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67"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Lst>
  <p:sldSz cx="20104100" cy="11309350"/>
  <p:notesSz cx="20104100" cy="11309350"/>
  <p:embeddedFontLst>
    <p:embeddedFont>
      <p:font typeface="Gen Shin Gothic P Bold" panose="020B0600070205080204" charset="-128"/>
      <p:bold r:id="rId36"/>
    </p:embeddedFont>
    <p:embeddedFont>
      <p:font typeface="Gen Shin Gothic P Regular" panose="020B0600070205080204" charset="-128"/>
      <p:regular r:id="rId37"/>
      <p:bold r:id="rId38"/>
    </p:embeddedFont>
    <p:embeddedFont>
      <p:font typeface="Meiryo UI" panose="020B0604030504040204" pitchFamily="50" charset="-128"/>
      <p:regular r:id="rId39"/>
      <p:bold r:id="rId40"/>
      <p:italic r:id="rId41"/>
      <p:boldItalic r:id="rId42"/>
    </p:embeddedFont>
    <p:embeddedFont>
      <p:font typeface="游ゴシック" panose="020B0400000000000000" pitchFamily="50" charset="-128"/>
      <p:regular r:id="rId43"/>
      <p:bold r:id="rId4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62" userDrawn="1">
          <p15:clr>
            <a:srgbClr val="A4A3A4"/>
          </p15:clr>
        </p15:guide>
        <p15:guide id="2" pos="63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B2203-30D1-46F4-86BE-8B6D81C400A7}" v="201" dt="2021-11-29T06:04:26.420"/>
    <p1510:client id="{55A7C68D-363F-4B55-8FC9-37092003F718}" v="1738" dt="2021-11-29T04:16:37.52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12"/>
    <p:restoredTop sz="69844" autoAdjust="0"/>
  </p:normalViewPr>
  <p:slideViewPr>
    <p:cSldViewPr>
      <p:cViewPr varScale="1">
        <p:scale>
          <a:sx n="36" d="100"/>
          <a:sy n="36" d="100"/>
        </p:scale>
        <p:origin x="1166" y="58"/>
      </p:cViewPr>
      <p:guideLst>
        <p:guide orient="horz" pos="3562"/>
        <p:guide pos="633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18DD786-19E3-B941-B80F-4E6795D603BB}" type="datetimeFigureOut">
              <a:rPr kumimoji="1" lang="ja-JP" altLang="en-US" smtClean="0"/>
              <a:t>2021/12/27</a:t>
            </a:fld>
            <a:endParaRPr kumimoji="1" lang="ja-JP" altLang="en-US"/>
          </a:p>
        </p:txBody>
      </p:sp>
      <p:sp>
        <p:nvSpPr>
          <p:cNvPr id="4" name="スライド イメージ プレースホルダー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3941AC3-F21C-414A-A2CF-96DB1741CA5F}" type="slidenum">
              <a:rPr kumimoji="1" lang="ja-JP" altLang="en-US" smtClean="0"/>
              <a:t>‹#›</a:t>
            </a:fld>
            <a:endParaRPr kumimoji="1" lang="ja-JP" altLang="en-US"/>
          </a:p>
        </p:txBody>
      </p:sp>
    </p:spTree>
    <p:extLst>
      <p:ext uri="{BB962C8B-B14F-4D97-AF65-F5344CB8AC3E}">
        <p14:creationId xmlns:p14="http://schemas.microsoft.com/office/powerpoint/2010/main" val="41607074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皆さん、こんにちは。</a:t>
            </a:r>
            <a:r>
              <a:rPr kumimoji="1" lang="en-US" altLang="ja-JP" dirty="0"/>
              <a:t>JAXA</a:t>
            </a:r>
            <a:r>
              <a:rPr kumimoji="1" lang="ja-JP" altLang="en-US" dirty="0"/>
              <a:t>の野村健太です。</a:t>
            </a:r>
            <a:endParaRPr kumimoji="1" lang="en-US" altLang="ja-JP" dirty="0"/>
          </a:p>
          <a:p>
            <a:r>
              <a:rPr kumimoji="1" lang="ja-JP" altLang="en-US" dirty="0"/>
              <a:t>今回は「みんなで月に行こう！！」について考えていきます。</a:t>
            </a:r>
            <a:endParaRPr kumimoji="1" lang="en-US" altLang="ja-JP" dirty="0"/>
          </a:p>
          <a:p>
            <a:r>
              <a:rPr kumimoji="1" lang="ja-JP" altLang="en-US" dirty="0"/>
              <a:t>では早速行ってみましょう。</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a:t>
            </a:fld>
            <a:endParaRPr kumimoji="1" lang="ja-JP" altLang="en-US"/>
          </a:p>
        </p:txBody>
      </p:sp>
    </p:spTree>
    <p:extLst>
      <p:ext uri="{BB962C8B-B14F-4D97-AF65-F5344CB8AC3E}">
        <p14:creationId xmlns:p14="http://schemas.microsoft.com/office/powerpoint/2010/main" val="2550555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では、この星の中でも地球から大きく見える夜空に輝く星と言えば何でしょうか。</a:t>
            </a:r>
            <a:endParaRPr kumimoji="1" lang="en-US" altLang="ja-JP" dirty="0"/>
          </a:p>
          <a:p>
            <a:r>
              <a:rPr kumimoji="1" lang="ja-JP" altLang="en-US" dirty="0"/>
              <a:t>そうですね、このようにきれいに輝いている月です。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10</a:t>
            </a:fld>
            <a:endParaRPr kumimoji="1" lang="ja-JP" altLang="en-US"/>
          </a:p>
        </p:txBody>
      </p:sp>
    </p:spTree>
    <p:extLst>
      <p:ext uri="{BB962C8B-B14F-4D97-AF65-F5344CB8AC3E}">
        <p14:creationId xmlns:p14="http://schemas.microsoft.com/office/powerpoint/2010/main" val="233339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ここで皆さんにクイズです。月にうさぎはいるでしょうか。</a:t>
            </a:r>
            <a:endParaRPr kumimoji="1" lang="en-US" altLang="ja-JP" dirty="0"/>
          </a:p>
          <a:p>
            <a:r>
              <a:rPr kumimoji="1" lang="ja-JP" altLang="en-US" dirty="0"/>
              <a:t>「いる」、「いや、いない」、皆さんの予想を聞いてみようと思います。</a:t>
            </a:r>
            <a:endParaRPr kumimoji="1" lang="en-US" altLang="ja-JP" dirty="0"/>
          </a:p>
          <a:p>
            <a:r>
              <a:rPr kumimoji="1" lang="ja-JP" altLang="en-US" dirty="0"/>
              <a:t>少し考えてみましょう。</a:t>
            </a:r>
            <a:endParaRPr kumimoji="1" lang="en-US" altLang="ja-JP" dirty="0"/>
          </a:p>
          <a:p>
            <a:endParaRPr kumimoji="1" lang="en-US" altLang="ja-JP" dirty="0"/>
          </a:p>
          <a:p>
            <a:r>
              <a:rPr kumimoji="1" lang="en-US" altLang="ja-JP" dirty="0"/>
              <a:t>--- thinking time 30</a:t>
            </a:r>
            <a:r>
              <a:rPr kumimoji="1" lang="ja-JP" altLang="en-US" dirty="0"/>
              <a:t>秒 </a:t>
            </a:r>
            <a:r>
              <a:rPr kumimoji="1" lang="en-US" altLang="ja-JP" dirty="0"/>
              <a:t>---</a:t>
            </a:r>
          </a:p>
          <a:p>
            <a:endParaRPr kumimoji="1" lang="en-US" altLang="ja-JP" dirty="0"/>
          </a:p>
          <a:p>
            <a:r>
              <a:rPr kumimoji="1" lang="ja-JP" altLang="en-US" dirty="0"/>
              <a:t>では、正解を発表します。残念ながら本物のうさぎはいません。</a:t>
            </a:r>
            <a:endParaRPr kumimoji="1" lang="en-US" altLang="ja-JP" dirty="0"/>
          </a:p>
          <a:p>
            <a:r>
              <a:rPr kumimoji="1" lang="ja-JP" altLang="en-US" dirty="0"/>
              <a:t>しかし、うさぎのように見えるものはあります。だからどっちも正解です。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11</a:t>
            </a:fld>
            <a:endParaRPr kumimoji="1" lang="ja-JP" altLang="en-US"/>
          </a:p>
        </p:txBody>
      </p:sp>
    </p:spTree>
    <p:extLst>
      <p:ext uri="{BB962C8B-B14F-4D97-AF65-F5344CB8AC3E}">
        <p14:creationId xmlns:p14="http://schemas.microsoft.com/office/powerpoint/2010/main" val="1572311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このうさぎのようなものは何でしょうか。</a:t>
            </a:r>
            <a:endParaRPr kumimoji="1" lang="en-US" altLang="ja-JP" dirty="0"/>
          </a:p>
          <a:p>
            <a:r>
              <a:rPr kumimoji="1" lang="ja-JP" altLang="en-US" dirty="0"/>
              <a:t>実は月には海と呼ばれる黒い部分があります。</a:t>
            </a:r>
            <a:endParaRPr kumimoji="1" lang="en-US" altLang="ja-JP" dirty="0"/>
          </a:p>
          <a:p>
            <a:r>
              <a:rPr kumimoji="1" lang="ja-JP" altLang="en-US" dirty="0"/>
              <a:t>皆さん、その海と呼ばれている黒い部分をじっくりと見ていてください。</a:t>
            </a:r>
            <a:endParaRPr kumimoji="1" lang="en-US" altLang="ja-JP" dirty="0"/>
          </a:p>
          <a:p>
            <a:r>
              <a:rPr kumimoji="1" lang="ja-JP" altLang="en-US" dirty="0"/>
              <a:t>するとお餅をついているうさぎに見えてきませんか。</a:t>
            </a:r>
            <a:endParaRPr kumimoji="1" lang="en-US" altLang="ja-JP" dirty="0"/>
          </a:p>
          <a:p>
            <a:r>
              <a:rPr kumimoji="1" lang="ja-JP" altLang="en-US" dirty="0"/>
              <a:t>日本では昔から、海と呼ばれるこの黒い部分がうさぎに見えることから、月にはうさぎがいるのではないかと、言われてきていました。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今、日本ではと言いましたが、実は外国では別なものに見えると言われています。</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12</a:t>
            </a:fld>
            <a:endParaRPr kumimoji="1" lang="ja-JP" altLang="en-US"/>
          </a:p>
        </p:txBody>
      </p:sp>
    </p:spTree>
    <p:extLst>
      <p:ext uri="{BB962C8B-B14F-4D97-AF65-F5344CB8AC3E}">
        <p14:creationId xmlns:p14="http://schemas.microsoft.com/office/powerpoint/2010/main" val="18223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例えばヨーロッパでは、「大きなハサミを持ったカニ」に見えると言います。</a:t>
            </a:r>
            <a:endParaRPr kumimoji="1" lang="en-US" altLang="ja-JP" dirty="0"/>
          </a:p>
          <a:p>
            <a:r>
              <a:rPr kumimoji="1" lang="ja-JP" altLang="en-US" dirty="0"/>
              <a:t>アメリカでは「本を読む女性」で、上のところが顔になります。</a:t>
            </a:r>
            <a:endParaRPr kumimoji="1" lang="en-US" altLang="ja-JP" dirty="0"/>
          </a:p>
          <a:p>
            <a:r>
              <a:rPr kumimoji="1" lang="ja-JP" altLang="en-US" dirty="0"/>
              <a:t>場所によって例え方が違っています。面白いですよね。</a:t>
            </a:r>
            <a:endParaRPr kumimoji="1" lang="en-US" altLang="ja-JP" dirty="0"/>
          </a:p>
          <a:p>
            <a:r>
              <a:rPr kumimoji="1" lang="ja-JP" altLang="en-US" dirty="0"/>
              <a:t>他にも様々な国によって例えられているので、よかったら調べてみてください。</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13</a:t>
            </a:fld>
            <a:endParaRPr kumimoji="1" lang="ja-JP" altLang="en-US"/>
          </a:p>
        </p:txBody>
      </p:sp>
    </p:spTree>
    <p:extLst>
      <p:ext uri="{BB962C8B-B14F-4D97-AF65-F5344CB8AC3E}">
        <p14:creationId xmlns:p14="http://schemas.microsoft.com/office/powerpoint/2010/main" val="735268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JAXA</a:t>
            </a:r>
            <a:r>
              <a:rPr kumimoji="1" lang="ja-JP" altLang="en-US" dirty="0"/>
              <a:t>では月のことを調べるために、「かぐや」という探査機を月に送りました。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14</a:t>
            </a:fld>
            <a:endParaRPr kumimoji="1" lang="ja-JP" altLang="en-US"/>
          </a:p>
        </p:txBody>
      </p:sp>
    </p:spTree>
    <p:extLst>
      <p:ext uri="{BB962C8B-B14F-4D97-AF65-F5344CB8AC3E}">
        <p14:creationId xmlns:p14="http://schemas.microsoft.com/office/powerpoint/2010/main" val="286007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すると月はこんな感じに凸凹しているということがわかったんです。</a:t>
            </a:r>
            <a:endParaRPr kumimoji="1" lang="en-US" altLang="ja-JP" dirty="0"/>
          </a:p>
          <a:p>
            <a:r>
              <a:rPr kumimoji="1" lang="ja-JP" altLang="en-US" dirty="0"/>
              <a:t>つるつるしているところがさっきの黒い部分ですね。</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15</a:t>
            </a:fld>
            <a:endParaRPr kumimoji="1" lang="ja-JP" altLang="en-US"/>
          </a:p>
        </p:txBody>
      </p:sp>
    </p:spTree>
    <p:extLst>
      <p:ext uri="{BB962C8B-B14F-4D97-AF65-F5344CB8AC3E}">
        <p14:creationId xmlns:p14="http://schemas.microsoft.com/office/powerpoint/2010/main" val="270237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a:t>
            </a:r>
            <a:r>
              <a:rPr kumimoji="1" lang="en-US" altLang="ja-JP" dirty="0"/>
              <a:t>2040</a:t>
            </a:r>
            <a:r>
              <a:rPr kumimoji="1" lang="ja-JP" altLang="en-US" dirty="0"/>
              <a:t>年頃にはこの月に人が住んだり旅行をしたりということが計画されています。</a:t>
            </a:r>
            <a:endParaRPr kumimoji="1" lang="en-US" altLang="ja-JP" dirty="0"/>
          </a:p>
          <a:p>
            <a:r>
              <a:rPr kumimoji="1" lang="ja-JP" altLang="en-US" dirty="0"/>
              <a:t>もしかしたら皆さんが大人になっている頃には「いやー、夏休み、月に旅行なんだ。」というのが、当たり前になっているかもしれません。</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16</a:t>
            </a:fld>
            <a:endParaRPr kumimoji="1" lang="ja-JP" altLang="en-US"/>
          </a:p>
        </p:txBody>
      </p:sp>
    </p:spTree>
    <p:extLst>
      <p:ext uri="{BB962C8B-B14F-4D97-AF65-F5344CB8AC3E}">
        <p14:creationId xmlns:p14="http://schemas.microsoft.com/office/powerpoint/2010/main" val="2384220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では皆さん、近い未来、人が住むかもしれない月に行ってみましょう。</a:t>
            </a:r>
            <a:endParaRPr kumimoji="1" lang="en-US" altLang="ja-JP" dirty="0"/>
          </a:p>
          <a:p>
            <a:r>
              <a:rPr kumimoji="1" lang="ja-JP" altLang="en-US" dirty="0"/>
              <a:t>でもどうやって行きますか？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17</a:t>
            </a:fld>
            <a:endParaRPr kumimoji="1" lang="ja-JP" altLang="en-US"/>
          </a:p>
        </p:txBody>
      </p:sp>
    </p:spTree>
    <p:extLst>
      <p:ext uri="{BB962C8B-B14F-4D97-AF65-F5344CB8AC3E}">
        <p14:creationId xmlns:p14="http://schemas.microsoft.com/office/powerpoint/2010/main" val="1097900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月まで歩いていきますか？</a:t>
            </a:r>
            <a:endParaRPr kumimoji="1" lang="en-US" altLang="ja-JP" dirty="0"/>
          </a:p>
          <a:p>
            <a:r>
              <a:rPr kumimoji="1" lang="ja-JP" altLang="en-US" dirty="0"/>
              <a:t>いや、歩いては無理だから、車で行きますか？</a:t>
            </a:r>
            <a:endParaRPr kumimoji="1" lang="en-US" altLang="ja-JP" dirty="0"/>
          </a:p>
          <a:p>
            <a:r>
              <a:rPr kumimoji="1" lang="ja-JP" altLang="en-US" dirty="0"/>
              <a:t>それでも無理だから、飛行機で行きますか？</a:t>
            </a:r>
            <a:endParaRPr kumimoji="1" lang="en-US" altLang="ja-JP" dirty="0"/>
          </a:p>
          <a:p>
            <a:r>
              <a:rPr kumimoji="1" lang="ja-JP" altLang="en-US" dirty="0"/>
              <a:t>いや、無理だ無理だ、ロケットで行きますか？</a:t>
            </a:r>
            <a:endParaRPr kumimoji="1" lang="en-US" altLang="ja-JP" dirty="0"/>
          </a:p>
          <a:p>
            <a:endParaRPr kumimoji="1" lang="en-US" altLang="ja-JP" dirty="0"/>
          </a:p>
          <a:p>
            <a:r>
              <a:rPr kumimoji="1" lang="ja-JP" altLang="en-US" dirty="0"/>
              <a:t>そうですね、</a:t>
            </a:r>
            <a:r>
              <a:rPr kumimoji="1" lang="en-US" altLang="ja-JP" dirty="0"/>
              <a:t>JAXA</a:t>
            </a:r>
            <a:r>
              <a:rPr kumimoji="1" lang="ja-JP" altLang="en-US" dirty="0"/>
              <a:t>でも月を目指すときはロケットを使います。</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18</a:t>
            </a:fld>
            <a:endParaRPr kumimoji="1" lang="ja-JP" altLang="en-US"/>
          </a:p>
        </p:txBody>
      </p:sp>
    </p:spTree>
    <p:extLst>
      <p:ext uri="{BB962C8B-B14F-4D97-AF65-F5344CB8AC3E}">
        <p14:creationId xmlns:p14="http://schemas.microsoft.com/office/powerpoint/2010/main" val="261801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ちなみにもし歩いていくとしたら、休憩なしでだいたい</a:t>
            </a:r>
            <a:r>
              <a:rPr kumimoji="1" lang="en-US" altLang="ja-JP" dirty="0"/>
              <a:t>11</a:t>
            </a:r>
            <a:r>
              <a:rPr kumimoji="1" lang="ja-JP" altLang="en-US" dirty="0"/>
              <a:t>年かかります。</a:t>
            </a:r>
            <a:endParaRPr kumimoji="1" lang="en-US" altLang="ja-JP" dirty="0"/>
          </a:p>
          <a:p>
            <a:r>
              <a:rPr kumimoji="1" lang="ja-JP" altLang="en-US" dirty="0"/>
              <a:t>皆さんはもう大人になてしまいますね。</a:t>
            </a:r>
            <a:endParaRPr kumimoji="1" lang="en-US" altLang="ja-JP" dirty="0"/>
          </a:p>
          <a:p>
            <a:r>
              <a:rPr kumimoji="1" lang="ja-JP" altLang="en-US" dirty="0"/>
              <a:t>車で行くなら</a:t>
            </a:r>
            <a:r>
              <a:rPr kumimoji="1" lang="en-US" altLang="ja-JP" dirty="0"/>
              <a:t>6</a:t>
            </a:r>
            <a:r>
              <a:rPr kumimoji="1" lang="ja-JP" altLang="en-US" dirty="0"/>
              <a:t>か月、いやこれも辛いですね。</a:t>
            </a:r>
            <a:endParaRPr kumimoji="1" lang="en-US" altLang="ja-JP" dirty="0"/>
          </a:p>
          <a:p>
            <a:r>
              <a:rPr kumimoji="1" lang="ja-JP" altLang="en-US" dirty="0"/>
              <a:t>飛行機で行くなら</a:t>
            </a:r>
            <a:r>
              <a:rPr kumimoji="1" lang="en-US" altLang="ja-JP" dirty="0"/>
              <a:t>16</a:t>
            </a:r>
            <a:r>
              <a:rPr kumimoji="1" lang="ja-JP" altLang="en-US" dirty="0"/>
              <a:t>日です。我慢できそうですか？</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19</a:t>
            </a:fld>
            <a:endParaRPr kumimoji="1" lang="ja-JP" altLang="en-US"/>
          </a:p>
        </p:txBody>
      </p:sp>
    </p:spTree>
    <p:extLst>
      <p:ext uri="{BB962C8B-B14F-4D97-AF65-F5344CB8AC3E}">
        <p14:creationId xmlns:p14="http://schemas.microsoft.com/office/powerpoint/2010/main" val="198731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a:t>
            </a:r>
            <a:r>
              <a:rPr kumimoji="1" lang="en-US" altLang="ja-JP" dirty="0"/>
              <a:t>JAXA</a:t>
            </a:r>
            <a:r>
              <a:rPr kumimoji="1" lang="ja-JP" altLang="en-US" dirty="0"/>
              <a:t>ってどんなお仕事をしているか、知っていますか？</a:t>
            </a:r>
            <a:endParaRPr kumimoji="1" lang="en-US" altLang="ja-JP" dirty="0"/>
          </a:p>
          <a:p>
            <a:r>
              <a:rPr kumimoji="1" lang="ja-JP" altLang="en-US" dirty="0"/>
              <a:t>なんとなくイメージできる人もいるかもしれないんですが、少しだけ説明しますね。</a:t>
            </a:r>
            <a:endParaRPr kumimoji="1" lang="en-US" altLang="ja-JP" dirty="0"/>
          </a:p>
          <a:p>
            <a:endParaRPr kumimoji="1" lang="en-US" altLang="ja-JP" dirty="0"/>
          </a:p>
          <a:p>
            <a:r>
              <a:rPr kumimoji="1" lang="ja-JP" altLang="en-US" dirty="0"/>
              <a:t>動画：</a:t>
            </a:r>
            <a:r>
              <a:rPr kumimoji="1" lang="en-US" altLang="ja-JP" dirty="0"/>
              <a:t>00:40</a:t>
            </a:r>
          </a:p>
          <a:p>
            <a:endParaRPr kumimoji="1" lang="en-US" altLang="ja-JP" dirty="0"/>
          </a:p>
          <a:p>
            <a:r>
              <a:rPr kumimoji="1" lang="ja-JP" altLang="en-US" dirty="0"/>
              <a:t>例えば、地球以外の星を調べる「はやぶさ</a:t>
            </a:r>
            <a:r>
              <a:rPr kumimoji="1" lang="en-US" altLang="ja-JP" dirty="0"/>
              <a:t>2</a:t>
            </a:r>
            <a:r>
              <a:rPr kumimoji="1" lang="ja-JP" altLang="en-US" dirty="0"/>
              <a:t>」は、地球からずっと離れた小惑星「リュウグウ」を調べに行っていました。</a:t>
            </a:r>
            <a:endParaRPr kumimoji="1" lang="en-US" altLang="ja-JP" dirty="0"/>
          </a:p>
          <a:p>
            <a:r>
              <a:rPr kumimoji="1" lang="ja-JP" altLang="en-US" dirty="0"/>
              <a:t>さらにこの「はやぶさ</a:t>
            </a:r>
            <a:r>
              <a:rPr kumimoji="1" lang="en-US" altLang="ja-JP" dirty="0"/>
              <a:t>2</a:t>
            </a:r>
            <a:r>
              <a:rPr kumimoji="1" lang="ja-JP" altLang="en-US" dirty="0"/>
              <a:t>」は「リュウグウ」から砂のようなものを取って地球に持ち帰ってきました。すごいですよね。</a:t>
            </a:r>
            <a:endParaRPr kumimoji="1" lang="en-US" altLang="ja-JP" dirty="0"/>
          </a:p>
          <a:p>
            <a:r>
              <a:rPr kumimoji="1" lang="ja-JP" altLang="en-US" dirty="0"/>
              <a:t>また、遠くの星に行くのではなく、地球の様子を見るものもあります。</a:t>
            </a:r>
            <a:endParaRPr kumimoji="1" lang="en-US" altLang="ja-JP" dirty="0"/>
          </a:p>
          <a:p>
            <a:r>
              <a:rPr kumimoji="1" lang="ja-JP" altLang="en-US" dirty="0"/>
              <a:t>ここに出ているのは「しきさい」という衛星です。</a:t>
            </a:r>
            <a:endParaRPr kumimoji="1" lang="en-US" altLang="ja-JP" dirty="0"/>
          </a:p>
          <a:p>
            <a:r>
              <a:rPr kumimoji="1" lang="ja-JP" altLang="en-US" dirty="0"/>
              <a:t>このように地球の周りをくるくる回って、地球の様子をじっと見つめて調べてくれています。</a:t>
            </a:r>
            <a:endParaRPr kumimoji="1" lang="en-US" altLang="ja-JP" dirty="0"/>
          </a:p>
          <a:p>
            <a:endParaRPr kumimoji="1" lang="en-US" altLang="ja-JP" dirty="0"/>
          </a:p>
          <a:p>
            <a:r>
              <a:rPr kumimoji="1" lang="ja-JP" altLang="en-US" dirty="0"/>
              <a:t>さあ、今「はやぶさ</a:t>
            </a:r>
            <a:r>
              <a:rPr kumimoji="1" lang="en-US" altLang="ja-JP" dirty="0"/>
              <a:t>2</a:t>
            </a:r>
            <a:r>
              <a:rPr kumimoji="1" lang="ja-JP" altLang="en-US" dirty="0"/>
              <a:t>」と「しきさい」の話をしましたが、「はやぶさ</a:t>
            </a:r>
            <a:r>
              <a:rPr kumimoji="1" lang="en-US" altLang="ja-JP" dirty="0"/>
              <a:t>2</a:t>
            </a:r>
            <a:r>
              <a:rPr kumimoji="1" lang="ja-JP" altLang="en-US" dirty="0"/>
              <a:t>」も「しきさい」も自分で宇宙へ行くことはできません。</a:t>
            </a:r>
            <a:endParaRPr kumimoji="1" lang="en-US" altLang="ja-JP" dirty="0"/>
          </a:p>
          <a:p>
            <a:r>
              <a:rPr kumimoji="1" lang="ja-JP" altLang="en-US" dirty="0"/>
              <a:t>ではどうやって宇宙に行くのでしょうか。</a:t>
            </a:r>
            <a:endParaRPr kumimoji="1" lang="en-US" altLang="ja-JP" dirty="0"/>
          </a:p>
          <a:p>
            <a:r>
              <a:rPr kumimoji="1" lang="ja-JP" altLang="en-US" dirty="0"/>
              <a:t>ここで宇宙に行く為に使っているのがロケットです。</a:t>
            </a:r>
            <a:endParaRPr kumimoji="1" lang="en-US" altLang="ja-JP" dirty="0"/>
          </a:p>
          <a:p>
            <a:r>
              <a:rPr kumimoji="1" lang="en-US" altLang="ja-JP" dirty="0"/>
              <a:t>JAXA</a:t>
            </a:r>
            <a:r>
              <a:rPr kumimoji="1" lang="ja-JP" altLang="en-US" dirty="0"/>
              <a:t>では「はやぶさ</a:t>
            </a:r>
            <a:r>
              <a:rPr kumimoji="1" lang="en-US" altLang="ja-JP" dirty="0"/>
              <a:t>2</a:t>
            </a:r>
            <a:r>
              <a:rPr kumimoji="1" lang="ja-JP" altLang="en-US" dirty="0"/>
              <a:t>」や「しきさい」を運ぶロケットも作っています。</a:t>
            </a:r>
            <a:endParaRPr kumimoji="1" lang="en-US" altLang="ja-JP" dirty="0"/>
          </a:p>
          <a:p>
            <a:r>
              <a:rPr kumimoji="1" lang="ja-JP" altLang="en-US" dirty="0"/>
              <a:t>他にもいろいろお仕事をしていますが、簡単に言うと、空のことや宇宙のことをお仕事にしているのが</a:t>
            </a:r>
            <a:r>
              <a:rPr kumimoji="1" lang="en-US" altLang="ja-JP" dirty="0"/>
              <a:t>JAXA</a:t>
            </a:r>
            <a:r>
              <a:rPr kumimoji="1" lang="ja-JP" altLang="en-US" dirty="0"/>
              <a:t>です。</a:t>
            </a:r>
            <a:endParaRPr kumimoji="1" lang="en-US" altLang="ja-JP" dirty="0"/>
          </a:p>
          <a:p>
            <a:r>
              <a:rPr kumimoji="1" lang="ja-JP" altLang="en-US" dirty="0"/>
              <a:t>なんとなく</a:t>
            </a:r>
            <a:r>
              <a:rPr kumimoji="1" lang="en-US" altLang="ja-JP" dirty="0"/>
              <a:t>JAXA</a:t>
            </a:r>
            <a:r>
              <a:rPr kumimoji="1" lang="ja-JP" altLang="en-US" dirty="0"/>
              <a:t>についてわかりましたか？</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a:t>
            </a:fld>
            <a:endParaRPr kumimoji="1" lang="ja-JP" altLang="en-US"/>
          </a:p>
        </p:txBody>
      </p:sp>
    </p:spTree>
    <p:extLst>
      <p:ext uri="{BB962C8B-B14F-4D97-AF65-F5344CB8AC3E}">
        <p14:creationId xmlns:p14="http://schemas.microsoft.com/office/powerpoint/2010/main" val="1344706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ちなみにロケットで行くとだいたい</a:t>
            </a:r>
            <a:r>
              <a:rPr kumimoji="1" lang="en-US" altLang="ja-JP" dirty="0"/>
              <a:t>3</a:t>
            </a:r>
            <a:r>
              <a:rPr kumimoji="1" lang="ja-JP" altLang="en-US" dirty="0"/>
              <a:t>日で着くと言われています。早いですね。</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20</a:t>
            </a:fld>
            <a:endParaRPr kumimoji="1" lang="ja-JP" altLang="en-US"/>
          </a:p>
        </p:txBody>
      </p:sp>
    </p:spTree>
    <p:extLst>
      <p:ext uri="{BB962C8B-B14F-4D97-AF65-F5344CB8AC3E}">
        <p14:creationId xmlns:p14="http://schemas.microsoft.com/office/powerpoint/2010/main" val="416600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動画：</a:t>
            </a:r>
            <a:r>
              <a:rPr kumimoji="1" lang="en-US" altLang="ja-JP" dirty="0"/>
              <a:t>10:53</a:t>
            </a:r>
          </a:p>
          <a:p>
            <a:endParaRPr kumimoji="1" lang="en-US" altLang="ja-JP" dirty="0"/>
          </a:p>
          <a:p>
            <a:r>
              <a:rPr kumimoji="1" lang="ja-JP" altLang="en-US" dirty="0"/>
              <a:t>では実際に日本で作っているロケット、</a:t>
            </a:r>
            <a:r>
              <a:rPr kumimoji="1" lang="en-US" altLang="ja-JP" dirty="0" err="1"/>
              <a:t>HⅡ</a:t>
            </a:r>
            <a:r>
              <a:rPr kumimoji="1" lang="en-US" altLang="ja-JP" dirty="0"/>
              <a:t>-B</a:t>
            </a:r>
            <a:r>
              <a:rPr kumimoji="1" lang="ja-JP" altLang="en-US" dirty="0"/>
              <a:t>ロケットの打ち上げを見てもらいましょう。</a:t>
            </a:r>
            <a:endParaRPr kumimoji="1" lang="en-US" altLang="ja-JP" dirty="0"/>
          </a:p>
          <a:p>
            <a:r>
              <a:rPr kumimoji="1" lang="ja-JP" altLang="en-US" dirty="0"/>
              <a:t>さあいよいよ出発になります。</a:t>
            </a:r>
            <a:endParaRPr kumimoji="1" lang="en-US" altLang="ja-JP" dirty="0"/>
          </a:p>
          <a:p>
            <a:r>
              <a:rPr kumimoji="1" lang="ja-JP" altLang="en-US" dirty="0"/>
              <a:t>音もちょっとうるさくて耳をふさぎたくなります。</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21</a:t>
            </a:fld>
            <a:endParaRPr kumimoji="1" lang="ja-JP" altLang="en-US"/>
          </a:p>
        </p:txBody>
      </p:sp>
    </p:spTree>
    <p:extLst>
      <p:ext uri="{BB962C8B-B14F-4D97-AF65-F5344CB8AC3E}">
        <p14:creationId xmlns:p14="http://schemas.microsoft.com/office/powerpoint/2010/main" val="1028917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ロケットの打ち上げは迫力がありましたね。</a:t>
            </a:r>
            <a:endParaRPr kumimoji="1" lang="en-US" altLang="ja-JP" dirty="0"/>
          </a:p>
          <a:p>
            <a:endParaRPr kumimoji="1" lang="en-US" altLang="ja-JP" dirty="0"/>
          </a:p>
          <a:p>
            <a:r>
              <a:rPr kumimoji="1" lang="ja-JP" altLang="en-US" dirty="0"/>
              <a:t>さあ、今回は皆さんにも宇宙を目指してもらうので、ロケットを作ってもらいます。</a:t>
            </a:r>
            <a:endParaRPr kumimoji="1" lang="en-US" altLang="ja-JP" dirty="0"/>
          </a:p>
          <a:p>
            <a:r>
              <a:rPr kumimoji="1" lang="ja-JP" altLang="en-US" dirty="0"/>
              <a:t>しかしさっきのようなロケットを作ると学校が大変なことになってしまうので、今回は身近にあるかさ袋、またはバルーンを使ってのロケットづくりを行っていきます。</a:t>
            </a:r>
            <a:endParaRPr kumimoji="1" lang="en-US" altLang="ja-JP" dirty="0"/>
          </a:p>
          <a:p>
            <a:r>
              <a:rPr kumimoji="1" lang="ja-JP" altLang="en-US" dirty="0"/>
              <a:t>かさ袋は雨が降った時にお店の入り口に置いてありますが、そのかさ袋を使ったロケットです。</a:t>
            </a:r>
            <a:endParaRPr kumimoji="1" lang="en-US" altLang="ja-JP" dirty="0"/>
          </a:p>
          <a:p>
            <a:r>
              <a:rPr kumimoji="1" lang="ja-JP" altLang="en-US" dirty="0"/>
              <a:t>このような野球の応援で使うバルーンスティックでも作ることができます。</a:t>
            </a:r>
            <a:endParaRPr kumimoji="1" lang="en-US" altLang="ja-JP" dirty="0"/>
          </a:p>
          <a:p>
            <a:endParaRPr kumimoji="1" lang="en-US" altLang="ja-JP" dirty="0"/>
          </a:p>
          <a:p>
            <a:r>
              <a:rPr kumimoji="1" lang="ja-JP" altLang="en-US" dirty="0"/>
              <a:t>早速かさ袋ロケットを作ろうと思うのですが、宇宙を目指すときに使うロケット、このロケット作りはどのようなことを大切にしているのでしょうか。</a:t>
            </a:r>
            <a:endParaRPr kumimoji="1" lang="en-US" altLang="ja-JP" dirty="0"/>
          </a:p>
          <a:p>
            <a:r>
              <a:rPr kumimoji="1" lang="ja-JP" altLang="en-US" dirty="0"/>
              <a:t>ここではロケットの打ち上げで大切なことを</a:t>
            </a:r>
            <a:r>
              <a:rPr kumimoji="1" lang="en-US" altLang="ja-JP" dirty="0"/>
              <a:t>2</a:t>
            </a:r>
            <a:r>
              <a:rPr kumimoji="1" lang="ja-JP" altLang="en-US" dirty="0"/>
              <a:t>つお伝えします。</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22</a:t>
            </a:fld>
            <a:endParaRPr kumimoji="1" lang="ja-JP" altLang="en-US"/>
          </a:p>
        </p:txBody>
      </p:sp>
    </p:spTree>
    <p:extLst>
      <p:ext uri="{BB962C8B-B14F-4D97-AF65-F5344CB8AC3E}">
        <p14:creationId xmlns:p14="http://schemas.microsoft.com/office/powerpoint/2010/main" val="2910675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a:t>1</a:t>
            </a:r>
            <a:r>
              <a:rPr kumimoji="1" lang="ja-JP" altLang="en-US" dirty="0"/>
              <a:t>つ目は遠くまで飛ばすということです。</a:t>
            </a:r>
            <a:endParaRPr kumimoji="1" lang="en-US" altLang="ja-JP" dirty="0"/>
          </a:p>
          <a:p>
            <a:r>
              <a:rPr kumimoji="1" lang="ja-JP" altLang="en-US" dirty="0"/>
              <a:t>このように宇宙までロケットが届かないと、もちろん宇宙のことを調べることができません。</a:t>
            </a:r>
            <a:endParaRPr kumimoji="1" lang="en-US" altLang="ja-JP" dirty="0"/>
          </a:p>
          <a:p>
            <a:r>
              <a:rPr kumimoji="1" lang="ja-JP" altLang="en-US" dirty="0"/>
              <a:t>そこでしっかりと宇宙まで届くロケットを作らないといけません。</a:t>
            </a:r>
            <a:endParaRPr kumimoji="1" lang="en-US" altLang="ja-JP" dirty="0"/>
          </a:p>
          <a:p>
            <a:endParaRPr kumimoji="1" lang="en-US" altLang="ja-JP" dirty="0"/>
          </a:p>
          <a:p>
            <a:r>
              <a:rPr kumimoji="1" lang="en-US" altLang="ja-JP" dirty="0"/>
              <a:t>2</a:t>
            </a:r>
            <a:r>
              <a:rPr kumimoji="1" lang="ja-JP" altLang="en-US" dirty="0"/>
              <a:t>つ目はコントロールです。</a:t>
            </a:r>
            <a:endParaRPr kumimoji="1" lang="en-US" altLang="ja-JP" dirty="0"/>
          </a:p>
          <a:p>
            <a:r>
              <a:rPr kumimoji="1" lang="ja-JP" altLang="en-US" dirty="0"/>
              <a:t>ロケットを飛ばすときは必ず狙った場所があります。</a:t>
            </a:r>
            <a:endParaRPr kumimoji="1" lang="en-US" altLang="ja-JP" dirty="0"/>
          </a:p>
          <a:p>
            <a:r>
              <a:rPr kumimoji="1" lang="ja-JP" altLang="en-US" dirty="0"/>
              <a:t>全然違う方向に飛んで行ってしまってはとても危ないですし、思った通りの観測ができなくて困ってしまいます。</a:t>
            </a:r>
            <a:endParaRPr kumimoji="1" lang="en-US" altLang="ja-JP" dirty="0"/>
          </a:p>
          <a:p>
            <a:r>
              <a:rPr kumimoji="1" lang="ja-JP" altLang="en-US" dirty="0"/>
              <a:t>ですのでしっかりと狙った場所にコントロールができるロケットが必要になります。</a:t>
            </a:r>
            <a:endParaRPr kumimoji="1" lang="en-US" altLang="ja-JP" dirty="0"/>
          </a:p>
          <a:p>
            <a:r>
              <a:rPr kumimoji="1" lang="ja-JP" altLang="en-US" dirty="0"/>
              <a:t>大切なことなのでもう一度繰り返します。</a:t>
            </a:r>
            <a:endParaRPr kumimoji="1" lang="en-US" altLang="ja-JP" dirty="0"/>
          </a:p>
          <a:p>
            <a:r>
              <a:rPr kumimoji="1" lang="ja-JP" altLang="en-US" dirty="0"/>
              <a:t>大切なのは遠くまで、そしてコントロール良く打ち上げるロケットです。</a:t>
            </a:r>
            <a:endParaRPr kumimoji="1" lang="en-US" altLang="ja-JP"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23</a:t>
            </a:fld>
            <a:endParaRPr kumimoji="1" lang="ja-JP" altLang="en-US"/>
          </a:p>
        </p:txBody>
      </p:sp>
    </p:spTree>
    <p:extLst>
      <p:ext uri="{BB962C8B-B14F-4D97-AF65-F5344CB8AC3E}">
        <p14:creationId xmlns:p14="http://schemas.microsoft.com/office/powerpoint/2010/main" val="3169433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では今回の目標ができましたね。</a:t>
            </a:r>
            <a:endParaRPr kumimoji="1" lang="en-US" altLang="ja-JP" dirty="0"/>
          </a:p>
          <a:p>
            <a:r>
              <a:rPr kumimoji="1" lang="ja-JP" altLang="en-US" dirty="0"/>
              <a:t>皆さん、「コントロールよく、遠くへ飛ぶ、かさ袋ロケットをつくろう」です。</a:t>
            </a:r>
            <a:endParaRPr kumimoji="1" lang="en-US" altLang="ja-JP" dirty="0"/>
          </a:p>
          <a:p>
            <a:r>
              <a:rPr kumimoji="1" lang="ja-JP" altLang="en-US" dirty="0"/>
              <a:t>できそうですか？</a:t>
            </a:r>
            <a:endParaRPr kumimoji="1" lang="en-US" altLang="ja-JP" dirty="0"/>
          </a:p>
          <a:p>
            <a:r>
              <a:rPr kumimoji="1" lang="ja-JP" altLang="en-US" dirty="0"/>
              <a:t>チャレンジしてみましょう。</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24</a:t>
            </a:fld>
            <a:endParaRPr kumimoji="1" lang="ja-JP" altLang="en-US"/>
          </a:p>
        </p:txBody>
      </p:sp>
    </p:spTree>
    <p:extLst>
      <p:ext uri="{BB962C8B-B14F-4D97-AF65-F5344CB8AC3E}">
        <p14:creationId xmlns:p14="http://schemas.microsoft.com/office/powerpoint/2010/main" val="3118903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それではかさ袋ロケットの作り方を説明をします。</a:t>
            </a:r>
            <a:endParaRPr kumimoji="1" lang="en-US" altLang="ja-JP" dirty="0"/>
          </a:p>
          <a:p>
            <a:endParaRPr kumimoji="1" lang="en-US" altLang="ja-JP" dirty="0"/>
          </a:p>
          <a:p>
            <a:r>
              <a:rPr kumimoji="1" lang="ja-JP" altLang="en-US" dirty="0"/>
              <a:t>まず、かさ袋を用意してください。</a:t>
            </a:r>
            <a:endParaRPr kumimoji="1" lang="en-US" altLang="ja-JP" dirty="0"/>
          </a:p>
          <a:p>
            <a:r>
              <a:rPr kumimoji="1" lang="ja-JP" altLang="en-US" dirty="0"/>
              <a:t>このかさ袋を口に当てて空気を入れ、ぱんぱんに膨らませます。</a:t>
            </a:r>
            <a:endParaRPr kumimoji="1" lang="en-US" altLang="ja-JP" dirty="0"/>
          </a:p>
          <a:p>
            <a:r>
              <a:rPr kumimoji="1" lang="ja-JP" altLang="en-US" dirty="0"/>
              <a:t>ぱんぱんに膨らませたら空気が漏れないようにぎゅっとねじってください。</a:t>
            </a:r>
            <a:endParaRPr kumimoji="1" lang="en-US" altLang="ja-JP" dirty="0"/>
          </a:p>
          <a:p>
            <a:r>
              <a:rPr kumimoji="1" lang="ja-JP" altLang="en-US" dirty="0"/>
              <a:t>そしてねじったらセロハンテープで留めます。ロケットのような形ができました。</a:t>
            </a:r>
            <a:endParaRPr kumimoji="1" lang="en-US" altLang="ja-JP" dirty="0"/>
          </a:p>
          <a:p>
            <a:r>
              <a:rPr kumimoji="1" lang="ja-JP" altLang="en-US" dirty="0"/>
              <a:t>かさ袋が難しかったらバルーンスティックを使うと、弁が付いているので簡単に空気を入れることができます。</a:t>
            </a:r>
            <a:endParaRPr kumimoji="1" lang="en-US" altLang="ja-JP" dirty="0"/>
          </a:p>
          <a:p>
            <a:r>
              <a:rPr kumimoji="1" lang="ja-JP" altLang="en-US" dirty="0"/>
              <a:t>これで空気の漏れも心配ありません。</a:t>
            </a:r>
            <a:endParaRPr kumimoji="1" lang="en-US" altLang="ja-JP" dirty="0"/>
          </a:p>
          <a:p>
            <a:endParaRPr kumimoji="1" lang="en-US" altLang="ja-JP" dirty="0"/>
          </a:p>
          <a:p>
            <a:r>
              <a:rPr kumimoji="1" lang="ja-JP" altLang="en-US" dirty="0"/>
              <a:t>ではこれで何回も飛ばしてみて気づいたことをみんなに教えましょう。</a:t>
            </a:r>
            <a:endParaRPr kumimoji="1" lang="en-US" altLang="ja-JP" dirty="0"/>
          </a:p>
          <a:p>
            <a:endParaRPr kumimoji="1" lang="en-US" altLang="ja-JP" dirty="0"/>
          </a:p>
          <a:p>
            <a:r>
              <a:rPr kumimoji="1" lang="en-US" altLang="ja-JP" dirty="0"/>
              <a:t>(</a:t>
            </a:r>
            <a:r>
              <a:rPr kumimoji="1" lang="ja-JP" altLang="en-US" dirty="0"/>
              <a:t>飛ばしてみよう！</a:t>
            </a:r>
            <a:r>
              <a:rPr kumimoji="1" lang="en-US" altLang="ja-JP" dirty="0"/>
              <a:t>)</a:t>
            </a:r>
          </a:p>
          <a:p>
            <a:r>
              <a:rPr kumimoji="1" lang="ja-JP" altLang="en-US" dirty="0"/>
              <a:t>投げたところを見ると、後ろから墜落していきましたね。</a:t>
            </a:r>
            <a:endParaRPr kumimoji="1" lang="en-US" altLang="ja-JP" dirty="0"/>
          </a:p>
          <a:p>
            <a:r>
              <a:rPr kumimoji="1" lang="ja-JP" altLang="en-US" dirty="0"/>
              <a:t>重い方が下に落ちてしまうということがわかります。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25</a:t>
            </a:fld>
            <a:endParaRPr kumimoji="1" lang="ja-JP" altLang="en-US"/>
          </a:p>
        </p:txBody>
      </p:sp>
    </p:spTree>
    <p:extLst>
      <p:ext uri="{BB962C8B-B14F-4D97-AF65-F5344CB8AC3E}">
        <p14:creationId xmlns:p14="http://schemas.microsoft.com/office/powerpoint/2010/main" val="3265352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飛ばしてみてきっとうまくいったところ、うまくいかなかったところ、あったのではないでしょうか。</a:t>
            </a:r>
            <a:endParaRPr kumimoji="1" lang="en-US" altLang="ja-JP" dirty="0"/>
          </a:p>
          <a:p>
            <a:r>
              <a:rPr kumimoji="1" lang="ja-JP" altLang="en-US" dirty="0"/>
              <a:t>思ったより飛ばない、コントロールができない、ということになったのではないでしょうか。</a:t>
            </a:r>
            <a:endParaRPr kumimoji="1" lang="en-US" altLang="ja-JP" dirty="0"/>
          </a:p>
          <a:p>
            <a:endParaRPr kumimoji="1" lang="en-US" altLang="ja-JP" dirty="0"/>
          </a:p>
          <a:p>
            <a:r>
              <a:rPr kumimoji="1" lang="ja-JP" altLang="en-US" dirty="0"/>
              <a:t>しかし今回の目標は「コントロールよく、遠くへ飛ぶかさ袋ロケットを作ろう」です。</a:t>
            </a:r>
            <a:endParaRPr kumimoji="1" lang="en-US" altLang="ja-JP" dirty="0"/>
          </a:p>
          <a:p>
            <a:r>
              <a:rPr kumimoji="1" lang="ja-JP" altLang="en-US" dirty="0"/>
              <a:t>実際に私たちが作っているロケットがどうなっているか、お伝えしますね。</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26</a:t>
            </a:fld>
            <a:endParaRPr kumimoji="1" lang="ja-JP" altLang="en-US"/>
          </a:p>
        </p:txBody>
      </p:sp>
    </p:spTree>
    <p:extLst>
      <p:ext uri="{BB962C8B-B14F-4D97-AF65-F5344CB8AC3E}">
        <p14:creationId xmlns:p14="http://schemas.microsoft.com/office/powerpoint/2010/main" val="2733883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はい、こちらをご覧ください。これが本物のロケットになっています。</a:t>
            </a:r>
            <a:endParaRPr kumimoji="1" lang="en-US" altLang="ja-JP" dirty="0"/>
          </a:p>
          <a:p>
            <a:r>
              <a:rPr kumimoji="1" lang="ja-JP" altLang="en-US" dirty="0"/>
              <a:t>皆さんのロケットと違うところ、どこかありますか？</a:t>
            </a:r>
            <a:endParaRPr kumimoji="1" lang="en-US" altLang="ja-JP" dirty="0"/>
          </a:p>
          <a:p>
            <a:endParaRPr kumimoji="1" lang="en-US" altLang="ja-JP" dirty="0"/>
          </a:p>
          <a:p>
            <a:r>
              <a:rPr kumimoji="1" lang="ja-JP" altLang="en-US" dirty="0"/>
              <a:t>そうですね、実はロケットにはこのような羽がついています。</a:t>
            </a:r>
            <a:endParaRPr kumimoji="1" lang="en-US" altLang="ja-JP" dirty="0"/>
          </a:p>
          <a:p>
            <a:r>
              <a:rPr kumimoji="1" lang="ja-JP" altLang="en-US" dirty="0"/>
              <a:t>この羽を付けることで姿勢がぶれずに安定して飛ぶことができます。</a:t>
            </a:r>
            <a:endParaRPr kumimoji="1" lang="en-US" altLang="ja-JP" dirty="0"/>
          </a:p>
          <a:p>
            <a:r>
              <a:rPr kumimoji="1" lang="ja-JP" altLang="en-US" dirty="0"/>
              <a:t>つまりこの羽を付けることで狙ったところにコントロールすることがしやすくなり、そしてそのことで遠くまで飛ぶこともできると思います。</a:t>
            </a:r>
            <a:endParaRPr kumimoji="1" lang="en-US" altLang="ja-JP" dirty="0"/>
          </a:p>
          <a:p>
            <a:r>
              <a:rPr kumimoji="1" lang="ja-JP" altLang="en-US" dirty="0"/>
              <a:t>大切なことはこの羽をどこに何枚つけるか、というところです。</a:t>
            </a:r>
            <a:endParaRPr kumimoji="1" lang="en-US" altLang="ja-JP" dirty="0"/>
          </a:p>
          <a:p>
            <a:r>
              <a:rPr kumimoji="1" lang="ja-JP" altLang="en-US" dirty="0"/>
              <a:t>本物のロケットを見るとお尻の方に</a:t>
            </a:r>
            <a:r>
              <a:rPr kumimoji="1" lang="en-US" altLang="ja-JP" dirty="0"/>
              <a:t>4</a:t>
            </a:r>
            <a:r>
              <a:rPr kumimoji="1" lang="ja-JP" altLang="en-US" dirty="0"/>
              <a:t>枚つけているというのがわかると思います。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27</a:t>
            </a:fld>
            <a:endParaRPr kumimoji="1" lang="ja-JP" altLang="en-US"/>
          </a:p>
        </p:txBody>
      </p:sp>
    </p:spTree>
    <p:extLst>
      <p:ext uri="{BB962C8B-B14F-4D97-AF65-F5344CB8AC3E}">
        <p14:creationId xmlns:p14="http://schemas.microsoft.com/office/powerpoint/2010/main" val="3263292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さらに取っておきの情報があります。</a:t>
            </a:r>
            <a:endParaRPr kumimoji="1" lang="en-US" altLang="ja-JP" dirty="0"/>
          </a:p>
          <a:p>
            <a:r>
              <a:rPr kumimoji="1" lang="ja-JP" altLang="en-US" dirty="0"/>
              <a:t>ロケットの見た目だけではなかなかわからないのですが、実は前の方が少しだけ重くなっています。</a:t>
            </a:r>
            <a:endParaRPr kumimoji="1" lang="en-US" altLang="ja-JP" dirty="0"/>
          </a:p>
          <a:p>
            <a:r>
              <a:rPr kumimoji="1" lang="ja-JP" altLang="en-US" dirty="0"/>
              <a:t>皆さんのロケットもこのように前を重くすることで、遠くに、そしてコントロールよく飛ぶようになるかもしれません。</a:t>
            </a:r>
            <a:endParaRPr kumimoji="1" lang="en-US" altLang="ja-JP" dirty="0"/>
          </a:p>
          <a:p>
            <a:r>
              <a:rPr kumimoji="1" lang="ja-JP" altLang="en-US" dirty="0"/>
              <a:t>もちろんちょっと重くしすぎてしまうとその重さに負けてしまうので、程よく気をつけながらつけてみてください。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28</a:t>
            </a:fld>
            <a:endParaRPr kumimoji="1" lang="ja-JP" altLang="en-US"/>
          </a:p>
        </p:txBody>
      </p:sp>
    </p:spTree>
    <p:extLst>
      <p:ext uri="{BB962C8B-B14F-4D97-AF65-F5344CB8AC3E}">
        <p14:creationId xmlns:p14="http://schemas.microsoft.com/office/powerpoint/2010/main" val="2521828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では今回かさ袋ロケット用に、今画面に出ているような羽を用意しました。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自分が使う枚数を先生からもらってください。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さあ、何枚使いますか？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これも</a:t>
            </a:r>
            <a:r>
              <a:rPr kumimoji="1" lang="en-US" altLang="ja-JP" dirty="0"/>
              <a:t>1</a:t>
            </a:r>
            <a:r>
              <a:rPr kumimoji="1" lang="ja-JP" altLang="en-US" dirty="0"/>
              <a:t>枚ずつ試していくと、どうやったらうまく飛ぶかがわかるかもしれませんね。</a:t>
            </a:r>
            <a:endParaRPr kumimoji="1" lang="en-US" altLang="ja-JP" dirty="0"/>
          </a:p>
          <a:p>
            <a:r>
              <a:rPr kumimoji="1" lang="ja-JP" altLang="en-US" dirty="0"/>
              <a:t>付ける位置もどこにしましょうか。</a:t>
            </a:r>
            <a:endParaRPr kumimoji="1" lang="en-US" altLang="ja-JP" dirty="0"/>
          </a:p>
          <a:p>
            <a:r>
              <a:rPr kumimoji="1" lang="ja-JP" altLang="en-US" dirty="0"/>
              <a:t>羽は図のように折ってから、しっかりとテープで留めてください。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29</a:t>
            </a:fld>
            <a:endParaRPr kumimoji="1" lang="ja-JP" altLang="en-US"/>
          </a:p>
        </p:txBody>
      </p:sp>
    </p:spTree>
    <p:extLst>
      <p:ext uri="{BB962C8B-B14F-4D97-AF65-F5344CB8AC3E}">
        <p14:creationId xmlns:p14="http://schemas.microsoft.com/office/powerpoint/2010/main" val="216106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宇宙のお仕事と言ったんですが、そもそも宇宙ってどこからか、わかりますか？</a:t>
            </a:r>
            <a:endParaRPr kumimoji="1" lang="en-US" altLang="ja-JP" dirty="0"/>
          </a:p>
          <a:p>
            <a:r>
              <a:rPr kumimoji="1" lang="ja-JP" altLang="en-US" dirty="0"/>
              <a:t>今、真ん中に地球が見えてますね。皆さんが住んでいる星です。</a:t>
            </a:r>
            <a:endParaRPr kumimoji="1" lang="en-US" altLang="ja-JP" dirty="0"/>
          </a:p>
          <a:p>
            <a:r>
              <a:rPr kumimoji="1" lang="ja-JP" altLang="en-US" dirty="0"/>
              <a:t>この周りの黒い部分が宇宙です。</a:t>
            </a:r>
            <a:endParaRPr kumimoji="1" lang="en-US" altLang="ja-JP" dirty="0"/>
          </a:p>
          <a:p>
            <a:r>
              <a:rPr kumimoji="1" lang="ja-JP" altLang="en-US" dirty="0"/>
              <a:t>この宇宙を使ってみんなの生活をより良くしようとしています。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3</a:t>
            </a:fld>
            <a:endParaRPr kumimoji="1" lang="ja-JP" altLang="en-US"/>
          </a:p>
        </p:txBody>
      </p:sp>
    </p:spTree>
    <p:extLst>
      <p:ext uri="{BB962C8B-B14F-4D97-AF65-F5344CB8AC3E}">
        <p14:creationId xmlns:p14="http://schemas.microsoft.com/office/powerpoint/2010/main" val="1108626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おもりにはビニールテープを使います。</a:t>
            </a:r>
            <a:endParaRPr kumimoji="1" lang="en-US" altLang="ja-JP" dirty="0"/>
          </a:p>
          <a:p>
            <a:r>
              <a:rPr kumimoji="1" lang="ja-JP" altLang="en-US" dirty="0"/>
              <a:t>いきなりたくさんテープをつけてしまうと、飛ばない時にテープを取るのが大変です。</a:t>
            </a:r>
            <a:endParaRPr kumimoji="1" lang="en-US" altLang="ja-JP" dirty="0"/>
          </a:p>
          <a:p>
            <a:r>
              <a:rPr kumimoji="1" lang="ja-JP" altLang="en-US" dirty="0"/>
              <a:t>少しずつテープを付けて行って飛ぶかどうか確かめてみましょう。</a:t>
            </a:r>
            <a:endParaRPr kumimoji="1" lang="en-US" altLang="ja-JP" dirty="0"/>
          </a:p>
          <a:p>
            <a:r>
              <a:rPr kumimoji="1" lang="ja-JP" altLang="en-US" dirty="0"/>
              <a:t>ではもう一度考えるポイントをおさらいします。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30</a:t>
            </a:fld>
            <a:endParaRPr kumimoji="1" lang="ja-JP" altLang="en-US"/>
          </a:p>
        </p:txBody>
      </p:sp>
    </p:spTree>
    <p:extLst>
      <p:ext uri="{BB962C8B-B14F-4D97-AF65-F5344CB8AC3E}">
        <p14:creationId xmlns:p14="http://schemas.microsoft.com/office/powerpoint/2010/main" val="3648588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羽の枚数・つける場所、おもりのテープの重さ、空気の入れ方、飛ばす力、あと向きも大事です。</a:t>
            </a:r>
            <a:endParaRPr kumimoji="1" lang="en-US" altLang="ja-JP" dirty="0"/>
          </a:p>
          <a:p>
            <a:r>
              <a:rPr kumimoji="1" lang="ja-JP" altLang="en-US" dirty="0"/>
              <a:t>羽は枚数やつける場所を</a:t>
            </a:r>
            <a:r>
              <a:rPr kumimoji="1" lang="en-US" altLang="ja-JP" dirty="0"/>
              <a:t>1</a:t>
            </a:r>
            <a:r>
              <a:rPr kumimoji="1" lang="ja-JP" altLang="en-US" dirty="0"/>
              <a:t>枚ずつ確かめながら付けます。</a:t>
            </a:r>
            <a:endParaRPr kumimoji="1" lang="en-US" altLang="ja-JP" dirty="0"/>
          </a:p>
          <a:p>
            <a:r>
              <a:rPr kumimoji="1" lang="ja-JP" altLang="en-US" dirty="0"/>
              <a:t>おもりのテープも少しずつつけて飛ばして確かめて調節します。</a:t>
            </a:r>
            <a:endParaRPr kumimoji="1" lang="en-US" altLang="ja-JP" dirty="0"/>
          </a:p>
          <a:p>
            <a:r>
              <a:rPr kumimoji="1" lang="ja-JP" altLang="en-US" dirty="0"/>
              <a:t>空気はぱんぱんに入れてください。</a:t>
            </a:r>
            <a:endParaRPr kumimoji="1" lang="en-US" altLang="ja-JP" dirty="0"/>
          </a:p>
          <a:p>
            <a:r>
              <a:rPr kumimoji="1" lang="ja-JP" altLang="en-US" dirty="0"/>
              <a:t>飛ばすときは力の調節をして向きも確かめてみましょう。</a:t>
            </a:r>
            <a:endParaRPr kumimoji="1" lang="en-US" altLang="ja-JP" dirty="0"/>
          </a:p>
          <a:p>
            <a:endParaRPr kumimoji="1" lang="en-US" altLang="ja-JP" dirty="0"/>
          </a:p>
          <a:p>
            <a:r>
              <a:rPr kumimoji="1" lang="ja-JP" altLang="en-US" dirty="0"/>
              <a:t>これらのポイントに気を付けて改良して飛ばしてみましょう。</a:t>
            </a:r>
            <a:endParaRPr kumimoji="1" lang="en-US" altLang="ja-JP" dirty="0"/>
          </a:p>
          <a:p>
            <a:endParaRPr kumimoji="1" lang="en-US" altLang="ja-JP" dirty="0"/>
          </a:p>
          <a:p>
            <a:r>
              <a:rPr kumimoji="1" lang="ja-JP" altLang="en-US" dirty="0"/>
              <a:t>皆さん、よりよく飛ぶかさ袋ロケットを作ることができたのではないでしょうか。</a:t>
            </a:r>
            <a:endParaRPr kumimoji="1" lang="en-US" altLang="ja-JP" dirty="0"/>
          </a:p>
          <a:p>
            <a:r>
              <a:rPr kumimoji="1" lang="ja-JP" altLang="en-US" dirty="0"/>
              <a:t>これから皆さんはかさ袋ロケットを作り続けるかもしれませんし、オリジナルのおもちゃを作るかもしれません。</a:t>
            </a:r>
            <a:endParaRPr kumimoji="1" lang="en-US" altLang="ja-JP" dirty="0"/>
          </a:p>
          <a:p>
            <a:r>
              <a:rPr kumimoji="1" lang="ja-JP" altLang="en-US" dirty="0"/>
              <a:t>ここで</a:t>
            </a:r>
            <a:r>
              <a:rPr kumimoji="1" lang="en-US" altLang="ja-JP" dirty="0"/>
              <a:t>JAXA</a:t>
            </a:r>
            <a:r>
              <a:rPr kumimoji="1" lang="ja-JP" altLang="en-US" dirty="0"/>
              <a:t>からおもちゃ作りの</a:t>
            </a:r>
            <a:r>
              <a:rPr kumimoji="1" lang="en-US" altLang="ja-JP" dirty="0"/>
              <a:t>6</a:t>
            </a:r>
            <a:r>
              <a:rPr kumimoji="1" lang="ja-JP" altLang="en-US" dirty="0"/>
              <a:t>つのポイントを伝えます。</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31</a:t>
            </a:fld>
            <a:endParaRPr kumimoji="1" lang="ja-JP" altLang="en-US"/>
          </a:p>
        </p:txBody>
      </p:sp>
    </p:spTree>
    <p:extLst>
      <p:ext uri="{BB962C8B-B14F-4D97-AF65-F5344CB8AC3E}">
        <p14:creationId xmlns:p14="http://schemas.microsoft.com/office/powerpoint/2010/main" val="1389769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つ目、作ったらとにかく試す。</a:t>
            </a:r>
            <a:endParaRPr kumimoji="1" lang="en-US" altLang="ja-JP" dirty="0"/>
          </a:p>
          <a:p>
            <a:r>
              <a:rPr kumimoji="1" lang="en-US" altLang="ja-JP" dirty="0"/>
              <a:t>2</a:t>
            </a:r>
            <a:r>
              <a:rPr kumimoji="1" lang="ja-JP" altLang="en-US" dirty="0"/>
              <a:t>つ目、試したら改良する。</a:t>
            </a:r>
            <a:endParaRPr kumimoji="1" lang="en-US" altLang="ja-JP" dirty="0"/>
          </a:p>
          <a:p>
            <a:r>
              <a:rPr kumimoji="1" lang="en-US" altLang="ja-JP" dirty="0"/>
              <a:t>3</a:t>
            </a:r>
            <a:r>
              <a:rPr kumimoji="1" lang="ja-JP" altLang="en-US" dirty="0"/>
              <a:t>つ目、少しずつつけるものを増やす。</a:t>
            </a:r>
            <a:endParaRPr kumimoji="1" lang="en-US" altLang="ja-JP" dirty="0"/>
          </a:p>
          <a:p>
            <a:r>
              <a:rPr kumimoji="1" lang="en-US" altLang="ja-JP" dirty="0"/>
              <a:t>4</a:t>
            </a:r>
            <a:r>
              <a:rPr kumimoji="1" lang="ja-JP" altLang="en-US" dirty="0"/>
              <a:t>つ目、楽しい遊びを考える。</a:t>
            </a:r>
            <a:endParaRPr kumimoji="1" lang="en-US" altLang="ja-JP" dirty="0"/>
          </a:p>
          <a:p>
            <a:r>
              <a:rPr kumimoji="1" lang="en-US" altLang="ja-JP" dirty="0"/>
              <a:t>5</a:t>
            </a:r>
            <a:r>
              <a:rPr kumimoji="1" lang="ja-JP" altLang="en-US" dirty="0"/>
              <a:t>つ目、あきらめないで粘り強く作っていく。これは一番大事です。</a:t>
            </a:r>
            <a:endParaRPr kumimoji="1" lang="en-US" altLang="ja-JP" dirty="0"/>
          </a:p>
          <a:p>
            <a:r>
              <a:rPr kumimoji="1" lang="ja-JP" altLang="en-US" dirty="0"/>
              <a:t>そして</a:t>
            </a:r>
            <a:r>
              <a:rPr kumimoji="1" lang="en-US" altLang="ja-JP" dirty="0"/>
              <a:t>6</a:t>
            </a:r>
            <a:r>
              <a:rPr kumimoji="1" lang="ja-JP" altLang="en-US" dirty="0"/>
              <a:t>つ目、もっと良い材料がないか考えてみてください。</a:t>
            </a:r>
            <a:endParaRPr kumimoji="1" lang="en-US" altLang="ja-JP" dirty="0"/>
          </a:p>
          <a:p>
            <a:r>
              <a:rPr kumimoji="1" lang="ja-JP" altLang="en-US" dirty="0"/>
              <a:t>かさ袋やバルーンスティックよりもっと頑丈なものや、羽にはもっと厚い紙だとどうだろうとか、</a:t>
            </a:r>
            <a:endParaRPr kumimoji="1" lang="en-US" altLang="ja-JP" dirty="0"/>
          </a:p>
          <a:p>
            <a:r>
              <a:rPr kumimoji="1" lang="ja-JP" altLang="en-US" dirty="0"/>
              <a:t>より良い材料がないか考えるのも、とても大事です。</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32</a:t>
            </a:fld>
            <a:endParaRPr kumimoji="1" lang="ja-JP" altLang="en-US"/>
          </a:p>
        </p:txBody>
      </p:sp>
    </p:spTree>
    <p:extLst>
      <p:ext uri="{BB962C8B-B14F-4D97-AF65-F5344CB8AC3E}">
        <p14:creationId xmlns:p14="http://schemas.microsoft.com/office/powerpoint/2010/main" val="1614887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次は皆さん自分で選んだ材料でオリジナルのおもちゃを作ってみてください。</a:t>
            </a:r>
            <a:endParaRPr kumimoji="1" lang="en-US" altLang="ja-JP" dirty="0"/>
          </a:p>
          <a:p>
            <a:r>
              <a:rPr kumimoji="1" lang="ja-JP" altLang="en-US" dirty="0"/>
              <a:t>たくさん試して工夫して、より良いおもちゃができることを期待しています。</a:t>
            </a:r>
            <a:endParaRPr kumimoji="1" lang="en-US" altLang="ja-JP" dirty="0"/>
          </a:p>
          <a:p>
            <a:endParaRPr kumimoji="1" lang="en-US" altLang="ja-JP" dirty="0"/>
          </a:p>
          <a:p>
            <a:r>
              <a:rPr kumimoji="1" lang="ja-JP" altLang="en-US" dirty="0"/>
              <a:t>では、今回の授業はここまでです。ありがとうございました。</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33</a:t>
            </a:fld>
            <a:endParaRPr kumimoji="1" lang="ja-JP" altLang="en-US"/>
          </a:p>
        </p:txBody>
      </p:sp>
    </p:spTree>
    <p:extLst>
      <p:ext uri="{BB962C8B-B14F-4D97-AF65-F5344CB8AC3E}">
        <p14:creationId xmlns:p14="http://schemas.microsoft.com/office/powerpoint/2010/main" val="208686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そんな宇宙に行くとどんなことが起こるんでしょうか。</a:t>
            </a:r>
            <a:endParaRPr kumimoji="1" lang="en-US" altLang="ja-JP" dirty="0"/>
          </a:p>
          <a:p>
            <a:r>
              <a:rPr kumimoji="1" lang="ja-JP" altLang="en-US" dirty="0"/>
              <a:t>なんとなくイメージつきますか？</a:t>
            </a:r>
            <a:endParaRPr kumimoji="1" lang="en-US" altLang="ja-JP" dirty="0"/>
          </a:p>
          <a:p>
            <a:r>
              <a:rPr kumimoji="1" lang="ja-JP" altLang="en-US" dirty="0"/>
              <a:t>まず宇宙に行くと空気がありません。そうすると息を吸うことができません。苦しいんですね。</a:t>
            </a:r>
            <a:endParaRPr kumimoji="1" lang="en-US" altLang="ja-JP" dirty="0"/>
          </a:p>
          <a:p>
            <a:r>
              <a:rPr kumimoji="1" lang="ja-JP" altLang="en-US" dirty="0"/>
              <a:t>さらに重さもありません。物も、もちろん自分もぷかぷかと浮きます。</a:t>
            </a:r>
            <a:endParaRPr kumimoji="1" lang="en-US" altLang="ja-JP" dirty="0"/>
          </a:p>
          <a:p>
            <a:r>
              <a:rPr kumimoji="1" lang="ja-JP" altLang="en-US" dirty="0"/>
              <a:t>そしてすごく暑くてすごく寒いです。</a:t>
            </a:r>
            <a:endParaRPr kumimoji="1" lang="en-US" altLang="ja-JP" dirty="0"/>
          </a:p>
          <a:p>
            <a:r>
              <a:rPr kumimoji="1" lang="ja-JP" altLang="en-US" dirty="0"/>
              <a:t>暑いときはだいたい</a:t>
            </a:r>
            <a:r>
              <a:rPr kumimoji="1" lang="en-US" altLang="ja-JP" dirty="0"/>
              <a:t>120</a:t>
            </a:r>
            <a:r>
              <a:rPr kumimoji="1" lang="ja-JP" altLang="en-US" dirty="0"/>
              <a:t>℃です。滅茶苦茶暑いですね。</a:t>
            </a:r>
            <a:endParaRPr kumimoji="1" lang="en-US" altLang="ja-JP" dirty="0"/>
          </a:p>
          <a:p>
            <a:r>
              <a:rPr kumimoji="1" lang="ja-JP" altLang="en-US" dirty="0"/>
              <a:t>寒いときはマイナス</a:t>
            </a:r>
            <a:r>
              <a:rPr kumimoji="1" lang="en-US" altLang="ja-JP" dirty="0"/>
              <a:t>150</a:t>
            </a:r>
            <a:r>
              <a:rPr kumimoji="1" lang="ja-JP" altLang="en-US" dirty="0"/>
              <a:t>℃になります。すごい温度の差になります。</a:t>
            </a:r>
            <a:endParaRPr kumimoji="1" lang="en-US" altLang="ja-JP" dirty="0"/>
          </a:p>
          <a:p>
            <a:r>
              <a:rPr kumimoji="1" lang="ja-JP" altLang="en-US" dirty="0"/>
              <a:t>最後に、目には見えないんですが、体に良くないものもそこら中に飛んでいます。</a:t>
            </a:r>
            <a:endParaRPr kumimoji="1" lang="en-US" altLang="ja-JP" dirty="0"/>
          </a:p>
          <a:p>
            <a:endParaRPr kumimoji="1" lang="en-US" altLang="ja-JP" dirty="0"/>
          </a:p>
          <a:p>
            <a:r>
              <a:rPr kumimoji="1" lang="ja-JP" altLang="en-US" dirty="0"/>
              <a:t>さあ、皆さん今このことを聞いて宇宙に行ってみたいと思いましたか？</a:t>
            </a:r>
            <a:endParaRPr kumimoji="1" lang="en-US" altLang="ja-JP" dirty="0"/>
          </a:p>
          <a:p>
            <a:r>
              <a:rPr kumimoji="1" lang="ja-JP" altLang="en-US" dirty="0"/>
              <a:t>「いや、行ってみたーい。」という人と、「いや、ちょっとなー」という人と、いるんじゃないでしょうか。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4</a:t>
            </a:fld>
            <a:endParaRPr kumimoji="1" lang="ja-JP" altLang="en-US"/>
          </a:p>
        </p:txBody>
      </p:sp>
    </p:spTree>
    <p:extLst>
      <p:ext uri="{BB962C8B-B14F-4D97-AF65-F5344CB8AC3E}">
        <p14:creationId xmlns:p14="http://schemas.microsoft.com/office/powerpoint/2010/main" val="215257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JAXA</a:t>
            </a:r>
            <a:r>
              <a:rPr kumimoji="1" lang="ja-JP" altLang="en-US" dirty="0"/>
              <a:t>にはそんな宇宙に行く人がいます。それが</a:t>
            </a:r>
            <a:r>
              <a:rPr kumimoji="1" lang="en-US" altLang="ja-JP" dirty="0"/>
              <a:t>JAXA</a:t>
            </a:r>
            <a:r>
              <a:rPr kumimoji="1" lang="ja-JP" altLang="en-US" dirty="0"/>
              <a:t>の宇宙飛行士です。</a:t>
            </a:r>
            <a:endParaRPr kumimoji="1" lang="en-US" altLang="ja-JP" dirty="0"/>
          </a:p>
          <a:p>
            <a:r>
              <a:rPr kumimoji="1" lang="ja-JP" altLang="en-US" dirty="0"/>
              <a:t>今</a:t>
            </a:r>
            <a:r>
              <a:rPr kumimoji="1" lang="en-US" altLang="ja-JP" dirty="0"/>
              <a:t>7</a:t>
            </a:r>
            <a:r>
              <a:rPr kumimoji="1" lang="ja-JP" altLang="en-US" dirty="0"/>
              <a:t>人顔が出てきていますが、知ってる宇宙飛行士はいますか？</a:t>
            </a:r>
            <a:endParaRPr kumimoji="1" lang="en-US" altLang="ja-JP" dirty="0"/>
          </a:p>
          <a:p>
            <a:r>
              <a:rPr kumimoji="1" lang="ja-JP" altLang="en-US" dirty="0"/>
              <a:t>この宇宙飛行士は宇宙に行くんですが、宇宙にいると空気も吸えませんし、とっても暑いしとっても寒いので、宇宙のお家に住んでいます。</a:t>
            </a:r>
            <a:endParaRPr kumimoji="1" lang="en-US" altLang="ja-JP"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5</a:t>
            </a:fld>
            <a:endParaRPr kumimoji="1" lang="ja-JP" altLang="en-US"/>
          </a:p>
        </p:txBody>
      </p:sp>
    </p:spTree>
    <p:extLst>
      <p:ext uri="{BB962C8B-B14F-4D97-AF65-F5344CB8AC3E}">
        <p14:creationId xmlns:p14="http://schemas.microsoft.com/office/powerpoint/2010/main" val="158174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それがこちらの国際宇宙ステーションです。このお家はもちろん宇宙にあります。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国際宇宙ステーションは日本だけが作ったわけではありません。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か国、知っている国旗はありますか。この</a:t>
            </a:r>
            <a:r>
              <a:rPr kumimoji="1" lang="en-US" altLang="ja-JP" dirty="0"/>
              <a:t>15</a:t>
            </a:r>
            <a:r>
              <a:rPr kumimoji="1" lang="ja-JP" altLang="en-US" dirty="0"/>
              <a:t>か国が協力して国際宇宙ステーションを作りました。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ここには今宇宙飛行士がだいたい</a:t>
            </a:r>
            <a:r>
              <a:rPr kumimoji="1" lang="en-US" altLang="ja-JP" dirty="0"/>
              <a:t>6</a:t>
            </a:r>
            <a:r>
              <a:rPr kumimoji="1" lang="ja-JP" altLang="en-US" dirty="0"/>
              <a:t>人から</a:t>
            </a:r>
            <a:r>
              <a:rPr kumimoji="1" lang="en-US" altLang="ja-JP" dirty="0"/>
              <a:t>7</a:t>
            </a:r>
            <a:r>
              <a:rPr kumimoji="1" lang="ja-JP" altLang="en-US" dirty="0"/>
              <a:t>人住んでいます。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「こんなところに</a:t>
            </a:r>
            <a:r>
              <a:rPr kumimoji="1" lang="en-US" altLang="ja-JP" dirty="0"/>
              <a:t>6</a:t>
            </a:r>
            <a:r>
              <a:rPr kumimoji="1" lang="ja-JP" altLang="en-US" dirty="0"/>
              <a:t>人も</a:t>
            </a:r>
            <a:r>
              <a:rPr kumimoji="1" lang="en-US" altLang="ja-JP" dirty="0"/>
              <a:t>7</a:t>
            </a:r>
            <a:r>
              <a:rPr kumimoji="1" lang="ja-JP" altLang="en-US" dirty="0"/>
              <a:t>人も住めるのかな？」と思った人もいると思いますが、とても大きくて、</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だいたいサッカーコート</a:t>
            </a:r>
            <a:r>
              <a:rPr kumimoji="1" lang="en-US" altLang="ja-JP" dirty="0"/>
              <a:t>1</a:t>
            </a:r>
            <a:r>
              <a:rPr kumimoji="1" lang="ja-JP" altLang="en-US" dirty="0"/>
              <a:t>面分くらい、皆さんのいる学校の校庭くらいの大きさはあります。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ここだと空気もありますし、エアコンのようなものもありますし、宇宙を飛んでいる身体に悪いものも防いでくれるので、安心です。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6</a:t>
            </a:fld>
            <a:endParaRPr kumimoji="1" lang="ja-JP" altLang="en-US"/>
          </a:p>
        </p:txBody>
      </p:sp>
    </p:spTree>
    <p:extLst>
      <p:ext uri="{BB962C8B-B14F-4D97-AF65-F5344CB8AC3E}">
        <p14:creationId xmlns:p14="http://schemas.microsoft.com/office/powerpoint/2010/main" val="186962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では国際宇宙ステーションの様子を少しだけ覗いてみましょう。</a:t>
            </a:r>
            <a:endParaRPr kumimoji="1" lang="en-US" altLang="ja-JP" dirty="0"/>
          </a:p>
          <a:p>
            <a:endParaRPr kumimoji="1" lang="en-US" altLang="ja-JP" dirty="0"/>
          </a:p>
          <a:p>
            <a:r>
              <a:rPr kumimoji="1" lang="ja-JP" altLang="en-US" dirty="0"/>
              <a:t>動画：</a:t>
            </a:r>
            <a:r>
              <a:rPr kumimoji="1" lang="en-US" altLang="ja-JP" dirty="0"/>
              <a:t>05:13</a:t>
            </a:r>
          </a:p>
          <a:p>
            <a:endParaRPr kumimoji="1" lang="en-US" altLang="ja-JP" dirty="0"/>
          </a:p>
          <a:p>
            <a:r>
              <a:rPr kumimoji="1" lang="ja-JP" altLang="en-US" dirty="0"/>
              <a:t>これは</a:t>
            </a:r>
            <a:r>
              <a:rPr kumimoji="1" lang="en-US" altLang="ja-JP" dirty="0"/>
              <a:t>JAXA</a:t>
            </a:r>
            <a:r>
              <a:rPr kumimoji="1" lang="ja-JP" altLang="en-US" dirty="0"/>
              <a:t>宇宙飛行士の若田さんが国際宇宙ステーションでラジオ体操をしている様子です。</a:t>
            </a:r>
            <a:endParaRPr kumimoji="1" lang="en-US" altLang="ja-JP" dirty="0"/>
          </a:p>
          <a:p>
            <a:r>
              <a:rPr kumimoji="1" lang="ja-JP" altLang="en-US" dirty="0"/>
              <a:t>皆さんもラジオ体操をしたことありますか？もしよかったら若田さんと一緒にラジオ体操してみましょう。</a:t>
            </a:r>
            <a:endParaRPr kumimoji="1" lang="en-US" altLang="ja-JP" dirty="0"/>
          </a:p>
          <a:p>
            <a:r>
              <a:rPr kumimoji="1" lang="ja-JP" altLang="en-US" dirty="0"/>
              <a:t>若田さんがぷかぷかと浮いてたり、くるっと宙返りみたいになっていますね。</a:t>
            </a:r>
            <a:endParaRPr kumimoji="1" lang="en-US" altLang="ja-JP" dirty="0"/>
          </a:p>
          <a:p>
            <a:endParaRPr kumimoji="1" lang="en-US" altLang="ja-JP" dirty="0"/>
          </a:p>
          <a:p>
            <a:r>
              <a:rPr kumimoji="1" lang="ja-JP" altLang="en-US" dirty="0"/>
              <a:t>こういう風に体を回そうとすると、まるでフィギュアスケートのようにくるくる回ってます。</a:t>
            </a:r>
            <a:endParaRPr kumimoji="1" lang="en-US" altLang="ja-JP" dirty="0"/>
          </a:p>
          <a:p>
            <a:r>
              <a:rPr kumimoji="1" lang="ja-JP" altLang="en-US" dirty="0"/>
              <a:t>皆さんのやっているラジオ体操ととても違っているのではないかと思います。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7</a:t>
            </a:fld>
            <a:endParaRPr kumimoji="1" lang="ja-JP" altLang="en-US"/>
          </a:p>
        </p:txBody>
      </p:sp>
    </p:spTree>
    <p:extLst>
      <p:ext uri="{BB962C8B-B14F-4D97-AF65-F5344CB8AC3E}">
        <p14:creationId xmlns:p14="http://schemas.microsoft.com/office/powerpoint/2010/main" val="3454421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さて、皆さん、ここから大ニュースです。</a:t>
            </a:r>
            <a:endParaRPr kumimoji="1" lang="en-US" altLang="ja-JP" dirty="0"/>
          </a:p>
          <a:p>
            <a:r>
              <a:rPr kumimoji="1" lang="ja-JP" altLang="en-US" dirty="0"/>
              <a:t>なんと宇宙には地球以外にこのような赤い星とか輪っかのついた星があるということがわかりました。</a:t>
            </a:r>
            <a:endParaRPr kumimoji="1" lang="en-US" altLang="ja-JP" dirty="0"/>
          </a:p>
          <a:p>
            <a:r>
              <a:rPr kumimoji="1" lang="ja-JP" altLang="en-US" dirty="0"/>
              <a:t>「そんなのもう、知っているよ。」という声が聞こえますが、話を続けますね。</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8</a:t>
            </a:fld>
            <a:endParaRPr kumimoji="1" lang="ja-JP" altLang="en-US"/>
          </a:p>
        </p:txBody>
      </p:sp>
    </p:spTree>
    <p:extLst>
      <p:ext uri="{BB962C8B-B14F-4D97-AF65-F5344CB8AC3E}">
        <p14:creationId xmlns:p14="http://schemas.microsoft.com/office/powerpoint/2010/main" val="1096307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そうです、宇宙にはこのようにたくさんの星があります。</a:t>
            </a:r>
          </a:p>
        </p:txBody>
      </p:sp>
      <p:sp>
        <p:nvSpPr>
          <p:cNvPr id="4" name="スライド番号プレースホルダー 3"/>
          <p:cNvSpPr>
            <a:spLocks noGrp="1"/>
          </p:cNvSpPr>
          <p:nvPr>
            <p:ph type="sldNum" sz="quarter" idx="5"/>
          </p:nvPr>
        </p:nvSpPr>
        <p:spPr/>
        <p:txBody>
          <a:bodyPr/>
          <a:lstStyle/>
          <a:p>
            <a:fld id="{43941AC3-F21C-414A-A2CF-96DB1741CA5F}" type="slidenum">
              <a:rPr kumimoji="1" lang="ja-JP" altLang="en-US" smtClean="0"/>
              <a:t>9</a:t>
            </a:fld>
            <a:endParaRPr kumimoji="1" lang="ja-JP" altLang="en-US"/>
          </a:p>
        </p:txBody>
      </p:sp>
    </p:spTree>
    <p:extLst>
      <p:ext uri="{BB962C8B-B14F-4D97-AF65-F5344CB8AC3E}">
        <p14:creationId xmlns:p14="http://schemas.microsoft.com/office/powerpoint/2010/main" val="4068453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75"/>
            <a:ext cx="20104100" cy="11308080"/>
          </a:xfrm>
          <a:custGeom>
            <a:avLst/>
            <a:gdLst/>
            <a:ahLst/>
            <a:cxnLst/>
            <a:rect l="l" t="t" r="r" b="b"/>
            <a:pathLst>
              <a:path w="20104100" h="11308080">
                <a:moveTo>
                  <a:pt x="20104100" y="0"/>
                </a:moveTo>
                <a:lnTo>
                  <a:pt x="0" y="0"/>
                </a:lnTo>
                <a:lnTo>
                  <a:pt x="0" y="10160"/>
                </a:lnTo>
                <a:lnTo>
                  <a:pt x="0" y="11297920"/>
                </a:lnTo>
                <a:lnTo>
                  <a:pt x="0" y="11308080"/>
                </a:lnTo>
                <a:lnTo>
                  <a:pt x="20104100" y="11308080"/>
                </a:lnTo>
                <a:lnTo>
                  <a:pt x="20104100" y="11297920"/>
                </a:lnTo>
                <a:lnTo>
                  <a:pt x="10236" y="11297920"/>
                </a:lnTo>
                <a:lnTo>
                  <a:pt x="10236" y="10160"/>
                </a:lnTo>
                <a:lnTo>
                  <a:pt x="20093839" y="10160"/>
                </a:lnTo>
                <a:lnTo>
                  <a:pt x="20093839" y="11297831"/>
                </a:lnTo>
                <a:lnTo>
                  <a:pt x="20104100" y="11297831"/>
                </a:lnTo>
                <a:lnTo>
                  <a:pt x="20104100" y="10160"/>
                </a:lnTo>
                <a:lnTo>
                  <a:pt x="20104100" y="9766"/>
                </a:lnTo>
                <a:lnTo>
                  <a:pt x="20104100" y="0"/>
                </a:lnTo>
                <a:close/>
              </a:path>
            </a:pathLst>
          </a:custGeom>
          <a:solidFill>
            <a:srgbClr val="000000"/>
          </a:solidFill>
        </p:spPr>
        <p:txBody>
          <a:bodyPr wrap="square" lIns="0" tIns="0" rIns="0" bIns="0" rtlCol="0"/>
          <a:lstStyle/>
          <a:p>
            <a:endParaRPr b="0" i="0" dirty="0">
              <a:latin typeface="Meiryo UI" panose="020B0604030504040204" pitchFamily="34" charset="-128"/>
            </a:endParaRPr>
          </a:p>
        </p:txBody>
      </p:sp>
      <p:sp>
        <p:nvSpPr>
          <p:cNvPr id="17" name="bg object 17"/>
          <p:cNvSpPr/>
          <p:nvPr/>
        </p:nvSpPr>
        <p:spPr>
          <a:xfrm>
            <a:off x="266192" y="313778"/>
            <a:ext cx="19571970" cy="10681335"/>
          </a:xfrm>
          <a:custGeom>
            <a:avLst/>
            <a:gdLst/>
            <a:ahLst/>
            <a:cxnLst/>
            <a:rect l="l" t="t" r="r" b="b"/>
            <a:pathLst>
              <a:path w="19571970" h="10681335">
                <a:moveTo>
                  <a:pt x="18806275" y="0"/>
                </a:moveTo>
                <a:lnTo>
                  <a:pt x="18758490" y="204"/>
                </a:lnTo>
                <a:lnTo>
                  <a:pt x="18708489" y="727"/>
                </a:lnTo>
                <a:lnTo>
                  <a:pt x="18656458" y="1538"/>
                </a:lnTo>
                <a:lnTo>
                  <a:pt x="18547058" y="3900"/>
                </a:lnTo>
                <a:lnTo>
                  <a:pt x="18431789" y="7048"/>
                </a:lnTo>
                <a:lnTo>
                  <a:pt x="17880625" y="24403"/>
                </a:lnTo>
                <a:lnTo>
                  <a:pt x="17759861" y="27517"/>
                </a:lnTo>
                <a:lnTo>
                  <a:pt x="17642969" y="29833"/>
                </a:lnTo>
                <a:lnTo>
                  <a:pt x="17586443" y="30616"/>
                </a:lnTo>
                <a:lnTo>
                  <a:pt x="17531447" y="31108"/>
                </a:lnTo>
                <a:lnTo>
                  <a:pt x="17478167" y="31279"/>
                </a:lnTo>
                <a:lnTo>
                  <a:pt x="16421194" y="31279"/>
                </a:lnTo>
                <a:lnTo>
                  <a:pt x="16242844" y="31513"/>
                </a:lnTo>
                <a:lnTo>
                  <a:pt x="15732214" y="33966"/>
                </a:lnTo>
                <a:lnTo>
                  <a:pt x="15070349" y="39776"/>
                </a:lnTo>
                <a:lnTo>
                  <a:pt x="14505364" y="47055"/>
                </a:lnTo>
                <a:lnTo>
                  <a:pt x="11656051" y="97811"/>
                </a:lnTo>
                <a:lnTo>
                  <a:pt x="11524047" y="99974"/>
                </a:lnTo>
                <a:lnTo>
                  <a:pt x="11231608" y="103686"/>
                </a:lnTo>
                <a:lnTo>
                  <a:pt x="10802974" y="107270"/>
                </a:lnTo>
                <a:lnTo>
                  <a:pt x="10360039" y="109158"/>
                </a:lnTo>
                <a:lnTo>
                  <a:pt x="9935474" y="109202"/>
                </a:lnTo>
                <a:lnTo>
                  <a:pt x="9648758" y="107937"/>
                </a:lnTo>
                <a:lnTo>
                  <a:pt x="2047307" y="40566"/>
                </a:lnTo>
                <a:lnTo>
                  <a:pt x="1996818" y="40331"/>
                </a:lnTo>
                <a:lnTo>
                  <a:pt x="1944204" y="40495"/>
                </a:lnTo>
                <a:lnTo>
                  <a:pt x="1889661" y="41051"/>
                </a:lnTo>
                <a:lnTo>
                  <a:pt x="1833382" y="41989"/>
                </a:lnTo>
                <a:lnTo>
                  <a:pt x="1775560" y="43301"/>
                </a:lnTo>
                <a:lnTo>
                  <a:pt x="1716389" y="44979"/>
                </a:lnTo>
                <a:lnTo>
                  <a:pt x="1656063" y="47014"/>
                </a:lnTo>
                <a:lnTo>
                  <a:pt x="1594775" y="49398"/>
                </a:lnTo>
                <a:lnTo>
                  <a:pt x="1532719" y="52122"/>
                </a:lnTo>
                <a:lnTo>
                  <a:pt x="1470088" y="55177"/>
                </a:lnTo>
                <a:lnTo>
                  <a:pt x="1407076" y="58555"/>
                </a:lnTo>
                <a:lnTo>
                  <a:pt x="1343878" y="62248"/>
                </a:lnTo>
                <a:lnTo>
                  <a:pt x="1280685" y="66247"/>
                </a:lnTo>
                <a:lnTo>
                  <a:pt x="1217693" y="70543"/>
                </a:lnTo>
                <a:lnTo>
                  <a:pt x="1155094" y="75129"/>
                </a:lnTo>
                <a:lnTo>
                  <a:pt x="1093082" y="79995"/>
                </a:lnTo>
                <a:lnTo>
                  <a:pt x="1031851" y="85132"/>
                </a:lnTo>
                <a:lnTo>
                  <a:pt x="971595" y="90534"/>
                </a:lnTo>
                <a:lnTo>
                  <a:pt x="912507" y="96190"/>
                </a:lnTo>
                <a:lnTo>
                  <a:pt x="854780" y="102092"/>
                </a:lnTo>
                <a:lnTo>
                  <a:pt x="798608" y="108233"/>
                </a:lnTo>
                <a:lnTo>
                  <a:pt x="744186" y="114603"/>
                </a:lnTo>
                <a:lnTo>
                  <a:pt x="691706" y="121194"/>
                </a:lnTo>
                <a:lnTo>
                  <a:pt x="641362" y="127997"/>
                </a:lnTo>
                <a:lnTo>
                  <a:pt x="593348" y="135004"/>
                </a:lnTo>
                <a:lnTo>
                  <a:pt x="547857" y="142207"/>
                </a:lnTo>
                <a:lnTo>
                  <a:pt x="505083" y="149596"/>
                </a:lnTo>
                <a:lnTo>
                  <a:pt x="465220" y="157164"/>
                </a:lnTo>
                <a:lnTo>
                  <a:pt x="394999" y="172800"/>
                </a:lnTo>
                <a:lnTo>
                  <a:pt x="338745" y="189047"/>
                </a:lnTo>
                <a:lnTo>
                  <a:pt x="298005" y="205837"/>
                </a:lnTo>
                <a:lnTo>
                  <a:pt x="252401" y="245501"/>
                </a:lnTo>
                <a:lnTo>
                  <a:pt x="221877" y="291492"/>
                </a:lnTo>
                <a:lnTo>
                  <a:pt x="192612" y="351209"/>
                </a:lnTo>
                <a:lnTo>
                  <a:pt x="164856" y="423479"/>
                </a:lnTo>
                <a:lnTo>
                  <a:pt x="151622" y="463953"/>
                </a:lnTo>
                <a:lnTo>
                  <a:pt x="138857" y="507124"/>
                </a:lnTo>
                <a:lnTo>
                  <a:pt x="126595" y="552844"/>
                </a:lnTo>
                <a:lnTo>
                  <a:pt x="114864" y="600968"/>
                </a:lnTo>
                <a:lnTo>
                  <a:pt x="103698" y="651348"/>
                </a:lnTo>
                <a:lnTo>
                  <a:pt x="93126" y="703836"/>
                </a:lnTo>
                <a:lnTo>
                  <a:pt x="83179" y="758286"/>
                </a:lnTo>
                <a:lnTo>
                  <a:pt x="73890" y="814551"/>
                </a:lnTo>
                <a:lnTo>
                  <a:pt x="65288" y="872484"/>
                </a:lnTo>
                <a:lnTo>
                  <a:pt x="57406" y="931938"/>
                </a:lnTo>
                <a:lnTo>
                  <a:pt x="50273" y="992766"/>
                </a:lnTo>
                <a:lnTo>
                  <a:pt x="43922" y="1054821"/>
                </a:lnTo>
                <a:lnTo>
                  <a:pt x="38382" y="1117955"/>
                </a:lnTo>
                <a:lnTo>
                  <a:pt x="33686" y="1182023"/>
                </a:lnTo>
                <a:lnTo>
                  <a:pt x="29864" y="1246876"/>
                </a:lnTo>
                <a:lnTo>
                  <a:pt x="26948" y="1312368"/>
                </a:lnTo>
                <a:lnTo>
                  <a:pt x="24968" y="1378352"/>
                </a:lnTo>
                <a:lnTo>
                  <a:pt x="23955" y="1444681"/>
                </a:lnTo>
                <a:lnTo>
                  <a:pt x="3527" y="4062622"/>
                </a:lnTo>
                <a:lnTo>
                  <a:pt x="1182" y="4487118"/>
                </a:lnTo>
                <a:lnTo>
                  <a:pt x="0" y="5248464"/>
                </a:lnTo>
                <a:lnTo>
                  <a:pt x="1627" y="5931165"/>
                </a:lnTo>
                <a:lnTo>
                  <a:pt x="24869" y="9180769"/>
                </a:lnTo>
                <a:lnTo>
                  <a:pt x="25639" y="9615953"/>
                </a:lnTo>
                <a:lnTo>
                  <a:pt x="26561" y="9739540"/>
                </a:lnTo>
                <a:lnTo>
                  <a:pt x="27347" y="9800301"/>
                </a:lnTo>
                <a:lnTo>
                  <a:pt x="28402" y="9860130"/>
                </a:lnTo>
                <a:lnTo>
                  <a:pt x="29771" y="9918847"/>
                </a:lnTo>
                <a:lnTo>
                  <a:pt x="31492" y="9976269"/>
                </a:lnTo>
                <a:lnTo>
                  <a:pt x="33608" y="10032216"/>
                </a:lnTo>
                <a:lnTo>
                  <a:pt x="36161" y="10086505"/>
                </a:lnTo>
                <a:lnTo>
                  <a:pt x="39191" y="10138955"/>
                </a:lnTo>
                <a:lnTo>
                  <a:pt x="42740" y="10189383"/>
                </a:lnTo>
                <a:lnTo>
                  <a:pt x="46848" y="10237610"/>
                </a:lnTo>
                <a:lnTo>
                  <a:pt x="51558" y="10283452"/>
                </a:lnTo>
                <a:lnTo>
                  <a:pt x="56911" y="10326729"/>
                </a:lnTo>
                <a:lnTo>
                  <a:pt x="62948" y="10367258"/>
                </a:lnTo>
                <a:lnTo>
                  <a:pt x="69710" y="10404858"/>
                </a:lnTo>
                <a:lnTo>
                  <a:pt x="85575" y="10470546"/>
                </a:lnTo>
                <a:lnTo>
                  <a:pt x="104837" y="10522337"/>
                </a:lnTo>
                <a:lnTo>
                  <a:pt x="127827" y="10558780"/>
                </a:lnTo>
                <a:lnTo>
                  <a:pt x="175006" y="10588133"/>
                </a:lnTo>
                <a:lnTo>
                  <a:pt x="225650" y="10604515"/>
                </a:lnTo>
                <a:lnTo>
                  <a:pt x="289995" y="10618549"/>
                </a:lnTo>
                <a:lnTo>
                  <a:pt x="366624" y="10630409"/>
                </a:lnTo>
                <a:lnTo>
                  <a:pt x="409102" y="10635577"/>
                </a:lnTo>
                <a:lnTo>
                  <a:pt x="454119" y="10640267"/>
                </a:lnTo>
                <a:lnTo>
                  <a:pt x="501500" y="10644500"/>
                </a:lnTo>
                <a:lnTo>
                  <a:pt x="551065" y="10648297"/>
                </a:lnTo>
                <a:lnTo>
                  <a:pt x="602639" y="10651680"/>
                </a:lnTo>
                <a:lnTo>
                  <a:pt x="656045" y="10654671"/>
                </a:lnTo>
                <a:lnTo>
                  <a:pt x="711104" y="10657292"/>
                </a:lnTo>
                <a:lnTo>
                  <a:pt x="767641" y="10659563"/>
                </a:lnTo>
                <a:lnTo>
                  <a:pt x="825477" y="10661508"/>
                </a:lnTo>
                <a:lnTo>
                  <a:pt x="884437" y="10663146"/>
                </a:lnTo>
                <a:lnTo>
                  <a:pt x="944343" y="10664501"/>
                </a:lnTo>
                <a:lnTo>
                  <a:pt x="1005017" y="10665593"/>
                </a:lnTo>
                <a:lnTo>
                  <a:pt x="1066283" y="10666444"/>
                </a:lnTo>
                <a:lnTo>
                  <a:pt x="1189881" y="10667511"/>
                </a:lnTo>
                <a:lnTo>
                  <a:pt x="1313722" y="10667874"/>
                </a:lnTo>
                <a:lnTo>
                  <a:pt x="1436387" y="10667706"/>
                </a:lnTo>
                <a:lnTo>
                  <a:pt x="1935854" y="10665025"/>
                </a:lnTo>
                <a:lnTo>
                  <a:pt x="4945796" y="10664932"/>
                </a:lnTo>
                <a:lnTo>
                  <a:pt x="5128727" y="10664152"/>
                </a:lnTo>
                <a:lnTo>
                  <a:pt x="5379140" y="10661820"/>
                </a:lnTo>
                <a:lnTo>
                  <a:pt x="5646277" y="10658127"/>
                </a:lnTo>
                <a:lnTo>
                  <a:pt x="5977688" y="10652123"/>
                </a:lnTo>
                <a:lnTo>
                  <a:pt x="6307921" y="10644666"/>
                </a:lnTo>
                <a:lnTo>
                  <a:pt x="6572275" y="10637539"/>
                </a:lnTo>
                <a:lnTo>
                  <a:pt x="6818269" y="10629752"/>
                </a:lnTo>
                <a:lnTo>
                  <a:pt x="6996487" y="10623155"/>
                </a:lnTo>
                <a:lnTo>
                  <a:pt x="9775407" y="10680996"/>
                </a:lnTo>
                <a:lnTo>
                  <a:pt x="9862155" y="10677698"/>
                </a:lnTo>
                <a:lnTo>
                  <a:pt x="10000974" y="10673015"/>
                </a:lnTo>
                <a:lnTo>
                  <a:pt x="10199621" y="10667301"/>
                </a:lnTo>
                <a:lnTo>
                  <a:pt x="10410016" y="10662248"/>
                </a:lnTo>
                <a:lnTo>
                  <a:pt x="10628078" y="10657916"/>
                </a:lnTo>
                <a:lnTo>
                  <a:pt x="10905217" y="10653606"/>
                </a:lnTo>
                <a:lnTo>
                  <a:pt x="11125602" y="10651115"/>
                </a:lnTo>
                <a:lnTo>
                  <a:pt x="11340386" y="10649539"/>
                </a:lnTo>
                <a:lnTo>
                  <a:pt x="11545486" y="10648938"/>
                </a:lnTo>
                <a:lnTo>
                  <a:pt x="11736820" y="10649371"/>
                </a:lnTo>
                <a:lnTo>
                  <a:pt x="11868830" y="10650411"/>
                </a:lnTo>
                <a:lnTo>
                  <a:pt x="17867758" y="10664935"/>
                </a:lnTo>
                <a:lnTo>
                  <a:pt x="17925332" y="10664319"/>
                </a:lnTo>
                <a:lnTo>
                  <a:pt x="17983914" y="10662919"/>
                </a:lnTo>
                <a:lnTo>
                  <a:pt x="18043323" y="10660753"/>
                </a:lnTo>
                <a:lnTo>
                  <a:pt x="18103380" y="10657842"/>
                </a:lnTo>
                <a:lnTo>
                  <a:pt x="18163905" y="10654206"/>
                </a:lnTo>
                <a:lnTo>
                  <a:pt x="18224718" y="10649863"/>
                </a:lnTo>
                <a:lnTo>
                  <a:pt x="18285639" y="10644835"/>
                </a:lnTo>
                <a:lnTo>
                  <a:pt x="18346487" y="10639139"/>
                </a:lnTo>
                <a:lnTo>
                  <a:pt x="18407083" y="10632797"/>
                </a:lnTo>
                <a:lnTo>
                  <a:pt x="18467247" y="10625828"/>
                </a:lnTo>
                <a:lnTo>
                  <a:pt x="18526799" y="10618252"/>
                </a:lnTo>
                <a:lnTo>
                  <a:pt x="18585558" y="10610087"/>
                </a:lnTo>
                <a:lnTo>
                  <a:pt x="18643345" y="10601355"/>
                </a:lnTo>
                <a:lnTo>
                  <a:pt x="18699980" y="10592075"/>
                </a:lnTo>
                <a:lnTo>
                  <a:pt x="18755282" y="10582265"/>
                </a:lnTo>
                <a:lnTo>
                  <a:pt x="18809072" y="10571948"/>
                </a:lnTo>
                <a:lnTo>
                  <a:pt x="18861170" y="10561141"/>
                </a:lnTo>
                <a:lnTo>
                  <a:pt x="18911395" y="10549864"/>
                </a:lnTo>
                <a:lnTo>
                  <a:pt x="18959568" y="10538138"/>
                </a:lnTo>
                <a:lnTo>
                  <a:pt x="19005508" y="10525982"/>
                </a:lnTo>
                <a:lnTo>
                  <a:pt x="19049037" y="10513416"/>
                </a:lnTo>
                <a:lnTo>
                  <a:pt x="19089972" y="10500459"/>
                </a:lnTo>
                <a:lnTo>
                  <a:pt x="19128136" y="10487131"/>
                </a:lnTo>
                <a:lnTo>
                  <a:pt x="19195425" y="10459442"/>
                </a:lnTo>
                <a:lnTo>
                  <a:pt x="19249465" y="10430506"/>
                </a:lnTo>
                <a:lnTo>
                  <a:pt x="19288815" y="10400482"/>
                </a:lnTo>
                <a:lnTo>
                  <a:pt x="19315801" y="10365539"/>
                </a:lnTo>
                <a:lnTo>
                  <a:pt x="19341709" y="10316052"/>
                </a:lnTo>
                <a:lnTo>
                  <a:pt x="19366618" y="10253722"/>
                </a:lnTo>
                <a:lnTo>
                  <a:pt x="19390340" y="10179690"/>
                </a:lnTo>
                <a:lnTo>
                  <a:pt x="19401698" y="10138644"/>
                </a:lnTo>
                <a:lnTo>
                  <a:pt x="19412689" y="10095100"/>
                </a:lnTo>
                <a:lnTo>
                  <a:pt x="19423291" y="10049203"/>
                </a:lnTo>
                <a:lnTo>
                  <a:pt x="19433479" y="10001093"/>
                </a:lnTo>
                <a:lnTo>
                  <a:pt x="19443231" y="9950916"/>
                </a:lnTo>
                <a:lnTo>
                  <a:pt x="19452522" y="9898812"/>
                </a:lnTo>
                <a:lnTo>
                  <a:pt x="19461330" y="9844925"/>
                </a:lnTo>
                <a:lnTo>
                  <a:pt x="19469632" y="9789398"/>
                </a:lnTo>
                <a:lnTo>
                  <a:pt x="19477404" y="9732373"/>
                </a:lnTo>
                <a:lnTo>
                  <a:pt x="19484622" y="9673993"/>
                </a:lnTo>
                <a:lnTo>
                  <a:pt x="19491263" y="9614402"/>
                </a:lnTo>
                <a:lnTo>
                  <a:pt x="19497305" y="9553741"/>
                </a:lnTo>
                <a:lnTo>
                  <a:pt x="19502723" y="9492153"/>
                </a:lnTo>
                <a:lnTo>
                  <a:pt x="19507495" y="9429782"/>
                </a:lnTo>
                <a:lnTo>
                  <a:pt x="19511596" y="9366769"/>
                </a:lnTo>
                <a:lnTo>
                  <a:pt x="19515004" y="9303258"/>
                </a:lnTo>
                <a:lnTo>
                  <a:pt x="19517696" y="9239392"/>
                </a:lnTo>
                <a:lnTo>
                  <a:pt x="19519647" y="9175313"/>
                </a:lnTo>
                <a:lnTo>
                  <a:pt x="19520835" y="9111164"/>
                </a:lnTo>
                <a:lnTo>
                  <a:pt x="19521236" y="9047088"/>
                </a:lnTo>
                <a:lnTo>
                  <a:pt x="19482881" y="7813597"/>
                </a:lnTo>
                <a:lnTo>
                  <a:pt x="19486455" y="6456578"/>
                </a:lnTo>
                <a:lnTo>
                  <a:pt x="19486116" y="6024357"/>
                </a:lnTo>
                <a:lnTo>
                  <a:pt x="19484773" y="5781133"/>
                </a:lnTo>
                <a:lnTo>
                  <a:pt x="19482881" y="5608805"/>
                </a:lnTo>
                <a:lnTo>
                  <a:pt x="19571737" y="1191369"/>
                </a:lnTo>
                <a:lnTo>
                  <a:pt x="19569655" y="1127559"/>
                </a:lnTo>
                <a:lnTo>
                  <a:pt x="19565329" y="1064191"/>
                </a:lnTo>
                <a:lnTo>
                  <a:pt x="19558893" y="1001401"/>
                </a:lnTo>
                <a:lnTo>
                  <a:pt x="19550482" y="939327"/>
                </a:lnTo>
                <a:lnTo>
                  <a:pt x="19540230" y="878104"/>
                </a:lnTo>
                <a:lnTo>
                  <a:pt x="19528272" y="817868"/>
                </a:lnTo>
                <a:lnTo>
                  <a:pt x="19514742" y="758755"/>
                </a:lnTo>
                <a:lnTo>
                  <a:pt x="19499774" y="700902"/>
                </a:lnTo>
                <a:lnTo>
                  <a:pt x="19483504" y="644445"/>
                </a:lnTo>
                <a:lnTo>
                  <a:pt x="19466064" y="589520"/>
                </a:lnTo>
                <a:lnTo>
                  <a:pt x="19447590" y="536263"/>
                </a:lnTo>
                <a:lnTo>
                  <a:pt x="19428216" y="484811"/>
                </a:lnTo>
                <a:lnTo>
                  <a:pt x="19408077" y="435299"/>
                </a:lnTo>
                <a:lnTo>
                  <a:pt x="19387306" y="387863"/>
                </a:lnTo>
                <a:lnTo>
                  <a:pt x="19366039" y="342641"/>
                </a:lnTo>
                <a:lnTo>
                  <a:pt x="19344409" y="299768"/>
                </a:lnTo>
                <a:lnTo>
                  <a:pt x="19322551" y="259380"/>
                </a:lnTo>
                <a:lnTo>
                  <a:pt x="19300599" y="221613"/>
                </a:lnTo>
                <a:lnTo>
                  <a:pt x="19278689" y="186604"/>
                </a:lnTo>
                <a:lnTo>
                  <a:pt x="19256953" y="154489"/>
                </a:lnTo>
                <a:lnTo>
                  <a:pt x="19214545" y="99485"/>
                </a:lnTo>
                <a:lnTo>
                  <a:pt x="19174450" y="57690"/>
                </a:lnTo>
                <a:lnTo>
                  <a:pt x="19137744" y="30194"/>
                </a:lnTo>
                <a:lnTo>
                  <a:pt x="19086275" y="13468"/>
                </a:lnTo>
                <a:lnTo>
                  <a:pt x="19035944" y="7157"/>
                </a:lnTo>
                <a:lnTo>
                  <a:pt x="18971501" y="2971"/>
                </a:lnTo>
                <a:lnTo>
                  <a:pt x="18894445" y="666"/>
                </a:lnTo>
                <a:lnTo>
                  <a:pt x="18851655" y="143"/>
                </a:lnTo>
                <a:lnTo>
                  <a:pt x="18806275" y="0"/>
                </a:lnTo>
                <a:close/>
              </a:path>
            </a:pathLst>
          </a:custGeom>
          <a:solidFill>
            <a:srgbClr val="DF8F23"/>
          </a:solidFill>
        </p:spPr>
        <p:txBody>
          <a:bodyPr wrap="square" lIns="0" tIns="0" rIns="0" bIns="0" rtlCol="0"/>
          <a:lstStyle/>
          <a:p>
            <a:endParaRPr b="0" i="0" dirty="0">
              <a:latin typeface="Meiryo UI" panose="020B0604030504040204" pitchFamily="34" charset="-128"/>
            </a:endParaRPr>
          </a:p>
        </p:txBody>
      </p:sp>
      <p:sp>
        <p:nvSpPr>
          <p:cNvPr id="2" name="Holder 2"/>
          <p:cNvSpPr>
            <a:spLocks noGrp="1"/>
          </p:cNvSpPr>
          <p:nvPr>
            <p:ph type="ctrTitle"/>
          </p:nvPr>
        </p:nvSpPr>
        <p:spPr>
          <a:xfrm>
            <a:off x="8284499" y="4294103"/>
            <a:ext cx="4116704" cy="1272539"/>
          </a:xfrm>
          <a:prstGeom prst="rect">
            <a:avLst/>
          </a:prstGeom>
        </p:spPr>
        <p:txBody>
          <a:bodyPr wrap="square" lIns="0" tIns="0" rIns="0" bIns="0">
            <a:spAutoFit/>
          </a:bodyPr>
          <a:lstStyle>
            <a:lvl1pPr>
              <a:defRPr sz="8150" b="0" i="0">
                <a:solidFill>
                  <a:schemeClr val="bg1"/>
                </a:solidFill>
                <a:latin typeface="Meiryo UI" panose="020B0604030504040204" pitchFamily="34" charset="-128"/>
                <a:cs typeface="Gen Shin Gothic P Bold"/>
              </a:defRPr>
            </a:lvl1pPr>
          </a:lstStyle>
          <a:p>
            <a:endParaRPr dirty="0"/>
          </a:p>
        </p:txBody>
      </p:sp>
      <p:sp>
        <p:nvSpPr>
          <p:cNvPr id="3" name="Holder 3"/>
          <p:cNvSpPr>
            <a:spLocks noGrp="1"/>
          </p:cNvSpPr>
          <p:nvPr>
            <p:ph type="subTitle" idx="4"/>
          </p:nvPr>
        </p:nvSpPr>
        <p:spPr>
          <a:xfrm>
            <a:off x="4109386" y="5759912"/>
            <a:ext cx="12705080" cy="1272540"/>
          </a:xfrm>
          <a:prstGeom prst="rect">
            <a:avLst/>
          </a:prstGeom>
        </p:spPr>
        <p:txBody>
          <a:bodyPr wrap="square" lIns="0" tIns="0" rIns="0" bIns="0">
            <a:spAutoFit/>
          </a:bodyPr>
          <a:lstStyle>
            <a:lvl1pPr>
              <a:defRPr sz="8150" b="0" i="0">
                <a:solidFill>
                  <a:schemeClr val="bg1"/>
                </a:solidFill>
                <a:latin typeface="Meiryo UI" panose="020B0604030504040204" pitchFamily="34" charset="-128"/>
                <a:cs typeface="Gen Shin Gothic P Bold"/>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0" i="0">
                <a:solidFill>
                  <a:schemeClr val="bg1"/>
                </a:solidFill>
                <a:latin typeface="Meiryo UI" panose="020B0604030504040204" pitchFamily="34" charset="-128"/>
                <a:cs typeface="Gen Shin Gothic P Bold"/>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66192" y="313778"/>
            <a:ext cx="19571737" cy="10680996"/>
          </a:xfrm>
          <a:prstGeom prst="rect">
            <a:avLst/>
          </a:prstGeom>
        </p:spPr>
      </p:pic>
      <p:sp>
        <p:nvSpPr>
          <p:cNvPr id="2" name="Holder 2"/>
          <p:cNvSpPr>
            <a:spLocks noGrp="1"/>
          </p:cNvSpPr>
          <p:nvPr>
            <p:ph type="title"/>
          </p:nvPr>
        </p:nvSpPr>
        <p:spPr/>
        <p:txBody>
          <a:bodyPr lIns="0" tIns="0" rIns="0" bIns="0"/>
          <a:lstStyle>
            <a:lvl1pPr>
              <a:defRPr sz="5350" b="0" i="0">
                <a:solidFill>
                  <a:schemeClr val="bg1"/>
                </a:solidFill>
                <a:latin typeface="Meiryo UI" panose="020B0604030504040204" pitchFamily="34" charset="-128"/>
                <a:cs typeface="Gen Shin Gothic P Bold"/>
              </a:defRPr>
            </a:lvl1pPr>
          </a:lstStyle>
          <a:p>
            <a:endParaRPr dirty="0"/>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75"/>
            <a:ext cx="20104100" cy="11308080"/>
          </a:xfrm>
          <a:custGeom>
            <a:avLst/>
            <a:gdLst/>
            <a:ahLst/>
            <a:cxnLst/>
            <a:rect l="l" t="t" r="r" b="b"/>
            <a:pathLst>
              <a:path w="20104100" h="11308080">
                <a:moveTo>
                  <a:pt x="20104100" y="0"/>
                </a:moveTo>
                <a:lnTo>
                  <a:pt x="0" y="0"/>
                </a:lnTo>
                <a:lnTo>
                  <a:pt x="0" y="10160"/>
                </a:lnTo>
                <a:lnTo>
                  <a:pt x="0" y="11297920"/>
                </a:lnTo>
                <a:lnTo>
                  <a:pt x="0" y="11308080"/>
                </a:lnTo>
                <a:lnTo>
                  <a:pt x="20104100" y="11308080"/>
                </a:lnTo>
                <a:lnTo>
                  <a:pt x="20104100" y="11297920"/>
                </a:lnTo>
                <a:lnTo>
                  <a:pt x="10236" y="11297920"/>
                </a:lnTo>
                <a:lnTo>
                  <a:pt x="10236" y="10160"/>
                </a:lnTo>
                <a:lnTo>
                  <a:pt x="20093839" y="10160"/>
                </a:lnTo>
                <a:lnTo>
                  <a:pt x="20093839" y="11297831"/>
                </a:lnTo>
                <a:lnTo>
                  <a:pt x="20104100" y="11297831"/>
                </a:lnTo>
                <a:lnTo>
                  <a:pt x="20104100" y="10160"/>
                </a:lnTo>
                <a:lnTo>
                  <a:pt x="20104100" y="9766"/>
                </a:lnTo>
                <a:lnTo>
                  <a:pt x="20104100" y="0"/>
                </a:lnTo>
                <a:close/>
              </a:path>
            </a:pathLst>
          </a:custGeom>
          <a:solidFill>
            <a:srgbClr val="000000"/>
          </a:solidFill>
        </p:spPr>
        <p:txBody>
          <a:bodyPr wrap="square" lIns="0" tIns="0" rIns="0" bIns="0" rtlCol="0"/>
          <a:lstStyle/>
          <a:p>
            <a:endParaRPr b="0" i="0" dirty="0">
              <a:latin typeface="Meiryo UI" panose="020B0604030504040204" pitchFamily="34" charset="-128"/>
            </a:endParaRPr>
          </a:p>
        </p:txBody>
      </p:sp>
      <p:sp>
        <p:nvSpPr>
          <p:cNvPr id="17" name="bg object 17"/>
          <p:cNvSpPr/>
          <p:nvPr/>
        </p:nvSpPr>
        <p:spPr>
          <a:xfrm>
            <a:off x="266192" y="313778"/>
            <a:ext cx="19571970" cy="10681335"/>
          </a:xfrm>
          <a:custGeom>
            <a:avLst/>
            <a:gdLst/>
            <a:ahLst/>
            <a:cxnLst/>
            <a:rect l="l" t="t" r="r" b="b"/>
            <a:pathLst>
              <a:path w="19571970" h="10681335">
                <a:moveTo>
                  <a:pt x="18806275" y="0"/>
                </a:moveTo>
                <a:lnTo>
                  <a:pt x="18758490" y="204"/>
                </a:lnTo>
                <a:lnTo>
                  <a:pt x="18708489" y="727"/>
                </a:lnTo>
                <a:lnTo>
                  <a:pt x="18656458" y="1538"/>
                </a:lnTo>
                <a:lnTo>
                  <a:pt x="18547058" y="3900"/>
                </a:lnTo>
                <a:lnTo>
                  <a:pt x="18431789" y="7048"/>
                </a:lnTo>
                <a:lnTo>
                  <a:pt x="17880625" y="24403"/>
                </a:lnTo>
                <a:lnTo>
                  <a:pt x="17759861" y="27517"/>
                </a:lnTo>
                <a:lnTo>
                  <a:pt x="17642969" y="29833"/>
                </a:lnTo>
                <a:lnTo>
                  <a:pt x="17586443" y="30616"/>
                </a:lnTo>
                <a:lnTo>
                  <a:pt x="17531447" y="31108"/>
                </a:lnTo>
                <a:lnTo>
                  <a:pt x="17478167" y="31279"/>
                </a:lnTo>
                <a:lnTo>
                  <a:pt x="16421194" y="31279"/>
                </a:lnTo>
                <a:lnTo>
                  <a:pt x="16242844" y="31513"/>
                </a:lnTo>
                <a:lnTo>
                  <a:pt x="15732214" y="33966"/>
                </a:lnTo>
                <a:lnTo>
                  <a:pt x="15070349" y="39776"/>
                </a:lnTo>
                <a:lnTo>
                  <a:pt x="14505364" y="47055"/>
                </a:lnTo>
                <a:lnTo>
                  <a:pt x="11656051" y="97811"/>
                </a:lnTo>
                <a:lnTo>
                  <a:pt x="11524047" y="99974"/>
                </a:lnTo>
                <a:lnTo>
                  <a:pt x="11231608" y="103686"/>
                </a:lnTo>
                <a:lnTo>
                  <a:pt x="10802974" y="107270"/>
                </a:lnTo>
                <a:lnTo>
                  <a:pt x="10360039" y="109158"/>
                </a:lnTo>
                <a:lnTo>
                  <a:pt x="9935474" y="109202"/>
                </a:lnTo>
                <a:lnTo>
                  <a:pt x="9648758" y="107937"/>
                </a:lnTo>
                <a:lnTo>
                  <a:pt x="2047307" y="40566"/>
                </a:lnTo>
                <a:lnTo>
                  <a:pt x="1996818" y="40331"/>
                </a:lnTo>
                <a:lnTo>
                  <a:pt x="1944204" y="40495"/>
                </a:lnTo>
                <a:lnTo>
                  <a:pt x="1889661" y="41051"/>
                </a:lnTo>
                <a:lnTo>
                  <a:pt x="1833382" y="41989"/>
                </a:lnTo>
                <a:lnTo>
                  <a:pt x="1775560" y="43301"/>
                </a:lnTo>
                <a:lnTo>
                  <a:pt x="1716389" y="44979"/>
                </a:lnTo>
                <a:lnTo>
                  <a:pt x="1656063" y="47014"/>
                </a:lnTo>
                <a:lnTo>
                  <a:pt x="1594775" y="49398"/>
                </a:lnTo>
                <a:lnTo>
                  <a:pt x="1532719" y="52122"/>
                </a:lnTo>
                <a:lnTo>
                  <a:pt x="1470088" y="55177"/>
                </a:lnTo>
                <a:lnTo>
                  <a:pt x="1407076" y="58555"/>
                </a:lnTo>
                <a:lnTo>
                  <a:pt x="1343878" y="62248"/>
                </a:lnTo>
                <a:lnTo>
                  <a:pt x="1280685" y="66247"/>
                </a:lnTo>
                <a:lnTo>
                  <a:pt x="1217693" y="70543"/>
                </a:lnTo>
                <a:lnTo>
                  <a:pt x="1155094" y="75129"/>
                </a:lnTo>
                <a:lnTo>
                  <a:pt x="1093082" y="79995"/>
                </a:lnTo>
                <a:lnTo>
                  <a:pt x="1031851" y="85132"/>
                </a:lnTo>
                <a:lnTo>
                  <a:pt x="971595" y="90534"/>
                </a:lnTo>
                <a:lnTo>
                  <a:pt x="912507" y="96190"/>
                </a:lnTo>
                <a:lnTo>
                  <a:pt x="854780" y="102092"/>
                </a:lnTo>
                <a:lnTo>
                  <a:pt x="798608" y="108233"/>
                </a:lnTo>
                <a:lnTo>
                  <a:pt x="744186" y="114603"/>
                </a:lnTo>
                <a:lnTo>
                  <a:pt x="691706" y="121194"/>
                </a:lnTo>
                <a:lnTo>
                  <a:pt x="641362" y="127997"/>
                </a:lnTo>
                <a:lnTo>
                  <a:pt x="593348" y="135004"/>
                </a:lnTo>
                <a:lnTo>
                  <a:pt x="547857" y="142207"/>
                </a:lnTo>
                <a:lnTo>
                  <a:pt x="505083" y="149596"/>
                </a:lnTo>
                <a:lnTo>
                  <a:pt x="465220" y="157164"/>
                </a:lnTo>
                <a:lnTo>
                  <a:pt x="394999" y="172800"/>
                </a:lnTo>
                <a:lnTo>
                  <a:pt x="338745" y="189047"/>
                </a:lnTo>
                <a:lnTo>
                  <a:pt x="298005" y="205837"/>
                </a:lnTo>
                <a:lnTo>
                  <a:pt x="252401" y="245501"/>
                </a:lnTo>
                <a:lnTo>
                  <a:pt x="221877" y="291492"/>
                </a:lnTo>
                <a:lnTo>
                  <a:pt x="192612" y="351209"/>
                </a:lnTo>
                <a:lnTo>
                  <a:pt x="164856" y="423479"/>
                </a:lnTo>
                <a:lnTo>
                  <a:pt x="151622" y="463953"/>
                </a:lnTo>
                <a:lnTo>
                  <a:pt x="138857" y="507124"/>
                </a:lnTo>
                <a:lnTo>
                  <a:pt x="126595" y="552844"/>
                </a:lnTo>
                <a:lnTo>
                  <a:pt x="114864" y="600968"/>
                </a:lnTo>
                <a:lnTo>
                  <a:pt x="103698" y="651348"/>
                </a:lnTo>
                <a:lnTo>
                  <a:pt x="93126" y="703836"/>
                </a:lnTo>
                <a:lnTo>
                  <a:pt x="83179" y="758286"/>
                </a:lnTo>
                <a:lnTo>
                  <a:pt x="73890" y="814551"/>
                </a:lnTo>
                <a:lnTo>
                  <a:pt x="65288" y="872484"/>
                </a:lnTo>
                <a:lnTo>
                  <a:pt x="57406" y="931938"/>
                </a:lnTo>
                <a:lnTo>
                  <a:pt x="50273" y="992766"/>
                </a:lnTo>
                <a:lnTo>
                  <a:pt x="43922" y="1054821"/>
                </a:lnTo>
                <a:lnTo>
                  <a:pt x="38382" y="1117955"/>
                </a:lnTo>
                <a:lnTo>
                  <a:pt x="33686" y="1182023"/>
                </a:lnTo>
                <a:lnTo>
                  <a:pt x="29864" y="1246876"/>
                </a:lnTo>
                <a:lnTo>
                  <a:pt x="26948" y="1312368"/>
                </a:lnTo>
                <a:lnTo>
                  <a:pt x="24968" y="1378352"/>
                </a:lnTo>
                <a:lnTo>
                  <a:pt x="23955" y="1444681"/>
                </a:lnTo>
                <a:lnTo>
                  <a:pt x="3527" y="4062622"/>
                </a:lnTo>
                <a:lnTo>
                  <a:pt x="1182" y="4487118"/>
                </a:lnTo>
                <a:lnTo>
                  <a:pt x="0" y="5248464"/>
                </a:lnTo>
                <a:lnTo>
                  <a:pt x="1627" y="5931165"/>
                </a:lnTo>
                <a:lnTo>
                  <a:pt x="24869" y="9180769"/>
                </a:lnTo>
                <a:lnTo>
                  <a:pt x="25639" y="9615953"/>
                </a:lnTo>
                <a:lnTo>
                  <a:pt x="26561" y="9739540"/>
                </a:lnTo>
                <a:lnTo>
                  <a:pt x="27347" y="9800301"/>
                </a:lnTo>
                <a:lnTo>
                  <a:pt x="28402" y="9860130"/>
                </a:lnTo>
                <a:lnTo>
                  <a:pt x="29771" y="9918847"/>
                </a:lnTo>
                <a:lnTo>
                  <a:pt x="31492" y="9976269"/>
                </a:lnTo>
                <a:lnTo>
                  <a:pt x="33608" y="10032216"/>
                </a:lnTo>
                <a:lnTo>
                  <a:pt x="36161" y="10086505"/>
                </a:lnTo>
                <a:lnTo>
                  <a:pt x="39191" y="10138955"/>
                </a:lnTo>
                <a:lnTo>
                  <a:pt x="42740" y="10189383"/>
                </a:lnTo>
                <a:lnTo>
                  <a:pt x="46848" y="10237610"/>
                </a:lnTo>
                <a:lnTo>
                  <a:pt x="51558" y="10283452"/>
                </a:lnTo>
                <a:lnTo>
                  <a:pt x="56911" y="10326729"/>
                </a:lnTo>
                <a:lnTo>
                  <a:pt x="62948" y="10367258"/>
                </a:lnTo>
                <a:lnTo>
                  <a:pt x="69710" y="10404858"/>
                </a:lnTo>
                <a:lnTo>
                  <a:pt x="85575" y="10470546"/>
                </a:lnTo>
                <a:lnTo>
                  <a:pt x="104837" y="10522337"/>
                </a:lnTo>
                <a:lnTo>
                  <a:pt x="127827" y="10558780"/>
                </a:lnTo>
                <a:lnTo>
                  <a:pt x="175006" y="10588133"/>
                </a:lnTo>
                <a:lnTo>
                  <a:pt x="225650" y="10604515"/>
                </a:lnTo>
                <a:lnTo>
                  <a:pt x="289995" y="10618549"/>
                </a:lnTo>
                <a:lnTo>
                  <a:pt x="366624" y="10630409"/>
                </a:lnTo>
                <a:lnTo>
                  <a:pt x="409102" y="10635577"/>
                </a:lnTo>
                <a:lnTo>
                  <a:pt x="454119" y="10640267"/>
                </a:lnTo>
                <a:lnTo>
                  <a:pt x="501500" y="10644500"/>
                </a:lnTo>
                <a:lnTo>
                  <a:pt x="551065" y="10648297"/>
                </a:lnTo>
                <a:lnTo>
                  <a:pt x="602639" y="10651680"/>
                </a:lnTo>
                <a:lnTo>
                  <a:pt x="656045" y="10654671"/>
                </a:lnTo>
                <a:lnTo>
                  <a:pt x="711104" y="10657292"/>
                </a:lnTo>
                <a:lnTo>
                  <a:pt x="767641" y="10659563"/>
                </a:lnTo>
                <a:lnTo>
                  <a:pt x="825477" y="10661508"/>
                </a:lnTo>
                <a:lnTo>
                  <a:pt x="884437" y="10663146"/>
                </a:lnTo>
                <a:lnTo>
                  <a:pt x="944343" y="10664501"/>
                </a:lnTo>
                <a:lnTo>
                  <a:pt x="1005017" y="10665593"/>
                </a:lnTo>
                <a:lnTo>
                  <a:pt x="1066283" y="10666444"/>
                </a:lnTo>
                <a:lnTo>
                  <a:pt x="1189881" y="10667511"/>
                </a:lnTo>
                <a:lnTo>
                  <a:pt x="1313722" y="10667874"/>
                </a:lnTo>
                <a:lnTo>
                  <a:pt x="1436387" y="10667706"/>
                </a:lnTo>
                <a:lnTo>
                  <a:pt x="1935854" y="10665025"/>
                </a:lnTo>
                <a:lnTo>
                  <a:pt x="4945796" y="10664932"/>
                </a:lnTo>
                <a:lnTo>
                  <a:pt x="5128727" y="10664152"/>
                </a:lnTo>
                <a:lnTo>
                  <a:pt x="5379140" y="10661820"/>
                </a:lnTo>
                <a:lnTo>
                  <a:pt x="5646277" y="10658127"/>
                </a:lnTo>
                <a:lnTo>
                  <a:pt x="5977688" y="10652123"/>
                </a:lnTo>
                <a:lnTo>
                  <a:pt x="6307921" y="10644666"/>
                </a:lnTo>
                <a:lnTo>
                  <a:pt x="6572275" y="10637539"/>
                </a:lnTo>
                <a:lnTo>
                  <a:pt x="6818269" y="10629752"/>
                </a:lnTo>
                <a:lnTo>
                  <a:pt x="6996487" y="10623155"/>
                </a:lnTo>
                <a:lnTo>
                  <a:pt x="9775407" y="10680996"/>
                </a:lnTo>
                <a:lnTo>
                  <a:pt x="9862155" y="10677698"/>
                </a:lnTo>
                <a:lnTo>
                  <a:pt x="10000974" y="10673015"/>
                </a:lnTo>
                <a:lnTo>
                  <a:pt x="10199621" y="10667301"/>
                </a:lnTo>
                <a:lnTo>
                  <a:pt x="10410016" y="10662248"/>
                </a:lnTo>
                <a:lnTo>
                  <a:pt x="10628078" y="10657916"/>
                </a:lnTo>
                <a:lnTo>
                  <a:pt x="10905217" y="10653606"/>
                </a:lnTo>
                <a:lnTo>
                  <a:pt x="11125602" y="10651115"/>
                </a:lnTo>
                <a:lnTo>
                  <a:pt x="11340386" y="10649539"/>
                </a:lnTo>
                <a:lnTo>
                  <a:pt x="11545486" y="10648938"/>
                </a:lnTo>
                <a:lnTo>
                  <a:pt x="11736820" y="10649371"/>
                </a:lnTo>
                <a:lnTo>
                  <a:pt x="11868830" y="10650411"/>
                </a:lnTo>
                <a:lnTo>
                  <a:pt x="17867758" y="10664935"/>
                </a:lnTo>
                <a:lnTo>
                  <a:pt x="17925332" y="10664319"/>
                </a:lnTo>
                <a:lnTo>
                  <a:pt x="17983914" y="10662919"/>
                </a:lnTo>
                <a:lnTo>
                  <a:pt x="18043323" y="10660753"/>
                </a:lnTo>
                <a:lnTo>
                  <a:pt x="18103380" y="10657842"/>
                </a:lnTo>
                <a:lnTo>
                  <a:pt x="18163905" y="10654206"/>
                </a:lnTo>
                <a:lnTo>
                  <a:pt x="18224718" y="10649863"/>
                </a:lnTo>
                <a:lnTo>
                  <a:pt x="18285639" y="10644835"/>
                </a:lnTo>
                <a:lnTo>
                  <a:pt x="18346487" y="10639139"/>
                </a:lnTo>
                <a:lnTo>
                  <a:pt x="18407083" y="10632797"/>
                </a:lnTo>
                <a:lnTo>
                  <a:pt x="18467247" y="10625828"/>
                </a:lnTo>
                <a:lnTo>
                  <a:pt x="18526799" y="10618252"/>
                </a:lnTo>
                <a:lnTo>
                  <a:pt x="18585558" y="10610087"/>
                </a:lnTo>
                <a:lnTo>
                  <a:pt x="18643345" y="10601355"/>
                </a:lnTo>
                <a:lnTo>
                  <a:pt x="18699980" y="10592075"/>
                </a:lnTo>
                <a:lnTo>
                  <a:pt x="18755282" y="10582265"/>
                </a:lnTo>
                <a:lnTo>
                  <a:pt x="18809072" y="10571948"/>
                </a:lnTo>
                <a:lnTo>
                  <a:pt x="18861170" y="10561141"/>
                </a:lnTo>
                <a:lnTo>
                  <a:pt x="18911395" y="10549864"/>
                </a:lnTo>
                <a:lnTo>
                  <a:pt x="18959568" y="10538138"/>
                </a:lnTo>
                <a:lnTo>
                  <a:pt x="19005508" y="10525982"/>
                </a:lnTo>
                <a:lnTo>
                  <a:pt x="19049037" y="10513416"/>
                </a:lnTo>
                <a:lnTo>
                  <a:pt x="19089972" y="10500459"/>
                </a:lnTo>
                <a:lnTo>
                  <a:pt x="19128136" y="10487131"/>
                </a:lnTo>
                <a:lnTo>
                  <a:pt x="19195425" y="10459442"/>
                </a:lnTo>
                <a:lnTo>
                  <a:pt x="19249465" y="10430506"/>
                </a:lnTo>
                <a:lnTo>
                  <a:pt x="19288815" y="10400482"/>
                </a:lnTo>
                <a:lnTo>
                  <a:pt x="19315801" y="10365539"/>
                </a:lnTo>
                <a:lnTo>
                  <a:pt x="19341709" y="10316052"/>
                </a:lnTo>
                <a:lnTo>
                  <a:pt x="19366618" y="10253722"/>
                </a:lnTo>
                <a:lnTo>
                  <a:pt x="19390340" y="10179690"/>
                </a:lnTo>
                <a:lnTo>
                  <a:pt x="19401698" y="10138644"/>
                </a:lnTo>
                <a:lnTo>
                  <a:pt x="19412689" y="10095100"/>
                </a:lnTo>
                <a:lnTo>
                  <a:pt x="19423291" y="10049203"/>
                </a:lnTo>
                <a:lnTo>
                  <a:pt x="19433479" y="10001093"/>
                </a:lnTo>
                <a:lnTo>
                  <a:pt x="19443231" y="9950916"/>
                </a:lnTo>
                <a:lnTo>
                  <a:pt x="19452522" y="9898812"/>
                </a:lnTo>
                <a:lnTo>
                  <a:pt x="19461330" y="9844925"/>
                </a:lnTo>
                <a:lnTo>
                  <a:pt x="19469632" y="9789398"/>
                </a:lnTo>
                <a:lnTo>
                  <a:pt x="19477404" y="9732373"/>
                </a:lnTo>
                <a:lnTo>
                  <a:pt x="19484622" y="9673993"/>
                </a:lnTo>
                <a:lnTo>
                  <a:pt x="19491263" y="9614402"/>
                </a:lnTo>
                <a:lnTo>
                  <a:pt x="19497305" y="9553741"/>
                </a:lnTo>
                <a:lnTo>
                  <a:pt x="19502723" y="9492153"/>
                </a:lnTo>
                <a:lnTo>
                  <a:pt x="19507495" y="9429782"/>
                </a:lnTo>
                <a:lnTo>
                  <a:pt x="19511596" y="9366769"/>
                </a:lnTo>
                <a:lnTo>
                  <a:pt x="19515004" y="9303258"/>
                </a:lnTo>
                <a:lnTo>
                  <a:pt x="19517696" y="9239392"/>
                </a:lnTo>
                <a:lnTo>
                  <a:pt x="19519647" y="9175313"/>
                </a:lnTo>
                <a:lnTo>
                  <a:pt x="19520835" y="9111164"/>
                </a:lnTo>
                <a:lnTo>
                  <a:pt x="19521236" y="9047088"/>
                </a:lnTo>
                <a:lnTo>
                  <a:pt x="19482881" y="7813597"/>
                </a:lnTo>
                <a:lnTo>
                  <a:pt x="19486455" y="6456578"/>
                </a:lnTo>
                <a:lnTo>
                  <a:pt x="19486116" y="6024357"/>
                </a:lnTo>
                <a:lnTo>
                  <a:pt x="19484773" y="5781133"/>
                </a:lnTo>
                <a:lnTo>
                  <a:pt x="19482881" y="5608805"/>
                </a:lnTo>
                <a:lnTo>
                  <a:pt x="19571737" y="1191369"/>
                </a:lnTo>
                <a:lnTo>
                  <a:pt x="19569655" y="1127559"/>
                </a:lnTo>
                <a:lnTo>
                  <a:pt x="19565329" y="1064191"/>
                </a:lnTo>
                <a:lnTo>
                  <a:pt x="19558893" y="1001401"/>
                </a:lnTo>
                <a:lnTo>
                  <a:pt x="19550482" y="939327"/>
                </a:lnTo>
                <a:lnTo>
                  <a:pt x="19540230" y="878104"/>
                </a:lnTo>
                <a:lnTo>
                  <a:pt x="19528272" y="817868"/>
                </a:lnTo>
                <a:lnTo>
                  <a:pt x="19514742" y="758755"/>
                </a:lnTo>
                <a:lnTo>
                  <a:pt x="19499774" y="700902"/>
                </a:lnTo>
                <a:lnTo>
                  <a:pt x="19483504" y="644445"/>
                </a:lnTo>
                <a:lnTo>
                  <a:pt x="19466064" y="589520"/>
                </a:lnTo>
                <a:lnTo>
                  <a:pt x="19447590" y="536263"/>
                </a:lnTo>
                <a:lnTo>
                  <a:pt x="19428216" y="484811"/>
                </a:lnTo>
                <a:lnTo>
                  <a:pt x="19408077" y="435299"/>
                </a:lnTo>
                <a:lnTo>
                  <a:pt x="19387306" y="387863"/>
                </a:lnTo>
                <a:lnTo>
                  <a:pt x="19366039" y="342641"/>
                </a:lnTo>
                <a:lnTo>
                  <a:pt x="19344409" y="299768"/>
                </a:lnTo>
                <a:lnTo>
                  <a:pt x="19322551" y="259380"/>
                </a:lnTo>
                <a:lnTo>
                  <a:pt x="19300599" y="221613"/>
                </a:lnTo>
                <a:lnTo>
                  <a:pt x="19278689" y="186604"/>
                </a:lnTo>
                <a:lnTo>
                  <a:pt x="19256953" y="154489"/>
                </a:lnTo>
                <a:lnTo>
                  <a:pt x="19214545" y="99485"/>
                </a:lnTo>
                <a:lnTo>
                  <a:pt x="19174450" y="57690"/>
                </a:lnTo>
                <a:lnTo>
                  <a:pt x="19137744" y="30194"/>
                </a:lnTo>
                <a:lnTo>
                  <a:pt x="19086275" y="13468"/>
                </a:lnTo>
                <a:lnTo>
                  <a:pt x="19035944" y="7157"/>
                </a:lnTo>
                <a:lnTo>
                  <a:pt x="18971501" y="2971"/>
                </a:lnTo>
                <a:lnTo>
                  <a:pt x="18894445" y="666"/>
                </a:lnTo>
                <a:lnTo>
                  <a:pt x="18851655" y="143"/>
                </a:lnTo>
                <a:lnTo>
                  <a:pt x="18806275" y="0"/>
                </a:lnTo>
                <a:close/>
              </a:path>
            </a:pathLst>
          </a:custGeom>
          <a:solidFill>
            <a:srgbClr val="DF8F23"/>
          </a:solidFill>
        </p:spPr>
        <p:txBody>
          <a:bodyPr wrap="square" lIns="0" tIns="0" rIns="0" bIns="0" rtlCol="0"/>
          <a:lstStyle/>
          <a:p>
            <a:endParaRPr b="0" i="0" dirty="0">
              <a:latin typeface="Meiryo UI" panose="020B0604030504040204" pitchFamily="34" charset="-128"/>
            </a:endParaRPr>
          </a:p>
        </p:txBody>
      </p:sp>
      <p:sp>
        <p:nvSpPr>
          <p:cNvPr id="2" name="Holder 2"/>
          <p:cNvSpPr>
            <a:spLocks noGrp="1"/>
          </p:cNvSpPr>
          <p:nvPr>
            <p:ph type="title"/>
          </p:nvPr>
        </p:nvSpPr>
        <p:spPr/>
        <p:txBody>
          <a:bodyPr lIns="0" tIns="0" rIns="0" bIns="0"/>
          <a:lstStyle>
            <a:lvl1pPr>
              <a:defRPr sz="5350" b="0" i="0">
                <a:solidFill>
                  <a:schemeClr val="bg1"/>
                </a:solidFill>
                <a:latin typeface="Meiryo UI" panose="020B0604030504040204" pitchFamily="34" charset="-128"/>
                <a:cs typeface="Gen Shin Gothic P Bold"/>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29748" y="835845"/>
            <a:ext cx="8644603" cy="845185"/>
          </a:xfrm>
          <a:prstGeom prst="rect">
            <a:avLst/>
          </a:prstGeom>
        </p:spPr>
        <p:txBody>
          <a:bodyPr wrap="square" lIns="0" tIns="0" rIns="0" bIns="0">
            <a:spAutoFit/>
          </a:bodyPr>
          <a:lstStyle>
            <a:lvl1pPr>
              <a:defRPr sz="5350" b="1" i="0">
                <a:solidFill>
                  <a:schemeClr val="bg1"/>
                </a:solidFill>
                <a:latin typeface="Gen Shin Gothic P Bold"/>
                <a:cs typeface="Gen Shin Gothic P Bold"/>
              </a:defRPr>
            </a:lvl1pPr>
          </a:lstStyle>
          <a:p>
            <a:endParaRPr dirty="0"/>
          </a:p>
        </p:txBody>
      </p:sp>
      <p:sp>
        <p:nvSpPr>
          <p:cNvPr id="3" name="Holder 3"/>
          <p:cNvSpPr>
            <a:spLocks noGrp="1"/>
          </p:cNvSpPr>
          <p:nvPr>
            <p:ph type="body" idx="1"/>
          </p:nvPr>
        </p:nvSpPr>
        <p:spPr>
          <a:xfrm>
            <a:off x="1790869" y="2544282"/>
            <a:ext cx="16522361" cy="276999"/>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6835394" y="10517696"/>
            <a:ext cx="6433312" cy="276999"/>
          </a:xfrm>
          <a:prstGeom prst="rect">
            <a:avLst/>
          </a:prstGeom>
        </p:spPr>
        <p:txBody>
          <a:bodyPr wrap="square" lIns="0" tIns="0" rIns="0" bIns="0">
            <a:spAutoFit/>
          </a:bodyPr>
          <a:lstStyle>
            <a:lvl1pPr algn="ctr">
              <a:defRPr b="0" i="0">
                <a:solidFill>
                  <a:schemeClr val="tx1">
                    <a:tint val="75000"/>
                  </a:schemeClr>
                </a:solidFill>
                <a:latin typeface="Meiryo UI" panose="020B0604030504040204" pitchFamily="34" charset="-128"/>
              </a:defRPr>
            </a:lvl1pPr>
          </a:lstStyle>
          <a:p>
            <a:endParaRPr lang="ja-JP" altLang="en-US"/>
          </a:p>
        </p:txBody>
      </p:sp>
      <p:sp>
        <p:nvSpPr>
          <p:cNvPr id="5" name="Holder 5"/>
          <p:cNvSpPr>
            <a:spLocks noGrp="1"/>
          </p:cNvSpPr>
          <p:nvPr>
            <p:ph type="dt" sz="half" idx="6"/>
          </p:nvPr>
        </p:nvSpPr>
        <p:spPr>
          <a:xfrm>
            <a:off x="1005205" y="10517696"/>
            <a:ext cx="4623943" cy="276999"/>
          </a:xfrm>
          <a:prstGeom prst="rect">
            <a:avLst/>
          </a:prstGeom>
        </p:spPr>
        <p:txBody>
          <a:bodyPr wrap="square" lIns="0" tIns="0" rIns="0" bIns="0">
            <a:spAutoFit/>
          </a:bodyPr>
          <a:lstStyle>
            <a:lvl1pPr algn="l">
              <a:defRPr b="0" i="0">
                <a:solidFill>
                  <a:schemeClr val="tx1">
                    <a:tint val="75000"/>
                  </a:schemeClr>
                </a:solidFill>
                <a:latin typeface="Meiryo UI" panose="020B0604030504040204" pitchFamily="34" charset="-128"/>
              </a:defRPr>
            </a:lvl1pPr>
          </a:lstStyle>
          <a:p>
            <a:fld id="{1D8BD707-D9CF-40AE-B4C6-C98DA3205C09}" type="datetimeFigureOut">
              <a:rPr lang="en-US" smtClean="0"/>
              <a:pPr/>
              <a:t>12/27/2021</a:t>
            </a:fld>
            <a:endParaRPr lang="en-US" dirty="0"/>
          </a:p>
        </p:txBody>
      </p:sp>
      <p:sp>
        <p:nvSpPr>
          <p:cNvPr id="6" name="Holder 6"/>
          <p:cNvSpPr>
            <a:spLocks noGrp="1"/>
          </p:cNvSpPr>
          <p:nvPr>
            <p:ph type="sldNum" sz="quarter" idx="7"/>
          </p:nvPr>
        </p:nvSpPr>
        <p:spPr>
          <a:xfrm>
            <a:off x="14474953" y="10517696"/>
            <a:ext cx="4623943" cy="276999"/>
          </a:xfrm>
          <a:prstGeom prst="rect">
            <a:avLst/>
          </a:prstGeom>
        </p:spPr>
        <p:txBody>
          <a:bodyPr wrap="square" lIns="0" tIns="0" rIns="0" bIns="0">
            <a:spAutoFit/>
          </a:bodyPr>
          <a:lstStyle>
            <a:lvl1pPr algn="r">
              <a:defRPr b="0" i="0">
                <a:solidFill>
                  <a:schemeClr val="tx1">
                    <a:tint val="75000"/>
                  </a:schemeClr>
                </a:solidFill>
                <a:latin typeface="Meiryo UI" panose="020B0604030504040204" pitchFamily="34" charset="-128"/>
              </a:defRPr>
            </a:lvl1pPr>
          </a:lstStyle>
          <a:p>
            <a:fld id="{B6F15528-21DE-4FAA-801E-634DDDAF4B2B}" type="slidenum">
              <a:rPr lang="en-US" altLang="ja-JP" smtClean="0"/>
              <a:pPr/>
              <a:t>‹#›</a:t>
            </a:fld>
            <a:endParaRPr lang="en-US" altLang="ja-JP"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b="0" i="0">
          <a:latin typeface="Meiryo UI" panose="020B0604030504040204" pitchFamily="34" charset="-128"/>
          <a:ea typeface="+mj-ea"/>
          <a:cs typeface="+mj-cs"/>
        </a:defRPr>
      </a:lvl1pPr>
    </p:titleStyle>
    <p:bodyStyle>
      <a:lvl1pPr marL="0">
        <a:defRPr b="0" i="0">
          <a:latin typeface="Meiryo UI" panose="020B0604030504040204" pitchFamily="34" charset="-128"/>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2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9.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2.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33.xml"/><Relationship Id="rId16" Type="http://schemas.openxmlformats.org/officeDocument/2006/relationships/image" Target="../media/image154.png"/><Relationship Id="rId1" Type="http://schemas.openxmlformats.org/officeDocument/2006/relationships/slideLayout" Target="../slideLayouts/slideLayout4.xml"/><Relationship Id="rId6" Type="http://schemas.openxmlformats.org/officeDocument/2006/relationships/image" Target="../media/image149.png"/><Relationship Id="rId11" Type="http://schemas.openxmlformats.org/officeDocument/2006/relationships/image" Target="../media/image10.png"/><Relationship Id="rId5" Type="http://schemas.openxmlformats.org/officeDocument/2006/relationships/image" Target="../media/image148.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3.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7.xml"/><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92" y="313778"/>
            <a:ext cx="19571970" cy="10681335"/>
            <a:chOff x="266192" y="313778"/>
            <a:chExt cx="19571970" cy="10681335"/>
          </a:xfrm>
        </p:grpSpPr>
        <p:sp>
          <p:nvSpPr>
            <p:cNvPr id="3" name="object 3"/>
            <p:cNvSpPr/>
            <p:nvPr/>
          </p:nvSpPr>
          <p:spPr>
            <a:xfrm>
              <a:off x="266192" y="313778"/>
              <a:ext cx="19571970" cy="10681335"/>
            </a:xfrm>
            <a:custGeom>
              <a:avLst/>
              <a:gdLst/>
              <a:ahLst/>
              <a:cxnLst/>
              <a:rect l="l" t="t" r="r" b="b"/>
              <a:pathLst>
                <a:path w="19571970" h="10681335">
                  <a:moveTo>
                    <a:pt x="18806275" y="0"/>
                  </a:moveTo>
                  <a:lnTo>
                    <a:pt x="18758490" y="204"/>
                  </a:lnTo>
                  <a:lnTo>
                    <a:pt x="18708489" y="727"/>
                  </a:lnTo>
                  <a:lnTo>
                    <a:pt x="18656458" y="1538"/>
                  </a:lnTo>
                  <a:lnTo>
                    <a:pt x="18547058" y="3900"/>
                  </a:lnTo>
                  <a:lnTo>
                    <a:pt x="18431789" y="7048"/>
                  </a:lnTo>
                  <a:lnTo>
                    <a:pt x="17880625" y="24403"/>
                  </a:lnTo>
                  <a:lnTo>
                    <a:pt x="17759861" y="27517"/>
                  </a:lnTo>
                  <a:lnTo>
                    <a:pt x="17642969" y="29833"/>
                  </a:lnTo>
                  <a:lnTo>
                    <a:pt x="17586443" y="30616"/>
                  </a:lnTo>
                  <a:lnTo>
                    <a:pt x="17531447" y="31108"/>
                  </a:lnTo>
                  <a:lnTo>
                    <a:pt x="17478167" y="31279"/>
                  </a:lnTo>
                  <a:lnTo>
                    <a:pt x="16421194" y="31279"/>
                  </a:lnTo>
                  <a:lnTo>
                    <a:pt x="16242844" y="31513"/>
                  </a:lnTo>
                  <a:lnTo>
                    <a:pt x="15732214" y="33966"/>
                  </a:lnTo>
                  <a:lnTo>
                    <a:pt x="15070349" y="39776"/>
                  </a:lnTo>
                  <a:lnTo>
                    <a:pt x="14505364" y="47055"/>
                  </a:lnTo>
                  <a:lnTo>
                    <a:pt x="11656051" y="97811"/>
                  </a:lnTo>
                  <a:lnTo>
                    <a:pt x="11524047" y="99974"/>
                  </a:lnTo>
                  <a:lnTo>
                    <a:pt x="11231608" y="103686"/>
                  </a:lnTo>
                  <a:lnTo>
                    <a:pt x="10802974" y="107270"/>
                  </a:lnTo>
                  <a:lnTo>
                    <a:pt x="10360039" y="109158"/>
                  </a:lnTo>
                  <a:lnTo>
                    <a:pt x="9935474" y="109202"/>
                  </a:lnTo>
                  <a:lnTo>
                    <a:pt x="9648758" y="107937"/>
                  </a:lnTo>
                  <a:lnTo>
                    <a:pt x="2047307" y="40566"/>
                  </a:lnTo>
                  <a:lnTo>
                    <a:pt x="1996818" y="40331"/>
                  </a:lnTo>
                  <a:lnTo>
                    <a:pt x="1944204" y="40495"/>
                  </a:lnTo>
                  <a:lnTo>
                    <a:pt x="1889661" y="41051"/>
                  </a:lnTo>
                  <a:lnTo>
                    <a:pt x="1833382" y="41989"/>
                  </a:lnTo>
                  <a:lnTo>
                    <a:pt x="1775560" y="43301"/>
                  </a:lnTo>
                  <a:lnTo>
                    <a:pt x="1716389" y="44979"/>
                  </a:lnTo>
                  <a:lnTo>
                    <a:pt x="1656063" y="47014"/>
                  </a:lnTo>
                  <a:lnTo>
                    <a:pt x="1594775" y="49398"/>
                  </a:lnTo>
                  <a:lnTo>
                    <a:pt x="1532719" y="52122"/>
                  </a:lnTo>
                  <a:lnTo>
                    <a:pt x="1470088" y="55177"/>
                  </a:lnTo>
                  <a:lnTo>
                    <a:pt x="1407076" y="58555"/>
                  </a:lnTo>
                  <a:lnTo>
                    <a:pt x="1343878" y="62248"/>
                  </a:lnTo>
                  <a:lnTo>
                    <a:pt x="1280685" y="66247"/>
                  </a:lnTo>
                  <a:lnTo>
                    <a:pt x="1217693" y="70543"/>
                  </a:lnTo>
                  <a:lnTo>
                    <a:pt x="1155094" y="75129"/>
                  </a:lnTo>
                  <a:lnTo>
                    <a:pt x="1093082" y="79995"/>
                  </a:lnTo>
                  <a:lnTo>
                    <a:pt x="1031851" y="85132"/>
                  </a:lnTo>
                  <a:lnTo>
                    <a:pt x="971595" y="90534"/>
                  </a:lnTo>
                  <a:lnTo>
                    <a:pt x="912507" y="96190"/>
                  </a:lnTo>
                  <a:lnTo>
                    <a:pt x="854780" y="102092"/>
                  </a:lnTo>
                  <a:lnTo>
                    <a:pt x="798608" y="108233"/>
                  </a:lnTo>
                  <a:lnTo>
                    <a:pt x="744186" y="114603"/>
                  </a:lnTo>
                  <a:lnTo>
                    <a:pt x="691706" y="121194"/>
                  </a:lnTo>
                  <a:lnTo>
                    <a:pt x="641362" y="127997"/>
                  </a:lnTo>
                  <a:lnTo>
                    <a:pt x="593348" y="135004"/>
                  </a:lnTo>
                  <a:lnTo>
                    <a:pt x="547857" y="142207"/>
                  </a:lnTo>
                  <a:lnTo>
                    <a:pt x="505083" y="149596"/>
                  </a:lnTo>
                  <a:lnTo>
                    <a:pt x="465220" y="157164"/>
                  </a:lnTo>
                  <a:lnTo>
                    <a:pt x="394999" y="172800"/>
                  </a:lnTo>
                  <a:lnTo>
                    <a:pt x="338745" y="189047"/>
                  </a:lnTo>
                  <a:lnTo>
                    <a:pt x="298005" y="205837"/>
                  </a:lnTo>
                  <a:lnTo>
                    <a:pt x="252401" y="245501"/>
                  </a:lnTo>
                  <a:lnTo>
                    <a:pt x="221877" y="291492"/>
                  </a:lnTo>
                  <a:lnTo>
                    <a:pt x="192612" y="351209"/>
                  </a:lnTo>
                  <a:lnTo>
                    <a:pt x="164856" y="423479"/>
                  </a:lnTo>
                  <a:lnTo>
                    <a:pt x="151622" y="463953"/>
                  </a:lnTo>
                  <a:lnTo>
                    <a:pt x="138857" y="507124"/>
                  </a:lnTo>
                  <a:lnTo>
                    <a:pt x="126595" y="552844"/>
                  </a:lnTo>
                  <a:lnTo>
                    <a:pt x="114864" y="600968"/>
                  </a:lnTo>
                  <a:lnTo>
                    <a:pt x="103698" y="651348"/>
                  </a:lnTo>
                  <a:lnTo>
                    <a:pt x="93126" y="703836"/>
                  </a:lnTo>
                  <a:lnTo>
                    <a:pt x="83179" y="758286"/>
                  </a:lnTo>
                  <a:lnTo>
                    <a:pt x="73890" y="814551"/>
                  </a:lnTo>
                  <a:lnTo>
                    <a:pt x="65288" y="872484"/>
                  </a:lnTo>
                  <a:lnTo>
                    <a:pt x="57406" y="931938"/>
                  </a:lnTo>
                  <a:lnTo>
                    <a:pt x="50273" y="992766"/>
                  </a:lnTo>
                  <a:lnTo>
                    <a:pt x="43922" y="1054821"/>
                  </a:lnTo>
                  <a:lnTo>
                    <a:pt x="38382" y="1117955"/>
                  </a:lnTo>
                  <a:lnTo>
                    <a:pt x="33686" y="1182023"/>
                  </a:lnTo>
                  <a:lnTo>
                    <a:pt x="29864" y="1246876"/>
                  </a:lnTo>
                  <a:lnTo>
                    <a:pt x="26948" y="1312368"/>
                  </a:lnTo>
                  <a:lnTo>
                    <a:pt x="24968" y="1378352"/>
                  </a:lnTo>
                  <a:lnTo>
                    <a:pt x="23955" y="1444681"/>
                  </a:lnTo>
                  <a:lnTo>
                    <a:pt x="3527" y="4062622"/>
                  </a:lnTo>
                  <a:lnTo>
                    <a:pt x="1182" y="4487118"/>
                  </a:lnTo>
                  <a:lnTo>
                    <a:pt x="0" y="5248464"/>
                  </a:lnTo>
                  <a:lnTo>
                    <a:pt x="1627" y="5931165"/>
                  </a:lnTo>
                  <a:lnTo>
                    <a:pt x="24869" y="9180769"/>
                  </a:lnTo>
                  <a:lnTo>
                    <a:pt x="25639" y="9615953"/>
                  </a:lnTo>
                  <a:lnTo>
                    <a:pt x="26561" y="9739540"/>
                  </a:lnTo>
                  <a:lnTo>
                    <a:pt x="27347" y="9800301"/>
                  </a:lnTo>
                  <a:lnTo>
                    <a:pt x="28402" y="9860130"/>
                  </a:lnTo>
                  <a:lnTo>
                    <a:pt x="29771" y="9918847"/>
                  </a:lnTo>
                  <a:lnTo>
                    <a:pt x="31492" y="9976269"/>
                  </a:lnTo>
                  <a:lnTo>
                    <a:pt x="33608" y="10032216"/>
                  </a:lnTo>
                  <a:lnTo>
                    <a:pt x="36161" y="10086505"/>
                  </a:lnTo>
                  <a:lnTo>
                    <a:pt x="39191" y="10138955"/>
                  </a:lnTo>
                  <a:lnTo>
                    <a:pt x="42740" y="10189383"/>
                  </a:lnTo>
                  <a:lnTo>
                    <a:pt x="46848" y="10237610"/>
                  </a:lnTo>
                  <a:lnTo>
                    <a:pt x="51558" y="10283452"/>
                  </a:lnTo>
                  <a:lnTo>
                    <a:pt x="56911" y="10326729"/>
                  </a:lnTo>
                  <a:lnTo>
                    <a:pt x="62948" y="10367258"/>
                  </a:lnTo>
                  <a:lnTo>
                    <a:pt x="69710" y="10404858"/>
                  </a:lnTo>
                  <a:lnTo>
                    <a:pt x="85575" y="10470546"/>
                  </a:lnTo>
                  <a:lnTo>
                    <a:pt x="104837" y="10522337"/>
                  </a:lnTo>
                  <a:lnTo>
                    <a:pt x="127827" y="10558780"/>
                  </a:lnTo>
                  <a:lnTo>
                    <a:pt x="175006" y="10588133"/>
                  </a:lnTo>
                  <a:lnTo>
                    <a:pt x="225650" y="10604515"/>
                  </a:lnTo>
                  <a:lnTo>
                    <a:pt x="289995" y="10618549"/>
                  </a:lnTo>
                  <a:lnTo>
                    <a:pt x="366624" y="10630409"/>
                  </a:lnTo>
                  <a:lnTo>
                    <a:pt x="409102" y="10635577"/>
                  </a:lnTo>
                  <a:lnTo>
                    <a:pt x="454119" y="10640267"/>
                  </a:lnTo>
                  <a:lnTo>
                    <a:pt x="501500" y="10644500"/>
                  </a:lnTo>
                  <a:lnTo>
                    <a:pt x="551065" y="10648297"/>
                  </a:lnTo>
                  <a:lnTo>
                    <a:pt x="602639" y="10651680"/>
                  </a:lnTo>
                  <a:lnTo>
                    <a:pt x="656045" y="10654671"/>
                  </a:lnTo>
                  <a:lnTo>
                    <a:pt x="711104" y="10657292"/>
                  </a:lnTo>
                  <a:lnTo>
                    <a:pt x="767641" y="10659563"/>
                  </a:lnTo>
                  <a:lnTo>
                    <a:pt x="825477" y="10661508"/>
                  </a:lnTo>
                  <a:lnTo>
                    <a:pt x="884437" y="10663146"/>
                  </a:lnTo>
                  <a:lnTo>
                    <a:pt x="944343" y="10664501"/>
                  </a:lnTo>
                  <a:lnTo>
                    <a:pt x="1005017" y="10665593"/>
                  </a:lnTo>
                  <a:lnTo>
                    <a:pt x="1066283" y="10666444"/>
                  </a:lnTo>
                  <a:lnTo>
                    <a:pt x="1189881" y="10667511"/>
                  </a:lnTo>
                  <a:lnTo>
                    <a:pt x="1313722" y="10667874"/>
                  </a:lnTo>
                  <a:lnTo>
                    <a:pt x="1436387" y="10667706"/>
                  </a:lnTo>
                  <a:lnTo>
                    <a:pt x="1935854" y="10665025"/>
                  </a:lnTo>
                  <a:lnTo>
                    <a:pt x="4945796" y="10664932"/>
                  </a:lnTo>
                  <a:lnTo>
                    <a:pt x="5128727" y="10664152"/>
                  </a:lnTo>
                  <a:lnTo>
                    <a:pt x="5379140" y="10661820"/>
                  </a:lnTo>
                  <a:lnTo>
                    <a:pt x="5646277" y="10658127"/>
                  </a:lnTo>
                  <a:lnTo>
                    <a:pt x="5977688" y="10652123"/>
                  </a:lnTo>
                  <a:lnTo>
                    <a:pt x="6307921" y="10644666"/>
                  </a:lnTo>
                  <a:lnTo>
                    <a:pt x="6572275" y="10637539"/>
                  </a:lnTo>
                  <a:lnTo>
                    <a:pt x="6818269" y="10629752"/>
                  </a:lnTo>
                  <a:lnTo>
                    <a:pt x="6996487" y="10623155"/>
                  </a:lnTo>
                  <a:lnTo>
                    <a:pt x="9775407" y="10680996"/>
                  </a:lnTo>
                  <a:lnTo>
                    <a:pt x="9862155" y="10677698"/>
                  </a:lnTo>
                  <a:lnTo>
                    <a:pt x="10000974" y="10673015"/>
                  </a:lnTo>
                  <a:lnTo>
                    <a:pt x="10199621" y="10667301"/>
                  </a:lnTo>
                  <a:lnTo>
                    <a:pt x="10410016" y="10662248"/>
                  </a:lnTo>
                  <a:lnTo>
                    <a:pt x="10628078" y="10657916"/>
                  </a:lnTo>
                  <a:lnTo>
                    <a:pt x="10905217" y="10653606"/>
                  </a:lnTo>
                  <a:lnTo>
                    <a:pt x="11125602" y="10651115"/>
                  </a:lnTo>
                  <a:lnTo>
                    <a:pt x="11340386" y="10649539"/>
                  </a:lnTo>
                  <a:lnTo>
                    <a:pt x="11545486" y="10648938"/>
                  </a:lnTo>
                  <a:lnTo>
                    <a:pt x="11736820" y="10649371"/>
                  </a:lnTo>
                  <a:lnTo>
                    <a:pt x="11868830" y="10650411"/>
                  </a:lnTo>
                  <a:lnTo>
                    <a:pt x="17867758" y="10664935"/>
                  </a:lnTo>
                  <a:lnTo>
                    <a:pt x="17925332" y="10664319"/>
                  </a:lnTo>
                  <a:lnTo>
                    <a:pt x="17983914" y="10662919"/>
                  </a:lnTo>
                  <a:lnTo>
                    <a:pt x="18043323" y="10660753"/>
                  </a:lnTo>
                  <a:lnTo>
                    <a:pt x="18103380" y="10657842"/>
                  </a:lnTo>
                  <a:lnTo>
                    <a:pt x="18163905" y="10654206"/>
                  </a:lnTo>
                  <a:lnTo>
                    <a:pt x="18224718" y="10649863"/>
                  </a:lnTo>
                  <a:lnTo>
                    <a:pt x="18285639" y="10644835"/>
                  </a:lnTo>
                  <a:lnTo>
                    <a:pt x="18346487" y="10639139"/>
                  </a:lnTo>
                  <a:lnTo>
                    <a:pt x="18407083" y="10632797"/>
                  </a:lnTo>
                  <a:lnTo>
                    <a:pt x="18467247" y="10625828"/>
                  </a:lnTo>
                  <a:lnTo>
                    <a:pt x="18526799" y="10618252"/>
                  </a:lnTo>
                  <a:lnTo>
                    <a:pt x="18585558" y="10610087"/>
                  </a:lnTo>
                  <a:lnTo>
                    <a:pt x="18643345" y="10601355"/>
                  </a:lnTo>
                  <a:lnTo>
                    <a:pt x="18699980" y="10592075"/>
                  </a:lnTo>
                  <a:lnTo>
                    <a:pt x="18755282" y="10582265"/>
                  </a:lnTo>
                  <a:lnTo>
                    <a:pt x="18809072" y="10571948"/>
                  </a:lnTo>
                  <a:lnTo>
                    <a:pt x="18861170" y="10561141"/>
                  </a:lnTo>
                  <a:lnTo>
                    <a:pt x="18911395" y="10549864"/>
                  </a:lnTo>
                  <a:lnTo>
                    <a:pt x="18959568" y="10538138"/>
                  </a:lnTo>
                  <a:lnTo>
                    <a:pt x="19005508" y="10525982"/>
                  </a:lnTo>
                  <a:lnTo>
                    <a:pt x="19049037" y="10513416"/>
                  </a:lnTo>
                  <a:lnTo>
                    <a:pt x="19089972" y="10500459"/>
                  </a:lnTo>
                  <a:lnTo>
                    <a:pt x="19128136" y="10487131"/>
                  </a:lnTo>
                  <a:lnTo>
                    <a:pt x="19195425" y="10459442"/>
                  </a:lnTo>
                  <a:lnTo>
                    <a:pt x="19249465" y="10430506"/>
                  </a:lnTo>
                  <a:lnTo>
                    <a:pt x="19288815" y="10400482"/>
                  </a:lnTo>
                  <a:lnTo>
                    <a:pt x="19315801" y="10365539"/>
                  </a:lnTo>
                  <a:lnTo>
                    <a:pt x="19341709" y="10316052"/>
                  </a:lnTo>
                  <a:lnTo>
                    <a:pt x="19366618" y="10253722"/>
                  </a:lnTo>
                  <a:lnTo>
                    <a:pt x="19390340" y="10179690"/>
                  </a:lnTo>
                  <a:lnTo>
                    <a:pt x="19401698" y="10138644"/>
                  </a:lnTo>
                  <a:lnTo>
                    <a:pt x="19412689" y="10095100"/>
                  </a:lnTo>
                  <a:lnTo>
                    <a:pt x="19423291" y="10049203"/>
                  </a:lnTo>
                  <a:lnTo>
                    <a:pt x="19433479" y="10001093"/>
                  </a:lnTo>
                  <a:lnTo>
                    <a:pt x="19443231" y="9950916"/>
                  </a:lnTo>
                  <a:lnTo>
                    <a:pt x="19452522" y="9898812"/>
                  </a:lnTo>
                  <a:lnTo>
                    <a:pt x="19461330" y="9844925"/>
                  </a:lnTo>
                  <a:lnTo>
                    <a:pt x="19469632" y="9789398"/>
                  </a:lnTo>
                  <a:lnTo>
                    <a:pt x="19477404" y="9732373"/>
                  </a:lnTo>
                  <a:lnTo>
                    <a:pt x="19484622" y="9673993"/>
                  </a:lnTo>
                  <a:lnTo>
                    <a:pt x="19491263" y="9614402"/>
                  </a:lnTo>
                  <a:lnTo>
                    <a:pt x="19497305" y="9553741"/>
                  </a:lnTo>
                  <a:lnTo>
                    <a:pt x="19502723" y="9492153"/>
                  </a:lnTo>
                  <a:lnTo>
                    <a:pt x="19507495" y="9429782"/>
                  </a:lnTo>
                  <a:lnTo>
                    <a:pt x="19511596" y="9366769"/>
                  </a:lnTo>
                  <a:lnTo>
                    <a:pt x="19515004" y="9303258"/>
                  </a:lnTo>
                  <a:lnTo>
                    <a:pt x="19517696" y="9239392"/>
                  </a:lnTo>
                  <a:lnTo>
                    <a:pt x="19519647" y="9175313"/>
                  </a:lnTo>
                  <a:lnTo>
                    <a:pt x="19520835" y="9111164"/>
                  </a:lnTo>
                  <a:lnTo>
                    <a:pt x="19521236" y="9047088"/>
                  </a:lnTo>
                  <a:lnTo>
                    <a:pt x="19482881" y="7813597"/>
                  </a:lnTo>
                  <a:lnTo>
                    <a:pt x="19486455" y="6456578"/>
                  </a:lnTo>
                  <a:lnTo>
                    <a:pt x="19486116" y="6024357"/>
                  </a:lnTo>
                  <a:lnTo>
                    <a:pt x="19484773" y="5781133"/>
                  </a:lnTo>
                  <a:lnTo>
                    <a:pt x="19482881" y="5608805"/>
                  </a:lnTo>
                  <a:lnTo>
                    <a:pt x="19571737" y="1191369"/>
                  </a:lnTo>
                  <a:lnTo>
                    <a:pt x="19569655" y="1127559"/>
                  </a:lnTo>
                  <a:lnTo>
                    <a:pt x="19565329" y="1064191"/>
                  </a:lnTo>
                  <a:lnTo>
                    <a:pt x="19558893" y="1001401"/>
                  </a:lnTo>
                  <a:lnTo>
                    <a:pt x="19550482" y="939327"/>
                  </a:lnTo>
                  <a:lnTo>
                    <a:pt x="19540230" y="878104"/>
                  </a:lnTo>
                  <a:lnTo>
                    <a:pt x="19528272" y="817868"/>
                  </a:lnTo>
                  <a:lnTo>
                    <a:pt x="19514742" y="758755"/>
                  </a:lnTo>
                  <a:lnTo>
                    <a:pt x="19499774" y="700902"/>
                  </a:lnTo>
                  <a:lnTo>
                    <a:pt x="19483504" y="644445"/>
                  </a:lnTo>
                  <a:lnTo>
                    <a:pt x="19466064" y="589520"/>
                  </a:lnTo>
                  <a:lnTo>
                    <a:pt x="19447590" y="536263"/>
                  </a:lnTo>
                  <a:lnTo>
                    <a:pt x="19428216" y="484811"/>
                  </a:lnTo>
                  <a:lnTo>
                    <a:pt x="19408077" y="435299"/>
                  </a:lnTo>
                  <a:lnTo>
                    <a:pt x="19387306" y="387863"/>
                  </a:lnTo>
                  <a:lnTo>
                    <a:pt x="19366039" y="342641"/>
                  </a:lnTo>
                  <a:lnTo>
                    <a:pt x="19344409" y="299768"/>
                  </a:lnTo>
                  <a:lnTo>
                    <a:pt x="19322551" y="259380"/>
                  </a:lnTo>
                  <a:lnTo>
                    <a:pt x="19300599" y="221613"/>
                  </a:lnTo>
                  <a:lnTo>
                    <a:pt x="19278689" y="186604"/>
                  </a:lnTo>
                  <a:lnTo>
                    <a:pt x="19256953" y="154489"/>
                  </a:lnTo>
                  <a:lnTo>
                    <a:pt x="19214545" y="99485"/>
                  </a:lnTo>
                  <a:lnTo>
                    <a:pt x="19174450" y="57690"/>
                  </a:lnTo>
                  <a:lnTo>
                    <a:pt x="19137744" y="30194"/>
                  </a:lnTo>
                  <a:lnTo>
                    <a:pt x="19086275" y="13468"/>
                  </a:lnTo>
                  <a:lnTo>
                    <a:pt x="19035944" y="7157"/>
                  </a:lnTo>
                  <a:lnTo>
                    <a:pt x="18971501" y="2971"/>
                  </a:lnTo>
                  <a:lnTo>
                    <a:pt x="18894445" y="666"/>
                  </a:lnTo>
                  <a:lnTo>
                    <a:pt x="18851655" y="143"/>
                  </a:lnTo>
                  <a:lnTo>
                    <a:pt x="18806275" y="0"/>
                  </a:lnTo>
                  <a:close/>
                </a:path>
              </a:pathLst>
            </a:custGeom>
            <a:solidFill>
              <a:srgbClr val="DF8F23"/>
            </a:solidFill>
          </p:spPr>
          <p:txBody>
            <a:bodyPr wrap="square" lIns="0" tIns="0" rIns="0" bIns="0" rtlCol="0"/>
            <a:lstStyle/>
            <a:p>
              <a:endParaRPr dirty="0">
                <a:latin typeface="Meiryo UI" panose="020B0604030504040204" pitchFamily="34" charset="-128"/>
              </a:endParaRPr>
            </a:p>
          </p:txBody>
        </p:sp>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4591386" y="6223288"/>
              <a:ext cx="327739" cy="325729"/>
            </a:xfrm>
            <a:prstGeom prst="rect">
              <a:avLst/>
            </a:prstGeom>
          </p:spPr>
        </p:pic>
        <p:sp>
          <p:nvSpPr>
            <p:cNvPr id="5" name="object 5"/>
            <p:cNvSpPr/>
            <p:nvPr/>
          </p:nvSpPr>
          <p:spPr>
            <a:xfrm>
              <a:off x="4409046" y="5961117"/>
              <a:ext cx="374650" cy="438150"/>
            </a:xfrm>
            <a:custGeom>
              <a:avLst/>
              <a:gdLst/>
              <a:ahLst/>
              <a:cxnLst/>
              <a:rect l="l" t="t" r="r" b="b"/>
              <a:pathLst>
                <a:path w="374650" h="438150">
                  <a:moveTo>
                    <a:pt x="51510" y="0"/>
                  </a:moveTo>
                  <a:lnTo>
                    <a:pt x="10479" y="1722"/>
                  </a:lnTo>
                  <a:lnTo>
                    <a:pt x="0" y="41426"/>
                  </a:lnTo>
                  <a:lnTo>
                    <a:pt x="513" y="86512"/>
                  </a:lnTo>
                  <a:lnTo>
                    <a:pt x="11808" y="134745"/>
                  </a:lnTo>
                  <a:lnTo>
                    <a:pt x="33674" y="183894"/>
                  </a:lnTo>
                  <a:lnTo>
                    <a:pt x="65901" y="231726"/>
                  </a:lnTo>
                  <a:lnTo>
                    <a:pt x="92779" y="262423"/>
                  </a:lnTo>
                  <a:lnTo>
                    <a:pt x="127904" y="298200"/>
                  </a:lnTo>
                  <a:lnTo>
                    <a:pt x="168778" y="336347"/>
                  </a:lnTo>
                  <a:lnTo>
                    <a:pt x="212901" y="374156"/>
                  </a:lnTo>
                  <a:lnTo>
                    <a:pt x="257774" y="408919"/>
                  </a:lnTo>
                  <a:lnTo>
                    <a:pt x="300899" y="437929"/>
                  </a:lnTo>
                  <a:lnTo>
                    <a:pt x="374248" y="378946"/>
                  </a:lnTo>
                  <a:lnTo>
                    <a:pt x="355164" y="330600"/>
                  </a:lnTo>
                  <a:lnTo>
                    <a:pt x="330834" y="279311"/>
                  </a:lnTo>
                  <a:lnTo>
                    <a:pt x="303369" y="228101"/>
                  </a:lnTo>
                  <a:lnTo>
                    <a:pt x="274877" y="179994"/>
                  </a:lnTo>
                  <a:lnTo>
                    <a:pt x="247466" y="138011"/>
                  </a:lnTo>
                  <a:lnTo>
                    <a:pt x="223247" y="105174"/>
                  </a:lnTo>
                  <a:lnTo>
                    <a:pt x="183447" y="63442"/>
                  </a:lnTo>
                  <a:lnTo>
                    <a:pt x="140132" y="31545"/>
                  </a:lnTo>
                  <a:lnTo>
                    <a:pt x="95441" y="10169"/>
                  </a:lnTo>
                  <a:lnTo>
                    <a:pt x="51510"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4506185" y="6086661"/>
              <a:ext cx="104496" cy="104500"/>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4749124" y="6372965"/>
              <a:ext cx="97898" cy="118467"/>
            </a:xfrm>
            <a:prstGeom prst="rect">
              <a:avLst/>
            </a:prstGeom>
          </p:spPr>
        </p:pic>
        <p:sp>
          <p:nvSpPr>
            <p:cNvPr id="8" name="object 8"/>
            <p:cNvSpPr/>
            <p:nvPr/>
          </p:nvSpPr>
          <p:spPr>
            <a:xfrm>
              <a:off x="4912754" y="6516757"/>
              <a:ext cx="866140" cy="494665"/>
            </a:xfrm>
            <a:custGeom>
              <a:avLst/>
              <a:gdLst/>
              <a:ahLst/>
              <a:cxnLst/>
              <a:rect l="l" t="t" r="r" b="b"/>
              <a:pathLst>
                <a:path w="866139" h="494665">
                  <a:moveTo>
                    <a:pt x="866127" y="312470"/>
                  </a:moveTo>
                  <a:lnTo>
                    <a:pt x="861288" y="268706"/>
                  </a:lnTo>
                  <a:lnTo>
                    <a:pt x="843673" y="230022"/>
                  </a:lnTo>
                  <a:lnTo>
                    <a:pt x="815416" y="198793"/>
                  </a:lnTo>
                  <a:lnTo>
                    <a:pt x="778687" y="177406"/>
                  </a:lnTo>
                  <a:lnTo>
                    <a:pt x="735609" y="168236"/>
                  </a:lnTo>
                  <a:lnTo>
                    <a:pt x="691832" y="173075"/>
                  </a:lnTo>
                  <a:lnTo>
                    <a:pt x="653148" y="190690"/>
                  </a:lnTo>
                  <a:lnTo>
                    <a:pt x="621919" y="218948"/>
                  </a:lnTo>
                  <a:lnTo>
                    <a:pt x="600532" y="255689"/>
                  </a:lnTo>
                  <a:lnTo>
                    <a:pt x="595960" y="277139"/>
                  </a:lnTo>
                  <a:lnTo>
                    <a:pt x="582231" y="285432"/>
                  </a:lnTo>
                  <a:lnTo>
                    <a:pt x="577684" y="277888"/>
                  </a:lnTo>
                  <a:lnTo>
                    <a:pt x="562279" y="266331"/>
                  </a:lnTo>
                  <a:lnTo>
                    <a:pt x="542937" y="261416"/>
                  </a:lnTo>
                  <a:lnTo>
                    <a:pt x="523214" y="264375"/>
                  </a:lnTo>
                  <a:lnTo>
                    <a:pt x="506730" y="274332"/>
                  </a:lnTo>
                  <a:lnTo>
                    <a:pt x="495185" y="289750"/>
                  </a:lnTo>
                  <a:lnTo>
                    <a:pt x="493356" y="296938"/>
                  </a:lnTo>
                  <a:lnTo>
                    <a:pt x="485228" y="290842"/>
                  </a:lnTo>
                  <a:lnTo>
                    <a:pt x="461022" y="284683"/>
                  </a:lnTo>
                  <a:lnTo>
                    <a:pt x="456501" y="285369"/>
                  </a:lnTo>
                  <a:lnTo>
                    <a:pt x="458508" y="277520"/>
                  </a:lnTo>
                  <a:lnTo>
                    <a:pt x="454964" y="253936"/>
                  </a:lnTo>
                  <a:lnTo>
                    <a:pt x="443064" y="234226"/>
                  </a:lnTo>
                  <a:lnTo>
                    <a:pt x="424649" y="220421"/>
                  </a:lnTo>
                  <a:lnTo>
                    <a:pt x="402869" y="214884"/>
                  </a:lnTo>
                  <a:lnTo>
                    <a:pt x="404520" y="208419"/>
                  </a:lnTo>
                  <a:lnTo>
                    <a:pt x="400812" y="183794"/>
                  </a:lnTo>
                  <a:lnTo>
                    <a:pt x="388378" y="163220"/>
                  </a:lnTo>
                  <a:lnTo>
                    <a:pt x="369150" y="148793"/>
                  </a:lnTo>
                  <a:lnTo>
                    <a:pt x="345008" y="142659"/>
                  </a:lnTo>
                  <a:lnTo>
                    <a:pt x="320382" y="146367"/>
                  </a:lnTo>
                  <a:lnTo>
                    <a:pt x="299808" y="158800"/>
                  </a:lnTo>
                  <a:lnTo>
                    <a:pt x="297370" y="162039"/>
                  </a:lnTo>
                  <a:lnTo>
                    <a:pt x="291211" y="151828"/>
                  </a:lnTo>
                  <a:lnTo>
                    <a:pt x="268897" y="135102"/>
                  </a:lnTo>
                  <a:lnTo>
                    <a:pt x="256171" y="131876"/>
                  </a:lnTo>
                  <a:lnTo>
                    <a:pt x="254152" y="118427"/>
                  </a:lnTo>
                  <a:lnTo>
                    <a:pt x="244132" y="101841"/>
                  </a:lnTo>
                  <a:lnTo>
                    <a:pt x="228625" y="90220"/>
                  </a:lnTo>
                  <a:lnTo>
                    <a:pt x="209169" y="85267"/>
                  </a:lnTo>
                  <a:lnTo>
                    <a:pt x="189331" y="88265"/>
                  </a:lnTo>
                  <a:lnTo>
                    <a:pt x="172745" y="98272"/>
                  </a:lnTo>
                  <a:lnTo>
                    <a:pt x="162090" y="112483"/>
                  </a:lnTo>
                  <a:lnTo>
                    <a:pt x="151244" y="94500"/>
                  </a:lnTo>
                  <a:lnTo>
                    <a:pt x="131940" y="80035"/>
                  </a:lnTo>
                  <a:lnTo>
                    <a:pt x="107734" y="73875"/>
                  </a:lnTo>
                  <a:lnTo>
                    <a:pt x="105841" y="61290"/>
                  </a:lnTo>
                  <a:lnTo>
                    <a:pt x="99479" y="50774"/>
                  </a:lnTo>
                  <a:lnTo>
                    <a:pt x="89649" y="43408"/>
                  </a:lnTo>
                  <a:lnTo>
                    <a:pt x="77317" y="40259"/>
                  </a:lnTo>
                  <a:lnTo>
                    <a:pt x="76619" y="40373"/>
                  </a:lnTo>
                  <a:lnTo>
                    <a:pt x="76657" y="40233"/>
                  </a:lnTo>
                  <a:lnTo>
                    <a:pt x="74383" y="25158"/>
                  </a:lnTo>
                  <a:lnTo>
                    <a:pt x="66776" y="12573"/>
                  </a:lnTo>
                  <a:lnTo>
                    <a:pt x="55003" y="3746"/>
                  </a:lnTo>
                  <a:lnTo>
                    <a:pt x="40233" y="0"/>
                  </a:lnTo>
                  <a:lnTo>
                    <a:pt x="25171" y="2260"/>
                  </a:lnTo>
                  <a:lnTo>
                    <a:pt x="12585" y="9867"/>
                  </a:lnTo>
                  <a:lnTo>
                    <a:pt x="3759" y="21640"/>
                  </a:lnTo>
                  <a:lnTo>
                    <a:pt x="0" y="36410"/>
                  </a:lnTo>
                  <a:lnTo>
                    <a:pt x="2273" y="51473"/>
                  </a:lnTo>
                  <a:lnTo>
                    <a:pt x="9867" y="64071"/>
                  </a:lnTo>
                  <a:lnTo>
                    <a:pt x="21640" y="72885"/>
                  </a:lnTo>
                  <a:lnTo>
                    <a:pt x="36410" y="76644"/>
                  </a:lnTo>
                  <a:lnTo>
                    <a:pt x="44411" y="75450"/>
                  </a:lnTo>
                  <a:lnTo>
                    <a:pt x="45605" y="83273"/>
                  </a:lnTo>
                  <a:lnTo>
                    <a:pt x="51955" y="93789"/>
                  </a:lnTo>
                  <a:lnTo>
                    <a:pt x="56845" y="97459"/>
                  </a:lnTo>
                  <a:lnTo>
                    <a:pt x="47917" y="109372"/>
                  </a:lnTo>
                  <a:lnTo>
                    <a:pt x="41757" y="133578"/>
                  </a:lnTo>
                  <a:lnTo>
                    <a:pt x="45466" y="158292"/>
                  </a:lnTo>
                  <a:lnTo>
                    <a:pt x="57937" y="178943"/>
                  </a:lnTo>
                  <a:lnTo>
                    <a:pt x="77241" y="193408"/>
                  </a:lnTo>
                  <a:lnTo>
                    <a:pt x="101447" y="199567"/>
                  </a:lnTo>
                  <a:lnTo>
                    <a:pt x="126161" y="195846"/>
                  </a:lnTo>
                  <a:lnTo>
                    <a:pt x="146812" y="183375"/>
                  </a:lnTo>
                  <a:lnTo>
                    <a:pt x="161277" y="164071"/>
                  </a:lnTo>
                  <a:lnTo>
                    <a:pt x="162610" y="158788"/>
                  </a:lnTo>
                  <a:lnTo>
                    <a:pt x="169189" y="169659"/>
                  </a:lnTo>
                  <a:lnTo>
                    <a:pt x="171157" y="171145"/>
                  </a:lnTo>
                  <a:lnTo>
                    <a:pt x="164579" y="197027"/>
                  </a:lnTo>
                  <a:lnTo>
                    <a:pt x="168884" y="225602"/>
                  </a:lnTo>
                  <a:lnTo>
                    <a:pt x="183299" y="249478"/>
                  </a:lnTo>
                  <a:lnTo>
                    <a:pt x="205625" y="266204"/>
                  </a:lnTo>
                  <a:lnTo>
                    <a:pt x="233629" y="273329"/>
                  </a:lnTo>
                  <a:lnTo>
                    <a:pt x="262204" y="269036"/>
                  </a:lnTo>
                  <a:lnTo>
                    <a:pt x="286080" y="254609"/>
                  </a:lnTo>
                  <a:lnTo>
                    <a:pt x="293636" y="244513"/>
                  </a:lnTo>
                  <a:lnTo>
                    <a:pt x="295376" y="247370"/>
                  </a:lnTo>
                  <a:lnTo>
                    <a:pt x="314617" y="261797"/>
                  </a:lnTo>
                  <a:lnTo>
                    <a:pt x="338747" y="267931"/>
                  </a:lnTo>
                  <a:lnTo>
                    <a:pt x="339509" y="267817"/>
                  </a:lnTo>
                  <a:lnTo>
                    <a:pt x="338569" y="271513"/>
                  </a:lnTo>
                  <a:lnTo>
                    <a:pt x="342125" y="295097"/>
                  </a:lnTo>
                  <a:lnTo>
                    <a:pt x="354025" y="314807"/>
                  </a:lnTo>
                  <a:lnTo>
                    <a:pt x="372440" y="328612"/>
                  </a:lnTo>
                  <a:lnTo>
                    <a:pt x="395541" y="334492"/>
                  </a:lnTo>
                  <a:lnTo>
                    <a:pt x="397649" y="334175"/>
                  </a:lnTo>
                  <a:lnTo>
                    <a:pt x="395058" y="344373"/>
                  </a:lnTo>
                  <a:lnTo>
                    <a:pt x="398767" y="369087"/>
                  </a:lnTo>
                  <a:lnTo>
                    <a:pt x="411238" y="389724"/>
                  </a:lnTo>
                  <a:lnTo>
                    <a:pt x="430530" y="404190"/>
                  </a:lnTo>
                  <a:lnTo>
                    <a:pt x="454736" y="410337"/>
                  </a:lnTo>
                  <a:lnTo>
                    <a:pt x="479450" y="406628"/>
                  </a:lnTo>
                  <a:lnTo>
                    <a:pt x="500087" y="394157"/>
                  </a:lnTo>
                  <a:lnTo>
                    <a:pt x="514553" y="374865"/>
                  </a:lnTo>
                  <a:lnTo>
                    <a:pt x="519099" y="356971"/>
                  </a:lnTo>
                  <a:lnTo>
                    <a:pt x="531228" y="360057"/>
                  </a:lnTo>
                  <a:lnTo>
                    <a:pt x="534225" y="419493"/>
                  </a:lnTo>
                  <a:lnTo>
                    <a:pt x="556806" y="456895"/>
                  </a:lnTo>
                  <a:lnTo>
                    <a:pt x="591769" y="483095"/>
                  </a:lnTo>
                  <a:lnTo>
                    <a:pt x="635622" y="494245"/>
                  </a:lnTo>
                  <a:lnTo>
                    <a:pt x="680377" y="487527"/>
                  </a:lnTo>
                  <a:lnTo>
                    <a:pt x="717778" y="464934"/>
                  </a:lnTo>
                  <a:lnTo>
                    <a:pt x="735330" y="441515"/>
                  </a:lnTo>
                  <a:lnTo>
                    <a:pt x="765657" y="438162"/>
                  </a:lnTo>
                  <a:lnTo>
                    <a:pt x="804341" y="420535"/>
                  </a:lnTo>
                  <a:lnTo>
                    <a:pt x="835571" y="392290"/>
                  </a:lnTo>
                  <a:lnTo>
                    <a:pt x="856957" y="355549"/>
                  </a:lnTo>
                  <a:lnTo>
                    <a:pt x="866127" y="31247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pic>
          <p:nvPicPr>
            <p:cNvPr id="9" name="object 9"/>
            <p:cNvPicPr/>
            <p:nvPr/>
          </p:nvPicPr>
          <p:blipFill>
            <a:blip r:embed="rId6" cstate="email">
              <a:extLst>
                <a:ext uri="{28A0092B-C50C-407E-A947-70E740481C1C}">
                  <a14:useLocalDpi xmlns:a14="http://schemas.microsoft.com/office/drawing/2010/main"/>
                </a:ext>
              </a:extLst>
            </a:blip>
            <a:stretch>
              <a:fillRect/>
            </a:stretch>
          </p:blipFill>
          <p:spPr>
            <a:xfrm>
              <a:off x="5666547" y="6762007"/>
              <a:ext cx="354086" cy="291883"/>
            </a:xfrm>
            <a:prstGeom prst="rect">
              <a:avLst/>
            </a:prstGeom>
          </p:spPr>
        </p:pic>
        <p:pic>
          <p:nvPicPr>
            <p:cNvPr id="10" name="object 10"/>
            <p:cNvPicPr/>
            <p:nvPr/>
          </p:nvPicPr>
          <p:blipFill>
            <a:blip r:embed="rId7" cstate="email">
              <a:extLst>
                <a:ext uri="{28A0092B-C50C-407E-A947-70E740481C1C}">
                  <a14:useLocalDpi xmlns:a14="http://schemas.microsoft.com/office/drawing/2010/main"/>
                </a:ext>
              </a:extLst>
            </a:blip>
            <a:stretch>
              <a:fillRect/>
            </a:stretch>
          </p:blipFill>
          <p:spPr>
            <a:xfrm>
              <a:off x="5353015" y="6675026"/>
              <a:ext cx="182779" cy="182779"/>
            </a:xfrm>
            <a:prstGeom prst="rect">
              <a:avLst/>
            </a:prstGeom>
          </p:spPr>
        </p:pic>
        <p:sp>
          <p:nvSpPr>
            <p:cNvPr id="11" name="object 11"/>
            <p:cNvSpPr/>
            <p:nvPr/>
          </p:nvSpPr>
          <p:spPr>
            <a:xfrm>
              <a:off x="4001029" y="5263799"/>
              <a:ext cx="330200" cy="346710"/>
            </a:xfrm>
            <a:custGeom>
              <a:avLst/>
              <a:gdLst/>
              <a:ahLst/>
              <a:cxnLst/>
              <a:rect l="l" t="t" r="r" b="b"/>
              <a:pathLst>
                <a:path w="330200" h="346710">
                  <a:moveTo>
                    <a:pt x="135116" y="0"/>
                  </a:moveTo>
                  <a:lnTo>
                    <a:pt x="139032" y="141032"/>
                  </a:lnTo>
                  <a:lnTo>
                    <a:pt x="0" y="112310"/>
                  </a:lnTo>
                  <a:lnTo>
                    <a:pt x="124100" y="179429"/>
                  </a:lnTo>
                  <a:lnTo>
                    <a:pt x="29716" y="285467"/>
                  </a:lnTo>
                  <a:lnTo>
                    <a:pt x="149890" y="211553"/>
                  </a:lnTo>
                  <a:lnTo>
                    <a:pt x="194528" y="346314"/>
                  </a:lnTo>
                  <a:lnTo>
                    <a:pt x="190611" y="205292"/>
                  </a:lnTo>
                  <a:lnTo>
                    <a:pt x="329633" y="234013"/>
                  </a:lnTo>
                  <a:lnTo>
                    <a:pt x="205533" y="166884"/>
                  </a:lnTo>
                  <a:lnTo>
                    <a:pt x="299928" y="60856"/>
                  </a:lnTo>
                  <a:lnTo>
                    <a:pt x="179743" y="134760"/>
                  </a:lnTo>
                  <a:lnTo>
                    <a:pt x="135116" y="0"/>
                  </a:lnTo>
                  <a:close/>
                </a:path>
              </a:pathLst>
            </a:custGeom>
            <a:solidFill>
              <a:srgbClr val="F8DE33"/>
            </a:solidFill>
          </p:spPr>
          <p:txBody>
            <a:bodyPr wrap="square" lIns="0" tIns="0" rIns="0" bIns="0" rtlCol="0"/>
            <a:lstStyle/>
            <a:p>
              <a:endParaRPr dirty="0">
                <a:latin typeface="Meiryo UI" panose="020B0604030504040204" pitchFamily="34" charset="-128"/>
              </a:endParaRPr>
            </a:p>
          </p:txBody>
        </p:sp>
        <p:pic>
          <p:nvPicPr>
            <p:cNvPr id="12" name="object 12"/>
            <p:cNvPicPr/>
            <p:nvPr/>
          </p:nvPicPr>
          <p:blipFill>
            <a:blip r:embed="rId8" cstate="email">
              <a:extLst>
                <a:ext uri="{28A0092B-C50C-407E-A947-70E740481C1C}">
                  <a14:useLocalDpi xmlns:a14="http://schemas.microsoft.com/office/drawing/2010/main"/>
                </a:ext>
              </a:extLst>
            </a:blip>
            <a:stretch>
              <a:fillRect/>
            </a:stretch>
          </p:blipFill>
          <p:spPr>
            <a:xfrm>
              <a:off x="5117321" y="6116953"/>
              <a:ext cx="187355" cy="196842"/>
            </a:xfrm>
            <a:prstGeom prst="rect">
              <a:avLst/>
            </a:prstGeom>
          </p:spPr>
        </p:pic>
        <p:pic>
          <p:nvPicPr>
            <p:cNvPr id="13" name="object 13"/>
            <p:cNvPicPr/>
            <p:nvPr/>
          </p:nvPicPr>
          <p:blipFill>
            <a:blip r:embed="rId9" cstate="email">
              <a:extLst>
                <a:ext uri="{28A0092B-C50C-407E-A947-70E740481C1C}">
                  <a14:useLocalDpi xmlns:a14="http://schemas.microsoft.com/office/drawing/2010/main"/>
                </a:ext>
              </a:extLst>
            </a:blip>
            <a:stretch>
              <a:fillRect/>
            </a:stretch>
          </p:blipFill>
          <p:spPr>
            <a:xfrm>
              <a:off x="16181355" y="5176884"/>
              <a:ext cx="187345" cy="196842"/>
            </a:xfrm>
            <a:prstGeom prst="rect">
              <a:avLst/>
            </a:prstGeom>
          </p:spPr>
        </p:pic>
        <p:pic>
          <p:nvPicPr>
            <p:cNvPr id="14" name="object 14"/>
            <p:cNvPicPr/>
            <p:nvPr/>
          </p:nvPicPr>
          <p:blipFill>
            <a:blip r:embed="rId10" cstate="email">
              <a:extLst>
                <a:ext uri="{28A0092B-C50C-407E-A947-70E740481C1C}">
                  <a14:useLocalDpi xmlns:a14="http://schemas.microsoft.com/office/drawing/2010/main"/>
                </a:ext>
              </a:extLst>
            </a:blip>
            <a:stretch>
              <a:fillRect/>
            </a:stretch>
          </p:blipFill>
          <p:spPr>
            <a:xfrm>
              <a:off x="16576300" y="4617787"/>
              <a:ext cx="226087" cy="237532"/>
            </a:xfrm>
            <a:prstGeom prst="rect">
              <a:avLst/>
            </a:prstGeom>
          </p:spPr>
        </p:pic>
        <p:pic>
          <p:nvPicPr>
            <p:cNvPr id="15" name="object 15"/>
            <p:cNvPicPr/>
            <p:nvPr/>
          </p:nvPicPr>
          <p:blipFill>
            <a:blip r:embed="rId11" cstate="email">
              <a:extLst>
                <a:ext uri="{28A0092B-C50C-407E-A947-70E740481C1C}">
                  <a14:useLocalDpi xmlns:a14="http://schemas.microsoft.com/office/drawing/2010/main"/>
                </a:ext>
              </a:extLst>
            </a:blip>
            <a:stretch>
              <a:fillRect/>
            </a:stretch>
          </p:blipFill>
          <p:spPr>
            <a:xfrm>
              <a:off x="3937941" y="6177944"/>
              <a:ext cx="226087" cy="237542"/>
            </a:xfrm>
            <a:prstGeom prst="rect">
              <a:avLst/>
            </a:prstGeom>
          </p:spPr>
        </p:pic>
      </p:grpSp>
      <p:sp>
        <p:nvSpPr>
          <p:cNvPr id="16" name="object 16"/>
          <p:cNvSpPr txBox="1">
            <a:spLocks noGrp="1"/>
          </p:cNvSpPr>
          <p:nvPr>
            <p:ph type="title"/>
          </p:nvPr>
        </p:nvSpPr>
        <p:spPr>
          <a:xfrm>
            <a:off x="5340329" y="4901415"/>
            <a:ext cx="11462057" cy="1124667"/>
          </a:xfrm>
          <a:prstGeom prst="rect">
            <a:avLst/>
          </a:prstGeom>
        </p:spPr>
        <p:txBody>
          <a:bodyPr vert="horz" wrap="square" lIns="0" tIns="16510" rIns="0" bIns="0" rtlCol="0">
            <a:spAutoFit/>
          </a:bodyPr>
          <a:lstStyle/>
          <a:p>
            <a:pPr marL="12700">
              <a:lnSpc>
                <a:spcPct val="100000"/>
              </a:lnSpc>
              <a:spcBef>
                <a:spcPts val="130"/>
              </a:spcBef>
            </a:pPr>
            <a:r>
              <a:rPr sz="7200" spc="10" dirty="0"/>
              <a:t>みんなで月に行こう！！</a:t>
            </a:r>
            <a:endParaRPr sz="7200" dirty="0"/>
          </a:p>
        </p:txBody>
      </p:sp>
      <p:sp>
        <p:nvSpPr>
          <p:cNvPr id="17" name="object 17"/>
          <p:cNvSpPr txBox="1"/>
          <p:nvPr/>
        </p:nvSpPr>
        <p:spPr>
          <a:xfrm>
            <a:off x="926918" y="10119046"/>
            <a:ext cx="4608876" cy="461665"/>
          </a:xfrm>
          <a:prstGeom prst="rect">
            <a:avLst/>
          </a:prstGeom>
        </p:spPr>
        <p:txBody>
          <a:bodyPr vert="horz" wrap="square" lIns="0" tIns="15240" rIns="0" bIns="0" rtlCol="0">
            <a:spAutoFit/>
          </a:bodyPr>
          <a:lstStyle/>
          <a:p>
            <a:pPr marL="12700">
              <a:lnSpc>
                <a:spcPct val="100000"/>
              </a:lnSpc>
              <a:spcBef>
                <a:spcPts val="120"/>
              </a:spcBef>
            </a:pPr>
            <a:r>
              <a:rPr sz="2900" dirty="0">
                <a:solidFill>
                  <a:srgbClr val="FFFFFF"/>
                </a:solidFill>
                <a:latin typeface="Meiryo UI" panose="020B0604030504040204" pitchFamily="34" charset="-128"/>
                <a:cs typeface="Gen Shin Gothic P Bold"/>
              </a:rPr>
              <a:t>J</a:t>
            </a:r>
            <a:r>
              <a:rPr sz="2900" spc="-20" dirty="0">
                <a:solidFill>
                  <a:srgbClr val="FFFFFF"/>
                </a:solidFill>
                <a:latin typeface="Meiryo UI" panose="020B0604030504040204" pitchFamily="34" charset="-128"/>
                <a:cs typeface="Gen Shin Gothic P Bold"/>
              </a:rPr>
              <a:t>A</a:t>
            </a:r>
            <a:r>
              <a:rPr sz="2900" spc="-15" dirty="0">
                <a:solidFill>
                  <a:srgbClr val="FFFFFF"/>
                </a:solidFill>
                <a:latin typeface="Meiryo UI" panose="020B0604030504040204" pitchFamily="34" charset="-128"/>
                <a:cs typeface="Gen Shin Gothic P Bold"/>
              </a:rPr>
              <a:t>X</a:t>
            </a:r>
            <a:r>
              <a:rPr sz="2900" spc="10" dirty="0">
                <a:solidFill>
                  <a:srgbClr val="FFFFFF"/>
                </a:solidFill>
                <a:latin typeface="Meiryo UI" panose="020B0604030504040204" pitchFamily="34" charset="-128"/>
                <a:cs typeface="Gen Shin Gothic P Bold"/>
              </a:rPr>
              <a:t>A宇宙教育センター</a:t>
            </a:r>
            <a:endParaRPr sz="2900" dirty="0">
              <a:latin typeface="Gen Shin Gothic P Regular"/>
              <a:cs typeface="Gen Shin Gothic P Regular"/>
            </a:endParaRPr>
          </a:p>
        </p:txBody>
      </p:sp>
      <p:grpSp>
        <p:nvGrpSpPr>
          <p:cNvPr id="18" name="object 18"/>
          <p:cNvGrpSpPr/>
          <p:nvPr/>
        </p:nvGrpSpPr>
        <p:grpSpPr>
          <a:xfrm>
            <a:off x="15172312" y="4083645"/>
            <a:ext cx="1193800" cy="1204595"/>
            <a:chOff x="15172312" y="4083645"/>
            <a:chExt cx="1193800" cy="1204595"/>
          </a:xfrm>
        </p:grpSpPr>
        <p:sp>
          <p:nvSpPr>
            <p:cNvPr id="19" name="object 19"/>
            <p:cNvSpPr/>
            <p:nvPr/>
          </p:nvSpPr>
          <p:spPr>
            <a:xfrm>
              <a:off x="15266707" y="4209292"/>
              <a:ext cx="911225" cy="911225"/>
            </a:xfrm>
            <a:custGeom>
              <a:avLst/>
              <a:gdLst/>
              <a:ahLst/>
              <a:cxnLst/>
              <a:rect l="l" t="t" r="r" b="b"/>
              <a:pathLst>
                <a:path w="911225" h="911225">
                  <a:moveTo>
                    <a:pt x="455399" y="0"/>
                  </a:moveTo>
                  <a:lnTo>
                    <a:pt x="408835" y="2351"/>
                  </a:lnTo>
                  <a:lnTo>
                    <a:pt x="363617" y="9252"/>
                  </a:lnTo>
                  <a:lnTo>
                    <a:pt x="319973" y="20474"/>
                  </a:lnTo>
                  <a:lnTo>
                    <a:pt x="278133" y="35789"/>
                  </a:lnTo>
                  <a:lnTo>
                    <a:pt x="238324" y="54966"/>
                  </a:lnTo>
                  <a:lnTo>
                    <a:pt x="200776" y="77778"/>
                  </a:lnTo>
                  <a:lnTo>
                    <a:pt x="165718" y="103995"/>
                  </a:lnTo>
                  <a:lnTo>
                    <a:pt x="133379" y="133388"/>
                  </a:lnTo>
                  <a:lnTo>
                    <a:pt x="103987" y="165729"/>
                  </a:lnTo>
                  <a:lnTo>
                    <a:pt x="77772" y="200788"/>
                  </a:lnTo>
                  <a:lnTo>
                    <a:pt x="54962" y="238337"/>
                  </a:lnTo>
                  <a:lnTo>
                    <a:pt x="35786" y="278146"/>
                  </a:lnTo>
                  <a:lnTo>
                    <a:pt x="20472" y="319987"/>
                  </a:lnTo>
                  <a:lnTo>
                    <a:pt x="9251" y="363630"/>
                  </a:lnTo>
                  <a:lnTo>
                    <a:pt x="2351" y="408848"/>
                  </a:lnTo>
                  <a:lnTo>
                    <a:pt x="0" y="455410"/>
                  </a:lnTo>
                  <a:lnTo>
                    <a:pt x="2351" y="501974"/>
                  </a:lnTo>
                  <a:lnTo>
                    <a:pt x="9251" y="547192"/>
                  </a:lnTo>
                  <a:lnTo>
                    <a:pt x="20472" y="590837"/>
                  </a:lnTo>
                  <a:lnTo>
                    <a:pt x="35786" y="632678"/>
                  </a:lnTo>
                  <a:lnTo>
                    <a:pt x="54962" y="672487"/>
                  </a:lnTo>
                  <a:lnTo>
                    <a:pt x="77772" y="710036"/>
                  </a:lnTo>
                  <a:lnTo>
                    <a:pt x="103987" y="745095"/>
                  </a:lnTo>
                  <a:lnTo>
                    <a:pt x="133379" y="777435"/>
                  </a:lnTo>
                  <a:lnTo>
                    <a:pt x="165718" y="806828"/>
                  </a:lnTo>
                  <a:lnTo>
                    <a:pt x="200776" y="833044"/>
                  </a:lnTo>
                  <a:lnTo>
                    <a:pt x="238324" y="855855"/>
                  </a:lnTo>
                  <a:lnTo>
                    <a:pt x="278133" y="875032"/>
                  </a:lnTo>
                  <a:lnTo>
                    <a:pt x="319973" y="890346"/>
                  </a:lnTo>
                  <a:lnTo>
                    <a:pt x="363617" y="901568"/>
                  </a:lnTo>
                  <a:lnTo>
                    <a:pt x="408835" y="908469"/>
                  </a:lnTo>
                  <a:lnTo>
                    <a:pt x="455399" y="910820"/>
                  </a:lnTo>
                  <a:lnTo>
                    <a:pt x="501961" y="908469"/>
                  </a:lnTo>
                  <a:lnTo>
                    <a:pt x="547179" y="901568"/>
                  </a:lnTo>
                  <a:lnTo>
                    <a:pt x="590822" y="890346"/>
                  </a:lnTo>
                  <a:lnTo>
                    <a:pt x="632663" y="875032"/>
                  </a:lnTo>
                  <a:lnTo>
                    <a:pt x="672472" y="855855"/>
                  </a:lnTo>
                  <a:lnTo>
                    <a:pt x="710021" y="833044"/>
                  </a:lnTo>
                  <a:lnTo>
                    <a:pt x="745080" y="806828"/>
                  </a:lnTo>
                  <a:lnTo>
                    <a:pt x="777421" y="777435"/>
                  </a:lnTo>
                  <a:lnTo>
                    <a:pt x="806814" y="745095"/>
                  </a:lnTo>
                  <a:lnTo>
                    <a:pt x="833031" y="710036"/>
                  </a:lnTo>
                  <a:lnTo>
                    <a:pt x="855843" y="672487"/>
                  </a:lnTo>
                  <a:lnTo>
                    <a:pt x="875020" y="632678"/>
                  </a:lnTo>
                  <a:lnTo>
                    <a:pt x="890335" y="590837"/>
                  </a:lnTo>
                  <a:lnTo>
                    <a:pt x="901557" y="547192"/>
                  </a:lnTo>
                  <a:lnTo>
                    <a:pt x="908458" y="501974"/>
                  </a:lnTo>
                  <a:lnTo>
                    <a:pt x="910809" y="455410"/>
                  </a:lnTo>
                  <a:lnTo>
                    <a:pt x="908458" y="408848"/>
                  </a:lnTo>
                  <a:lnTo>
                    <a:pt x="901557" y="363630"/>
                  </a:lnTo>
                  <a:lnTo>
                    <a:pt x="890335" y="319987"/>
                  </a:lnTo>
                  <a:lnTo>
                    <a:pt x="875020" y="278146"/>
                  </a:lnTo>
                  <a:lnTo>
                    <a:pt x="855843" y="238337"/>
                  </a:lnTo>
                  <a:lnTo>
                    <a:pt x="833031" y="200788"/>
                  </a:lnTo>
                  <a:lnTo>
                    <a:pt x="806814" y="165729"/>
                  </a:lnTo>
                  <a:lnTo>
                    <a:pt x="777421" y="133388"/>
                  </a:lnTo>
                  <a:lnTo>
                    <a:pt x="745080" y="103995"/>
                  </a:lnTo>
                  <a:lnTo>
                    <a:pt x="710021" y="77778"/>
                  </a:lnTo>
                  <a:lnTo>
                    <a:pt x="672472" y="54966"/>
                  </a:lnTo>
                  <a:lnTo>
                    <a:pt x="632663" y="35789"/>
                  </a:lnTo>
                  <a:lnTo>
                    <a:pt x="590822" y="20474"/>
                  </a:lnTo>
                  <a:lnTo>
                    <a:pt x="547179" y="9252"/>
                  </a:lnTo>
                  <a:lnTo>
                    <a:pt x="501961" y="2351"/>
                  </a:lnTo>
                  <a:lnTo>
                    <a:pt x="455399"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20" name="object 20"/>
            <p:cNvPicPr/>
            <p:nvPr/>
          </p:nvPicPr>
          <p:blipFill>
            <a:blip r:embed="rId12" cstate="email">
              <a:extLst>
                <a:ext uri="{28A0092B-C50C-407E-A947-70E740481C1C}">
                  <a14:useLocalDpi xmlns:a14="http://schemas.microsoft.com/office/drawing/2010/main"/>
                </a:ext>
              </a:extLst>
            </a:blip>
            <a:stretch>
              <a:fillRect/>
            </a:stretch>
          </p:blipFill>
          <p:spPr>
            <a:xfrm>
              <a:off x="15552954" y="4464323"/>
              <a:ext cx="135325" cy="135327"/>
            </a:xfrm>
            <a:prstGeom prst="rect">
              <a:avLst/>
            </a:prstGeom>
          </p:spPr>
        </p:pic>
        <p:pic>
          <p:nvPicPr>
            <p:cNvPr id="21" name="object 21"/>
            <p:cNvPicPr/>
            <p:nvPr/>
          </p:nvPicPr>
          <p:blipFill>
            <a:blip r:embed="rId13" cstate="print"/>
            <a:stretch>
              <a:fillRect/>
            </a:stretch>
          </p:blipFill>
          <p:spPr>
            <a:xfrm>
              <a:off x="15245608" y="4083645"/>
              <a:ext cx="837670" cy="900496"/>
            </a:xfrm>
            <a:prstGeom prst="rect">
              <a:avLst/>
            </a:prstGeom>
          </p:spPr>
        </p:pic>
        <p:pic>
          <p:nvPicPr>
            <p:cNvPr id="22" name="object 22"/>
            <p:cNvPicPr/>
            <p:nvPr/>
          </p:nvPicPr>
          <p:blipFill>
            <a:blip r:embed="rId14" cstate="email">
              <a:extLst>
                <a:ext uri="{28A0092B-C50C-407E-A947-70E740481C1C}">
                  <a14:useLocalDpi xmlns:a14="http://schemas.microsoft.com/office/drawing/2010/main"/>
                </a:ext>
              </a:extLst>
            </a:blip>
            <a:stretch>
              <a:fillRect/>
            </a:stretch>
          </p:blipFill>
          <p:spPr>
            <a:xfrm>
              <a:off x="15881190" y="4742787"/>
              <a:ext cx="89149" cy="89149"/>
            </a:xfrm>
            <a:prstGeom prst="rect">
              <a:avLst/>
            </a:prstGeom>
          </p:spPr>
        </p:pic>
        <p:pic>
          <p:nvPicPr>
            <p:cNvPr id="23" name="object 23"/>
            <p:cNvPicPr/>
            <p:nvPr/>
          </p:nvPicPr>
          <p:blipFill>
            <a:blip r:embed="rId15" cstate="print"/>
            <a:stretch>
              <a:fillRect/>
            </a:stretch>
          </p:blipFill>
          <p:spPr>
            <a:xfrm>
              <a:off x="15549264" y="4355888"/>
              <a:ext cx="816728" cy="858612"/>
            </a:xfrm>
            <a:prstGeom prst="rect">
              <a:avLst/>
            </a:prstGeom>
          </p:spPr>
        </p:pic>
        <p:pic>
          <p:nvPicPr>
            <p:cNvPr id="24" name="object 24"/>
            <p:cNvPicPr/>
            <p:nvPr/>
          </p:nvPicPr>
          <p:blipFill>
            <a:blip r:embed="rId16" cstate="email">
              <a:extLst>
                <a:ext uri="{28A0092B-C50C-407E-A947-70E740481C1C}">
                  <a14:useLocalDpi xmlns:a14="http://schemas.microsoft.com/office/drawing/2010/main"/>
                </a:ext>
              </a:extLst>
            </a:blip>
            <a:stretch>
              <a:fillRect/>
            </a:stretch>
          </p:blipFill>
          <p:spPr>
            <a:xfrm>
              <a:off x="15515672" y="4835059"/>
              <a:ext cx="70229" cy="70228"/>
            </a:xfrm>
            <a:prstGeom prst="rect">
              <a:avLst/>
            </a:prstGeom>
          </p:spPr>
        </p:pic>
        <p:pic>
          <p:nvPicPr>
            <p:cNvPr id="25" name="object 25"/>
            <p:cNvPicPr/>
            <p:nvPr/>
          </p:nvPicPr>
          <p:blipFill>
            <a:blip r:embed="rId17" cstate="print"/>
            <a:stretch>
              <a:fillRect/>
            </a:stretch>
          </p:blipFill>
          <p:spPr>
            <a:xfrm>
              <a:off x="15172312" y="4450126"/>
              <a:ext cx="806258" cy="837670"/>
            </a:xfrm>
            <a:prstGeom prst="rect">
              <a:avLst/>
            </a:prstGeom>
          </p:spPr>
        </p:pic>
      </p:grpSp>
      <p:sp>
        <p:nvSpPr>
          <p:cNvPr id="26" name="object 26"/>
          <p:cNvSpPr txBox="1"/>
          <p:nvPr/>
        </p:nvSpPr>
        <p:spPr>
          <a:xfrm>
            <a:off x="8959229" y="4584039"/>
            <a:ext cx="3770409" cy="461665"/>
          </a:xfrm>
          <a:prstGeom prst="rect">
            <a:avLst/>
          </a:prstGeom>
        </p:spPr>
        <p:txBody>
          <a:bodyPr vert="horz" wrap="square" lIns="0" tIns="15240" rIns="0" bIns="0" rtlCol="0">
            <a:spAutoFit/>
          </a:bodyPr>
          <a:lstStyle/>
          <a:p>
            <a:pPr marL="12700">
              <a:lnSpc>
                <a:spcPct val="100000"/>
              </a:lnSpc>
              <a:spcBef>
                <a:spcPts val="120"/>
              </a:spcBef>
              <a:tabLst>
                <a:tab pos="577850" algn="l"/>
                <a:tab pos="2252980" algn="l"/>
              </a:tabLst>
            </a:pPr>
            <a:r>
              <a:rPr sz="2900" spc="20" dirty="0">
                <a:solidFill>
                  <a:srgbClr val="FFFFFF"/>
                </a:solidFill>
                <a:latin typeface="Meiryo UI" panose="020B0604030504040204" pitchFamily="34" charset="-128"/>
                <a:cs typeface="Gen Shin Gothic P Bold"/>
              </a:rPr>
              <a:t>つ	</a:t>
            </a:r>
            <a:r>
              <a:rPr lang="ja-JP" altLang="en-US" sz="2900" spc="15">
                <a:solidFill>
                  <a:srgbClr val="FFFFFF"/>
                </a:solidFill>
                <a:latin typeface="Meiryo UI" panose="020B0604030504040204" pitchFamily="34" charset="-128"/>
                <a:cs typeface="Gen Shin Gothic P Bold"/>
              </a:rPr>
              <a:t>き</a:t>
            </a:r>
            <a:r>
              <a:rPr lang="en-US" altLang="ja-JP" sz="2900" spc="15" dirty="0">
                <a:solidFill>
                  <a:srgbClr val="FFFFFF"/>
                </a:solidFill>
                <a:latin typeface="Meiryo UI" panose="020B0604030504040204" pitchFamily="34" charset="-128"/>
                <a:cs typeface="Gen Shin Gothic P Bold"/>
              </a:rPr>
              <a:t>         </a:t>
            </a:r>
            <a:r>
              <a:rPr sz="2900" spc="20" dirty="0" err="1">
                <a:solidFill>
                  <a:srgbClr val="FFFFFF"/>
                </a:solidFill>
                <a:latin typeface="Meiryo UI" panose="020B0604030504040204" pitchFamily="34" charset="-128"/>
                <a:cs typeface="Gen Shin Gothic P Bold"/>
              </a:rPr>
              <a:t>い</a:t>
            </a:r>
            <a:endParaRPr sz="2900" dirty="0">
              <a:latin typeface="Gen Shin Gothic P Regular"/>
              <a:cs typeface="Gen Shin Gothic P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5327650" y="846315"/>
            <a:ext cx="9636568" cy="839332"/>
          </a:xfrm>
          <a:prstGeom prst="rect">
            <a:avLst/>
          </a:prstGeom>
        </p:spPr>
        <p:txBody>
          <a:bodyPr vert="horz" wrap="square" lIns="0" tIns="15875" rIns="0" bIns="0" rtlCol="0">
            <a:spAutoFit/>
          </a:bodyPr>
          <a:lstStyle/>
          <a:p>
            <a:pPr marL="12700">
              <a:lnSpc>
                <a:spcPct val="100000"/>
              </a:lnSpc>
              <a:spcBef>
                <a:spcPts val="125"/>
              </a:spcBef>
            </a:pPr>
            <a:r>
              <a:rPr spc="20" dirty="0"/>
              <a:t>地球から大き</a:t>
            </a:r>
            <a:r>
              <a:rPr spc="10" dirty="0"/>
              <a:t>く</a:t>
            </a:r>
            <a:r>
              <a:rPr spc="25" dirty="0"/>
              <a:t>見</a:t>
            </a:r>
            <a:r>
              <a:rPr spc="-145" dirty="0"/>
              <a:t>え</a:t>
            </a:r>
            <a:r>
              <a:rPr spc="20" dirty="0"/>
              <a:t>る星は？？</a:t>
            </a:r>
          </a:p>
        </p:txBody>
      </p:sp>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1539256" y="2095946"/>
            <a:ext cx="8755994" cy="8699500"/>
          </a:xfrm>
          <a:prstGeom prst="rect">
            <a:avLst/>
          </a:prstGeom>
        </p:spPr>
      </p:pic>
      <p:sp>
        <p:nvSpPr>
          <p:cNvPr id="5" name="object 5"/>
          <p:cNvSpPr txBox="1"/>
          <p:nvPr/>
        </p:nvSpPr>
        <p:spPr>
          <a:xfrm>
            <a:off x="14637295" y="6082389"/>
            <a:ext cx="656590" cy="782320"/>
          </a:xfrm>
          <a:prstGeom prst="rect">
            <a:avLst/>
          </a:prstGeom>
        </p:spPr>
        <p:txBody>
          <a:bodyPr vert="horz" wrap="square" lIns="0" tIns="14604" rIns="0" bIns="0" rtlCol="0">
            <a:spAutoFit/>
          </a:bodyPr>
          <a:lstStyle/>
          <a:p>
            <a:pPr marL="12700">
              <a:lnSpc>
                <a:spcPct val="100000"/>
              </a:lnSpc>
              <a:spcBef>
                <a:spcPts val="114"/>
              </a:spcBef>
            </a:pPr>
            <a:r>
              <a:rPr sz="4950" spc="15" dirty="0">
                <a:solidFill>
                  <a:srgbClr val="FFFFFF"/>
                </a:solidFill>
                <a:latin typeface="Meiryo UI" panose="020B0604030504040204" pitchFamily="34" charset="-128"/>
                <a:cs typeface="Gen Shin Gothic P Bold"/>
              </a:rPr>
              <a:t>月</a:t>
            </a:r>
            <a:endParaRPr sz="4950" dirty="0">
              <a:latin typeface="Gen Shin Gothic P Regular"/>
              <a:cs typeface="Gen Shin Gothic P Regular"/>
            </a:endParaRPr>
          </a:p>
        </p:txBody>
      </p:sp>
      <p:sp>
        <p:nvSpPr>
          <p:cNvPr id="6" name="object 6"/>
          <p:cNvSpPr txBox="1"/>
          <p:nvPr/>
        </p:nvSpPr>
        <p:spPr>
          <a:xfrm>
            <a:off x="8567914" y="10180911"/>
            <a:ext cx="1255536" cy="312265"/>
          </a:xfrm>
          <a:prstGeom prst="rect">
            <a:avLst/>
          </a:prstGeom>
        </p:spPr>
        <p:txBody>
          <a:bodyPr vert="horz" wrap="square" lIns="0" tIns="12065" rIns="0" bIns="0" rtlCol="0">
            <a:spAutoFit/>
          </a:bodyPr>
          <a:lstStyle/>
          <a:p>
            <a:pPr marL="12700">
              <a:lnSpc>
                <a:spcPct val="100000"/>
              </a:lnSpc>
              <a:spcBef>
                <a:spcPts val="95"/>
              </a:spcBef>
            </a:pPr>
            <a:r>
              <a:rPr sz="1950" spc="-5" dirty="0">
                <a:solidFill>
                  <a:srgbClr val="FFFFFF"/>
                </a:solidFill>
                <a:latin typeface="Meiryo UI" panose="020B0604030504040204" pitchFamily="34" charset="-128"/>
                <a:cs typeface="Gen Shin Gothic P Bold"/>
              </a:rPr>
              <a:t>©NASA</a:t>
            </a:r>
            <a:endParaRPr sz="1950" dirty="0">
              <a:latin typeface="Gen Shin Gothic P Regular"/>
              <a:cs typeface="Gen Shin Gothic P Regular"/>
            </a:endParaRPr>
          </a:p>
        </p:txBody>
      </p:sp>
      <p:sp>
        <p:nvSpPr>
          <p:cNvPr id="7" name="object 7"/>
          <p:cNvSpPr/>
          <p:nvPr/>
        </p:nvSpPr>
        <p:spPr>
          <a:xfrm>
            <a:off x="13594884" y="5732809"/>
            <a:ext cx="2741295" cy="1256665"/>
          </a:xfrm>
          <a:custGeom>
            <a:avLst/>
            <a:gdLst/>
            <a:ahLst/>
            <a:cxnLst/>
            <a:rect l="l" t="t" r="r" b="b"/>
            <a:pathLst>
              <a:path w="2741294" h="1256665">
                <a:moveTo>
                  <a:pt x="2636275" y="1256506"/>
                </a:moveTo>
                <a:lnTo>
                  <a:pt x="104708" y="1256506"/>
                </a:lnTo>
                <a:lnTo>
                  <a:pt x="64052" y="1248244"/>
                </a:lnTo>
                <a:lnTo>
                  <a:pt x="30758" y="1225748"/>
                </a:lnTo>
                <a:lnTo>
                  <a:pt x="8262" y="1192453"/>
                </a:lnTo>
                <a:lnTo>
                  <a:pt x="0" y="1151797"/>
                </a:lnTo>
                <a:lnTo>
                  <a:pt x="0" y="104708"/>
                </a:lnTo>
                <a:lnTo>
                  <a:pt x="8262" y="64052"/>
                </a:lnTo>
                <a:lnTo>
                  <a:pt x="30758" y="30758"/>
                </a:lnTo>
                <a:lnTo>
                  <a:pt x="64052" y="8262"/>
                </a:lnTo>
                <a:lnTo>
                  <a:pt x="104708" y="0"/>
                </a:lnTo>
                <a:lnTo>
                  <a:pt x="2636275" y="0"/>
                </a:lnTo>
                <a:lnTo>
                  <a:pt x="2676932" y="8262"/>
                </a:lnTo>
                <a:lnTo>
                  <a:pt x="2710226" y="30758"/>
                </a:lnTo>
                <a:lnTo>
                  <a:pt x="2732722" y="64052"/>
                </a:lnTo>
                <a:lnTo>
                  <a:pt x="2740984" y="104708"/>
                </a:lnTo>
                <a:lnTo>
                  <a:pt x="2740984" y="1151797"/>
                </a:lnTo>
                <a:lnTo>
                  <a:pt x="2732722" y="1192453"/>
                </a:lnTo>
                <a:lnTo>
                  <a:pt x="2710226" y="1225748"/>
                </a:lnTo>
                <a:lnTo>
                  <a:pt x="2676932" y="1248244"/>
                </a:lnTo>
                <a:lnTo>
                  <a:pt x="2636275" y="1256506"/>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8" name="object 8"/>
          <p:cNvSpPr txBox="1"/>
          <p:nvPr/>
        </p:nvSpPr>
        <p:spPr>
          <a:xfrm>
            <a:off x="5632450" y="539054"/>
            <a:ext cx="8029498" cy="371255"/>
          </a:xfrm>
          <a:prstGeom prst="rect">
            <a:avLst/>
          </a:prstGeom>
        </p:spPr>
        <p:txBody>
          <a:bodyPr vert="horz" wrap="square" lIns="0" tIns="17145" rIns="0" bIns="0" rtlCol="0">
            <a:spAutoFit/>
          </a:bodyPr>
          <a:lstStyle/>
          <a:p>
            <a:pPr marL="12700">
              <a:lnSpc>
                <a:spcPct val="100000"/>
              </a:lnSpc>
              <a:spcBef>
                <a:spcPts val="135"/>
              </a:spcBef>
              <a:tabLst>
                <a:tab pos="2609215" algn="l"/>
                <a:tab pos="4451985" algn="l"/>
                <a:tab pos="6211570" algn="l"/>
              </a:tabLst>
            </a:pPr>
            <a:r>
              <a:rPr sz="2300" spc="30" dirty="0">
                <a:solidFill>
                  <a:srgbClr val="FFFFFF"/>
                </a:solidFill>
                <a:latin typeface="Meiryo UI" panose="020B0604030504040204" pitchFamily="34" charset="-128"/>
                <a:cs typeface="Gen Shin Gothic P Bold"/>
              </a:rPr>
              <a:t>ち</a:t>
            </a:r>
            <a:r>
              <a:rPr sz="2300" spc="21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き</a:t>
            </a:r>
            <a:r>
              <a:rPr sz="2300" spc="215" dirty="0">
                <a:solidFill>
                  <a:srgbClr val="FFFFFF"/>
                </a:solidFill>
                <a:latin typeface="Meiryo UI" panose="020B0604030504040204" pitchFamily="34" charset="-128"/>
                <a:cs typeface="Gen Shin Gothic P Bold"/>
              </a:rPr>
              <a:t> </a:t>
            </a:r>
            <a:r>
              <a:rPr sz="2300" spc="25" dirty="0">
                <a:solidFill>
                  <a:srgbClr val="FFFFFF"/>
                </a:solidFill>
                <a:latin typeface="Meiryo UI" panose="020B0604030504040204" pitchFamily="34" charset="-128"/>
                <a:cs typeface="Gen Shin Gothic P Bold"/>
              </a:rPr>
              <a:t>ゅ</a:t>
            </a:r>
            <a:r>
              <a:rPr sz="2300" spc="215" dirty="0">
                <a:solidFill>
                  <a:srgbClr val="FFFFFF"/>
                </a:solidFill>
                <a:latin typeface="Meiryo UI" panose="020B0604030504040204" pitchFamily="34" charset="-128"/>
                <a:cs typeface="Gen Shin Gothic P Bold"/>
              </a:rPr>
              <a:t> </a:t>
            </a:r>
            <a:r>
              <a:rPr sz="2300" spc="25" dirty="0">
                <a:solidFill>
                  <a:srgbClr val="FFFFFF"/>
                </a:solidFill>
                <a:latin typeface="Meiryo UI" panose="020B0604030504040204" pitchFamily="34" charset="-128"/>
                <a:cs typeface="Gen Shin Gothic P Bold"/>
              </a:rPr>
              <a:t>う</a:t>
            </a:r>
            <a:r>
              <a:rPr sz="2300" dirty="0">
                <a:solidFill>
                  <a:srgbClr val="FFFFFF"/>
                </a:solidFill>
                <a:latin typeface="Meiryo UI" panose="020B0604030504040204" pitchFamily="34" charset="-128"/>
                <a:cs typeface="Gen Shin Gothic P Bold"/>
              </a:rPr>
              <a:t>	</a:t>
            </a:r>
            <a:r>
              <a:rPr sz="2300" spc="125" dirty="0">
                <a:solidFill>
                  <a:srgbClr val="FFFFFF"/>
                </a:solidFill>
                <a:latin typeface="Meiryo UI" panose="020B0604030504040204" pitchFamily="34" charset="-128"/>
                <a:cs typeface="Gen Shin Gothic P Bold"/>
              </a:rPr>
              <a:t>お</a:t>
            </a:r>
            <a:r>
              <a:rPr sz="2300" spc="35" dirty="0">
                <a:solidFill>
                  <a:srgbClr val="FFFFFF"/>
                </a:solidFill>
                <a:latin typeface="Meiryo UI" panose="020B0604030504040204" pitchFamily="34" charset="-128"/>
                <a:cs typeface="Gen Shin Gothic P Bold"/>
              </a:rPr>
              <a:t>お</a:t>
            </a:r>
            <a:r>
              <a:rPr sz="2300" dirty="0">
                <a:solidFill>
                  <a:srgbClr val="FFFFFF"/>
                </a:solidFill>
                <a:latin typeface="Meiryo UI" panose="020B0604030504040204" pitchFamily="34" charset="-128"/>
                <a:cs typeface="Gen Shin Gothic P Bold"/>
              </a:rPr>
              <a:t>	</a:t>
            </a:r>
            <a:r>
              <a:rPr lang="en-US" sz="2300" dirty="0">
                <a:solidFill>
                  <a:srgbClr val="FFFFFF"/>
                </a:solidFill>
                <a:latin typeface="Meiryo UI" panose="020B0604030504040204" pitchFamily="34" charset="-128"/>
                <a:cs typeface="Gen Shin Gothic P Bold"/>
              </a:rPr>
              <a:t>  </a:t>
            </a:r>
            <a:r>
              <a:rPr sz="2300" spc="35" dirty="0" err="1">
                <a:solidFill>
                  <a:srgbClr val="FFFFFF"/>
                </a:solidFill>
                <a:latin typeface="Meiryo UI" panose="020B0604030504040204" pitchFamily="34" charset="-128"/>
                <a:cs typeface="Gen Shin Gothic P Bold"/>
              </a:rPr>
              <a:t>み</a:t>
            </a:r>
            <a:r>
              <a:rPr sz="2300" dirty="0">
                <a:solidFill>
                  <a:srgbClr val="FFFFFF"/>
                </a:solidFill>
                <a:latin typeface="Meiryo UI" panose="020B0604030504040204" pitchFamily="34" charset="-128"/>
                <a:cs typeface="Gen Shin Gothic P Bold"/>
              </a:rPr>
              <a:t>	</a:t>
            </a:r>
            <a:r>
              <a:rPr lang="en-US" sz="2300" dirty="0">
                <a:solidFill>
                  <a:srgbClr val="FFFFFF"/>
                </a:solidFill>
                <a:latin typeface="Meiryo UI" panose="020B0604030504040204" pitchFamily="34" charset="-128"/>
                <a:cs typeface="Gen Shin Gothic P Bold"/>
              </a:rPr>
              <a:t>   </a:t>
            </a:r>
            <a:r>
              <a:rPr sz="2300" spc="600" dirty="0" err="1">
                <a:solidFill>
                  <a:srgbClr val="FFFFFF"/>
                </a:solidFill>
                <a:latin typeface="Meiryo UI" panose="020B0604030504040204" pitchFamily="34" charset="-128"/>
                <a:cs typeface="Gen Shin Gothic P Bold"/>
              </a:rPr>
              <a:t>ほ</a:t>
            </a:r>
            <a:r>
              <a:rPr sz="2300" spc="30" dirty="0" err="1">
                <a:solidFill>
                  <a:srgbClr val="FFFFFF"/>
                </a:solidFill>
                <a:latin typeface="Meiryo UI" panose="020B0604030504040204" pitchFamily="34" charset="-128"/>
                <a:cs typeface="Gen Shin Gothic P Bold"/>
              </a:rPr>
              <a:t>し</a:t>
            </a:r>
            <a:endParaRPr sz="2300" dirty="0">
              <a:latin typeface="Gen Shin Gothic P Regular"/>
              <a:cs typeface="Gen Shin Gothic P Regular"/>
            </a:endParaRPr>
          </a:p>
        </p:txBody>
      </p:sp>
      <p:sp>
        <p:nvSpPr>
          <p:cNvPr id="9" name="object 9"/>
          <p:cNvSpPr txBox="1"/>
          <p:nvPr/>
        </p:nvSpPr>
        <p:spPr>
          <a:xfrm>
            <a:off x="14658502" y="5795313"/>
            <a:ext cx="1413348" cy="371255"/>
          </a:xfrm>
          <a:prstGeom prst="rect">
            <a:avLst/>
          </a:prstGeom>
        </p:spPr>
        <p:txBody>
          <a:bodyPr vert="horz" wrap="square" lIns="0" tIns="17145" rIns="0" bIns="0" rtlCol="0">
            <a:spAutoFit/>
          </a:bodyPr>
          <a:lstStyle/>
          <a:p>
            <a:pPr marL="12700">
              <a:lnSpc>
                <a:spcPct val="100000"/>
              </a:lnSpc>
              <a:spcBef>
                <a:spcPts val="135"/>
              </a:spcBef>
            </a:pPr>
            <a:r>
              <a:rPr sz="2300" spc="615" dirty="0">
                <a:solidFill>
                  <a:srgbClr val="FFFFFF"/>
                </a:solidFill>
                <a:latin typeface="Meiryo UI" panose="020B0604030504040204" pitchFamily="34" charset="-128"/>
                <a:cs typeface="Gen Shin Gothic P Bold"/>
              </a:rPr>
              <a:t>つ</a:t>
            </a:r>
            <a:r>
              <a:rPr sz="2300" spc="30" dirty="0">
                <a:solidFill>
                  <a:srgbClr val="FFFFFF"/>
                </a:solidFill>
                <a:latin typeface="Meiryo UI" panose="020B0604030504040204" pitchFamily="34" charset="-128"/>
                <a:cs typeface="Gen Shin Gothic P Bold"/>
              </a:rPr>
              <a:t>き</a:t>
            </a:r>
            <a:endParaRPr sz="2300" dirty="0">
              <a:latin typeface="Gen Shin Gothic P Regular"/>
              <a:cs typeface="Gen Shin Gothic P Regul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8308699" y="855318"/>
            <a:ext cx="3572151" cy="839332"/>
          </a:xfrm>
          <a:prstGeom prst="rect">
            <a:avLst/>
          </a:prstGeom>
        </p:spPr>
        <p:txBody>
          <a:bodyPr vert="horz" wrap="square" lIns="0" tIns="15875" rIns="0" bIns="0" rtlCol="0">
            <a:spAutoFit/>
          </a:bodyPr>
          <a:lstStyle/>
          <a:p>
            <a:pPr marL="12700">
              <a:lnSpc>
                <a:spcPct val="100000"/>
              </a:lnSpc>
              <a:spcBef>
                <a:spcPts val="125"/>
              </a:spcBef>
            </a:pPr>
            <a:r>
              <a:rPr spc="5" dirty="0"/>
              <a:t>ク</a:t>
            </a:r>
            <a:r>
              <a:rPr spc="-155" dirty="0"/>
              <a:t>イ</a:t>
            </a:r>
            <a:r>
              <a:rPr dirty="0"/>
              <a:t>ズ！！</a:t>
            </a:r>
          </a:p>
        </p:txBody>
      </p:sp>
      <p:sp>
        <p:nvSpPr>
          <p:cNvPr id="4" name="object 4"/>
          <p:cNvSpPr txBox="1"/>
          <p:nvPr/>
        </p:nvSpPr>
        <p:spPr>
          <a:xfrm>
            <a:off x="7428292" y="10019018"/>
            <a:ext cx="1319045"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FFFFFF"/>
                </a:solidFill>
                <a:latin typeface="Meiryo UI" panose="020B0604030504040204" pitchFamily="34" charset="-128"/>
                <a:cs typeface="Gen Shin Gothic P Bold"/>
              </a:rPr>
              <a:t>いる</a:t>
            </a:r>
            <a:endParaRPr sz="3650" dirty="0">
              <a:latin typeface="Gen Shin Gothic P Regular"/>
              <a:cs typeface="Gen Shin Gothic P Regular"/>
            </a:endParaRPr>
          </a:p>
        </p:txBody>
      </p:sp>
      <p:sp>
        <p:nvSpPr>
          <p:cNvPr id="5" name="object 5"/>
          <p:cNvSpPr txBox="1"/>
          <p:nvPr/>
        </p:nvSpPr>
        <p:spPr>
          <a:xfrm>
            <a:off x="11880850" y="9998075"/>
            <a:ext cx="1693364"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FFFFFF"/>
                </a:solidFill>
                <a:latin typeface="Meiryo UI" panose="020B0604030504040204" pitchFamily="34" charset="-128"/>
                <a:cs typeface="Gen Shin Gothic P Bold"/>
              </a:rPr>
              <a:t>いない</a:t>
            </a:r>
            <a:endParaRPr sz="3650" dirty="0">
              <a:latin typeface="Gen Shin Gothic P Regular"/>
              <a:cs typeface="Gen Shin Gothic P Regular"/>
            </a:endParaRPr>
          </a:p>
        </p:txBody>
      </p:sp>
      <p:grpSp>
        <p:nvGrpSpPr>
          <p:cNvPr id="6" name="object 6"/>
          <p:cNvGrpSpPr/>
          <p:nvPr/>
        </p:nvGrpSpPr>
        <p:grpSpPr>
          <a:xfrm>
            <a:off x="1107969" y="2465545"/>
            <a:ext cx="9398635" cy="6969125"/>
            <a:chOff x="1107969" y="2465545"/>
            <a:chExt cx="9398635" cy="6969125"/>
          </a:xfrm>
        </p:grpSpPr>
        <p:sp>
          <p:nvSpPr>
            <p:cNvPr id="7" name="object 7"/>
            <p:cNvSpPr/>
            <p:nvPr/>
          </p:nvSpPr>
          <p:spPr>
            <a:xfrm>
              <a:off x="1107969" y="2465545"/>
              <a:ext cx="458470" cy="2276475"/>
            </a:xfrm>
            <a:custGeom>
              <a:avLst/>
              <a:gdLst/>
              <a:ahLst/>
              <a:cxnLst/>
              <a:rect l="l" t="t" r="r" b="b"/>
              <a:pathLst>
                <a:path w="458469" h="2276475">
                  <a:moveTo>
                    <a:pt x="21046" y="0"/>
                  </a:moveTo>
                  <a:lnTo>
                    <a:pt x="11393" y="3853"/>
                  </a:lnTo>
                  <a:lnTo>
                    <a:pt x="4217" y="10867"/>
                  </a:lnTo>
                  <a:lnTo>
                    <a:pt x="193" y="20062"/>
                  </a:lnTo>
                  <a:lnTo>
                    <a:pt x="0" y="30459"/>
                  </a:lnTo>
                  <a:lnTo>
                    <a:pt x="406772" y="2255292"/>
                  </a:lnTo>
                  <a:lnTo>
                    <a:pt x="410628" y="2264944"/>
                  </a:lnTo>
                  <a:lnTo>
                    <a:pt x="417644" y="2272120"/>
                  </a:lnTo>
                  <a:lnTo>
                    <a:pt x="426839" y="2276141"/>
                  </a:lnTo>
                  <a:lnTo>
                    <a:pt x="437232" y="2276328"/>
                  </a:lnTo>
                  <a:lnTo>
                    <a:pt x="446885" y="2272474"/>
                  </a:lnTo>
                  <a:lnTo>
                    <a:pt x="454060" y="2265461"/>
                  </a:lnTo>
                  <a:lnTo>
                    <a:pt x="458081" y="2256266"/>
                  </a:lnTo>
                  <a:lnTo>
                    <a:pt x="458268" y="2245868"/>
                  </a:lnTo>
                  <a:lnTo>
                    <a:pt x="51506" y="21036"/>
                  </a:lnTo>
                  <a:lnTo>
                    <a:pt x="47651" y="11383"/>
                  </a:lnTo>
                  <a:lnTo>
                    <a:pt x="40634" y="4207"/>
                  </a:lnTo>
                  <a:lnTo>
                    <a:pt x="31439" y="187"/>
                  </a:lnTo>
                  <a:lnTo>
                    <a:pt x="21046"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8" name="object 8"/>
            <p:cNvSpPr/>
            <p:nvPr/>
          </p:nvSpPr>
          <p:spPr>
            <a:xfrm>
              <a:off x="1245463" y="4344180"/>
              <a:ext cx="474345" cy="510540"/>
            </a:xfrm>
            <a:custGeom>
              <a:avLst/>
              <a:gdLst/>
              <a:ahLst/>
              <a:cxnLst/>
              <a:rect l="l" t="t" r="r" b="b"/>
              <a:pathLst>
                <a:path w="474344" h="510539">
                  <a:moveTo>
                    <a:pt x="337502" y="380212"/>
                  </a:moveTo>
                  <a:lnTo>
                    <a:pt x="330276" y="363778"/>
                  </a:lnTo>
                  <a:lnTo>
                    <a:pt x="304355" y="360540"/>
                  </a:lnTo>
                  <a:lnTo>
                    <a:pt x="267119" y="364388"/>
                  </a:lnTo>
                  <a:lnTo>
                    <a:pt x="280924" y="344932"/>
                  </a:lnTo>
                  <a:lnTo>
                    <a:pt x="292442" y="306832"/>
                  </a:lnTo>
                  <a:lnTo>
                    <a:pt x="296278" y="272681"/>
                  </a:lnTo>
                  <a:lnTo>
                    <a:pt x="289052" y="256247"/>
                  </a:lnTo>
                  <a:lnTo>
                    <a:pt x="263131" y="252996"/>
                  </a:lnTo>
                  <a:lnTo>
                    <a:pt x="225882" y="256844"/>
                  </a:lnTo>
                  <a:lnTo>
                    <a:pt x="239699" y="237401"/>
                  </a:lnTo>
                  <a:lnTo>
                    <a:pt x="251218" y="199301"/>
                  </a:lnTo>
                  <a:lnTo>
                    <a:pt x="255041" y="165138"/>
                  </a:lnTo>
                  <a:lnTo>
                    <a:pt x="247815" y="148717"/>
                  </a:lnTo>
                  <a:lnTo>
                    <a:pt x="221907" y="145465"/>
                  </a:lnTo>
                  <a:lnTo>
                    <a:pt x="203581" y="147358"/>
                  </a:lnTo>
                  <a:lnTo>
                    <a:pt x="210908" y="142290"/>
                  </a:lnTo>
                  <a:lnTo>
                    <a:pt x="229362" y="116319"/>
                  </a:lnTo>
                  <a:lnTo>
                    <a:pt x="240868" y="78219"/>
                  </a:lnTo>
                  <a:lnTo>
                    <a:pt x="244703" y="44056"/>
                  </a:lnTo>
                  <a:lnTo>
                    <a:pt x="237477" y="27635"/>
                  </a:lnTo>
                  <a:lnTo>
                    <a:pt x="211556" y="24384"/>
                  </a:lnTo>
                  <a:lnTo>
                    <a:pt x="159296" y="29768"/>
                  </a:lnTo>
                  <a:lnTo>
                    <a:pt x="142367" y="29768"/>
                  </a:lnTo>
                  <a:lnTo>
                    <a:pt x="102285" y="31191"/>
                  </a:lnTo>
                  <a:lnTo>
                    <a:pt x="55092" y="36195"/>
                  </a:lnTo>
                  <a:lnTo>
                    <a:pt x="16865" y="46951"/>
                  </a:lnTo>
                  <a:lnTo>
                    <a:pt x="0" y="69240"/>
                  </a:lnTo>
                  <a:lnTo>
                    <a:pt x="952" y="101688"/>
                  </a:lnTo>
                  <a:lnTo>
                    <a:pt x="11798" y="135674"/>
                  </a:lnTo>
                  <a:lnTo>
                    <a:pt x="24625" y="162585"/>
                  </a:lnTo>
                  <a:lnTo>
                    <a:pt x="32918" y="166433"/>
                  </a:lnTo>
                  <a:lnTo>
                    <a:pt x="27203" y="168033"/>
                  </a:lnTo>
                  <a:lnTo>
                    <a:pt x="10337" y="190334"/>
                  </a:lnTo>
                  <a:lnTo>
                    <a:pt x="11290" y="222770"/>
                  </a:lnTo>
                  <a:lnTo>
                    <a:pt x="22136" y="256755"/>
                  </a:lnTo>
                  <a:lnTo>
                    <a:pt x="34963" y="283667"/>
                  </a:lnTo>
                  <a:lnTo>
                    <a:pt x="55219" y="293039"/>
                  </a:lnTo>
                  <a:lnTo>
                    <a:pt x="51574" y="297865"/>
                  </a:lnTo>
                  <a:lnTo>
                    <a:pt x="52527" y="330314"/>
                  </a:lnTo>
                  <a:lnTo>
                    <a:pt x="63373" y="364286"/>
                  </a:lnTo>
                  <a:lnTo>
                    <a:pt x="76187" y="391210"/>
                  </a:lnTo>
                  <a:lnTo>
                    <a:pt x="96443" y="400583"/>
                  </a:lnTo>
                  <a:lnTo>
                    <a:pt x="92798" y="405409"/>
                  </a:lnTo>
                  <a:lnTo>
                    <a:pt x="93751" y="437845"/>
                  </a:lnTo>
                  <a:lnTo>
                    <a:pt x="104597" y="471830"/>
                  </a:lnTo>
                  <a:lnTo>
                    <a:pt x="117424" y="498741"/>
                  </a:lnTo>
                  <a:lnTo>
                    <a:pt x="142481" y="510324"/>
                  </a:lnTo>
                  <a:lnTo>
                    <a:pt x="185026" y="509117"/>
                  </a:lnTo>
                  <a:lnTo>
                    <a:pt x="229666" y="502653"/>
                  </a:lnTo>
                  <a:lnTo>
                    <a:pt x="260997" y="498487"/>
                  </a:lnTo>
                  <a:lnTo>
                    <a:pt x="282067" y="493420"/>
                  </a:lnTo>
                  <a:lnTo>
                    <a:pt x="303707" y="478447"/>
                  </a:lnTo>
                  <a:lnTo>
                    <a:pt x="322160" y="452475"/>
                  </a:lnTo>
                  <a:lnTo>
                    <a:pt x="333679" y="414362"/>
                  </a:lnTo>
                  <a:lnTo>
                    <a:pt x="337502" y="380212"/>
                  </a:lnTo>
                  <a:close/>
                </a:path>
                <a:path w="474344" h="510539">
                  <a:moveTo>
                    <a:pt x="473748" y="34505"/>
                  </a:moveTo>
                  <a:lnTo>
                    <a:pt x="342099" y="0"/>
                  </a:lnTo>
                  <a:lnTo>
                    <a:pt x="309130" y="26987"/>
                  </a:lnTo>
                  <a:lnTo>
                    <a:pt x="283984" y="61747"/>
                  </a:lnTo>
                  <a:lnTo>
                    <a:pt x="268617" y="100012"/>
                  </a:lnTo>
                  <a:lnTo>
                    <a:pt x="265010" y="137477"/>
                  </a:lnTo>
                  <a:lnTo>
                    <a:pt x="275158" y="169862"/>
                  </a:lnTo>
                  <a:lnTo>
                    <a:pt x="301028" y="192900"/>
                  </a:lnTo>
                  <a:lnTo>
                    <a:pt x="344614" y="202298"/>
                  </a:lnTo>
                  <a:lnTo>
                    <a:pt x="384441" y="190614"/>
                  </a:lnTo>
                  <a:lnTo>
                    <a:pt x="415404" y="161810"/>
                  </a:lnTo>
                  <a:lnTo>
                    <a:pt x="439356" y="122072"/>
                  </a:lnTo>
                  <a:lnTo>
                    <a:pt x="458190" y="77571"/>
                  </a:lnTo>
                  <a:lnTo>
                    <a:pt x="473748" y="34505"/>
                  </a:lnTo>
                  <a:close/>
                </a:path>
              </a:pathLst>
            </a:custGeom>
            <a:solidFill>
              <a:srgbClr val="FFD9AC"/>
            </a:solidFill>
          </p:spPr>
          <p:txBody>
            <a:bodyPr wrap="square" lIns="0" tIns="0" rIns="0" bIns="0" rtlCol="0"/>
            <a:lstStyle/>
            <a:p>
              <a:endParaRPr dirty="0">
                <a:latin typeface="Meiryo UI" panose="020B0604030504040204" pitchFamily="34" charset="-128"/>
              </a:endParaRPr>
            </a:p>
          </p:txBody>
        </p:sp>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3028157" y="5514648"/>
              <a:ext cx="188475" cy="188475"/>
            </a:xfrm>
            <a:prstGeom prst="rect">
              <a:avLst/>
            </a:prstGeom>
          </p:spPr>
        </p:pic>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3028157" y="5912542"/>
              <a:ext cx="188475" cy="188475"/>
            </a:xfrm>
            <a:prstGeom prst="rect">
              <a:avLst/>
            </a:prstGeom>
          </p:spPr>
        </p:pic>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5260958" y="4221724"/>
              <a:ext cx="5245208" cy="5212544"/>
            </a:xfrm>
            <a:prstGeom prst="rect">
              <a:avLst/>
            </a:prstGeom>
          </p:spPr>
        </p:pic>
      </p:grpSp>
      <p:sp>
        <p:nvSpPr>
          <p:cNvPr id="12" name="object 12"/>
          <p:cNvSpPr txBox="1"/>
          <p:nvPr/>
        </p:nvSpPr>
        <p:spPr>
          <a:xfrm>
            <a:off x="6038664" y="2908944"/>
            <a:ext cx="10109386" cy="691855"/>
          </a:xfrm>
          <a:prstGeom prst="rect">
            <a:avLst/>
          </a:prstGeom>
        </p:spPr>
        <p:txBody>
          <a:bodyPr vert="horz" wrap="square" lIns="0" tIns="14604" rIns="0" bIns="0" rtlCol="0">
            <a:spAutoFit/>
          </a:bodyPr>
          <a:lstStyle/>
          <a:p>
            <a:pPr marL="12700">
              <a:lnSpc>
                <a:spcPct val="100000"/>
              </a:lnSpc>
              <a:spcBef>
                <a:spcPts val="114"/>
              </a:spcBef>
            </a:pPr>
            <a:r>
              <a:rPr sz="4400" spc="295" dirty="0">
                <a:solidFill>
                  <a:srgbClr val="6C5757"/>
                </a:solidFill>
                <a:latin typeface="Meiryo UI" panose="020B0604030504040204" pitchFamily="34" charset="-128"/>
                <a:cs typeface="Gen Shin Gothic P Bold"/>
              </a:rPr>
              <a:t>月にうさぎはいるでしょうか？？</a:t>
            </a:r>
            <a:endParaRPr sz="4400" dirty="0">
              <a:latin typeface="Gen Shin Gothic P Regular"/>
              <a:cs typeface="Gen Shin Gothic P Regular"/>
            </a:endParaRPr>
          </a:p>
        </p:txBody>
      </p:sp>
      <p:sp>
        <p:nvSpPr>
          <p:cNvPr id="13" name="object 13"/>
          <p:cNvSpPr txBox="1"/>
          <p:nvPr/>
        </p:nvSpPr>
        <p:spPr>
          <a:xfrm>
            <a:off x="9293872" y="8964479"/>
            <a:ext cx="1062978" cy="312265"/>
          </a:xfrm>
          <a:prstGeom prst="rect">
            <a:avLst/>
          </a:prstGeom>
        </p:spPr>
        <p:txBody>
          <a:bodyPr vert="horz" wrap="square" lIns="0" tIns="12065" rIns="0" bIns="0" rtlCol="0">
            <a:spAutoFit/>
          </a:bodyPr>
          <a:lstStyle/>
          <a:p>
            <a:pPr marL="12700">
              <a:lnSpc>
                <a:spcPct val="100000"/>
              </a:lnSpc>
              <a:spcBef>
                <a:spcPts val="95"/>
              </a:spcBef>
            </a:pPr>
            <a:r>
              <a:rPr sz="1950" spc="-5" dirty="0">
                <a:solidFill>
                  <a:srgbClr val="FFFFFF"/>
                </a:solidFill>
                <a:latin typeface="Meiryo UI" panose="020B0604030504040204" pitchFamily="34" charset="-128"/>
                <a:cs typeface="Gen Shin Gothic P Bold"/>
              </a:rPr>
              <a:t>©NASA</a:t>
            </a:r>
            <a:endParaRPr sz="1950" dirty="0">
              <a:latin typeface="Gen Shin Gothic P Regular"/>
              <a:cs typeface="Gen Shin Gothic P Regular"/>
            </a:endParaRPr>
          </a:p>
        </p:txBody>
      </p:sp>
      <p:sp>
        <p:nvSpPr>
          <p:cNvPr id="14" name="object 14"/>
          <p:cNvSpPr txBox="1"/>
          <p:nvPr/>
        </p:nvSpPr>
        <p:spPr>
          <a:xfrm>
            <a:off x="6015743" y="2682875"/>
            <a:ext cx="1064507" cy="325089"/>
          </a:xfrm>
          <a:prstGeom prst="rect">
            <a:avLst/>
          </a:prstGeom>
        </p:spPr>
        <p:txBody>
          <a:bodyPr vert="horz" wrap="square" lIns="0" tIns="17145" rIns="0" bIns="0" rtlCol="0">
            <a:spAutoFit/>
          </a:bodyPr>
          <a:lstStyle/>
          <a:p>
            <a:pPr marL="12700">
              <a:lnSpc>
                <a:spcPct val="100000"/>
              </a:lnSpc>
              <a:spcBef>
                <a:spcPts val="135"/>
              </a:spcBef>
              <a:tabLst>
                <a:tab pos="448309" algn="l"/>
              </a:tabLst>
            </a:pPr>
            <a:r>
              <a:rPr sz="2000" spc="35" dirty="0">
                <a:solidFill>
                  <a:srgbClr val="6C5757"/>
                </a:solidFill>
                <a:latin typeface="Meiryo UI" panose="020B0604030504040204" pitchFamily="34" charset="-128"/>
                <a:cs typeface="Gen Shin Gothic P Bold"/>
              </a:rPr>
              <a:t>つ	</a:t>
            </a:r>
            <a:r>
              <a:rPr sz="2000" spc="30" dirty="0">
                <a:solidFill>
                  <a:srgbClr val="6C5757"/>
                </a:solidFill>
                <a:latin typeface="Meiryo UI" panose="020B0604030504040204" pitchFamily="34" charset="-128"/>
                <a:cs typeface="Gen Shin Gothic P Bold"/>
              </a:rPr>
              <a:t>き</a:t>
            </a:r>
            <a:endParaRPr sz="2000" dirty="0">
              <a:latin typeface="Gen Shin Gothic P Regular"/>
              <a:cs typeface="Gen Shin Gothic P Regul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8469187" y="905745"/>
            <a:ext cx="3716463" cy="839332"/>
          </a:xfrm>
          <a:prstGeom prst="rect">
            <a:avLst/>
          </a:prstGeom>
        </p:spPr>
        <p:txBody>
          <a:bodyPr vert="horz" wrap="square" lIns="0" tIns="15875" rIns="0" bIns="0" rtlCol="0">
            <a:spAutoFit/>
          </a:bodyPr>
          <a:lstStyle/>
          <a:p>
            <a:pPr marL="12700">
              <a:lnSpc>
                <a:spcPct val="100000"/>
              </a:lnSpc>
              <a:spcBef>
                <a:spcPts val="125"/>
              </a:spcBef>
            </a:pPr>
            <a:r>
              <a:rPr spc="10" dirty="0"/>
              <a:t>日本の場合</a:t>
            </a:r>
          </a:p>
        </p:txBody>
      </p:sp>
      <p:grpSp>
        <p:nvGrpSpPr>
          <p:cNvPr id="4" name="object 4"/>
          <p:cNvGrpSpPr/>
          <p:nvPr/>
        </p:nvGrpSpPr>
        <p:grpSpPr>
          <a:xfrm>
            <a:off x="2645283" y="3987637"/>
            <a:ext cx="15061565" cy="6033135"/>
            <a:chOff x="2645283" y="3987637"/>
            <a:chExt cx="15061565" cy="6033135"/>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2645283" y="3987637"/>
              <a:ext cx="5935946" cy="6032758"/>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11654849" y="4033227"/>
              <a:ext cx="6051402" cy="5936040"/>
            </a:xfrm>
            <a:prstGeom prst="rect">
              <a:avLst/>
            </a:prstGeom>
          </p:spPr>
        </p:pic>
      </p:grpSp>
      <p:sp>
        <p:nvSpPr>
          <p:cNvPr id="7" name="object 7"/>
          <p:cNvSpPr txBox="1"/>
          <p:nvPr/>
        </p:nvSpPr>
        <p:spPr>
          <a:xfrm>
            <a:off x="12430189" y="2744651"/>
            <a:ext cx="5796964"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FFFFFF"/>
                </a:solidFill>
                <a:latin typeface="Meiryo UI" panose="020B0604030504040204" pitchFamily="34" charset="-128"/>
                <a:cs typeface="Gen Shin Gothic P Bold"/>
              </a:rPr>
              <a:t>餅をつ</a:t>
            </a:r>
            <a:r>
              <a:rPr sz="4950" spc="195" dirty="0">
                <a:solidFill>
                  <a:srgbClr val="FFFFFF"/>
                </a:solidFill>
                <a:latin typeface="Meiryo UI" panose="020B0604030504040204" pitchFamily="34" charset="-128"/>
                <a:cs typeface="Gen Shin Gothic P Bold"/>
              </a:rPr>
              <a:t>く</a:t>
            </a:r>
            <a:r>
              <a:rPr sz="4950" spc="295" dirty="0">
                <a:solidFill>
                  <a:srgbClr val="FFFFFF"/>
                </a:solidFill>
                <a:latin typeface="Meiryo UI" panose="020B0604030504040204" pitchFamily="34" charset="-128"/>
                <a:cs typeface="Gen Shin Gothic P Bold"/>
              </a:rPr>
              <a:t>う</a:t>
            </a:r>
            <a:r>
              <a:rPr sz="4950" spc="290" dirty="0">
                <a:solidFill>
                  <a:srgbClr val="FFFFFF"/>
                </a:solidFill>
                <a:latin typeface="Meiryo UI" panose="020B0604030504040204" pitchFamily="34" charset="-128"/>
                <a:cs typeface="Gen Shin Gothic P Bold"/>
              </a:rPr>
              <a:t>さ</a:t>
            </a:r>
            <a:r>
              <a:rPr sz="4950" spc="10" dirty="0">
                <a:solidFill>
                  <a:srgbClr val="FFFFFF"/>
                </a:solidFill>
                <a:latin typeface="Meiryo UI" panose="020B0604030504040204" pitchFamily="34" charset="-128"/>
                <a:cs typeface="Gen Shin Gothic P Bold"/>
              </a:rPr>
              <a:t>ぎ</a:t>
            </a:r>
            <a:endParaRPr sz="4950" dirty="0">
              <a:latin typeface="Gen Shin Gothic P Regular"/>
              <a:cs typeface="Gen Shin Gothic P Regular"/>
            </a:endParaRPr>
          </a:p>
        </p:txBody>
      </p:sp>
      <p:sp>
        <p:nvSpPr>
          <p:cNvPr id="8" name="object 8"/>
          <p:cNvSpPr/>
          <p:nvPr/>
        </p:nvSpPr>
        <p:spPr>
          <a:xfrm>
            <a:off x="12064533" y="2340242"/>
            <a:ext cx="5291455" cy="1372235"/>
          </a:xfrm>
          <a:custGeom>
            <a:avLst/>
            <a:gdLst/>
            <a:ahLst/>
            <a:cxnLst/>
            <a:rect l="l" t="t" r="r" b="b"/>
            <a:pathLst>
              <a:path w="5291455" h="1372235">
                <a:moveTo>
                  <a:pt x="5186250" y="1371685"/>
                </a:moveTo>
                <a:lnTo>
                  <a:pt x="104708" y="1371685"/>
                </a:lnTo>
                <a:lnTo>
                  <a:pt x="64052" y="1363423"/>
                </a:lnTo>
                <a:lnTo>
                  <a:pt x="30758" y="1340927"/>
                </a:lnTo>
                <a:lnTo>
                  <a:pt x="8262" y="1307633"/>
                </a:lnTo>
                <a:lnTo>
                  <a:pt x="0" y="1266977"/>
                </a:lnTo>
                <a:lnTo>
                  <a:pt x="0" y="104708"/>
                </a:lnTo>
                <a:lnTo>
                  <a:pt x="8262" y="64052"/>
                </a:lnTo>
                <a:lnTo>
                  <a:pt x="30758" y="30758"/>
                </a:lnTo>
                <a:lnTo>
                  <a:pt x="64052" y="8262"/>
                </a:lnTo>
                <a:lnTo>
                  <a:pt x="104708" y="0"/>
                </a:lnTo>
                <a:lnTo>
                  <a:pt x="5186250" y="0"/>
                </a:lnTo>
                <a:lnTo>
                  <a:pt x="5226906" y="8262"/>
                </a:lnTo>
                <a:lnTo>
                  <a:pt x="5260201" y="30758"/>
                </a:lnTo>
                <a:lnTo>
                  <a:pt x="5282697" y="64052"/>
                </a:lnTo>
                <a:lnTo>
                  <a:pt x="5290959" y="104708"/>
                </a:lnTo>
                <a:lnTo>
                  <a:pt x="5290959" y="1266977"/>
                </a:lnTo>
                <a:lnTo>
                  <a:pt x="5282697" y="1307633"/>
                </a:lnTo>
                <a:lnTo>
                  <a:pt x="5260201" y="1340927"/>
                </a:lnTo>
                <a:lnTo>
                  <a:pt x="5226906" y="1363423"/>
                </a:lnTo>
                <a:lnTo>
                  <a:pt x="5186250" y="1371685"/>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9" name="object 9"/>
          <p:cNvSpPr txBox="1"/>
          <p:nvPr/>
        </p:nvSpPr>
        <p:spPr>
          <a:xfrm>
            <a:off x="558541" y="10390954"/>
            <a:ext cx="7910646" cy="371255"/>
          </a:xfrm>
          <a:prstGeom prst="rect">
            <a:avLst/>
          </a:prstGeom>
        </p:spPr>
        <p:txBody>
          <a:bodyPr vert="horz" wrap="square" lIns="0" tIns="17145" rIns="0" bIns="0" rtlCol="0">
            <a:spAutoFit/>
          </a:bodyPr>
          <a:lstStyle/>
          <a:p>
            <a:pPr marL="12700">
              <a:lnSpc>
                <a:spcPct val="100000"/>
              </a:lnSpc>
              <a:spcBef>
                <a:spcPts val="135"/>
              </a:spcBef>
            </a:pPr>
            <a:r>
              <a:rPr sz="2300" spc="25" dirty="0">
                <a:solidFill>
                  <a:srgbClr val="FFFFFF"/>
                </a:solidFill>
                <a:latin typeface="Meiryo UI" panose="020B0604030504040204" pitchFamily="34" charset="-128"/>
                <a:cs typeface="Gen Shin Gothic P Bold"/>
              </a:rPr>
              <a:t>出典：宇宙の学校テ</a:t>
            </a:r>
            <a:r>
              <a:rPr sz="2300" spc="-50" dirty="0">
                <a:solidFill>
                  <a:srgbClr val="FFFFFF"/>
                </a:solidFill>
                <a:latin typeface="Meiryo UI" panose="020B0604030504040204" pitchFamily="34" charset="-128"/>
                <a:cs typeface="Gen Shin Gothic P Bold"/>
              </a:rPr>
              <a:t>キ</a:t>
            </a:r>
            <a:r>
              <a:rPr sz="2300" spc="25" dirty="0">
                <a:solidFill>
                  <a:srgbClr val="FFFFFF"/>
                </a:solidFill>
                <a:latin typeface="Meiryo UI" panose="020B0604030504040204" pitchFamily="34" charset="-128"/>
                <a:cs typeface="Gen Shin Gothic P Bold"/>
              </a:rPr>
              <a:t>スト「月にいるのはう</a:t>
            </a:r>
            <a:r>
              <a:rPr sz="2300" spc="20" dirty="0">
                <a:solidFill>
                  <a:srgbClr val="FFFFFF"/>
                </a:solidFill>
                <a:latin typeface="Meiryo UI" panose="020B0604030504040204" pitchFamily="34" charset="-128"/>
                <a:cs typeface="Gen Shin Gothic P Bold"/>
              </a:rPr>
              <a:t>さ</a:t>
            </a:r>
            <a:r>
              <a:rPr sz="2300" spc="25" dirty="0">
                <a:solidFill>
                  <a:srgbClr val="FFFFFF"/>
                </a:solidFill>
                <a:latin typeface="Meiryo UI" panose="020B0604030504040204" pitchFamily="34" charset="-128"/>
                <a:cs typeface="Gen Shin Gothic P Bold"/>
              </a:rPr>
              <a:t>ぎ</a:t>
            </a:r>
            <a:r>
              <a:rPr sz="2300" spc="20" dirty="0">
                <a:solidFill>
                  <a:srgbClr val="FFFFFF"/>
                </a:solidFill>
                <a:latin typeface="Meiryo UI" panose="020B0604030504040204" pitchFamily="34" charset="-128"/>
                <a:cs typeface="Gen Shin Gothic P Bold"/>
              </a:rPr>
              <a:t>さん？」</a:t>
            </a:r>
            <a:endParaRPr sz="2300" dirty="0">
              <a:latin typeface="Gen Shin Gothic P Regular"/>
              <a:cs typeface="Gen Shin Gothic P Regular"/>
            </a:endParaRPr>
          </a:p>
        </p:txBody>
      </p:sp>
      <p:sp>
        <p:nvSpPr>
          <p:cNvPr id="10" name="object 10"/>
          <p:cNvSpPr txBox="1"/>
          <p:nvPr/>
        </p:nvSpPr>
        <p:spPr>
          <a:xfrm>
            <a:off x="8571647" y="615846"/>
            <a:ext cx="3614003" cy="371255"/>
          </a:xfrm>
          <a:prstGeom prst="rect">
            <a:avLst/>
          </a:prstGeom>
        </p:spPr>
        <p:txBody>
          <a:bodyPr vert="horz" wrap="square" lIns="0" tIns="17145" rIns="0" bIns="0" rtlCol="0">
            <a:spAutoFit/>
          </a:bodyPr>
          <a:lstStyle/>
          <a:p>
            <a:pPr marL="12700">
              <a:lnSpc>
                <a:spcPct val="100000"/>
              </a:lnSpc>
              <a:spcBef>
                <a:spcPts val="135"/>
              </a:spcBef>
              <a:tabLst>
                <a:tab pos="424180" algn="l"/>
                <a:tab pos="854710" algn="l"/>
                <a:tab pos="2033270" algn="l"/>
                <a:tab pos="2474595" algn="l"/>
                <a:tab pos="2896870" algn="l"/>
              </a:tabLst>
            </a:pPr>
            <a:r>
              <a:rPr sz="2300" spc="30" dirty="0">
                <a:solidFill>
                  <a:srgbClr val="FFFFFF"/>
                </a:solidFill>
                <a:latin typeface="Meiryo UI" panose="020B0604030504040204" pitchFamily="34" charset="-128"/>
                <a:cs typeface="Gen Shin Gothic P Bold"/>
              </a:rPr>
              <a:t>に	</a:t>
            </a:r>
            <a:r>
              <a:rPr sz="2300" spc="35" dirty="0">
                <a:solidFill>
                  <a:srgbClr val="FFFFFF"/>
                </a:solidFill>
                <a:latin typeface="Meiryo UI" panose="020B0604030504040204" pitchFamily="34" charset="-128"/>
                <a:cs typeface="Gen Shin Gothic P Bold"/>
              </a:rPr>
              <a:t>ほ	ん	ば	</a:t>
            </a:r>
            <a:r>
              <a:rPr sz="2300" spc="30" dirty="0">
                <a:solidFill>
                  <a:srgbClr val="FFFFFF"/>
                </a:solidFill>
                <a:latin typeface="Meiryo UI" panose="020B0604030504040204" pitchFamily="34" charset="-128"/>
                <a:cs typeface="Gen Shin Gothic P Bold"/>
              </a:rPr>
              <a:t>あ	</a:t>
            </a:r>
            <a:r>
              <a:rPr sz="2300" spc="35" dirty="0">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
        <p:nvSpPr>
          <p:cNvPr id="11" name="object 11"/>
          <p:cNvSpPr txBox="1"/>
          <p:nvPr/>
        </p:nvSpPr>
        <p:spPr>
          <a:xfrm>
            <a:off x="12414250" y="2448369"/>
            <a:ext cx="1012303" cy="371255"/>
          </a:xfrm>
          <a:prstGeom prst="rect">
            <a:avLst/>
          </a:prstGeom>
        </p:spPr>
        <p:txBody>
          <a:bodyPr vert="horz" wrap="square" lIns="0" tIns="17145" rIns="0" bIns="0" rtlCol="0">
            <a:spAutoFit/>
          </a:bodyPr>
          <a:lstStyle/>
          <a:p>
            <a:pPr marL="12700">
              <a:lnSpc>
                <a:spcPct val="100000"/>
              </a:lnSpc>
              <a:spcBef>
                <a:spcPts val="135"/>
              </a:spcBef>
            </a:pPr>
            <a:r>
              <a:rPr sz="2300" spc="30" dirty="0">
                <a:solidFill>
                  <a:srgbClr val="FFFFFF"/>
                </a:solidFill>
                <a:latin typeface="Meiryo UI" panose="020B0604030504040204" pitchFamily="34" charset="-128"/>
                <a:cs typeface="Gen Shin Gothic P Bold"/>
              </a:rPr>
              <a:t>も</a:t>
            </a:r>
            <a:r>
              <a:rPr sz="2300" spc="27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ち</a:t>
            </a:r>
            <a:endParaRPr sz="2300" dirty="0">
              <a:latin typeface="Gen Shin Gothic P Regular"/>
              <a:cs typeface="Gen Shin Gothic P Regul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6148546" y="842919"/>
            <a:ext cx="9085104" cy="754694"/>
          </a:xfrm>
          <a:prstGeom prst="rect">
            <a:avLst/>
          </a:prstGeom>
        </p:spPr>
        <p:txBody>
          <a:bodyPr vert="horz" wrap="square" lIns="0" tIns="15875" rIns="0" bIns="0" rtlCol="0">
            <a:spAutoFit/>
          </a:bodyPr>
          <a:lstStyle/>
          <a:p>
            <a:pPr marL="12700">
              <a:lnSpc>
                <a:spcPct val="100000"/>
              </a:lnSpc>
              <a:spcBef>
                <a:spcPts val="125"/>
              </a:spcBef>
            </a:pPr>
            <a:r>
              <a:rPr sz="4800" spc="5" dirty="0"/>
              <a:t>ヨーロッパ</a:t>
            </a:r>
            <a:r>
              <a:rPr sz="4800" spc="-5" dirty="0"/>
              <a:t>・</a:t>
            </a:r>
            <a:r>
              <a:rPr sz="4800" spc="-260" dirty="0"/>
              <a:t>ア</a:t>
            </a:r>
            <a:r>
              <a:rPr sz="4800" spc="5" dirty="0"/>
              <a:t>メリカの場合</a:t>
            </a:r>
          </a:p>
        </p:txBody>
      </p:sp>
      <p:grpSp>
        <p:nvGrpSpPr>
          <p:cNvPr id="4" name="object 4"/>
          <p:cNvGrpSpPr/>
          <p:nvPr/>
        </p:nvGrpSpPr>
        <p:grpSpPr>
          <a:xfrm>
            <a:off x="3734287" y="2199535"/>
            <a:ext cx="10422255" cy="8288020"/>
            <a:chOff x="3734287" y="2199535"/>
            <a:chExt cx="10422255" cy="8288020"/>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3734287" y="2199535"/>
              <a:ext cx="4025157" cy="4067942"/>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10095284" y="2203189"/>
              <a:ext cx="4061238" cy="4025282"/>
            </a:xfrm>
            <a:prstGeom prst="rect">
              <a:avLst/>
            </a:prstGeom>
          </p:spPr>
        </p:pic>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3734287" y="6418652"/>
              <a:ext cx="4014942" cy="4068593"/>
            </a:xfrm>
            <a:prstGeom prst="rect">
              <a:avLst/>
            </a:prstGeom>
          </p:spPr>
        </p:pic>
        <p:pic>
          <p:nvPicPr>
            <p:cNvPr id="8" name="object 8"/>
            <p:cNvPicPr/>
            <p:nvPr/>
          </p:nvPicPr>
          <p:blipFill>
            <a:blip r:embed="rId7" cstate="email">
              <a:extLst>
                <a:ext uri="{28A0092B-C50C-407E-A947-70E740481C1C}">
                  <a14:useLocalDpi xmlns:a14="http://schemas.microsoft.com/office/drawing/2010/main"/>
                </a:ext>
              </a:extLst>
            </a:blip>
            <a:stretch>
              <a:fillRect/>
            </a:stretch>
          </p:blipFill>
          <p:spPr>
            <a:xfrm>
              <a:off x="10093933" y="6439594"/>
              <a:ext cx="4053010" cy="4008648"/>
            </a:xfrm>
            <a:prstGeom prst="rect">
              <a:avLst/>
            </a:prstGeom>
          </p:spPr>
        </p:pic>
      </p:grpSp>
      <p:sp>
        <p:nvSpPr>
          <p:cNvPr id="9" name="object 9"/>
          <p:cNvSpPr txBox="1"/>
          <p:nvPr/>
        </p:nvSpPr>
        <p:spPr>
          <a:xfrm>
            <a:off x="14929208" y="4056559"/>
            <a:ext cx="4287544" cy="2021707"/>
          </a:xfrm>
          <a:prstGeom prst="rect">
            <a:avLst/>
          </a:prstGeom>
        </p:spPr>
        <p:txBody>
          <a:bodyPr vert="horz" wrap="square" lIns="0" tIns="252095" rIns="0" bIns="0" rtlCol="0">
            <a:spAutoFit/>
          </a:bodyPr>
          <a:lstStyle/>
          <a:p>
            <a:pPr marL="12700">
              <a:lnSpc>
                <a:spcPct val="100000"/>
              </a:lnSpc>
              <a:spcBef>
                <a:spcPts val="1985"/>
              </a:spcBef>
            </a:pPr>
            <a:r>
              <a:rPr sz="4950" spc="300" dirty="0">
                <a:solidFill>
                  <a:srgbClr val="FFFFFF"/>
                </a:solidFill>
                <a:latin typeface="Meiryo UI" panose="020B0604030504040204" pitchFamily="34" charset="-128"/>
                <a:cs typeface="Gen Shin Gothic P Bold"/>
              </a:rPr>
              <a:t>大きな</a:t>
            </a:r>
            <a:endParaRPr sz="4950" dirty="0">
              <a:latin typeface="Gen Shin Gothic P Regular"/>
              <a:cs typeface="Gen Shin Gothic P Regular"/>
            </a:endParaRPr>
          </a:p>
          <a:p>
            <a:pPr marL="12700">
              <a:lnSpc>
                <a:spcPct val="100000"/>
              </a:lnSpc>
              <a:spcBef>
                <a:spcPts val="1895"/>
              </a:spcBef>
            </a:pPr>
            <a:r>
              <a:rPr sz="4950" spc="305" dirty="0">
                <a:solidFill>
                  <a:srgbClr val="FFFFFF"/>
                </a:solidFill>
                <a:latin typeface="Meiryo UI" panose="020B0604030504040204" pitchFamily="34" charset="-128"/>
                <a:cs typeface="Gen Shin Gothic P Bold"/>
              </a:rPr>
              <a:t>ハサミのカニ</a:t>
            </a:r>
            <a:endParaRPr sz="4950" dirty="0">
              <a:latin typeface="Gen Shin Gothic P Regular"/>
              <a:cs typeface="Gen Shin Gothic P Regular"/>
            </a:endParaRPr>
          </a:p>
        </p:txBody>
      </p:sp>
      <p:sp>
        <p:nvSpPr>
          <p:cNvPr id="10" name="object 10"/>
          <p:cNvSpPr txBox="1"/>
          <p:nvPr/>
        </p:nvSpPr>
        <p:spPr>
          <a:xfrm>
            <a:off x="14929208" y="8325315"/>
            <a:ext cx="3400973"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FFFFFF"/>
                </a:solidFill>
                <a:latin typeface="Meiryo UI" panose="020B0604030504040204" pitchFamily="34" charset="-128"/>
                <a:cs typeface="Gen Shin Gothic P Bold"/>
              </a:rPr>
              <a:t>本をよむ</a:t>
            </a:r>
            <a:endParaRPr sz="4950" dirty="0">
              <a:latin typeface="Gen Shin Gothic P Regular"/>
              <a:cs typeface="Gen Shin Gothic P Regular"/>
            </a:endParaRPr>
          </a:p>
        </p:txBody>
      </p:sp>
      <p:sp>
        <p:nvSpPr>
          <p:cNvPr id="11" name="object 11"/>
          <p:cNvSpPr txBox="1"/>
          <p:nvPr/>
        </p:nvSpPr>
        <p:spPr>
          <a:xfrm>
            <a:off x="14929208" y="9319969"/>
            <a:ext cx="2819042"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FFFFFF"/>
                </a:solidFill>
                <a:latin typeface="Meiryo UI" panose="020B0604030504040204" pitchFamily="34" charset="-128"/>
                <a:cs typeface="Gen Shin Gothic P Bold"/>
              </a:rPr>
              <a:t>女の人</a:t>
            </a:r>
            <a:endParaRPr sz="4950" dirty="0">
              <a:latin typeface="Gen Shin Gothic P Regular"/>
              <a:cs typeface="Gen Shin Gothic P Regular"/>
            </a:endParaRPr>
          </a:p>
        </p:txBody>
      </p:sp>
      <p:grpSp>
        <p:nvGrpSpPr>
          <p:cNvPr id="12" name="object 12"/>
          <p:cNvGrpSpPr/>
          <p:nvPr/>
        </p:nvGrpSpPr>
        <p:grpSpPr>
          <a:xfrm>
            <a:off x="14605331" y="3886334"/>
            <a:ext cx="4371975" cy="6384290"/>
            <a:chOff x="14605331" y="3886334"/>
            <a:chExt cx="4371975" cy="6384290"/>
          </a:xfrm>
        </p:grpSpPr>
        <p:sp>
          <p:nvSpPr>
            <p:cNvPr id="13" name="object 13"/>
            <p:cNvSpPr/>
            <p:nvPr/>
          </p:nvSpPr>
          <p:spPr>
            <a:xfrm>
              <a:off x="14629875" y="7973579"/>
              <a:ext cx="4309745" cy="2272665"/>
            </a:xfrm>
            <a:custGeom>
              <a:avLst/>
              <a:gdLst/>
              <a:ahLst/>
              <a:cxnLst/>
              <a:rect l="l" t="t" r="r" b="b"/>
              <a:pathLst>
                <a:path w="4309744" h="2272665">
                  <a:moveTo>
                    <a:pt x="4204814" y="2272182"/>
                  </a:moveTo>
                  <a:lnTo>
                    <a:pt x="104708" y="2272182"/>
                  </a:lnTo>
                  <a:lnTo>
                    <a:pt x="64052" y="2263919"/>
                  </a:lnTo>
                  <a:lnTo>
                    <a:pt x="30758" y="2241423"/>
                  </a:lnTo>
                  <a:lnTo>
                    <a:pt x="8262" y="2208129"/>
                  </a:lnTo>
                  <a:lnTo>
                    <a:pt x="0" y="2167473"/>
                  </a:lnTo>
                  <a:lnTo>
                    <a:pt x="0" y="104708"/>
                  </a:lnTo>
                  <a:lnTo>
                    <a:pt x="8262" y="64052"/>
                  </a:lnTo>
                  <a:lnTo>
                    <a:pt x="30758" y="30758"/>
                  </a:lnTo>
                  <a:lnTo>
                    <a:pt x="64052" y="8262"/>
                  </a:lnTo>
                  <a:lnTo>
                    <a:pt x="104708" y="0"/>
                  </a:lnTo>
                  <a:lnTo>
                    <a:pt x="4204814" y="0"/>
                  </a:lnTo>
                  <a:lnTo>
                    <a:pt x="4245470" y="8262"/>
                  </a:lnTo>
                  <a:lnTo>
                    <a:pt x="4278765" y="30758"/>
                  </a:lnTo>
                  <a:lnTo>
                    <a:pt x="4301261" y="64052"/>
                  </a:lnTo>
                  <a:lnTo>
                    <a:pt x="4309523" y="104708"/>
                  </a:lnTo>
                  <a:lnTo>
                    <a:pt x="4309523" y="2167473"/>
                  </a:lnTo>
                  <a:lnTo>
                    <a:pt x="4301261" y="2208129"/>
                  </a:lnTo>
                  <a:lnTo>
                    <a:pt x="4278765" y="2241423"/>
                  </a:lnTo>
                  <a:lnTo>
                    <a:pt x="4245470" y="2263919"/>
                  </a:lnTo>
                  <a:lnTo>
                    <a:pt x="4204814" y="2272182"/>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14" name="object 14"/>
            <p:cNvSpPr/>
            <p:nvPr/>
          </p:nvSpPr>
          <p:spPr>
            <a:xfrm>
              <a:off x="14642779" y="3910877"/>
              <a:ext cx="4309745" cy="2290445"/>
            </a:xfrm>
            <a:custGeom>
              <a:avLst/>
              <a:gdLst/>
              <a:ahLst/>
              <a:cxnLst/>
              <a:rect l="l" t="t" r="r" b="b"/>
              <a:pathLst>
                <a:path w="4309744" h="2290445">
                  <a:moveTo>
                    <a:pt x="4204814" y="2289961"/>
                  </a:moveTo>
                  <a:lnTo>
                    <a:pt x="104708" y="2289961"/>
                  </a:lnTo>
                  <a:lnTo>
                    <a:pt x="64052" y="2281699"/>
                  </a:lnTo>
                  <a:lnTo>
                    <a:pt x="30758" y="2259203"/>
                  </a:lnTo>
                  <a:lnTo>
                    <a:pt x="8262" y="2225909"/>
                  </a:lnTo>
                  <a:lnTo>
                    <a:pt x="0" y="2185252"/>
                  </a:lnTo>
                  <a:lnTo>
                    <a:pt x="0" y="104708"/>
                  </a:lnTo>
                  <a:lnTo>
                    <a:pt x="8262" y="64052"/>
                  </a:lnTo>
                  <a:lnTo>
                    <a:pt x="30758" y="30758"/>
                  </a:lnTo>
                  <a:lnTo>
                    <a:pt x="64052" y="8262"/>
                  </a:lnTo>
                  <a:lnTo>
                    <a:pt x="104708" y="0"/>
                  </a:lnTo>
                  <a:lnTo>
                    <a:pt x="4204814" y="0"/>
                  </a:lnTo>
                  <a:lnTo>
                    <a:pt x="4245470" y="8262"/>
                  </a:lnTo>
                  <a:lnTo>
                    <a:pt x="4278765" y="30758"/>
                  </a:lnTo>
                  <a:lnTo>
                    <a:pt x="4301261" y="64052"/>
                  </a:lnTo>
                  <a:lnTo>
                    <a:pt x="4309523" y="104708"/>
                  </a:lnTo>
                  <a:lnTo>
                    <a:pt x="4309523" y="2185252"/>
                  </a:lnTo>
                  <a:lnTo>
                    <a:pt x="4301261" y="2225909"/>
                  </a:lnTo>
                  <a:lnTo>
                    <a:pt x="4278765" y="2259203"/>
                  </a:lnTo>
                  <a:lnTo>
                    <a:pt x="4245470" y="2281699"/>
                  </a:lnTo>
                  <a:lnTo>
                    <a:pt x="4204814" y="2289961"/>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grpSp>
      <p:sp>
        <p:nvSpPr>
          <p:cNvPr id="15" name="object 15"/>
          <p:cNvSpPr txBox="1"/>
          <p:nvPr/>
        </p:nvSpPr>
        <p:spPr>
          <a:xfrm>
            <a:off x="14812916" y="9060083"/>
            <a:ext cx="3240133" cy="381636"/>
          </a:xfrm>
          <a:prstGeom prst="rect">
            <a:avLst/>
          </a:prstGeom>
        </p:spPr>
        <p:txBody>
          <a:bodyPr vert="horz" wrap="square" lIns="0" tIns="17145" rIns="0" bIns="0" rtlCol="0">
            <a:spAutoFit/>
          </a:bodyPr>
          <a:lstStyle/>
          <a:p>
            <a:pPr marL="12700">
              <a:lnSpc>
                <a:spcPct val="100000"/>
              </a:lnSpc>
              <a:spcBef>
                <a:spcPts val="135"/>
              </a:spcBef>
              <a:tabLst>
                <a:tab pos="1457325" algn="l"/>
              </a:tabLst>
            </a:pPr>
            <a:r>
              <a:rPr sz="2300" spc="250" dirty="0">
                <a:solidFill>
                  <a:srgbClr val="FFFFFF"/>
                </a:solidFill>
                <a:latin typeface="Meiryo UI" panose="020B0604030504040204" pitchFamily="34" charset="-128"/>
                <a:cs typeface="Gen Shin Gothic P Bold"/>
              </a:rPr>
              <a:t>おん</a:t>
            </a:r>
            <a:r>
              <a:rPr sz="2300" spc="35" dirty="0">
                <a:solidFill>
                  <a:srgbClr val="FFFFFF"/>
                </a:solidFill>
                <a:latin typeface="Meiryo UI" panose="020B0604030504040204" pitchFamily="34" charset="-128"/>
                <a:cs typeface="Gen Shin Gothic P Bold"/>
              </a:rPr>
              <a:t>な</a:t>
            </a:r>
            <a:r>
              <a:rPr sz="2300" dirty="0">
                <a:solidFill>
                  <a:srgbClr val="FFFFFF"/>
                </a:solidFill>
                <a:latin typeface="Meiryo UI" panose="020B0604030504040204" pitchFamily="34" charset="-128"/>
                <a:cs typeface="Gen Shin Gothic P Bold"/>
              </a:rPr>
              <a:t>	</a:t>
            </a:r>
            <a:r>
              <a:rPr sz="2300" spc="405" dirty="0">
                <a:solidFill>
                  <a:srgbClr val="FFFFFF"/>
                </a:solidFill>
                <a:latin typeface="Meiryo UI" panose="020B0604030504040204" pitchFamily="34" charset="-128"/>
                <a:cs typeface="Gen Shin Gothic P Bold"/>
              </a:rPr>
              <a:t>ひ</a:t>
            </a:r>
            <a:r>
              <a:rPr sz="2300" spc="25" dirty="0">
                <a:solidFill>
                  <a:srgbClr val="FFFFFF"/>
                </a:solidFill>
                <a:latin typeface="Meiryo UI" panose="020B0604030504040204" pitchFamily="34" charset="-128"/>
                <a:cs typeface="Gen Shin Gothic P Bold"/>
              </a:rPr>
              <a:t>と</a:t>
            </a:r>
            <a:endParaRPr sz="2300" dirty="0">
              <a:latin typeface="Gen Shin Gothic P Regular"/>
              <a:cs typeface="Gen Shin Gothic P Regular"/>
            </a:endParaRPr>
          </a:p>
        </p:txBody>
      </p:sp>
      <p:sp>
        <p:nvSpPr>
          <p:cNvPr id="16" name="object 16"/>
          <p:cNvSpPr txBox="1"/>
          <p:nvPr/>
        </p:nvSpPr>
        <p:spPr>
          <a:xfrm>
            <a:off x="14907006" y="8034001"/>
            <a:ext cx="860043" cy="371255"/>
          </a:xfrm>
          <a:prstGeom prst="rect">
            <a:avLst/>
          </a:prstGeom>
        </p:spPr>
        <p:txBody>
          <a:bodyPr vert="horz" wrap="square" lIns="0" tIns="17145" rIns="0" bIns="0" rtlCol="0">
            <a:spAutoFit/>
          </a:bodyPr>
          <a:lstStyle/>
          <a:p>
            <a:pPr marL="12700">
              <a:lnSpc>
                <a:spcPct val="100000"/>
              </a:lnSpc>
              <a:spcBef>
                <a:spcPts val="135"/>
              </a:spcBef>
            </a:pPr>
            <a:r>
              <a:rPr sz="2300" spc="35" dirty="0">
                <a:solidFill>
                  <a:srgbClr val="FFFFFF"/>
                </a:solidFill>
                <a:latin typeface="Meiryo UI" panose="020B0604030504040204" pitchFamily="34" charset="-128"/>
                <a:cs typeface="Gen Shin Gothic P Bold"/>
              </a:rPr>
              <a:t>ほ</a:t>
            </a:r>
            <a:r>
              <a:rPr sz="2300" spc="45" dirty="0">
                <a:solidFill>
                  <a:srgbClr val="FFFFFF"/>
                </a:solidFill>
                <a:latin typeface="Meiryo UI" panose="020B0604030504040204" pitchFamily="34" charset="-128"/>
                <a:cs typeface="Gen Shin Gothic P Bold"/>
              </a:rPr>
              <a:t> </a:t>
            </a:r>
            <a:r>
              <a:rPr sz="2300" spc="35" dirty="0">
                <a:solidFill>
                  <a:srgbClr val="FFFFFF"/>
                </a:solidFill>
                <a:latin typeface="Meiryo UI" panose="020B0604030504040204" pitchFamily="34" charset="-128"/>
                <a:cs typeface="Gen Shin Gothic P Bold"/>
              </a:rPr>
              <a:t>ん</a:t>
            </a:r>
            <a:endParaRPr sz="2300" dirty="0">
              <a:latin typeface="Gen Shin Gothic P Regular"/>
              <a:cs typeface="Gen Shin Gothic P Regular"/>
            </a:endParaRPr>
          </a:p>
        </p:txBody>
      </p:sp>
      <p:sp>
        <p:nvSpPr>
          <p:cNvPr id="17" name="object 17"/>
          <p:cNvSpPr txBox="1"/>
          <p:nvPr/>
        </p:nvSpPr>
        <p:spPr>
          <a:xfrm>
            <a:off x="14907007" y="4044538"/>
            <a:ext cx="1012443" cy="371255"/>
          </a:xfrm>
          <a:prstGeom prst="rect">
            <a:avLst/>
          </a:prstGeom>
        </p:spPr>
        <p:txBody>
          <a:bodyPr vert="horz" wrap="square" lIns="0" tIns="17145" rIns="0" bIns="0" rtlCol="0">
            <a:spAutoFit/>
          </a:bodyPr>
          <a:lstStyle/>
          <a:p>
            <a:pPr marL="12700">
              <a:lnSpc>
                <a:spcPct val="100000"/>
              </a:lnSpc>
              <a:spcBef>
                <a:spcPts val="135"/>
              </a:spcBef>
            </a:pPr>
            <a:r>
              <a:rPr sz="2300" spc="35" dirty="0">
                <a:solidFill>
                  <a:srgbClr val="FFFFFF"/>
                </a:solidFill>
                <a:latin typeface="Meiryo UI" panose="020B0604030504040204" pitchFamily="34" charset="-128"/>
                <a:cs typeface="Gen Shin Gothic P Bold"/>
              </a:rPr>
              <a:t>お</a:t>
            </a:r>
            <a:r>
              <a:rPr sz="2300" spc="204" dirty="0">
                <a:solidFill>
                  <a:srgbClr val="FFFFFF"/>
                </a:solidFill>
                <a:latin typeface="Meiryo UI" panose="020B0604030504040204" pitchFamily="34" charset="-128"/>
                <a:cs typeface="Gen Shin Gothic P Bold"/>
              </a:rPr>
              <a:t> </a:t>
            </a:r>
            <a:r>
              <a:rPr sz="2300" spc="35" dirty="0">
                <a:solidFill>
                  <a:srgbClr val="FFFFFF"/>
                </a:solidFill>
                <a:latin typeface="Meiryo UI" panose="020B0604030504040204" pitchFamily="34" charset="-128"/>
                <a:cs typeface="Gen Shin Gothic P Bold"/>
              </a:rPr>
              <a:t>お</a:t>
            </a:r>
            <a:endParaRPr sz="2300" dirty="0">
              <a:latin typeface="Gen Shin Gothic P Regular"/>
              <a:cs typeface="Gen Shin Gothic P Regular"/>
            </a:endParaRPr>
          </a:p>
        </p:txBody>
      </p:sp>
      <p:sp>
        <p:nvSpPr>
          <p:cNvPr id="18" name="object 18"/>
          <p:cNvSpPr txBox="1"/>
          <p:nvPr/>
        </p:nvSpPr>
        <p:spPr>
          <a:xfrm>
            <a:off x="527050" y="10541220"/>
            <a:ext cx="8897174" cy="371255"/>
          </a:xfrm>
          <a:prstGeom prst="rect">
            <a:avLst/>
          </a:prstGeom>
        </p:spPr>
        <p:txBody>
          <a:bodyPr vert="horz" wrap="square" lIns="0" tIns="17145" rIns="0" bIns="0" rtlCol="0">
            <a:spAutoFit/>
          </a:bodyPr>
          <a:lstStyle/>
          <a:p>
            <a:pPr marL="110489">
              <a:lnSpc>
                <a:spcPct val="100000"/>
              </a:lnSpc>
              <a:spcBef>
                <a:spcPts val="135"/>
              </a:spcBef>
            </a:pPr>
            <a:r>
              <a:rPr sz="2300" spc="25" dirty="0" err="1">
                <a:solidFill>
                  <a:srgbClr val="FFFFFF"/>
                </a:solidFill>
                <a:latin typeface="Meiryo UI" panose="020B0604030504040204" pitchFamily="34" charset="-128"/>
                <a:cs typeface="Gen Shin Gothic P Bold"/>
              </a:rPr>
              <a:t>出典：宇宙の学校テ</a:t>
            </a:r>
            <a:r>
              <a:rPr sz="2300" spc="-50" dirty="0" err="1">
                <a:solidFill>
                  <a:srgbClr val="FFFFFF"/>
                </a:solidFill>
                <a:latin typeface="Meiryo UI" panose="020B0604030504040204" pitchFamily="34" charset="-128"/>
                <a:cs typeface="Gen Shin Gothic P Bold"/>
              </a:rPr>
              <a:t>キ</a:t>
            </a:r>
            <a:r>
              <a:rPr sz="2300" spc="25" dirty="0" err="1">
                <a:solidFill>
                  <a:srgbClr val="FFFFFF"/>
                </a:solidFill>
                <a:latin typeface="Meiryo UI" panose="020B0604030504040204" pitchFamily="34" charset="-128"/>
                <a:cs typeface="Gen Shin Gothic P Bold"/>
              </a:rPr>
              <a:t>スト「月にいるのはう</a:t>
            </a:r>
            <a:r>
              <a:rPr sz="2300" spc="20" dirty="0" err="1">
                <a:solidFill>
                  <a:srgbClr val="FFFFFF"/>
                </a:solidFill>
                <a:latin typeface="Meiryo UI" panose="020B0604030504040204" pitchFamily="34" charset="-128"/>
                <a:cs typeface="Gen Shin Gothic P Bold"/>
              </a:rPr>
              <a:t>さ</a:t>
            </a:r>
            <a:r>
              <a:rPr sz="2300" spc="25" dirty="0" err="1">
                <a:solidFill>
                  <a:srgbClr val="FFFFFF"/>
                </a:solidFill>
                <a:latin typeface="Meiryo UI" panose="020B0604030504040204" pitchFamily="34" charset="-128"/>
                <a:cs typeface="Gen Shin Gothic P Bold"/>
              </a:rPr>
              <a:t>ぎ</a:t>
            </a:r>
            <a:r>
              <a:rPr sz="2300" spc="20" dirty="0" err="1">
                <a:solidFill>
                  <a:srgbClr val="FFFFFF"/>
                </a:solidFill>
                <a:latin typeface="Meiryo UI" panose="020B0604030504040204" pitchFamily="34" charset="-128"/>
                <a:cs typeface="Gen Shin Gothic P Bold"/>
              </a:rPr>
              <a:t>さん</a:t>
            </a:r>
            <a:r>
              <a:rPr sz="2300" spc="20" dirty="0">
                <a:solidFill>
                  <a:srgbClr val="FFFFFF"/>
                </a:solidFill>
                <a:latin typeface="Meiryo UI" panose="020B0604030504040204" pitchFamily="34" charset="-128"/>
                <a:cs typeface="Gen Shin Gothic P Bold"/>
              </a:rPr>
              <a:t>？」</a:t>
            </a:r>
            <a:endParaRPr sz="2300" dirty="0">
              <a:latin typeface="Gen Shin Gothic P Regular"/>
              <a:cs typeface="Gen Shin Gothic P Regular"/>
            </a:endParaRPr>
          </a:p>
        </p:txBody>
      </p:sp>
      <p:sp>
        <p:nvSpPr>
          <p:cNvPr id="19" name="object 19"/>
          <p:cNvSpPr txBox="1"/>
          <p:nvPr/>
        </p:nvSpPr>
        <p:spPr>
          <a:xfrm>
            <a:off x="12719050" y="548727"/>
            <a:ext cx="1295400" cy="325089"/>
          </a:xfrm>
          <a:prstGeom prst="rect">
            <a:avLst/>
          </a:prstGeom>
        </p:spPr>
        <p:txBody>
          <a:bodyPr vert="horz" wrap="square" lIns="0" tIns="17145" rIns="0" bIns="0" rtlCol="0">
            <a:spAutoFit/>
          </a:bodyPr>
          <a:lstStyle/>
          <a:p>
            <a:pPr marL="12700">
              <a:lnSpc>
                <a:spcPct val="100000"/>
              </a:lnSpc>
              <a:spcBef>
                <a:spcPts val="135"/>
              </a:spcBef>
              <a:tabLst>
                <a:tab pos="453390" algn="l"/>
                <a:tab pos="875665" algn="l"/>
              </a:tabLst>
            </a:pPr>
            <a:r>
              <a:rPr sz="2000" spc="35" dirty="0">
                <a:solidFill>
                  <a:srgbClr val="FFFFFF"/>
                </a:solidFill>
                <a:latin typeface="Meiryo UI" panose="020B0604030504040204" pitchFamily="34" charset="-128"/>
                <a:cs typeface="Gen Shin Gothic P Bold"/>
              </a:rPr>
              <a:t>ば	</a:t>
            </a:r>
            <a:r>
              <a:rPr sz="2000" spc="30" dirty="0">
                <a:solidFill>
                  <a:srgbClr val="FFFFFF"/>
                </a:solidFill>
                <a:latin typeface="Meiryo UI" panose="020B0604030504040204" pitchFamily="34" charset="-128"/>
                <a:cs typeface="Gen Shin Gothic P Bold"/>
              </a:rPr>
              <a:t>あ	</a:t>
            </a:r>
            <a:r>
              <a:rPr sz="2000" spc="35" dirty="0">
                <a:solidFill>
                  <a:srgbClr val="FFFFFF"/>
                </a:solidFill>
                <a:latin typeface="Meiryo UI" panose="020B0604030504040204" pitchFamily="34" charset="-128"/>
                <a:cs typeface="Gen Shin Gothic P Bold"/>
              </a:rPr>
              <a:t>い</a:t>
            </a:r>
            <a:endParaRPr sz="2000" dirty="0">
              <a:latin typeface="Gen Shin Gothic P Regular"/>
              <a:cs typeface="Gen Shin Gothic P Regul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92" y="313778"/>
            <a:ext cx="19571970" cy="10681335"/>
            <a:chOff x="266192" y="313778"/>
            <a:chExt cx="19571970" cy="10681335"/>
          </a:xfrm>
        </p:grpSpPr>
        <p:pic>
          <p:nvPicPr>
            <p:cNvPr id="3" name="object 3"/>
            <p:cNvPicPr/>
            <p:nvPr/>
          </p:nvPicPr>
          <p:blipFill>
            <a:blip r:embed="rId3" cstate="print"/>
            <a:stretch>
              <a:fillRect/>
            </a:stretch>
          </p:blipFill>
          <p:spPr>
            <a:xfrm>
              <a:off x="266192" y="313778"/>
              <a:ext cx="19571737" cy="10680996"/>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3467383" y="2294762"/>
              <a:ext cx="13477394" cy="8343900"/>
            </a:xfrm>
            <a:prstGeom prst="rect">
              <a:avLst/>
            </a:prstGeom>
          </p:spPr>
        </p:pic>
      </p:grpSp>
      <p:sp>
        <p:nvSpPr>
          <p:cNvPr id="5" name="object 5"/>
          <p:cNvSpPr txBox="1"/>
          <p:nvPr/>
        </p:nvSpPr>
        <p:spPr>
          <a:xfrm>
            <a:off x="15316665" y="10136227"/>
            <a:ext cx="1059985" cy="312265"/>
          </a:xfrm>
          <a:prstGeom prst="rect">
            <a:avLst/>
          </a:prstGeom>
        </p:spPr>
        <p:txBody>
          <a:bodyPr vert="horz" wrap="square" lIns="0" tIns="12065" rIns="0" bIns="0" rtlCol="0">
            <a:spAutoFit/>
          </a:bodyPr>
          <a:lstStyle/>
          <a:p>
            <a:pPr marL="12700">
              <a:lnSpc>
                <a:spcPct val="100000"/>
              </a:lnSpc>
              <a:spcBef>
                <a:spcPts val="95"/>
              </a:spcBef>
            </a:pPr>
            <a:r>
              <a:rPr sz="1950" spc="-10" dirty="0">
                <a:solidFill>
                  <a:srgbClr val="FFFFFF"/>
                </a:solidFill>
                <a:latin typeface="Meiryo UI" panose="020B0604030504040204" pitchFamily="34" charset="-128"/>
                <a:cs typeface="Gen Shin Gothic P Bold"/>
              </a:rPr>
              <a:t>©</a:t>
            </a:r>
            <a:r>
              <a:rPr sz="1950" spc="-5" dirty="0">
                <a:solidFill>
                  <a:srgbClr val="FFFFFF"/>
                </a:solidFill>
                <a:latin typeface="Meiryo UI" panose="020B0604030504040204" pitchFamily="34" charset="-128"/>
                <a:cs typeface="Gen Shin Gothic P Bold"/>
              </a:rPr>
              <a:t>J</a:t>
            </a:r>
            <a:r>
              <a:rPr sz="1950" spc="-20" dirty="0">
                <a:solidFill>
                  <a:srgbClr val="FFFFFF"/>
                </a:solidFill>
                <a:latin typeface="Meiryo UI" panose="020B0604030504040204" pitchFamily="34" charset="-128"/>
                <a:cs typeface="Gen Shin Gothic P Bold"/>
              </a:rPr>
              <a:t>AXA</a:t>
            </a:r>
            <a:endParaRPr sz="1950" dirty="0">
              <a:latin typeface="Gen Shin Gothic P Regular"/>
              <a:cs typeface="Gen Shin Gothic P Regular"/>
            </a:endParaRPr>
          </a:p>
        </p:txBody>
      </p:sp>
      <p:sp>
        <p:nvSpPr>
          <p:cNvPr id="6" name="object 6"/>
          <p:cNvSpPr txBox="1">
            <a:spLocks noGrp="1"/>
          </p:cNvSpPr>
          <p:nvPr>
            <p:ph type="title"/>
          </p:nvPr>
        </p:nvSpPr>
        <p:spPr>
          <a:xfrm>
            <a:off x="5937250" y="533624"/>
            <a:ext cx="8238075" cy="1158651"/>
          </a:xfrm>
          <a:prstGeom prst="rect">
            <a:avLst/>
          </a:prstGeom>
        </p:spPr>
        <p:txBody>
          <a:bodyPr vert="horz" wrap="square" lIns="0" tIns="17145" rIns="0" bIns="0" rtlCol="0">
            <a:spAutoFit/>
          </a:bodyPr>
          <a:lstStyle/>
          <a:p>
            <a:pPr marL="47625">
              <a:lnSpc>
                <a:spcPts val="2600"/>
              </a:lnSpc>
              <a:spcBef>
                <a:spcPts val="135"/>
              </a:spcBef>
              <a:tabLst>
                <a:tab pos="1367155" algn="l"/>
                <a:tab pos="3377565" algn="l"/>
              </a:tabLst>
            </a:pPr>
            <a:r>
              <a:rPr sz="2300" spc="450" dirty="0"/>
              <a:t>つ</a:t>
            </a:r>
            <a:r>
              <a:rPr sz="2300" spc="30" dirty="0"/>
              <a:t>き	し</a:t>
            </a:r>
            <a:r>
              <a:rPr sz="2300" spc="225" dirty="0"/>
              <a:t> </a:t>
            </a:r>
            <a:r>
              <a:rPr sz="2300" spc="30" dirty="0"/>
              <a:t>ら	</a:t>
            </a:r>
            <a:r>
              <a:rPr sz="2300" spc="180" dirty="0"/>
              <a:t>え</a:t>
            </a:r>
            <a:r>
              <a:rPr sz="2300" spc="185" dirty="0"/>
              <a:t>いせい</a:t>
            </a:r>
            <a:endParaRPr sz="2300" dirty="0"/>
          </a:p>
          <a:p>
            <a:pPr marL="12700">
              <a:lnSpc>
                <a:spcPts val="6260"/>
              </a:lnSpc>
            </a:pPr>
            <a:r>
              <a:rPr spc="20" dirty="0"/>
              <a:t>月を調べる衛星「かぐや」</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5861050" y="825374"/>
            <a:ext cx="8236365" cy="839332"/>
          </a:xfrm>
          <a:prstGeom prst="rect">
            <a:avLst/>
          </a:prstGeom>
        </p:spPr>
        <p:txBody>
          <a:bodyPr vert="horz" wrap="square" lIns="0" tIns="15875" rIns="0" bIns="0" rtlCol="0">
            <a:spAutoFit/>
          </a:bodyPr>
          <a:lstStyle/>
          <a:p>
            <a:pPr marL="12700">
              <a:lnSpc>
                <a:spcPct val="100000"/>
              </a:lnSpc>
              <a:spcBef>
                <a:spcPts val="125"/>
              </a:spcBef>
            </a:pPr>
            <a:r>
              <a:rPr spc="20" dirty="0"/>
              <a:t>月を調べる衛星「かぐや」</a:t>
            </a:r>
          </a:p>
        </p:txBody>
      </p:sp>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3874227" y="2492070"/>
            <a:ext cx="7881812" cy="7737984"/>
          </a:xfrm>
          <a:prstGeom prst="rect">
            <a:avLst/>
          </a:prstGeom>
        </p:spPr>
      </p:pic>
      <p:sp>
        <p:nvSpPr>
          <p:cNvPr id="5" name="object 5"/>
          <p:cNvSpPr txBox="1"/>
          <p:nvPr/>
        </p:nvSpPr>
        <p:spPr>
          <a:xfrm>
            <a:off x="13023850" y="5110692"/>
            <a:ext cx="5399714" cy="2021707"/>
          </a:xfrm>
          <a:prstGeom prst="rect">
            <a:avLst/>
          </a:prstGeom>
        </p:spPr>
        <p:txBody>
          <a:bodyPr vert="horz" wrap="square" lIns="0" tIns="252095" rIns="0" bIns="0" rtlCol="0">
            <a:spAutoFit/>
          </a:bodyPr>
          <a:lstStyle/>
          <a:p>
            <a:pPr marL="12700">
              <a:lnSpc>
                <a:spcPct val="100000"/>
              </a:lnSpc>
              <a:spcBef>
                <a:spcPts val="1985"/>
              </a:spcBef>
            </a:pPr>
            <a:r>
              <a:rPr sz="4950" spc="300" dirty="0">
                <a:solidFill>
                  <a:srgbClr val="FFFFFF"/>
                </a:solidFill>
                <a:latin typeface="Meiryo UI" panose="020B0604030504040204" pitchFamily="34" charset="-128"/>
                <a:cs typeface="Gen Shin Gothic P Bold"/>
              </a:rPr>
              <a:t>月は</a:t>
            </a:r>
            <a:endParaRPr sz="4950" dirty="0">
              <a:latin typeface="Gen Shin Gothic P Regular"/>
              <a:cs typeface="Gen Shin Gothic P Regular"/>
            </a:endParaRPr>
          </a:p>
          <a:p>
            <a:pPr marL="12700">
              <a:lnSpc>
                <a:spcPct val="100000"/>
              </a:lnSpc>
              <a:spcBef>
                <a:spcPts val="1895"/>
              </a:spcBef>
            </a:pPr>
            <a:r>
              <a:rPr sz="4950" spc="295" dirty="0">
                <a:solidFill>
                  <a:srgbClr val="FFFFFF"/>
                </a:solidFill>
                <a:latin typeface="Meiryo UI" panose="020B0604030504040204" pitchFamily="34" charset="-128"/>
                <a:cs typeface="Gen Shin Gothic P Bold"/>
              </a:rPr>
              <a:t>でこぼこ</a:t>
            </a:r>
            <a:r>
              <a:rPr sz="4950" spc="140" dirty="0">
                <a:solidFill>
                  <a:srgbClr val="FFFFFF"/>
                </a:solidFill>
                <a:latin typeface="Meiryo UI" panose="020B0604030504040204" pitchFamily="34" charset="-128"/>
                <a:cs typeface="Gen Shin Gothic P Bold"/>
              </a:rPr>
              <a:t>し</a:t>
            </a:r>
            <a:r>
              <a:rPr sz="4950" spc="300" dirty="0">
                <a:solidFill>
                  <a:srgbClr val="FFFFFF"/>
                </a:solidFill>
                <a:latin typeface="Meiryo UI" panose="020B0604030504040204" pitchFamily="34" charset="-128"/>
                <a:cs typeface="Gen Shin Gothic P Bold"/>
              </a:rPr>
              <a:t>ている</a:t>
            </a:r>
            <a:endParaRPr sz="4950" dirty="0">
              <a:latin typeface="Gen Shin Gothic P Regular"/>
              <a:cs typeface="Gen Shin Gothic P Regular"/>
            </a:endParaRPr>
          </a:p>
        </p:txBody>
      </p:sp>
      <p:sp>
        <p:nvSpPr>
          <p:cNvPr id="6" name="object 6"/>
          <p:cNvSpPr/>
          <p:nvPr/>
        </p:nvSpPr>
        <p:spPr>
          <a:xfrm>
            <a:off x="12722911" y="4811371"/>
            <a:ext cx="5709920" cy="2701925"/>
          </a:xfrm>
          <a:custGeom>
            <a:avLst/>
            <a:gdLst/>
            <a:ahLst/>
            <a:cxnLst/>
            <a:rect l="l" t="t" r="r" b="b"/>
            <a:pathLst>
              <a:path w="5709919" h="2701925">
                <a:moveTo>
                  <a:pt x="5604635" y="2701488"/>
                </a:moveTo>
                <a:lnTo>
                  <a:pt x="104708" y="2701488"/>
                </a:lnTo>
                <a:lnTo>
                  <a:pt x="64052" y="2693226"/>
                </a:lnTo>
                <a:lnTo>
                  <a:pt x="30758" y="2670730"/>
                </a:lnTo>
                <a:lnTo>
                  <a:pt x="8262" y="2637436"/>
                </a:lnTo>
                <a:lnTo>
                  <a:pt x="0" y="2596779"/>
                </a:lnTo>
                <a:lnTo>
                  <a:pt x="0" y="104708"/>
                </a:lnTo>
                <a:lnTo>
                  <a:pt x="8262" y="64052"/>
                </a:lnTo>
                <a:lnTo>
                  <a:pt x="30758" y="30758"/>
                </a:lnTo>
                <a:lnTo>
                  <a:pt x="64052" y="8262"/>
                </a:lnTo>
                <a:lnTo>
                  <a:pt x="104708" y="0"/>
                </a:lnTo>
                <a:lnTo>
                  <a:pt x="5604635" y="0"/>
                </a:lnTo>
                <a:lnTo>
                  <a:pt x="5645292" y="8262"/>
                </a:lnTo>
                <a:lnTo>
                  <a:pt x="5678586" y="30758"/>
                </a:lnTo>
                <a:lnTo>
                  <a:pt x="5701082" y="64052"/>
                </a:lnTo>
                <a:lnTo>
                  <a:pt x="5709344" y="104708"/>
                </a:lnTo>
                <a:lnTo>
                  <a:pt x="5709344" y="2596779"/>
                </a:lnTo>
                <a:lnTo>
                  <a:pt x="5701082" y="2637436"/>
                </a:lnTo>
                <a:lnTo>
                  <a:pt x="5678586" y="2670730"/>
                </a:lnTo>
                <a:lnTo>
                  <a:pt x="5645292" y="2693226"/>
                </a:lnTo>
                <a:lnTo>
                  <a:pt x="5604635" y="2701488"/>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7" name="object 7"/>
          <p:cNvSpPr txBox="1"/>
          <p:nvPr/>
        </p:nvSpPr>
        <p:spPr>
          <a:xfrm>
            <a:off x="13040394" y="5068416"/>
            <a:ext cx="1725570" cy="371255"/>
          </a:xfrm>
          <a:prstGeom prst="rect">
            <a:avLst/>
          </a:prstGeom>
        </p:spPr>
        <p:txBody>
          <a:bodyPr vert="horz" wrap="square" lIns="0" tIns="17145" rIns="0" bIns="0" rtlCol="0">
            <a:spAutoFit/>
          </a:bodyPr>
          <a:lstStyle/>
          <a:p>
            <a:pPr marL="12700">
              <a:lnSpc>
                <a:spcPct val="100000"/>
              </a:lnSpc>
              <a:spcBef>
                <a:spcPts val="135"/>
              </a:spcBef>
            </a:pPr>
            <a:r>
              <a:rPr sz="2300" spc="565" dirty="0">
                <a:solidFill>
                  <a:srgbClr val="FFFFFF"/>
                </a:solidFill>
                <a:latin typeface="Meiryo UI" panose="020B0604030504040204" pitchFamily="34" charset="-128"/>
                <a:cs typeface="Gen Shin Gothic P Bold"/>
              </a:rPr>
              <a:t>つ</a:t>
            </a:r>
            <a:r>
              <a:rPr sz="2300" spc="30" dirty="0">
                <a:solidFill>
                  <a:srgbClr val="FFFFFF"/>
                </a:solidFill>
                <a:latin typeface="Meiryo UI" panose="020B0604030504040204" pitchFamily="34" charset="-128"/>
                <a:cs typeface="Gen Shin Gothic P Bold"/>
              </a:rPr>
              <a:t>き</a:t>
            </a:r>
            <a:endParaRPr sz="2300" dirty="0">
              <a:latin typeface="Gen Shin Gothic P Regular"/>
              <a:cs typeface="Gen Shin Gothic P Regular"/>
            </a:endParaRPr>
          </a:p>
        </p:txBody>
      </p:sp>
      <p:sp>
        <p:nvSpPr>
          <p:cNvPr id="8" name="object 8"/>
          <p:cNvSpPr txBox="1"/>
          <p:nvPr/>
        </p:nvSpPr>
        <p:spPr>
          <a:xfrm>
            <a:off x="5896548" y="513525"/>
            <a:ext cx="4848068" cy="371255"/>
          </a:xfrm>
          <a:prstGeom prst="rect">
            <a:avLst/>
          </a:prstGeom>
        </p:spPr>
        <p:txBody>
          <a:bodyPr vert="horz" wrap="square" lIns="0" tIns="17145" rIns="0" bIns="0" rtlCol="0">
            <a:spAutoFit/>
          </a:bodyPr>
          <a:lstStyle/>
          <a:p>
            <a:pPr marL="12700">
              <a:lnSpc>
                <a:spcPct val="100000"/>
              </a:lnSpc>
              <a:spcBef>
                <a:spcPts val="135"/>
              </a:spcBef>
              <a:tabLst>
                <a:tab pos="1331595" algn="l"/>
                <a:tab pos="3342004" algn="l"/>
              </a:tabLst>
            </a:pPr>
            <a:r>
              <a:rPr sz="2300" spc="450" dirty="0">
                <a:solidFill>
                  <a:srgbClr val="FFFFFF"/>
                </a:solidFill>
                <a:latin typeface="Meiryo UI" panose="020B0604030504040204" pitchFamily="34" charset="-128"/>
                <a:cs typeface="Gen Shin Gothic P Bold"/>
              </a:rPr>
              <a:t>つ</a:t>
            </a:r>
            <a:r>
              <a:rPr sz="2300" spc="30" dirty="0">
                <a:solidFill>
                  <a:srgbClr val="FFFFFF"/>
                </a:solidFill>
                <a:latin typeface="Meiryo UI" panose="020B0604030504040204" pitchFamily="34" charset="-128"/>
                <a:cs typeface="Gen Shin Gothic P Bold"/>
              </a:rPr>
              <a:t>き</a:t>
            </a:r>
            <a:r>
              <a:rPr sz="2300"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し</a:t>
            </a:r>
            <a:r>
              <a:rPr sz="2300" spc="22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ら</a:t>
            </a:r>
            <a:r>
              <a:rPr sz="2300" dirty="0">
                <a:solidFill>
                  <a:srgbClr val="FFFFFF"/>
                </a:solidFill>
                <a:latin typeface="Meiryo UI" panose="020B0604030504040204" pitchFamily="34" charset="-128"/>
                <a:cs typeface="Gen Shin Gothic P Bold"/>
              </a:rPr>
              <a:t>	</a:t>
            </a:r>
            <a:r>
              <a:rPr sz="2300" spc="185" dirty="0">
                <a:solidFill>
                  <a:srgbClr val="FFFFFF"/>
                </a:solidFill>
                <a:latin typeface="Meiryo UI" panose="020B0604030504040204" pitchFamily="34" charset="-128"/>
                <a:cs typeface="Gen Shin Gothic P Bold"/>
              </a:rPr>
              <a:t>えいせい</a:t>
            </a:r>
            <a:endParaRPr sz="2300" dirty="0">
              <a:latin typeface="Gen Shin Gothic P Regular"/>
              <a:cs typeface="Gen Shin Gothic P Regul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92" y="313778"/>
            <a:ext cx="19571970" cy="10681335"/>
            <a:chOff x="266192" y="313778"/>
            <a:chExt cx="19571970" cy="10681335"/>
          </a:xfrm>
        </p:grpSpPr>
        <p:pic>
          <p:nvPicPr>
            <p:cNvPr id="3" name="object 3"/>
            <p:cNvPicPr/>
            <p:nvPr/>
          </p:nvPicPr>
          <p:blipFill>
            <a:blip r:embed="rId3" cstate="print"/>
            <a:stretch>
              <a:fillRect/>
            </a:stretch>
          </p:blipFill>
          <p:spPr>
            <a:xfrm>
              <a:off x="266192" y="313778"/>
              <a:ext cx="19571737" cy="10680996"/>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4409593" y="2244361"/>
              <a:ext cx="11621914" cy="8331200"/>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1465354" y="6582152"/>
              <a:ext cx="121765" cy="140278"/>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3193050" y="7095225"/>
              <a:ext cx="121765" cy="140278"/>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8329695" y="7773528"/>
              <a:ext cx="146937" cy="169293"/>
            </a:xfrm>
            <a:prstGeom prst="rect">
              <a:avLst/>
            </a:prstGeom>
          </p:spPr>
        </p:pic>
        <p:sp>
          <p:nvSpPr>
            <p:cNvPr id="8" name="object 8"/>
            <p:cNvSpPr/>
            <p:nvPr/>
          </p:nvSpPr>
          <p:spPr>
            <a:xfrm>
              <a:off x="17531403" y="9115617"/>
              <a:ext cx="897890" cy="897890"/>
            </a:xfrm>
            <a:custGeom>
              <a:avLst/>
              <a:gdLst/>
              <a:ahLst/>
              <a:cxnLst/>
              <a:rect l="l" t="t" r="r" b="b"/>
              <a:pathLst>
                <a:path w="897890" h="897890">
                  <a:moveTo>
                    <a:pt x="448677" y="0"/>
                  </a:moveTo>
                  <a:lnTo>
                    <a:pt x="399787" y="2632"/>
                  </a:lnTo>
                  <a:lnTo>
                    <a:pt x="352423" y="10348"/>
                  </a:lnTo>
                  <a:lnTo>
                    <a:pt x="306858" y="22874"/>
                  </a:lnTo>
                  <a:lnTo>
                    <a:pt x="263365" y="39935"/>
                  </a:lnTo>
                  <a:lnTo>
                    <a:pt x="222218" y="61258"/>
                  </a:lnTo>
                  <a:lnTo>
                    <a:pt x="183691" y="86569"/>
                  </a:lnTo>
                  <a:lnTo>
                    <a:pt x="148058" y="115595"/>
                  </a:lnTo>
                  <a:lnTo>
                    <a:pt x="115592" y="148062"/>
                  </a:lnTo>
                  <a:lnTo>
                    <a:pt x="86566" y="183696"/>
                  </a:lnTo>
                  <a:lnTo>
                    <a:pt x="61256" y="222223"/>
                  </a:lnTo>
                  <a:lnTo>
                    <a:pt x="39933" y="263369"/>
                  </a:lnTo>
                  <a:lnTo>
                    <a:pt x="22873" y="306862"/>
                  </a:lnTo>
                  <a:lnTo>
                    <a:pt x="10348" y="352426"/>
                  </a:lnTo>
                  <a:lnTo>
                    <a:pt x="2632" y="399789"/>
                  </a:lnTo>
                  <a:lnTo>
                    <a:pt x="0" y="448677"/>
                  </a:lnTo>
                  <a:lnTo>
                    <a:pt x="2632" y="497567"/>
                  </a:lnTo>
                  <a:lnTo>
                    <a:pt x="10348" y="544931"/>
                  </a:lnTo>
                  <a:lnTo>
                    <a:pt x="22873" y="590497"/>
                  </a:lnTo>
                  <a:lnTo>
                    <a:pt x="39933" y="633991"/>
                  </a:lnTo>
                  <a:lnTo>
                    <a:pt x="61256" y="675139"/>
                  </a:lnTo>
                  <a:lnTo>
                    <a:pt x="86566" y="713666"/>
                  </a:lnTo>
                  <a:lnTo>
                    <a:pt x="115592" y="749301"/>
                  </a:lnTo>
                  <a:lnTo>
                    <a:pt x="148058" y="781768"/>
                  </a:lnTo>
                  <a:lnTo>
                    <a:pt x="183691" y="810794"/>
                  </a:lnTo>
                  <a:lnTo>
                    <a:pt x="222218" y="836106"/>
                  </a:lnTo>
                  <a:lnTo>
                    <a:pt x="263365" y="857429"/>
                  </a:lnTo>
                  <a:lnTo>
                    <a:pt x="306858" y="874490"/>
                  </a:lnTo>
                  <a:lnTo>
                    <a:pt x="352423" y="887016"/>
                  </a:lnTo>
                  <a:lnTo>
                    <a:pt x="399787" y="894732"/>
                  </a:lnTo>
                  <a:lnTo>
                    <a:pt x="448677" y="897365"/>
                  </a:lnTo>
                  <a:lnTo>
                    <a:pt x="497565" y="894732"/>
                  </a:lnTo>
                  <a:lnTo>
                    <a:pt x="544928" y="887016"/>
                  </a:lnTo>
                  <a:lnTo>
                    <a:pt x="590492" y="874490"/>
                  </a:lnTo>
                  <a:lnTo>
                    <a:pt x="633985" y="857429"/>
                  </a:lnTo>
                  <a:lnTo>
                    <a:pt x="675131" y="836106"/>
                  </a:lnTo>
                  <a:lnTo>
                    <a:pt x="713658" y="810794"/>
                  </a:lnTo>
                  <a:lnTo>
                    <a:pt x="749292" y="781768"/>
                  </a:lnTo>
                  <a:lnTo>
                    <a:pt x="781759" y="749301"/>
                  </a:lnTo>
                  <a:lnTo>
                    <a:pt x="810784" y="713666"/>
                  </a:lnTo>
                  <a:lnTo>
                    <a:pt x="836096" y="675139"/>
                  </a:lnTo>
                  <a:lnTo>
                    <a:pt x="857419" y="633991"/>
                  </a:lnTo>
                  <a:lnTo>
                    <a:pt x="874480" y="590497"/>
                  </a:lnTo>
                  <a:lnTo>
                    <a:pt x="887006" y="544931"/>
                  </a:lnTo>
                  <a:lnTo>
                    <a:pt x="894722" y="497567"/>
                  </a:lnTo>
                  <a:lnTo>
                    <a:pt x="897354" y="448677"/>
                  </a:lnTo>
                  <a:lnTo>
                    <a:pt x="894722" y="399789"/>
                  </a:lnTo>
                  <a:lnTo>
                    <a:pt x="887006" y="352426"/>
                  </a:lnTo>
                  <a:lnTo>
                    <a:pt x="874480" y="306862"/>
                  </a:lnTo>
                  <a:lnTo>
                    <a:pt x="857419" y="263369"/>
                  </a:lnTo>
                  <a:lnTo>
                    <a:pt x="836096" y="222223"/>
                  </a:lnTo>
                  <a:lnTo>
                    <a:pt x="810784" y="183696"/>
                  </a:lnTo>
                  <a:lnTo>
                    <a:pt x="781759" y="148062"/>
                  </a:lnTo>
                  <a:lnTo>
                    <a:pt x="749292" y="115595"/>
                  </a:lnTo>
                  <a:lnTo>
                    <a:pt x="713658" y="86569"/>
                  </a:lnTo>
                  <a:lnTo>
                    <a:pt x="675131" y="61258"/>
                  </a:lnTo>
                  <a:lnTo>
                    <a:pt x="633985" y="39935"/>
                  </a:lnTo>
                  <a:lnTo>
                    <a:pt x="590492" y="22874"/>
                  </a:lnTo>
                  <a:lnTo>
                    <a:pt x="544928" y="10348"/>
                  </a:lnTo>
                  <a:lnTo>
                    <a:pt x="497565" y="2632"/>
                  </a:lnTo>
                  <a:lnTo>
                    <a:pt x="448677"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9" name="object 9"/>
            <p:cNvSpPr/>
            <p:nvPr/>
          </p:nvSpPr>
          <p:spPr>
            <a:xfrm>
              <a:off x="17531384" y="9138976"/>
              <a:ext cx="895985" cy="829310"/>
            </a:xfrm>
            <a:custGeom>
              <a:avLst/>
              <a:gdLst/>
              <a:ahLst/>
              <a:cxnLst/>
              <a:rect l="l" t="t" r="r" b="b"/>
              <a:pathLst>
                <a:path w="895984" h="829309">
                  <a:moveTo>
                    <a:pt x="726998" y="73545"/>
                  </a:moveTo>
                  <a:lnTo>
                    <a:pt x="695871" y="50977"/>
                  </a:lnTo>
                  <a:lnTo>
                    <a:pt x="662813" y="31089"/>
                  </a:lnTo>
                  <a:lnTo>
                    <a:pt x="627976" y="14046"/>
                  </a:lnTo>
                  <a:lnTo>
                    <a:pt x="591527" y="0"/>
                  </a:lnTo>
                  <a:lnTo>
                    <a:pt x="576999" y="4305"/>
                  </a:lnTo>
                  <a:lnTo>
                    <a:pt x="563245" y="8826"/>
                  </a:lnTo>
                  <a:lnTo>
                    <a:pt x="550354" y="13563"/>
                  </a:lnTo>
                  <a:lnTo>
                    <a:pt x="538429" y="18529"/>
                  </a:lnTo>
                  <a:lnTo>
                    <a:pt x="490969" y="36131"/>
                  </a:lnTo>
                  <a:lnTo>
                    <a:pt x="441236" y="48602"/>
                  </a:lnTo>
                  <a:lnTo>
                    <a:pt x="389750" y="56921"/>
                  </a:lnTo>
                  <a:lnTo>
                    <a:pt x="337058" y="62064"/>
                  </a:lnTo>
                  <a:lnTo>
                    <a:pt x="283692" y="65011"/>
                  </a:lnTo>
                  <a:lnTo>
                    <a:pt x="177050" y="68300"/>
                  </a:lnTo>
                  <a:lnTo>
                    <a:pt x="147116" y="93230"/>
                  </a:lnTo>
                  <a:lnTo>
                    <a:pt x="119468" y="120650"/>
                  </a:lnTo>
                  <a:lnTo>
                    <a:pt x="94272" y="150368"/>
                  </a:lnTo>
                  <a:lnTo>
                    <a:pt x="71678" y="182219"/>
                  </a:lnTo>
                  <a:lnTo>
                    <a:pt x="111569" y="183451"/>
                  </a:lnTo>
                  <a:lnTo>
                    <a:pt x="156375" y="183870"/>
                  </a:lnTo>
                  <a:lnTo>
                    <a:pt x="204863" y="183197"/>
                  </a:lnTo>
                  <a:lnTo>
                    <a:pt x="255803" y="181178"/>
                  </a:lnTo>
                  <a:lnTo>
                    <a:pt x="307975" y="177558"/>
                  </a:lnTo>
                  <a:lnTo>
                    <a:pt x="360146" y="172072"/>
                  </a:lnTo>
                  <a:lnTo>
                    <a:pt x="411111" y="164452"/>
                  </a:lnTo>
                  <a:lnTo>
                    <a:pt x="459613" y="154444"/>
                  </a:lnTo>
                  <a:lnTo>
                    <a:pt x="504456" y="141782"/>
                  </a:lnTo>
                  <a:lnTo>
                    <a:pt x="544398" y="126212"/>
                  </a:lnTo>
                  <a:lnTo>
                    <a:pt x="586206" y="109321"/>
                  </a:lnTo>
                  <a:lnTo>
                    <a:pt x="631494" y="95072"/>
                  </a:lnTo>
                  <a:lnTo>
                    <a:pt x="678891" y="83210"/>
                  </a:lnTo>
                  <a:lnTo>
                    <a:pt x="726998" y="73545"/>
                  </a:lnTo>
                  <a:close/>
                </a:path>
                <a:path w="895984" h="829309">
                  <a:moveTo>
                    <a:pt x="870851" y="577481"/>
                  </a:moveTo>
                  <a:lnTo>
                    <a:pt x="825855" y="589394"/>
                  </a:lnTo>
                  <a:lnTo>
                    <a:pt x="778459" y="601370"/>
                  </a:lnTo>
                  <a:lnTo>
                    <a:pt x="729119" y="613156"/>
                  </a:lnTo>
                  <a:lnTo>
                    <a:pt x="678307" y="624522"/>
                  </a:lnTo>
                  <a:lnTo>
                    <a:pt x="626491" y="635228"/>
                  </a:lnTo>
                  <a:lnTo>
                    <a:pt x="574141" y="645045"/>
                  </a:lnTo>
                  <a:lnTo>
                    <a:pt x="521716" y="653719"/>
                  </a:lnTo>
                  <a:lnTo>
                    <a:pt x="469709" y="661035"/>
                  </a:lnTo>
                  <a:lnTo>
                    <a:pt x="418566" y="666737"/>
                  </a:lnTo>
                  <a:lnTo>
                    <a:pt x="368757" y="670598"/>
                  </a:lnTo>
                  <a:lnTo>
                    <a:pt x="302031" y="677113"/>
                  </a:lnTo>
                  <a:lnTo>
                    <a:pt x="245491" y="687781"/>
                  </a:lnTo>
                  <a:lnTo>
                    <a:pt x="198094" y="701865"/>
                  </a:lnTo>
                  <a:lnTo>
                    <a:pt x="158813" y="718667"/>
                  </a:lnTo>
                  <a:lnTo>
                    <a:pt x="126568" y="737489"/>
                  </a:lnTo>
                  <a:lnTo>
                    <a:pt x="154800" y="764222"/>
                  </a:lnTo>
                  <a:lnTo>
                    <a:pt x="185242" y="788454"/>
                  </a:lnTo>
                  <a:lnTo>
                    <a:pt x="217754" y="810018"/>
                  </a:lnTo>
                  <a:lnTo>
                    <a:pt x="252171" y="828738"/>
                  </a:lnTo>
                  <a:lnTo>
                    <a:pt x="278892" y="789838"/>
                  </a:lnTo>
                  <a:lnTo>
                    <a:pt x="291642" y="774839"/>
                  </a:lnTo>
                  <a:lnTo>
                    <a:pt x="337997" y="758151"/>
                  </a:lnTo>
                  <a:lnTo>
                    <a:pt x="411543" y="748982"/>
                  </a:lnTo>
                  <a:lnTo>
                    <a:pt x="453390" y="745604"/>
                  </a:lnTo>
                  <a:lnTo>
                    <a:pt x="499452" y="741426"/>
                  </a:lnTo>
                  <a:lnTo>
                    <a:pt x="550316" y="735266"/>
                  </a:lnTo>
                  <a:lnTo>
                    <a:pt x="606590" y="725932"/>
                  </a:lnTo>
                  <a:lnTo>
                    <a:pt x="668896" y="712203"/>
                  </a:lnTo>
                  <a:lnTo>
                    <a:pt x="737831" y="692912"/>
                  </a:lnTo>
                  <a:lnTo>
                    <a:pt x="784682" y="678129"/>
                  </a:lnTo>
                  <a:lnTo>
                    <a:pt x="828662" y="663829"/>
                  </a:lnTo>
                  <a:lnTo>
                    <a:pt x="852004" y="621957"/>
                  </a:lnTo>
                  <a:lnTo>
                    <a:pt x="862012" y="600036"/>
                  </a:lnTo>
                  <a:lnTo>
                    <a:pt x="870851" y="577481"/>
                  </a:lnTo>
                  <a:close/>
                </a:path>
                <a:path w="895984" h="829309">
                  <a:moveTo>
                    <a:pt x="895477" y="385000"/>
                  </a:moveTo>
                  <a:lnTo>
                    <a:pt x="890054" y="344766"/>
                  </a:lnTo>
                  <a:lnTo>
                    <a:pt x="881189" y="305739"/>
                  </a:lnTo>
                  <a:lnTo>
                    <a:pt x="868997" y="268084"/>
                  </a:lnTo>
                  <a:lnTo>
                    <a:pt x="853643" y="231965"/>
                  </a:lnTo>
                  <a:lnTo>
                    <a:pt x="819988" y="240550"/>
                  </a:lnTo>
                  <a:lnTo>
                    <a:pt x="783234" y="249059"/>
                  </a:lnTo>
                  <a:lnTo>
                    <a:pt x="743407" y="257340"/>
                  </a:lnTo>
                  <a:lnTo>
                    <a:pt x="700519" y="265239"/>
                  </a:lnTo>
                  <a:lnTo>
                    <a:pt x="654608" y="272592"/>
                  </a:lnTo>
                  <a:lnTo>
                    <a:pt x="605713" y="279234"/>
                  </a:lnTo>
                  <a:lnTo>
                    <a:pt x="553834" y="285026"/>
                  </a:lnTo>
                  <a:lnTo>
                    <a:pt x="499008" y="289788"/>
                  </a:lnTo>
                  <a:lnTo>
                    <a:pt x="441248" y="293370"/>
                  </a:lnTo>
                  <a:lnTo>
                    <a:pt x="380606" y="295617"/>
                  </a:lnTo>
                  <a:lnTo>
                    <a:pt x="255447" y="296913"/>
                  </a:lnTo>
                  <a:lnTo>
                    <a:pt x="198488" y="298551"/>
                  </a:lnTo>
                  <a:lnTo>
                    <a:pt x="146037" y="301193"/>
                  </a:lnTo>
                  <a:lnTo>
                    <a:pt x="97917" y="304685"/>
                  </a:lnTo>
                  <a:lnTo>
                    <a:pt x="53962" y="308952"/>
                  </a:lnTo>
                  <a:lnTo>
                    <a:pt x="13982" y="313842"/>
                  </a:lnTo>
                  <a:lnTo>
                    <a:pt x="3568" y="368528"/>
                  </a:lnTo>
                  <a:lnTo>
                    <a:pt x="0" y="425323"/>
                  </a:lnTo>
                  <a:lnTo>
                    <a:pt x="1600" y="463194"/>
                  </a:lnTo>
                  <a:lnTo>
                    <a:pt x="6286" y="500164"/>
                  </a:lnTo>
                  <a:lnTo>
                    <a:pt x="13919" y="536143"/>
                  </a:lnTo>
                  <a:lnTo>
                    <a:pt x="24333" y="571017"/>
                  </a:lnTo>
                  <a:lnTo>
                    <a:pt x="72682" y="560882"/>
                  </a:lnTo>
                  <a:lnTo>
                    <a:pt x="122567" y="551510"/>
                  </a:lnTo>
                  <a:lnTo>
                    <a:pt x="173570" y="542785"/>
                  </a:lnTo>
                  <a:lnTo>
                    <a:pt x="225272" y="534606"/>
                  </a:lnTo>
                  <a:lnTo>
                    <a:pt x="277253" y="526872"/>
                  </a:lnTo>
                  <a:lnTo>
                    <a:pt x="430606" y="505244"/>
                  </a:lnTo>
                  <a:lnTo>
                    <a:pt x="479450" y="498221"/>
                  </a:lnTo>
                  <a:lnTo>
                    <a:pt x="526440" y="491096"/>
                  </a:lnTo>
                  <a:lnTo>
                    <a:pt x="571169" y="483793"/>
                  </a:lnTo>
                  <a:lnTo>
                    <a:pt x="613206" y="476173"/>
                  </a:lnTo>
                  <a:lnTo>
                    <a:pt x="671245" y="463689"/>
                  </a:lnTo>
                  <a:lnTo>
                    <a:pt x="724763" y="449668"/>
                  </a:lnTo>
                  <a:lnTo>
                    <a:pt x="773849" y="434441"/>
                  </a:lnTo>
                  <a:lnTo>
                    <a:pt x="818591" y="418376"/>
                  </a:lnTo>
                  <a:lnTo>
                    <a:pt x="859104" y="401777"/>
                  </a:lnTo>
                  <a:lnTo>
                    <a:pt x="895477" y="38500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10" name="object 10"/>
            <p:cNvSpPr/>
            <p:nvPr/>
          </p:nvSpPr>
          <p:spPr>
            <a:xfrm>
              <a:off x="1776863" y="7236817"/>
              <a:ext cx="1243330" cy="1243330"/>
            </a:xfrm>
            <a:custGeom>
              <a:avLst/>
              <a:gdLst/>
              <a:ahLst/>
              <a:cxnLst/>
              <a:rect l="l" t="t" r="r" b="b"/>
              <a:pathLst>
                <a:path w="1243330" h="1243329">
                  <a:moveTo>
                    <a:pt x="621530" y="0"/>
                  </a:moveTo>
                  <a:lnTo>
                    <a:pt x="572957" y="1869"/>
                  </a:lnTo>
                  <a:lnTo>
                    <a:pt x="525407" y="7387"/>
                  </a:lnTo>
                  <a:lnTo>
                    <a:pt x="479017" y="16414"/>
                  </a:lnTo>
                  <a:lnTo>
                    <a:pt x="433927" y="28813"/>
                  </a:lnTo>
                  <a:lnTo>
                    <a:pt x="390273" y="44445"/>
                  </a:lnTo>
                  <a:lnTo>
                    <a:pt x="348195" y="63171"/>
                  </a:lnTo>
                  <a:lnTo>
                    <a:pt x="307830" y="84855"/>
                  </a:lnTo>
                  <a:lnTo>
                    <a:pt x="269316" y="109358"/>
                  </a:lnTo>
                  <a:lnTo>
                    <a:pt x="232792" y="136540"/>
                  </a:lnTo>
                  <a:lnTo>
                    <a:pt x="198397" y="166266"/>
                  </a:lnTo>
                  <a:lnTo>
                    <a:pt x="166267" y="198395"/>
                  </a:lnTo>
                  <a:lnTo>
                    <a:pt x="136541" y="232790"/>
                  </a:lnTo>
                  <a:lnTo>
                    <a:pt x="109358" y="269314"/>
                  </a:lnTo>
                  <a:lnTo>
                    <a:pt x="84856" y="307826"/>
                  </a:lnTo>
                  <a:lnTo>
                    <a:pt x="63172" y="348191"/>
                  </a:lnTo>
                  <a:lnTo>
                    <a:pt x="44445" y="390268"/>
                  </a:lnTo>
                  <a:lnTo>
                    <a:pt x="28813" y="433921"/>
                  </a:lnTo>
                  <a:lnTo>
                    <a:pt x="16414" y="479011"/>
                  </a:lnTo>
                  <a:lnTo>
                    <a:pt x="7387" y="525399"/>
                  </a:lnTo>
                  <a:lnTo>
                    <a:pt x="1869" y="572948"/>
                  </a:lnTo>
                  <a:lnTo>
                    <a:pt x="0" y="621520"/>
                  </a:lnTo>
                  <a:lnTo>
                    <a:pt x="1869" y="670093"/>
                  </a:lnTo>
                  <a:lnTo>
                    <a:pt x="7387" y="717643"/>
                  </a:lnTo>
                  <a:lnTo>
                    <a:pt x="16414" y="764033"/>
                  </a:lnTo>
                  <a:lnTo>
                    <a:pt x="28813" y="809123"/>
                  </a:lnTo>
                  <a:lnTo>
                    <a:pt x="44445" y="852777"/>
                  </a:lnTo>
                  <a:lnTo>
                    <a:pt x="63172" y="894856"/>
                  </a:lnTo>
                  <a:lnTo>
                    <a:pt x="84856" y="935221"/>
                  </a:lnTo>
                  <a:lnTo>
                    <a:pt x="109358" y="973734"/>
                  </a:lnTo>
                  <a:lnTo>
                    <a:pt x="136541" y="1010258"/>
                  </a:lnTo>
                  <a:lnTo>
                    <a:pt x="166267" y="1044654"/>
                  </a:lnTo>
                  <a:lnTo>
                    <a:pt x="198397" y="1076783"/>
                  </a:lnTo>
                  <a:lnTo>
                    <a:pt x="232792" y="1106509"/>
                  </a:lnTo>
                  <a:lnTo>
                    <a:pt x="269316" y="1133692"/>
                  </a:lnTo>
                  <a:lnTo>
                    <a:pt x="307830" y="1158195"/>
                  </a:lnTo>
                  <a:lnTo>
                    <a:pt x="348195" y="1179878"/>
                  </a:lnTo>
                  <a:lnTo>
                    <a:pt x="390273" y="1198605"/>
                  </a:lnTo>
                  <a:lnTo>
                    <a:pt x="433927" y="1214237"/>
                  </a:lnTo>
                  <a:lnTo>
                    <a:pt x="479017" y="1226636"/>
                  </a:lnTo>
                  <a:lnTo>
                    <a:pt x="525407" y="1235663"/>
                  </a:lnTo>
                  <a:lnTo>
                    <a:pt x="572957" y="1241181"/>
                  </a:lnTo>
                  <a:lnTo>
                    <a:pt x="621530" y="1243051"/>
                  </a:lnTo>
                  <a:lnTo>
                    <a:pt x="670102" y="1241181"/>
                  </a:lnTo>
                  <a:lnTo>
                    <a:pt x="717651" y="1235663"/>
                  </a:lnTo>
                  <a:lnTo>
                    <a:pt x="764040" y="1226636"/>
                  </a:lnTo>
                  <a:lnTo>
                    <a:pt x="809130" y="1214237"/>
                  </a:lnTo>
                  <a:lnTo>
                    <a:pt x="852783" y="1198605"/>
                  </a:lnTo>
                  <a:lnTo>
                    <a:pt x="894861" y="1179878"/>
                  </a:lnTo>
                  <a:lnTo>
                    <a:pt x="935226" y="1158195"/>
                  </a:lnTo>
                  <a:lnTo>
                    <a:pt x="973740" y="1133692"/>
                  </a:lnTo>
                  <a:lnTo>
                    <a:pt x="1010264" y="1106509"/>
                  </a:lnTo>
                  <a:lnTo>
                    <a:pt x="1044660" y="1076783"/>
                  </a:lnTo>
                  <a:lnTo>
                    <a:pt x="1076790" y="1044654"/>
                  </a:lnTo>
                  <a:lnTo>
                    <a:pt x="1106516" y="1010258"/>
                  </a:lnTo>
                  <a:lnTo>
                    <a:pt x="1133700" y="973734"/>
                  </a:lnTo>
                  <a:lnTo>
                    <a:pt x="1158203" y="935221"/>
                  </a:lnTo>
                  <a:lnTo>
                    <a:pt x="1179887" y="894856"/>
                  </a:lnTo>
                  <a:lnTo>
                    <a:pt x="1198614" y="852777"/>
                  </a:lnTo>
                  <a:lnTo>
                    <a:pt x="1214247" y="809123"/>
                  </a:lnTo>
                  <a:lnTo>
                    <a:pt x="1226646" y="764033"/>
                  </a:lnTo>
                  <a:lnTo>
                    <a:pt x="1235673" y="717643"/>
                  </a:lnTo>
                  <a:lnTo>
                    <a:pt x="1241191" y="670093"/>
                  </a:lnTo>
                  <a:lnTo>
                    <a:pt x="1243061" y="621520"/>
                  </a:lnTo>
                  <a:lnTo>
                    <a:pt x="1241191" y="572948"/>
                  </a:lnTo>
                  <a:lnTo>
                    <a:pt x="1235673" y="525399"/>
                  </a:lnTo>
                  <a:lnTo>
                    <a:pt x="1226646" y="479011"/>
                  </a:lnTo>
                  <a:lnTo>
                    <a:pt x="1214247" y="433921"/>
                  </a:lnTo>
                  <a:lnTo>
                    <a:pt x="1198614" y="390268"/>
                  </a:lnTo>
                  <a:lnTo>
                    <a:pt x="1179887" y="348191"/>
                  </a:lnTo>
                  <a:lnTo>
                    <a:pt x="1158203" y="307826"/>
                  </a:lnTo>
                  <a:lnTo>
                    <a:pt x="1133700" y="269314"/>
                  </a:lnTo>
                  <a:lnTo>
                    <a:pt x="1106516" y="232790"/>
                  </a:lnTo>
                  <a:lnTo>
                    <a:pt x="1076790" y="198395"/>
                  </a:lnTo>
                  <a:lnTo>
                    <a:pt x="1044660" y="166266"/>
                  </a:lnTo>
                  <a:lnTo>
                    <a:pt x="1010264" y="136540"/>
                  </a:lnTo>
                  <a:lnTo>
                    <a:pt x="973740" y="109358"/>
                  </a:lnTo>
                  <a:lnTo>
                    <a:pt x="935226" y="84855"/>
                  </a:lnTo>
                  <a:lnTo>
                    <a:pt x="894861" y="63171"/>
                  </a:lnTo>
                  <a:lnTo>
                    <a:pt x="852783" y="44445"/>
                  </a:lnTo>
                  <a:lnTo>
                    <a:pt x="809130" y="28813"/>
                  </a:lnTo>
                  <a:lnTo>
                    <a:pt x="764040" y="16414"/>
                  </a:lnTo>
                  <a:lnTo>
                    <a:pt x="717651" y="7387"/>
                  </a:lnTo>
                  <a:lnTo>
                    <a:pt x="670102" y="1869"/>
                  </a:lnTo>
                  <a:lnTo>
                    <a:pt x="621530"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11" name="object 11"/>
            <p:cNvSpPr/>
            <p:nvPr/>
          </p:nvSpPr>
          <p:spPr>
            <a:xfrm>
              <a:off x="1776857" y="7374070"/>
              <a:ext cx="1243330" cy="965200"/>
            </a:xfrm>
            <a:custGeom>
              <a:avLst/>
              <a:gdLst/>
              <a:ahLst/>
              <a:cxnLst/>
              <a:rect l="l" t="t" r="r" b="b"/>
              <a:pathLst>
                <a:path w="1243330" h="965200">
                  <a:moveTo>
                    <a:pt x="506412" y="191084"/>
                  </a:moveTo>
                  <a:lnTo>
                    <a:pt x="496252" y="159029"/>
                  </a:lnTo>
                  <a:lnTo>
                    <a:pt x="475208" y="132689"/>
                  </a:lnTo>
                  <a:lnTo>
                    <a:pt x="446087" y="113652"/>
                  </a:lnTo>
                  <a:lnTo>
                    <a:pt x="412724" y="103708"/>
                  </a:lnTo>
                  <a:lnTo>
                    <a:pt x="378980" y="104635"/>
                  </a:lnTo>
                  <a:lnTo>
                    <a:pt x="156349" y="152120"/>
                  </a:lnTo>
                  <a:lnTo>
                    <a:pt x="142405" y="154330"/>
                  </a:lnTo>
                  <a:lnTo>
                    <a:pt x="127355" y="155295"/>
                  </a:lnTo>
                  <a:lnTo>
                    <a:pt x="111518" y="155105"/>
                  </a:lnTo>
                  <a:lnTo>
                    <a:pt x="95224" y="153822"/>
                  </a:lnTo>
                  <a:lnTo>
                    <a:pt x="70980" y="195897"/>
                  </a:lnTo>
                  <a:lnTo>
                    <a:pt x="49999" y="239953"/>
                  </a:lnTo>
                  <a:lnTo>
                    <a:pt x="32461" y="285826"/>
                  </a:lnTo>
                  <a:lnTo>
                    <a:pt x="18516" y="333362"/>
                  </a:lnTo>
                  <a:lnTo>
                    <a:pt x="8343" y="382384"/>
                  </a:lnTo>
                  <a:lnTo>
                    <a:pt x="2120" y="432752"/>
                  </a:lnTo>
                  <a:lnTo>
                    <a:pt x="0" y="484276"/>
                  </a:lnTo>
                  <a:lnTo>
                    <a:pt x="2171" y="536486"/>
                  </a:lnTo>
                  <a:lnTo>
                    <a:pt x="8547" y="587489"/>
                  </a:lnTo>
                  <a:lnTo>
                    <a:pt x="18973" y="637133"/>
                  </a:lnTo>
                  <a:lnTo>
                    <a:pt x="33261" y="685228"/>
                  </a:lnTo>
                  <a:lnTo>
                    <a:pt x="51244" y="731608"/>
                  </a:lnTo>
                  <a:lnTo>
                    <a:pt x="72758" y="776097"/>
                  </a:lnTo>
                  <a:lnTo>
                    <a:pt x="97612" y="818540"/>
                  </a:lnTo>
                  <a:lnTo>
                    <a:pt x="125641" y="858761"/>
                  </a:lnTo>
                  <a:lnTo>
                    <a:pt x="156667" y="896581"/>
                  </a:lnTo>
                  <a:lnTo>
                    <a:pt x="190525" y="931837"/>
                  </a:lnTo>
                  <a:lnTo>
                    <a:pt x="192963" y="927379"/>
                  </a:lnTo>
                  <a:lnTo>
                    <a:pt x="195097" y="922820"/>
                  </a:lnTo>
                  <a:lnTo>
                    <a:pt x="245249" y="783183"/>
                  </a:lnTo>
                  <a:lnTo>
                    <a:pt x="251142" y="749300"/>
                  </a:lnTo>
                  <a:lnTo>
                    <a:pt x="247002" y="713359"/>
                  </a:lnTo>
                  <a:lnTo>
                    <a:pt x="233857" y="679640"/>
                  </a:lnTo>
                  <a:lnTo>
                    <a:pt x="212801" y="652449"/>
                  </a:lnTo>
                  <a:lnTo>
                    <a:pt x="177088" y="619874"/>
                  </a:lnTo>
                  <a:lnTo>
                    <a:pt x="155206" y="593521"/>
                  </a:lnTo>
                  <a:lnTo>
                    <a:pt x="139827" y="562089"/>
                  </a:lnTo>
                  <a:lnTo>
                    <a:pt x="132372" y="529501"/>
                  </a:lnTo>
                  <a:lnTo>
                    <a:pt x="134226" y="499732"/>
                  </a:lnTo>
                  <a:lnTo>
                    <a:pt x="169608" y="449211"/>
                  </a:lnTo>
                  <a:lnTo>
                    <a:pt x="230873" y="419950"/>
                  </a:lnTo>
                  <a:lnTo>
                    <a:pt x="278193" y="411543"/>
                  </a:lnTo>
                  <a:lnTo>
                    <a:pt x="313778" y="401650"/>
                  </a:lnTo>
                  <a:lnTo>
                    <a:pt x="351751" y="385191"/>
                  </a:lnTo>
                  <a:lnTo>
                    <a:pt x="387565" y="364451"/>
                  </a:lnTo>
                  <a:lnTo>
                    <a:pt x="475576" y="285940"/>
                  </a:lnTo>
                  <a:lnTo>
                    <a:pt x="505891" y="225704"/>
                  </a:lnTo>
                  <a:lnTo>
                    <a:pt x="506412" y="191084"/>
                  </a:lnTo>
                  <a:close/>
                </a:path>
                <a:path w="1243330" h="965200">
                  <a:moveTo>
                    <a:pt x="1243063" y="484276"/>
                  </a:moveTo>
                  <a:lnTo>
                    <a:pt x="1240840" y="431431"/>
                  </a:lnTo>
                  <a:lnTo>
                    <a:pt x="1234313" y="379818"/>
                  </a:lnTo>
                  <a:lnTo>
                    <a:pt x="1223645" y="329615"/>
                  </a:lnTo>
                  <a:lnTo>
                    <a:pt x="1209014" y="281000"/>
                  </a:lnTo>
                  <a:lnTo>
                    <a:pt x="1190612" y="234137"/>
                  </a:lnTo>
                  <a:lnTo>
                    <a:pt x="1168615" y="189230"/>
                  </a:lnTo>
                  <a:lnTo>
                    <a:pt x="1143203" y="146431"/>
                  </a:lnTo>
                  <a:lnTo>
                    <a:pt x="1114539" y="105930"/>
                  </a:lnTo>
                  <a:lnTo>
                    <a:pt x="1082827" y="67906"/>
                  </a:lnTo>
                  <a:lnTo>
                    <a:pt x="1048232" y="32537"/>
                  </a:lnTo>
                  <a:lnTo>
                    <a:pt x="1010932" y="0"/>
                  </a:lnTo>
                  <a:lnTo>
                    <a:pt x="939317" y="4813"/>
                  </a:lnTo>
                  <a:lnTo>
                    <a:pt x="779589" y="14389"/>
                  </a:lnTo>
                  <a:lnTo>
                    <a:pt x="748207" y="22542"/>
                  </a:lnTo>
                  <a:lnTo>
                    <a:pt x="722503" y="41389"/>
                  </a:lnTo>
                  <a:lnTo>
                    <a:pt x="705142" y="68110"/>
                  </a:lnTo>
                  <a:lnTo>
                    <a:pt x="698754" y="99898"/>
                  </a:lnTo>
                  <a:lnTo>
                    <a:pt x="698754" y="129184"/>
                  </a:lnTo>
                  <a:lnTo>
                    <a:pt x="722464" y="188188"/>
                  </a:lnTo>
                  <a:lnTo>
                    <a:pt x="779475" y="216369"/>
                  </a:lnTo>
                  <a:lnTo>
                    <a:pt x="878725" y="224040"/>
                  </a:lnTo>
                  <a:lnTo>
                    <a:pt x="907122" y="232143"/>
                  </a:lnTo>
                  <a:lnTo>
                    <a:pt x="924775" y="249567"/>
                  </a:lnTo>
                  <a:lnTo>
                    <a:pt x="930275" y="273761"/>
                  </a:lnTo>
                  <a:lnTo>
                    <a:pt x="922172" y="302158"/>
                  </a:lnTo>
                  <a:lnTo>
                    <a:pt x="904430" y="336410"/>
                  </a:lnTo>
                  <a:lnTo>
                    <a:pt x="895375" y="367715"/>
                  </a:lnTo>
                  <a:lnTo>
                    <a:pt x="898271" y="399796"/>
                  </a:lnTo>
                  <a:lnTo>
                    <a:pt x="912088" y="428904"/>
                  </a:lnTo>
                  <a:lnTo>
                    <a:pt x="935774" y="451269"/>
                  </a:lnTo>
                  <a:lnTo>
                    <a:pt x="1049235" y="522351"/>
                  </a:lnTo>
                  <a:lnTo>
                    <a:pt x="1073785" y="545084"/>
                  </a:lnTo>
                  <a:lnTo>
                    <a:pt x="1089939" y="575195"/>
                  </a:lnTo>
                  <a:lnTo>
                    <a:pt x="1096302" y="608774"/>
                  </a:lnTo>
                  <a:lnTo>
                    <a:pt x="1091488" y="641896"/>
                  </a:lnTo>
                  <a:lnTo>
                    <a:pt x="1009815" y="879360"/>
                  </a:lnTo>
                  <a:lnTo>
                    <a:pt x="1005255" y="899934"/>
                  </a:lnTo>
                  <a:lnTo>
                    <a:pt x="1004887" y="921715"/>
                  </a:lnTo>
                  <a:lnTo>
                    <a:pt x="1008418" y="943711"/>
                  </a:lnTo>
                  <a:lnTo>
                    <a:pt x="1015568" y="964907"/>
                  </a:lnTo>
                  <a:lnTo>
                    <a:pt x="1052169" y="932395"/>
                  </a:lnTo>
                  <a:lnTo>
                    <a:pt x="1086104" y="897115"/>
                  </a:lnTo>
                  <a:lnTo>
                    <a:pt x="1117193" y="859269"/>
                  </a:lnTo>
                  <a:lnTo>
                    <a:pt x="1145286" y="819010"/>
                  </a:lnTo>
                  <a:lnTo>
                    <a:pt x="1170190" y="776516"/>
                  </a:lnTo>
                  <a:lnTo>
                    <a:pt x="1191729" y="731964"/>
                  </a:lnTo>
                  <a:lnTo>
                    <a:pt x="1209751" y="685507"/>
                  </a:lnTo>
                  <a:lnTo>
                    <a:pt x="1224064" y="637349"/>
                  </a:lnTo>
                  <a:lnTo>
                    <a:pt x="1234503" y="587641"/>
                  </a:lnTo>
                  <a:lnTo>
                    <a:pt x="1240891" y="536562"/>
                  </a:lnTo>
                  <a:lnTo>
                    <a:pt x="1243063" y="484276"/>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12" name="object 12"/>
            <p:cNvPicPr/>
            <p:nvPr/>
          </p:nvPicPr>
          <p:blipFill>
            <a:blip r:embed="rId8" cstate="email">
              <a:extLst>
                <a:ext uri="{28A0092B-C50C-407E-A947-70E740481C1C}">
                  <a14:useLocalDpi xmlns:a14="http://schemas.microsoft.com/office/drawing/2010/main"/>
                </a:ext>
              </a:extLst>
            </a:blip>
            <a:stretch>
              <a:fillRect/>
            </a:stretch>
          </p:blipFill>
          <p:spPr>
            <a:xfrm>
              <a:off x="2224125" y="7796909"/>
              <a:ext cx="179404" cy="163413"/>
            </a:xfrm>
            <a:prstGeom prst="rect">
              <a:avLst/>
            </a:prstGeom>
          </p:spPr>
        </p:pic>
        <p:sp>
          <p:nvSpPr>
            <p:cNvPr id="13" name="object 13"/>
            <p:cNvSpPr/>
            <p:nvPr/>
          </p:nvSpPr>
          <p:spPr>
            <a:xfrm>
              <a:off x="871802" y="4041123"/>
              <a:ext cx="1310640" cy="1310640"/>
            </a:xfrm>
            <a:custGeom>
              <a:avLst/>
              <a:gdLst/>
              <a:ahLst/>
              <a:cxnLst/>
              <a:rect l="l" t="t" r="r" b="b"/>
              <a:pathLst>
                <a:path w="1310639" h="1310639">
                  <a:moveTo>
                    <a:pt x="885811" y="1174661"/>
                  </a:moveTo>
                  <a:lnTo>
                    <a:pt x="654990" y="1174661"/>
                  </a:lnTo>
                  <a:lnTo>
                    <a:pt x="663364" y="1176184"/>
                  </a:lnTo>
                  <a:lnTo>
                    <a:pt x="670859" y="1180755"/>
                  </a:lnTo>
                  <a:lnTo>
                    <a:pt x="808457" y="1304845"/>
                  </a:lnTo>
                  <a:lnTo>
                    <a:pt x="819095" y="1310385"/>
                  </a:lnTo>
                  <a:lnTo>
                    <a:pt x="830461" y="1310137"/>
                  </a:lnTo>
                  <a:lnTo>
                    <a:pt x="840430" y="1304673"/>
                  </a:lnTo>
                  <a:lnTo>
                    <a:pt x="846874" y="1294563"/>
                  </a:lnTo>
                  <a:lnTo>
                    <a:pt x="885811" y="1174661"/>
                  </a:lnTo>
                  <a:close/>
                </a:path>
                <a:path w="1310639" h="1310639">
                  <a:moveTo>
                    <a:pt x="1138594" y="1102057"/>
                  </a:moveTo>
                  <a:lnTo>
                    <a:pt x="387258" y="1102057"/>
                  </a:lnTo>
                  <a:lnTo>
                    <a:pt x="395274" y="1104925"/>
                  </a:lnTo>
                  <a:lnTo>
                    <a:pt x="401764" y="1110431"/>
                  </a:lnTo>
                  <a:lnTo>
                    <a:pt x="405966" y="1118139"/>
                  </a:lnTo>
                  <a:lnTo>
                    <a:pt x="463127" y="1294458"/>
                  </a:lnTo>
                  <a:lnTo>
                    <a:pt x="469565" y="1304574"/>
                  </a:lnTo>
                  <a:lnTo>
                    <a:pt x="479532" y="1310041"/>
                  </a:lnTo>
                  <a:lnTo>
                    <a:pt x="490900" y="1310290"/>
                  </a:lnTo>
                  <a:lnTo>
                    <a:pt x="501544" y="1304751"/>
                  </a:lnTo>
                  <a:lnTo>
                    <a:pt x="639121" y="1180755"/>
                  </a:lnTo>
                  <a:lnTo>
                    <a:pt x="646616" y="1176184"/>
                  </a:lnTo>
                  <a:lnTo>
                    <a:pt x="654990" y="1174661"/>
                  </a:lnTo>
                  <a:lnTo>
                    <a:pt x="885811" y="1174661"/>
                  </a:lnTo>
                  <a:lnTo>
                    <a:pt x="904087" y="1118380"/>
                  </a:lnTo>
                  <a:lnTo>
                    <a:pt x="908300" y="1110678"/>
                  </a:lnTo>
                  <a:lnTo>
                    <a:pt x="914792" y="1105176"/>
                  </a:lnTo>
                  <a:lnTo>
                    <a:pt x="922807" y="1102312"/>
                  </a:lnTo>
                  <a:lnTo>
                    <a:pt x="1138649" y="1102312"/>
                  </a:lnTo>
                  <a:lnTo>
                    <a:pt x="1138594" y="1102057"/>
                  </a:lnTo>
                  <a:close/>
                </a:path>
                <a:path w="1310639" h="1310639">
                  <a:moveTo>
                    <a:pt x="1138649" y="1102312"/>
                  </a:moveTo>
                  <a:lnTo>
                    <a:pt x="922807" y="1102312"/>
                  </a:lnTo>
                  <a:lnTo>
                    <a:pt x="931584" y="1102527"/>
                  </a:lnTo>
                  <a:lnTo>
                    <a:pt x="1112814" y="1141175"/>
                  </a:lnTo>
                  <a:lnTo>
                    <a:pt x="1124797" y="1140653"/>
                  </a:lnTo>
                  <a:lnTo>
                    <a:pt x="1134517" y="1134754"/>
                  </a:lnTo>
                  <a:lnTo>
                    <a:pt x="1140417" y="1125034"/>
                  </a:lnTo>
                  <a:lnTo>
                    <a:pt x="1140939" y="1113050"/>
                  </a:lnTo>
                  <a:lnTo>
                    <a:pt x="1138649" y="1102312"/>
                  </a:lnTo>
                  <a:close/>
                </a:path>
                <a:path w="1310639" h="1310639">
                  <a:moveTo>
                    <a:pt x="197501" y="169173"/>
                  </a:moveTo>
                  <a:lnTo>
                    <a:pt x="185519" y="169701"/>
                  </a:lnTo>
                  <a:lnTo>
                    <a:pt x="175803" y="175603"/>
                  </a:lnTo>
                  <a:lnTo>
                    <a:pt x="169907" y="185325"/>
                  </a:lnTo>
                  <a:lnTo>
                    <a:pt x="169387" y="197308"/>
                  </a:lnTo>
                  <a:lnTo>
                    <a:pt x="208035" y="378455"/>
                  </a:lnTo>
                  <a:lnTo>
                    <a:pt x="208123" y="387583"/>
                  </a:lnTo>
                  <a:lnTo>
                    <a:pt x="205379" y="395249"/>
                  </a:lnTo>
                  <a:lnTo>
                    <a:pt x="199870" y="401739"/>
                  </a:lnTo>
                  <a:lnTo>
                    <a:pt x="192161" y="405941"/>
                  </a:lnTo>
                  <a:lnTo>
                    <a:pt x="15842" y="463101"/>
                  </a:lnTo>
                  <a:lnTo>
                    <a:pt x="5726" y="469541"/>
                  </a:lnTo>
                  <a:lnTo>
                    <a:pt x="259" y="479510"/>
                  </a:lnTo>
                  <a:lnTo>
                    <a:pt x="10" y="490879"/>
                  </a:lnTo>
                  <a:lnTo>
                    <a:pt x="5549" y="501519"/>
                  </a:lnTo>
                  <a:lnTo>
                    <a:pt x="129556" y="639096"/>
                  </a:lnTo>
                  <a:lnTo>
                    <a:pt x="134126" y="646590"/>
                  </a:lnTo>
                  <a:lnTo>
                    <a:pt x="135650" y="654965"/>
                  </a:lnTo>
                  <a:lnTo>
                    <a:pt x="134126" y="663339"/>
                  </a:lnTo>
                  <a:lnTo>
                    <a:pt x="129556" y="670833"/>
                  </a:lnTo>
                  <a:lnTo>
                    <a:pt x="5539" y="808431"/>
                  </a:lnTo>
                  <a:lnTo>
                    <a:pt x="0" y="819067"/>
                  </a:lnTo>
                  <a:lnTo>
                    <a:pt x="248" y="830430"/>
                  </a:lnTo>
                  <a:lnTo>
                    <a:pt x="5715" y="840395"/>
                  </a:lnTo>
                  <a:lnTo>
                    <a:pt x="15831" y="846838"/>
                  </a:lnTo>
                  <a:lnTo>
                    <a:pt x="191920" y="903988"/>
                  </a:lnTo>
                  <a:lnTo>
                    <a:pt x="199628" y="908195"/>
                  </a:lnTo>
                  <a:lnTo>
                    <a:pt x="205133" y="914683"/>
                  </a:lnTo>
                  <a:lnTo>
                    <a:pt x="207998" y="922693"/>
                  </a:lnTo>
                  <a:lnTo>
                    <a:pt x="207784" y="931464"/>
                  </a:lnTo>
                  <a:lnTo>
                    <a:pt x="169199" y="1112799"/>
                  </a:lnTo>
                  <a:lnTo>
                    <a:pt x="169726" y="1124781"/>
                  </a:lnTo>
                  <a:lnTo>
                    <a:pt x="175628" y="1134497"/>
                  </a:lnTo>
                  <a:lnTo>
                    <a:pt x="185346" y="1140393"/>
                  </a:lnTo>
                  <a:lnTo>
                    <a:pt x="197323" y="1140913"/>
                  </a:lnTo>
                  <a:lnTo>
                    <a:pt x="378480" y="1102265"/>
                  </a:lnTo>
                  <a:lnTo>
                    <a:pt x="387258" y="1102057"/>
                  </a:lnTo>
                  <a:lnTo>
                    <a:pt x="1138594" y="1102057"/>
                  </a:lnTo>
                  <a:lnTo>
                    <a:pt x="1121801" y="1023315"/>
                  </a:lnTo>
                  <a:lnTo>
                    <a:pt x="447829" y="1023315"/>
                  </a:lnTo>
                  <a:lnTo>
                    <a:pt x="440007" y="1018802"/>
                  </a:lnTo>
                  <a:lnTo>
                    <a:pt x="232673" y="659661"/>
                  </a:lnTo>
                  <a:lnTo>
                    <a:pt x="232673" y="650624"/>
                  </a:lnTo>
                  <a:lnTo>
                    <a:pt x="440007" y="291567"/>
                  </a:lnTo>
                  <a:lnTo>
                    <a:pt x="447829" y="287054"/>
                  </a:lnTo>
                  <a:lnTo>
                    <a:pt x="1122104" y="287054"/>
                  </a:lnTo>
                  <a:lnTo>
                    <a:pt x="1138911" y="208222"/>
                  </a:lnTo>
                  <a:lnTo>
                    <a:pt x="923069" y="208222"/>
                  </a:lnTo>
                  <a:lnTo>
                    <a:pt x="922383" y="207977"/>
                  </a:lnTo>
                  <a:lnTo>
                    <a:pt x="387692" y="207977"/>
                  </a:lnTo>
                  <a:lnTo>
                    <a:pt x="378920" y="207769"/>
                  </a:lnTo>
                  <a:lnTo>
                    <a:pt x="197501" y="169173"/>
                  </a:lnTo>
                  <a:close/>
                </a:path>
                <a:path w="1310639" h="1310639">
                  <a:moveTo>
                    <a:pt x="1122104" y="287054"/>
                  </a:moveTo>
                  <a:lnTo>
                    <a:pt x="862507" y="287054"/>
                  </a:lnTo>
                  <a:lnTo>
                    <a:pt x="870319" y="291567"/>
                  </a:lnTo>
                  <a:lnTo>
                    <a:pt x="1077653" y="650624"/>
                  </a:lnTo>
                  <a:lnTo>
                    <a:pt x="1077657" y="659661"/>
                  </a:lnTo>
                  <a:lnTo>
                    <a:pt x="870319" y="1018802"/>
                  </a:lnTo>
                  <a:lnTo>
                    <a:pt x="862497" y="1023315"/>
                  </a:lnTo>
                  <a:lnTo>
                    <a:pt x="1121801" y="1023315"/>
                  </a:lnTo>
                  <a:lnTo>
                    <a:pt x="1102291" y="931830"/>
                  </a:lnTo>
                  <a:lnTo>
                    <a:pt x="1102204" y="922693"/>
                  </a:lnTo>
                  <a:lnTo>
                    <a:pt x="1104946" y="915027"/>
                  </a:lnTo>
                  <a:lnTo>
                    <a:pt x="1110455" y="908536"/>
                  </a:lnTo>
                  <a:lnTo>
                    <a:pt x="1118164" y="904334"/>
                  </a:lnTo>
                  <a:lnTo>
                    <a:pt x="1294473" y="847184"/>
                  </a:lnTo>
                  <a:lnTo>
                    <a:pt x="1304589" y="840739"/>
                  </a:lnTo>
                  <a:lnTo>
                    <a:pt x="1310056" y="830771"/>
                  </a:lnTo>
                  <a:lnTo>
                    <a:pt x="1310305" y="819404"/>
                  </a:lnTo>
                  <a:lnTo>
                    <a:pt x="1304766" y="808766"/>
                  </a:lnTo>
                  <a:lnTo>
                    <a:pt x="1180791" y="671273"/>
                  </a:lnTo>
                  <a:lnTo>
                    <a:pt x="1176214" y="663772"/>
                  </a:lnTo>
                  <a:lnTo>
                    <a:pt x="1174688" y="655395"/>
                  </a:lnTo>
                  <a:lnTo>
                    <a:pt x="1176210" y="647020"/>
                  </a:lnTo>
                  <a:lnTo>
                    <a:pt x="1180780" y="639525"/>
                  </a:lnTo>
                  <a:lnTo>
                    <a:pt x="1304871" y="501854"/>
                  </a:lnTo>
                  <a:lnTo>
                    <a:pt x="1310408" y="491216"/>
                  </a:lnTo>
                  <a:lnTo>
                    <a:pt x="1310157" y="479849"/>
                  </a:lnTo>
                  <a:lnTo>
                    <a:pt x="1304690" y="469881"/>
                  </a:lnTo>
                  <a:lnTo>
                    <a:pt x="1294578" y="463436"/>
                  </a:lnTo>
                  <a:lnTo>
                    <a:pt x="1118416" y="406297"/>
                  </a:lnTo>
                  <a:lnTo>
                    <a:pt x="1110708" y="402089"/>
                  </a:lnTo>
                  <a:lnTo>
                    <a:pt x="1105201" y="395597"/>
                  </a:lnTo>
                  <a:lnTo>
                    <a:pt x="1102333" y="387583"/>
                  </a:lnTo>
                  <a:lnTo>
                    <a:pt x="1102542" y="378811"/>
                  </a:lnTo>
                  <a:lnTo>
                    <a:pt x="1122104" y="287054"/>
                  </a:lnTo>
                  <a:close/>
                </a:path>
                <a:path w="1310639" h="1310639">
                  <a:moveTo>
                    <a:pt x="1113076" y="169361"/>
                  </a:moveTo>
                  <a:lnTo>
                    <a:pt x="931845" y="208010"/>
                  </a:lnTo>
                  <a:lnTo>
                    <a:pt x="923069" y="208222"/>
                  </a:lnTo>
                  <a:lnTo>
                    <a:pt x="1138911" y="208222"/>
                  </a:lnTo>
                  <a:lnTo>
                    <a:pt x="1141200" y="197486"/>
                  </a:lnTo>
                  <a:lnTo>
                    <a:pt x="1140678" y="185503"/>
                  </a:lnTo>
                  <a:lnTo>
                    <a:pt x="1134779" y="175783"/>
                  </a:lnTo>
                  <a:lnTo>
                    <a:pt x="1125059" y="169883"/>
                  </a:lnTo>
                  <a:lnTo>
                    <a:pt x="1113076" y="169361"/>
                  </a:lnTo>
                  <a:close/>
                </a:path>
                <a:path w="1310639" h="1310639">
                  <a:moveTo>
                    <a:pt x="491246" y="0"/>
                  </a:moveTo>
                  <a:lnTo>
                    <a:pt x="479876" y="246"/>
                  </a:lnTo>
                  <a:lnTo>
                    <a:pt x="469906" y="5715"/>
                  </a:lnTo>
                  <a:lnTo>
                    <a:pt x="463462" y="15837"/>
                  </a:lnTo>
                  <a:lnTo>
                    <a:pt x="406396" y="191895"/>
                  </a:lnTo>
                  <a:lnTo>
                    <a:pt x="402194" y="199602"/>
                  </a:lnTo>
                  <a:lnTo>
                    <a:pt x="395705" y="205109"/>
                  </a:lnTo>
                  <a:lnTo>
                    <a:pt x="387692" y="207977"/>
                  </a:lnTo>
                  <a:lnTo>
                    <a:pt x="922383" y="207977"/>
                  </a:lnTo>
                  <a:lnTo>
                    <a:pt x="915055" y="205354"/>
                  </a:lnTo>
                  <a:lnTo>
                    <a:pt x="908566" y="199845"/>
                  </a:lnTo>
                  <a:lnTo>
                    <a:pt x="904359" y="192136"/>
                  </a:lnTo>
                  <a:lnTo>
                    <a:pt x="886067" y="135705"/>
                  </a:lnTo>
                  <a:lnTo>
                    <a:pt x="655336" y="135705"/>
                  </a:lnTo>
                  <a:lnTo>
                    <a:pt x="646957" y="134180"/>
                  </a:lnTo>
                  <a:lnTo>
                    <a:pt x="639456" y="129604"/>
                  </a:lnTo>
                  <a:lnTo>
                    <a:pt x="501890" y="5544"/>
                  </a:lnTo>
                  <a:lnTo>
                    <a:pt x="491246" y="0"/>
                  </a:lnTo>
                  <a:close/>
                </a:path>
                <a:path w="1310639" h="1310639">
                  <a:moveTo>
                    <a:pt x="819425" y="0"/>
                  </a:moveTo>
                  <a:lnTo>
                    <a:pt x="808781" y="5544"/>
                  </a:lnTo>
                  <a:lnTo>
                    <a:pt x="671215" y="129604"/>
                  </a:lnTo>
                  <a:lnTo>
                    <a:pt x="663714" y="134180"/>
                  </a:lnTo>
                  <a:lnTo>
                    <a:pt x="655336" y="135705"/>
                  </a:lnTo>
                  <a:lnTo>
                    <a:pt x="886067" y="135705"/>
                  </a:lnTo>
                  <a:lnTo>
                    <a:pt x="847209" y="15837"/>
                  </a:lnTo>
                  <a:lnTo>
                    <a:pt x="840765" y="5715"/>
                  </a:lnTo>
                  <a:lnTo>
                    <a:pt x="830795" y="246"/>
                  </a:lnTo>
                  <a:lnTo>
                    <a:pt x="819425"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14" name="object 14"/>
            <p:cNvSpPr/>
            <p:nvPr/>
          </p:nvSpPr>
          <p:spPr>
            <a:xfrm>
              <a:off x="1060520" y="4229824"/>
              <a:ext cx="930275" cy="930275"/>
            </a:xfrm>
            <a:custGeom>
              <a:avLst/>
              <a:gdLst/>
              <a:ahLst/>
              <a:cxnLst/>
              <a:rect l="l" t="t" r="r" b="b"/>
              <a:pathLst>
                <a:path w="930275" h="930275">
                  <a:moveTo>
                    <a:pt x="465064" y="0"/>
                  </a:moveTo>
                  <a:lnTo>
                    <a:pt x="417515" y="2401"/>
                  </a:lnTo>
                  <a:lnTo>
                    <a:pt x="371339" y="9448"/>
                  </a:lnTo>
                  <a:lnTo>
                    <a:pt x="326771" y="20908"/>
                  </a:lnTo>
                  <a:lnTo>
                    <a:pt x="284043" y="36546"/>
                  </a:lnTo>
                  <a:lnTo>
                    <a:pt x="243390" y="56130"/>
                  </a:lnTo>
                  <a:lnTo>
                    <a:pt x="205045" y="79424"/>
                  </a:lnTo>
                  <a:lnTo>
                    <a:pt x="169243" y="106197"/>
                  </a:lnTo>
                  <a:lnTo>
                    <a:pt x="136217" y="136213"/>
                  </a:lnTo>
                  <a:lnTo>
                    <a:pt x="106200" y="169239"/>
                  </a:lnTo>
                  <a:lnTo>
                    <a:pt x="79427" y="205041"/>
                  </a:lnTo>
                  <a:lnTo>
                    <a:pt x="56132" y="243385"/>
                  </a:lnTo>
                  <a:lnTo>
                    <a:pt x="36548" y="284039"/>
                  </a:lnTo>
                  <a:lnTo>
                    <a:pt x="20909" y="326767"/>
                  </a:lnTo>
                  <a:lnTo>
                    <a:pt x="9448" y="371336"/>
                  </a:lnTo>
                  <a:lnTo>
                    <a:pt x="2401" y="417513"/>
                  </a:lnTo>
                  <a:lnTo>
                    <a:pt x="0" y="465064"/>
                  </a:lnTo>
                  <a:lnTo>
                    <a:pt x="2401" y="512613"/>
                  </a:lnTo>
                  <a:lnTo>
                    <a:pt x="9448" y="558788"/>
                  </a:lnTo>
                  <a:lnTo>
                    <a:pt x="20909" y="603357"/>
                  </a:lnTo>
                  <a:lnTo>
                    <a:pt x="36548" y="646085"/>
                  </a:lnTo>
                  <a:lnTo>
                    <a:pt x="56132" y="686738"/>
                  </a:lnTo>
                  <a:lnTo>
                    <a:pt x="79427" y="725082"/>
                  </a:lnTo>
                  <a:lnTo>
                    <a:pt x="106200" y="760885"/>
                  </a:lnTo>
                  <a:lnTo>
                    <a:pt x="136217" y="793911"/>
                  </a:lnTo>
                  <a:lnTo>
                    <a:pt x="169243" y="823928"/>
                  </a:lnTo>
                  <a:lnTo>
                    <a:pt x="205045" y="850701"/>
                  </a:lnTo>
                  <a:lnTo>
                    <a:pt x="243390" y="873996"/>
                  </a:lnTo>
                  <a:lnTo>
                    <a:pt x="284043" y="893580"/>
                  </a:lnTo>
                  <a:lnTo>
                    <a:pt x="326771" y="909219"/>
                  </a:lnTo>
                  <a:lnTo>
                    <a:pt x="371339" y="920679"/>
                  </a:lnTo>
                  <a:lnTo>
                    <a:pt x="417515" y="927727"/>
                  </a:lnTo>
                  <a:lnTo>
                    <a:pt x="465064" y="930128"/>
                  </a:lnTo>
                  <a:lnTo>
                    <a:pt x="512614" y="927727"/>
                  </a:lnTo>
                  <a:lnTo>
                    <a:pt x="558791" y="920679"/>
                  </a:lnTo>
                  <a:lnTo>
                    <a:pt x="603361" y="909219"/>
                  </a:lnTo>
                  <a:lnTo>
                    <a:pt x="646089" y="893580"/>
                  </a:lnTo>
                  <a:lnTo>
                    <a:pt x="686742" y="873996"/>
                  </a:lnTo>
                  <a:lnTo>
                    <a:pt x="725087" y="850701"/>
                  </a:lnTo>
                  <a:lnTo>
                    <a:pt x="760889" y="823928"/>
                  </a:lnTo>
                  <a:lnTo>
                    <a:pt x="793915" y="793911"/>
                  </a:lnTo>
                  <a:lnTo>
                    <a:pt x="823931" y="760885"/>
                  </a:lnTo>
                  <a:lnTo>
                    <a:pt x="850703" y="725082"/>
                  </a:lnTo>
                  <a:lnTo>
                    <a:pt x="873998" y="686738"/>
                  </a:lnTo>
                  <a:lnTo>
                    <a:pt x="893582" y="646085"/>
                  </a:lnTo>
                  <a:lnTo>
                    <a:pt x="909220" y="603357"/>
                  </a:lnTo>
                  <a:lnTo>
                    <a:pt x="920680" y="558788"/>
                  </a:lnTo>
                  <a:lnTo>
                    <a:pt x="927727" y="512613"/>
                  </a:lnTo>
                  <a:lnTo>
                    <a:pt x="930128" y="465064"/>
                  </a:lnTo>
                  <a:lnTo>
                    <a:pt x="927727" y="417513"/>
                  </a:lnTo>
                  <a:lnTo>
                    <a:pt x="920680" y="371336"/>
                  </a:lnTo>
                  <a:lnTo>
                    <a:pt x="909220" y="326767"/>
                  </a:lnTo>
                  <a:lnTo>
                    <a:pt x="893582" y="284039"/>
                  </a:lnTo>
                  <a:lnTo>
                    <a:pt x="873998" y="243385"/>
                  </a:lnTo>
                  <a:lnTo>
                    <a:pt x="850703" y="205041"/>
                  </a:lnTo>
                  <a:lnTo>
                    <a:pt x="823931" y="169239"/>
                  </a:lnTo>
                  <a:lnTo>
                    <a:pt x="793915" y="136213"/>
                  </a:lnTo>
                  <a:lnTo>
                    <a:pt x="760889" y="106197"/>
                  </a:lnTo>
                  <a:lnTo>
                    <a:pt x="725087" y="79424"/>
                  </a:lnTo>
                  <a:lnTo>
                    <a:pt x="686742" y="56130"/>
                  </a:lnTo>
                  <a:lnTo>
                    <a:pt x="646089" y="36546"/>
                  </a:lnTo>
                  <a:lnTo>
                    <a:pt x="603361" y="20908"/>
                  </a:lnTo>
                  <a:lnTo>
                    <a:pt x="558791" y="9448"/>
                  </a:lnTo>
                  <a:lnTo>
                    <a:pt x="512614" y="2401"/>
                  </a:lnTo>
                  <a:lnTo>
                    <a:pt x="465064"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15" name="object 15"/>
            <p:cNvSpPr/>
            <p:nvPr/>
          </p:nvSpPr>
          <p:spPr>
            <a:xfrm>
              <a:off x="16787211" y="8768991"/>
              <a:ext cx="305435" cy="351790"/>
            </a:xfrm>
            <a:custGeom>
              <a:avLst/>
              <a:gdLst/>
              <a:ahLst/>
              <a:cxnLst/>
              <a:rect l="l" t="t" r="r" b="b"/>
              <a:pathLst>
                <a:path w="305434" h="351790">
                  <a:moveTo>
                    <a:pt x="153178" y="0"/>
                  </a:moveTo>
                  <a:lnTo>
                    <a:pt x="132655" y="139576"/>
                  </a:lnTo>
                  <a:lnTo>
                    <a:pt x="680" y="87243"/>
                  </a:lnTo>
                  <a:lnTo>
                    <a:pt x="111305" y="174811"/>
                  </a:lnTo>
                  <a:lnTo>
                    <a:pt x="0" y="262934"/>
                  </a:lnTo>
                  <a:lnTo>
                    <a:pt x="131147" y="21091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dirty="0">
                <a:latin typeface="Meiryo UI" panose="020B0604030504040204" pitchFamily="34" charset="-128"/>
              </a:endParaRPr>
            </a:p>
          </p:txBody>
        </p:sp>
      </p:grpSp>
      <p:sp>
        <p:nvSpPr>
          <p:cNvPr id="16" name="object 16"/>
          <p:cNvSpPr txBox="1"/>
          <p:nvPr/>
        </p:nvSpPr>
        <p:spPr>
          <a:xfrm>
            <a:off x="14420490" y="10065936"/>
            <a:ext cx="1142452" cy="312265"/>
          </a:xfrm>
          <a:prstGeom prst="rect">
            <a:avLst/>
          </a:prstGeom>
        </p:spPr>
        <p:txBody>
          <a:bodyPr vert="horz" wrap="square" lIns="0" tIns="12065" rIns="0" bIns="0" rtlCol="0">
            <a:spAutoFit/>
          </a:bodyPr>
          <a:lstStyle/>
          <a:p>
            <a:pPr marL="12700">
              <a:lnSpc>
                <a:spcPct val="100000"/>
              </a:lnSpc>
              <a:spcBef>
                <a:spcPts val="95"/>
              </a:spcBef>
            </a:pPr>
            <a:r>
              <a:rPr sz="1950" spc="-10" dirty="0">
                <a:solidFill>
                  <a:srgbClr val="FFFFFF"/>
                </a:solidFill>
                <a:latin typeface="Meiryo UI" panose="020B0604030504040204" pitchFamily="34" charset="-128"/>
                <a:cs typeface="Gen Shin Gothic P Bold"/>
              </a:rPr>
              <a:t>©</a:t>
            </a:r>
            <a:r>
              <a:rPr sz="1950" spc="-5" dirty="0">
                <a:solidFill>
                  <a:srgbClr val="FFFFFF"/>
                </a:solidFill>
                <a:latin typeface="Meiryo UI" panose="020B0604030504040204" pitchFamily="34" charset="-128"/>
                <a:cs typeface="Gen Shin Gothic P Bold"/>
              </a:rPr>
              <a:t>J</a:t>
            </a:r>
            <a:r>
              <a:rPr sz="1950" spc="-20" dirty="0">
                <a:solidFill>
                  <a:srgbClr val="FFFFFF"/>
                </a:solidFill>
                <a:latin typeface="Meiryo UI" panose="020B0604030504040204" pitchFamily="34" charset="-128"/>
                <a:cs typeface="Gen Shin Gothic P Bold"/>
              </a:rPr>
              <a:t>AXA</a:t>
            </a:r>
            <a:endParaRPr sz="1950" dirty="0">
              <a:latin typeface="Gen Shin Gothic P Regular"/>
              <a:cs typeface="Gen Shin Gothic P Regular"/>
            </a:endParaRPr>
          </a:p>
        </p:txBody>
      </p:sp>
      <p:sp>
        <p:nvSpPr>
          <p:cNvPr id="17" name="object 17"/>
          <p:cNvSpPr txBox="1">
            <a:spLocks noGrp="1"/>
          </p:cNvSpPr>
          <p:nvPr>
            <p:ph type="title"/>
          </p:nvPr>
        </p:nvSpPr>
        <p:spPr>
          <a:xfrm>
            <a:off x="4718050" y="534523"/>
            <a:ext cx="10844892" cy="1120178"/>
          </a:xfrm>
          <a:prstGeom prst="rect">
            <a:avLst/>
          </a:prstGeom>
        </p:spPr>
        <p:txBody>
          <a:bodyPr vert="horz" wrap="square" lIns="0" tIns="17145" rIns="0" bIns="0" rtlCol="0">
            <a:spAutoFit/>
          </a:bodyPr>
          <a:lstStyle/>
          <a:p>
            <a:pPr marL="1639570">
              <a:lnSpc>
                <a:spcPts val="2480"/>
              </a:lnSpc>
              <a:spcBef>
                <a:spcPts val="135"/>
              </a:spcBef>
              <a:tabLst>
                <a:tab pos="4780280" algn="l"/>
                <a:tab pos="6173470" algn="l"/>
              </a:tabLst>
            </a:pPr>
            <a:r>
              <a:rPr lang="en-US" sz="2300" b="1" spc="35" dirty="0"/>
              <a:t>  </a:t>
            </a:r>
            <a:r>
              <a:rPr sz="2300" b="1" spc="35" dirty="0" err="1"/>
              <a:t>ね</a:t>
            </a:r>
            <a:r>
              <a:rPr sz="2300" b="1" spc="85" dirty="0"/>
              <a:t> </a:t>
            </a:r>
            <a:r>
              <a:rPr sz="2300" b="1" spc="35" dirty="0"/>
              <a:t>ん	</a:t>
            </a:r>
            <a:r>
              <a:rPr lang="en-US" sz="2300" b="1" spc="35" dirty="0"/>
              <a:t>     </a:t>
            </a:r>
            <a:r>
              <a:rPr sz="2300" b="1" spc="35" dirty="0" err="1"/>
              <a:t>ひ</a:t>
            </a:r>
            <a:r>
              <a:rPr sz="2300" b="1" spc="145" dirty="0"/>
              <a:t> </a:t>
            </a:r>
            <a:r>
              <a:rPr sz="2300" b="1" spc="25" dirty="0"/>
              <a:t>と	</a:t>
            </a:r>
            <a:r>
              <a:rPr lang="en-US" sz="2300" b="1" spc="25" dirty="0"/>
              <a:t>    </a:t>
            </a:r>
            <a:r>
              <a:rPr sz="2300" b="1" spc="35" dirty="0" err="1"/>
              <a:t>つ</a:t>
            </a:r>
            <a:r>
              <a:rPr sz="2300" b="1" spc="40" dirty="0"/>
              <a:t> </a:t>
            </a:r>
            <a:r>
              <a:rPr sz="2300" b="1" spc="30" dirty="0"/>
              <a:t>き</a:t>
            </a:r>
            <a:endParaRPr sz="2300" b="1" dirty="0"/>
          </a:p>
          <a:p>
            <a:pPr marL="12700">
              <a:lnSpc>
                <a:spcPts val="6140"/>
              </a:lnSpc>
            </a:pPr>
            <a:r>
              <a:rPr b="1" dirty="0"/>
              <a:t>2040</a:t>
            </a:r>
            <a:r>
              <a:rPr b="1" spc="15" dirty="0"/>
              <a:t>年</a:t>
            </a:r>
            <a:r>
              <a:rPr b="1" spc="10" dirty="0"/>
              <a:t>ご</a:t>
            </a:r>
            <a:r>
              <a:rPr b="1" spc="5" dirty="0"/>
              <a:t>ろには</a:t>
            </a:r>
            <a:r>
              <a:rPr b="1" spc="10" dirty="0"/>
              <a:t>人が月</a:t>
            </a:r>
            <a:r>
              <a:rPr b="1" spc="60" dirty="0"/>
              <a:t>に</a:t>
            </a:r>
            <a:r>
              <a:rPr b="1" spc="5" dirty="0"/>
              <a:t>すむ</a:t>
            </a:r>
            <a:r>
              <a:rPr b="1" spc="-5"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5865352" y="867257"/>
            <a:ext cx="9977898" cy="839332"/>
          </a:xfrm>
          <a:prstGeom prst="rect">
            <a:avLst/>
          </a:prstGeom>
        </p:spPr>
        <p:txBody>
          <a:bodyPr vert="horz" wrap="square" lIns="0" tIns="15875" rIns="0" bIns="0" rtlCol="0">
            <a:spAutoFit/>
          </a:bodyPr>
          <a:lstStyle/>
          <a:p>
            <a:pPr marL="12700">
              <a:lnSpc>
                <a:spcPct val="100000"/>
              </a:lnSpc>
              <a:spcBef>
                <a:spcPts val="125"/>
              </a:spcBef>
            </a:pPr>
            <a:r>
              <a:rPr spc="20" dirty="0"/>
              <a:t>みんなで月に行</a:t>
            </a:r>
            <a:r>
              <a:rPr spc="-245" dirty="0"/>
              <a:t>っ</a:t>
            </a:r>
            <a:r>
              <a:rPr spc="15" dirty="0"/>
              <a:t>てみよう！！</a:t>
            </a:r>
          </a:p>
        </p:txBody>
      </p:sp>
      <p:sp>
        <p:nvSpPr>
          <p:cNvPr id="4" name="object 4"/>
          <p:cNvSpPr txBox="1"/>
          <p:nvPr/>
        </p:nvSpPr>
        <p:spPr>
          <a:xfrm>
            <a:off x="4565650" y="4930131"/>
            <a:ext cx="4613182" cy="2021707"/>
          </a:xfrm>
          <a:prstGeom prst="rect">
            <a:avLst/>
          </a:prstGeom>
        </p:spPr>
        <p:txBody>
          <a:bodyPr vert="horz" wrap="square" lIns="0" tIns="252095" rIns="0" bIns="0" rtlCol="0">
            <a:spAutoFit/>
          </a:bodyPr>
          <a:lstStyle/>
          <a:p>
            <a:pPr algn="ctr">
              <a:lnSpc>
                <a:spcPct val="100000"/>
              </a:lnSpc>
              <a:spcBef>
                <a:spcPts val="1985"/>
              </a:spcBef>
            </a:pPr>
            <a:r>
              <a:rPr sz="4950" spc="5" dirty="0">
                <a:solidFill>
                  <a:srgbClr val="6C5757"/>
                </a:solidFill>
                <a:latin typeface="Meiryo UI" panose="020B0604030504040204" pitchFamily="34" charset="-128"/>
                <a:cs typeface="Gen Shin Gothic P Bold"/>
              </a:rPr>
              <a:t>でも・・・</a:t>
            </a:r>
            <a:endParaRPr sz="4950" dirty="0">
              <a:latin typeface="Gen Shin Gothic P Regular"/>
              <a:cs typeface="Gen Shin Gothic P Regular"/>
            </a:endParaRPr>
          </a:p>
          <a:p>
            <a:pPr algn="ctr">
              <a:lnSpc>
                <a:spcPct val="100000"/>
              </a:lnSpc>
              <a:spcBef>
                <a:spcPts val="1895"/>
              </a:spcBef>
            </a:pPr>
            <a:r>
              <a:rPr sz="4950" spc="5" dirty="0">
                <a:solidFill>
                  <a:srgbClr val="6C5757"/>
                </a:solidFill>
                <a:latin typeface="Meiryo UI" panose="020B0604030504040204" pitchFamily="34" charset="-128"/>
                <a:cs typeface="Gen Shin Gothic P Bold"/>
              </a:rPr>
              <a:t>どうや</a:t>
            </a:r>
            <a:r>
              <a:rPr sz="4950" spc="-240" dirty="0">
                <a:solidFill>
                  <a:srgbClr val="6C5757"/>
                </a:solidFill>
                <a:latin typeface="Meiryo UI" panose="020B0604030504040204" pitchFamily="34" charset="-128"/>
                <a:cs typeface="Gen Shin Gothic P Bold"/>
              </a:rPr>
              <a:t>っ</a:t>
            </a:r>
            <a:r>
              <a:rPr sz="4950" spc="10" dirty="0">
                <a:solidFill>
                  <a:srgbClr val="6C5757"/>
                </a:solidFill>
                <a:latin typeface="Meiryo UI" panose="020B0604030504040204" pitchFamily="34" charset="-128"/>
                <a:cs typeface="Gen Shin Gothic P Bold"/>
              </a:rPr>
              <a:t>て？？</a:t>
            </a:r>
            <a:endParaRPr sz="4950" dirty="0">
              <a:latin typeface="Gen Shin Gothic P Regular"/>
              <a:cs typeface="Gen Shin Gothic P Regular"/>
            </a:endParaRPr>
          </a:p>
        </p:txBody>
      </p:sp>
      <p:sp>
        <p:nvSpPr>
          <p:cNvPr id="5" name="object 5"/>
          <p:cNvSpPr txBox="1"/>
          <p:nvPr/>
        </p:nvSpPr>
        <p:spPr>
          <a:xfrm>
            <a:off x="8660874" y="573962"/>
            <a:ext cx="2381776" cy="371255"/>
          </a:xfrm>
          <a:prstGeom prst="rect">
            <a:avLst/>
          </a:prstGeom>
        </p:spPr>
        <p:txBody>
          <a:bodyPr vert="horz" wrap="square" lIns="0" tIns="17145" rIns="0" bIns="0" rtlCol="0">
            <a:spAutoFit/>
          </a:bodyPr>
          <a:lstStyle/>
          <a:p>
            <a:pPr marL="12700">
              <a:lnSpc>
                <a:spcPct val="100000"/>
              </a:lnSpc>
              <a:spcBef>
                <a:spcPts val="135"/>
              </a:spcBef>
              <a:tabLst>
                <a:tab pos="1436370" algn="l"/>
              </a:tabLst>
            </a:pPr>
            <a:r>
              <a:rPr sz="2300" spc="35" dirty="0">
                <a:solidFill>
                  <a:srgbClr val="FFFFFF"/>
                </a:solidFill>
                <a:latin typeface="Meiryo UI" panose="020B0604030504040204" pitchFamily="34" charset="-128"/>
                <a:cs typeface="Gen Shin Gothic P Bold"/>
              </a:rPr>
              <a:t>つ</a:t>
            </a:r>
            <a:r>
              <a:rPr sz="2300" spc="8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き</a:t>
            </a:r>
            <a:r>
              <a:rPr sz="2300" dirty="0">
                <a:solidFill>
                  <a:srgbClr val="FFFFFF"/>
                </a:solidFill>
                <a:latin typeface="Meiryo UI" panose="020B0604030504040204" pitchFamily="34" charset="-128"/>
                <a:cs typeface="Gen Shin Gothic P Bold"/>
              </a:rPr>
              <a:t>	</a:t>
            </a:r>
            <a:r>
              <a:rPr sz="2300" spc="35" dirty="0">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4466"/>
          </a:xfrm>
          <a:prstGeom prst="rect">
            <a:avLst/>
          </a:prstGeom>
        </p:spPr>
      </p:pic>
      <p:sp>
        <p:nvSpPr>
          <p:cNvPr id="3" name="object 3"/>
          <p:cNvSpPr txBox="1">
            <a:spLocks noGrp="1"/>
          </p:cNvSpPr>
          <p:nvPr>
            <p:ph type="title"/>
          </p:nvPr>
        </p:nvSpPr>
        <p:spPr>
          <a:xfrm>
            <a:off x="7136738" y="835845"/>
            <a:ext cx="5810912" cy="839332"/>
          </a:xfrm>
          <a:prstGeom prst="rect">
            <a:avLst/>
          </a:prstGeom>
        </p:spPr>
        <p:txBody>
          <a:bodyPr vert="horz" wrap="square" lIns="0" tIns="15875" rIns="0" bIns="0" rtlCol="0">
            <a:spAutoFit/>
          </a:bodyPr>
          <a:lstStyle/>
          <a:p>
            <a:pPr marL="12700">
              <a:lnSpc>
                <a:spcPct val="100000"/>
              </a:lnSpc>
              <a:spcBef>
                <a:spcPts val="125"/>
              </a:spcBef>
            </a:pPr>
            <a:r>
              <a:rPr spc="20" dirty="0"/>
              <a:t>月に行くには？？</a:t>
            </a:r>
          </a:p>
        </p:txBody>
      </p:sp>
      <p:sp>
        <p:nvSpPr>
          <p:cNvPr id="4" name="object 4"/>
          <p:cNvSpPr txBox="1"/>
          <p:nvPr/>
        </p:nvSpPr>
        <p:spPr>
          <a:xfrm>
            <a:off x="2247800" y="8195805"/>
            <a:ext cx="5810912" cy="776494"/>
          </a:xfrm>
          <a:prstGeom prst="rect">
            <a:avLst/>
          </a:prstGeom>
        </p:spPr>
        <p:txBody>
          <a:bodyPr vert="horz" wrap="square" lIns="0" tIns="14604" rIns="0" bIns="0" rtlCol="0">
            <a:spAutoFit/>
          </a:bodyPr>
          <a:lstStyle/>
          <a:p>
            <a:pPr marL="12700">
              <a:lnSpc>
                <a:spcPct val="100000"/>
              </a:lnSpc>
              <a:spcBef>
                <a:spcPts val="114"/>
              </a:spcBef>
            </a:pPr>
            <a:r>
              <a:rPr sz="4950" spc="295" dirty="0">
                <a:solidFill>
                  <a:srgbClr val="FFFFFF"/>
                </a:solidFill>
                <a:latin typeface="Meiryo UI" panose="020B0604030504040204" pitchFamily="34" charset="-128"/>
                <a:cs typeface="Gen Shin Gothic P Bold"/>
              </a:rPr>
              <a:t>④ロケットで行く</a:t>
            </a:r>
            <a:endParaRPr sz="4950" dirty="0">
              <a:latin typeface="Gen Shin Gothic P Regular"/>
              <a:cs typeface="Gen Shin Gothic P Regular"/>
            </a:endParaRPr>
          </a:p>
        </p:txBody>
      </p:sp>
      <p:sp>
        <p:nvSpPr>
          <p:cNvPr id="5" name="object 5"/>
          <p:cNvSpPr txBox="1"/>
          <p:nvPr/>
        </p:nvSpPr>
        <p:spPr>
          <a:xfrm>
            <a:off x="7169832" y="544993"/>
            <a:ext cx="2577417" cy="371255"/>
          </a:xfrm>
          <a:prstGeom prst="rect">
            <a:avLst/>
          </a:prstGeom>
        </p:spPr>
        <p:txBody>
          <a:bodyPr vert="horz" wrap="square" lIns="0" tIns="17145" rIns="0" bIns="0" rtlCol="0">
            <a:spAutoFit/>
          </a:bodyPr>
          <a:lstStyle/>
          <a:p>
            <a:pPr marL="12700">
              <a:lnSpc>
                <a:spcPct val="100000"/>
              </a:lnSpc>
              <a:spcBef>
                <a:spcPts val="135"/>
              </a:spcBef>
              <a:tabLst>
                <a:tab pos="1510030" algn="l"/>
              </a:tabLst>
            </a:pPr>
            <a:r>
              <a:rPr sz="2300" spc="35" dirty="0">
                <a:solidFill>
                  <a:srgbClr val="FFFFFF"/>
                </a:solidFill>
                <a:latin typeface="Meiryo UI" panose="020B0604030504040204" pitchFamily="34" charset="-128"/>
                <a:cs typeface="Gen Shin Gothic P Bold"/>
              </a:rPr>
              <a:t>つ</a:t>
            </a:r>
            <a:r>
              <a:rPr sz="2300" spc="8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き</a:t>
            </a:r>
            <a:r>
              <a:rPr sz="2300" dirty="0">
                <a:solidFill>
                  <a:srgbClr val="FFFFFF"/>
                </a:solidFill>
                <a:latin typeface="Meiryo UI" panose="020B0604030504040204" pitchFamily="34" charset="-128"/>
                <a:cs typeface="Gen Shin Gothic P Bold"/>
              </a:rPr>
              <a:t>	</a:t>
            </a:r>
            <a:r>
              <a:rPr sz="2300" spc="35" dirty="0">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
        <p:nvSpPr>
          <p:cNvPr id="6" name="object 6"/>
          <p:cNvSpPr txBox="1"/>
          <p:nvPr/>
        </p:nvSpPr>
        <p:spPr>
          <a:xfrm>
            <a:off x="2247800" y="3309211"/>
            <a:ext cx="5365850" cy="4886594"/>
          </a:xfrm>
          <a:prstGeom prst="rect">
            <a:avLst/>
          </a:prstGeom>
        </p:spPr>
        <p:txBody>
          <a:bodyPr vert="horz" wrap="square" lIns="0" tIns="17145" rIns="0" bIns="0" rtlCol="0">
            <a:spAutoFit/>
          </a:bodyPr>
          <a:lstStyle/>
          <a:p>
            <a:pPr marL="727710">
              <a:lnSpc>
                <a:spcPts val="2580"/>
              </a:lnSpc>
              <a:spcBef>
                <a:spcPts val="135"/>
              </a:spcBef>
              <a:tabLst>
                <a:tab pos="2769235" algn="l"/>
              </a:tabLst>
            </a:pPr>
            <a:r>
              <a:rPr sz="2300" b="1" spc="515" dirty="0">
                <a:solidFill>
                  <a:srgbClr val="FFFFFF"/>
                </a:solidFill>
                <a:latin typeface="Meiryo UI" panose="020B0604030504040204" pitchFamily="34" charset="-128"/>
                <a:ea typeface="Meiryo UI" panose="020B0604030504040204" pitchFamily="34" charset="-128"/>
                <a:cs typeface="Gen Shin Gothic P Bold"/>
              </a:rPr>
              <a:t>あ</a:t>
            </a:r>
            <a:r>
              <a:rPr sz="2300" b="1" spc="30" dirty="0">
                <a:solidFill>
                  <a:srgbClr val="FFFFFF"/>
                </a:solidFill>
                <a:latin typeface="Meiryo UI" panose="020B0604030504040204" pitchFamily="34" charset="-128"/>
                <a:ea typeface="Meiryo UI" panose="020B0604030504040204" pitchFamily="34" charset="-128"/>
                <a:cs typeface="Gen Shin Gothic P Bold"/>
              </a:rPr>
              <a:t>る	</a:t>
            </a:r>
            <a:r>
              <a:rPr sz="2300" b="1" spc="35" dirty="0">
                <a:solidFill>
                  <a:srgbClr val="FFFFFF"/>
                </a:solidFill>
                <a:latin typeface="Meiryo UI" panose="020B0604030504040204" pitchFamily="34" charset="-128"/>
                <a:ea typeface="Meiryo UI" panose="020B0604030504040204" pitchFamily="34" charset="-128"/>
                <a:cs typeface="Gen Shin Gothic P Bold"/>
              </a:rPr>
              <a:t>い</a:t>
            </a:r>
            <a:endParaRPr sz="2300" b="1" dirty="0">
              <a:latin typeface="Meiryo UI" panose="020B0604030504040204" pitchFamily="34" charset="-128"/>
              <a:ea typeface="Meiryo UI" panose="020B0604030504040204" pitchFamily="34" charset="-128"/>
              <a:cs typeface="Gen Shin Gothic P Regular"/>
            </a:endParaRPr>
          </a:p>
          <a:p>
            <a:pPr marL="15240">
              <a:lnSpc>
                <a:spcPts val="5760"/>
              </a:lnSpc>
            </a:pPr>
            <a:r>
              <a:rPr sz="4950" b="1" spc="300" dirty="0">
                <a:solidFill>
                  <a:srgbClr val="FFFFFF"/>
                </a:solidFill>
                <a:latin typeface="Meiryo UI" panose="020B0604030504040204" pitchFamily="34" charset="-128"/>
                <a:ea typeface="Meiryo UI" panose="020B0604030504040204" pitchFamily="34" charset="-128"/>
                <a:cs typeface="Gen Shin Gothic P Bold"/>
              </a:rPr>
              <a:t>①歩</a:t>
            </a:r>
            <a:r>
              <a:rPr sz="4950" b="1" spc="150" dirty="0">
                <a:solidFill>
                  <a:srgbClr val="FFFFFF"/>
                </a:solidFill>
                <a:latin typeface="Meiryo UI" panose="020B0604030504040204" pitchFamily="34" charset="-128"/>
                <a:ea typeface="Meiryo UI" panose="020B0604030504040204" pitchFamily="34" charset="-128"/>
                <a:cs typeface="Gen Shin Gothic P Bold"/>
              </a:rPr>
              <a:t>い</a:t>
            </a:r>
            <a:r>
              <a:rPr sz="4950" b="1" spc="300" dirty="0">
                <a:solidFill>
                  <a:srgbClr val="FFFFFF"/>
                </a:solidFill>
                <a:latin typeface="Meiryo UI" panose="020B0604030504040204" pitchFamily="34" charset="-128"/>
                <a:ea typeface="Meiryo UI" panose="020B0604030504040204" pitchFamily="34" charset="-128"/>
                <a:cs typeface="Gen Shin Gothic P Bold"/>
              </a:rPr>
              <a:t>て行</a:t>
            </a:r>
            <a:r>
              <a:rPr sz="4950" b="1" spc="295" dirty="0">
                <a:solidFill>
                  <a:srgbClr val="FFFFFF"/>
                </a:solidFill>
                <a:latin typeface="Meiryo UI" panose="020B0604030504040204" pitchFamily="34" charset="-128"/>
                <a:ea typeface="Meiryo UI" panose="020B0604030504040204" pitchFamily="34" charset="-128"/>
                <a:cs typeface="Gen Shin Gothic P Bold"/>
              </a:rPr>
              <a:t>く</a:t>
            </a:r>
            <a:endParaRPr sz="4950" b="1" dirty="0">
              <a:latin typeface="Meiryo UI" panose="020B0604030504040204" pitchFamily="34" charset="-128"/>
              <a:ea typeface="Meiryo UI" panose="020B0604030504040204" pitchFamily="34" charset="-128"/>
              <a:cs typeface="Gen Shin Gothic P Regular"/>
            </a:endParaRPr>
          </a:p>
          <a:p>
            <a:pPr marL="633095">
              <a:lnSpc>
                <a:spcPts val="2610"/>
              </a:lnSpc>
              <a:spcBef>
                <a:spcPts val="4770"/>
              </a:spcBef>
              <a:tabLst>
                <a:tab pos="2204085" algn="l"/>
              </a:tabLst>
            </a:pPr>
            <a:r>
              <a:rPr sz="2300" b="1" spc="165" dirty="0">
                <a:solidFill>
                  <a:srgbClr val="FFFFFF"/>
                </a:solidFill>
                <a:latin typeface="Meiryo UI" panose="020B0604030504040204" pitchFamily="34" charset="-128"/>
                <a:ea typeface="Meiryo UI" panose="020B0604030504040204" pitchFamily="34" charset="-128"/>
                <a:cs typeface="Gen Shin Gothic P Bold"/>
              </a:rPr>
              <a:t>く</a:t>
            </a:r>
            <a:r>
              <a:rPr sz="2300" b="1" spc="215" dirty="0">
                <a:solidFill>
                  <a:srgbClr val="FFFFFF"/>
                </a:solidFill>
                <a:latin typeface="Meiryo UI" panose="020B0604030504040204" pitchFamily="34" charset="-128"/>
                <a:ea typeface="Meiryo UI" panose="020B0604030504040204" pitchFamily="34" charset="-128"/>
                <a:cs typeface="Gen Shin Gothic P Bold"/>
              </a:rPr>
              <a:t>る</a:t>
            </a:r>
            <a:r>
              <a:rPr sz="2300" b="1" spc="30" dirty="0">
                <a:solidFill>
                  <a:srgbClr val="FFFFFF"/>
                </a:solidFill>
                <a:latin typeface="Meiryo UI" panose="020B0604030504040204" pitchFamily="34" charset="-128"/>
                <a:ea typeface="Meiryo UI" panose="020B0604030504040204" pitchFamily="34" charset="-128"/>
                <a:cs typeface="Gen Shin Gothic P Bold"/>
              </a:rPr>
              <a:t>ま	</a:t>
            </a:r>
            <a:r>
              <a:rPr sz="2300" b="1" spc="35" dirty="0">
                <a:solidFill>
                  <a:srgbClr val="FFFFFF"/>
                </a:solidFill>
                <a:latin typeface="Meiryo UI" panose="020B0604030504040204" pitchFamily="34" charset="-128"/>
                <a:ea typeface="Meiryo UI" panose="020B0604030504040204" pitchFamily="34" charset="-128"/>
                <a:cs typeface="Gen Shin Gothic P Bold"/>
              </a:rPr>
              <a:t>い</a:t>
            </a:r>
            <a:endParaRPr sz="2300" b="1" dirty="0">
              <a:latin typeface="Meiryo UI" panose="020B0604030504040204" pitchFamily="34" charset="-128"/>
              <a:ea typeface="Meiryo UI" panose="020B0604030504040204" pitchFamily="34" charset="-128"/>
              <a:cs typeface="Gen Shin Gothic P Regular"/>
            </a:endParaRPr>
          </a:p>
          <a:p>
            <a:pPr marL="12700">
              <a:lnSpc>
                <a:spcPts val="5790"/>
              </a:lnSpc>
            </a:pPr>
            <a:r>
              <a:rPr sz="4950" b="1" spc="300" dirty="0">
                <a:solidFill>
                  <a:srgbClr val="FFFFFF"/>
                </a:solidFill>
                <a:latin typeface="Meiryo UI" panose="020B0604030504040204" pitchFamily="34" charset="-128"/>
                <a:ea typeface="Meiryo UI" panose="020B0604030504040204" pitchFamily="34" charset="-128"/>
                <a:cs typeface="Gen Shin Gothic P Bold"/>
              </a:rPr>
              <a:t>②</a:t>
            </a:r>
            <a:r>
              <a:rPr sz="4950" b="1" spc="300" dirty="0" err="1">
                <a:solidFill>
                  <a:srgbClr val="FFFFFF"/>
                </a:solidFill>
                <a:latin typeface="Meiryo UI" panose="020B0604030504040204" pitchFamily="34" charset="-128"/>
                <a:ea typeface="Meiryo UI" panose="020B0604030504040204" pitchFamily="34" charset="-128"/>
                <a:cs typeface="Gen Shin Gothic P Bold"/>
              </a:rPr>
              <a:t>車で行</a:t>
            </a:r>
            <a:r>
              <a:rPr sz="4950" b="1" spc="295" dirty="0" err="1">
                <a:solidFill>
                  <a:srgbClr val="FFFFFF"/>
                </a:solidFill>
                <a:latin typeface="Meiryo UI" panose="020B0604030504040204" pitchFamily="34" charset="-128"/>
                <a:ea typeface="Meiryo UI" panose="020B0604030504040204" pitchFamily="34" charset="-128"/>
                <a:cs typeface="Gen Shin Gothic P Bold"/>
              </a:rPr>
              <a:t>く</a:t>
            </a:r>
            <a:endParaRPr lang="en-US" sz="4950" b="1" dirty="0">
              <a:latin typeface="Meiryo UI" panose="020B0604030504040204" pitchFamily="34" charset="-128"/>
              <a:ea typeface="Meiryo UI" panose="020B0604030504040204" pitchFamily="34" charset="-128"/>
              <a:cs typeface="Gen Shin Gothic P Regular"/>
            </a:endParaRPr>
          </a:p>
          <a:p>
            <a:pPr marL="12700">
              <a:lnSpc>
                <a:spcPts val="5790"/>
              </a:lnSpc>
            </a:pPr>
            <a:r>
              <a:rPr lang="en-US" altLang="ja-JP" sz="4950" b="1" spc="35" dirty="0">
                <a:solidFill>
                  <a:srgbClr val="FFFFFF"/>
                </a:solidFill>
                <a:latin typeface="Meiryo UI" panose="020B0604030504040204" pitchFamily="34" charset="-128"/>
                <a:ea typeface="Meiryo UI" panose="020B0604030504040204" pitchFamily="34" charset="-128"/>
                <a:cs typeface="Gen Shin Gothic P Regular"/>
              </a:rPr>
              <a:t>     </a:t>
            </a:r>
            <a:r>
              <a:rPr lang="ja-JP" altLang="en-US" sz="2300" b="1" spc="35">
                <a:solidFill>
                  <a:srgbClr val="FFFFFF"/>
                </a:solidFill>
                <a:latin typeface="Meiryo UI" panose="020B0604030504040204" pitchFamily="34" charset="-128"/>
                <a:ea typeface="Meiryo UI" panose="020B0604030504040204" pitchFamily="34" charset="-128"/>
                <a:cs typeface="Gen Shin Gothic P Bold"/>
              </a:rPr>
              <a:t>ひ</a:t>
            </a:r>
            <a:r>
              <a:rPr lang="en-US" altLang="ja-JP" sz="2300" b="1" spc="35" dirty="0">
                <a:solidFill>
                  <a:srgbClr val="FFFFFF"/>
                </a:solidFill>
                <a:latin typeface="Meiryo UI" panose="020B0604030504040204" pitchFamily="34" charset="-128"/>
                <a:ea typeface="Meiryo UI" panose="020B0604030504040204" pitchFamily="34" charset="-128"/>
                <a:cs typeface="Gen Shin Gothic P Bold"/>
              </a:rPr>
              <a:t> </a:t>
            </a:r>
            <a:r>
              <a:rPr lang="ja-JP" altLang="en-US" sz="2300" b="1" spc="25">
                <a:solidFill>
                  <a:srgbClr val="FFFFFF"/>
                </a:solidFill>
                <a:latin typeface="Meiryo UI" panose="020B0604030504040204" pitchFamily="34" charset="-128"/>
                <a:ea typeface="Meiryo UI" panose="020B0604030504040204" pitchFamily="34" charset="-128"/>
                <a:cs typeface="Gen Shin Gothic P Bold"/>
              </a:rPr>
              <a:t>こ</a:t>
            </a:r>
            <a:r>
              <a:rPr lang="en-US" altLang="ja-JP" sz="2300" b="1" spc="25" dirty="0">
                <a:solidFill>
                  <a:srgbClr val="FFFFFF"/>
                </a:solidFill>
                <a:latin typeface="Meiryo UI" panose="020B0604030504040204" pitchFamily="34" charset="-128"/>
                <a:ea typeface="Meiryo UI" panose="020B0604030504040204" pitchFamily="34" charset="-128"/>
                <a:cs typeface="Gen Shin Gothic P Bold"/>
              </a:rPr>
              <a:t> </a:t>
            </a:r>
            <a:r>
              <a:rPr lang="ja-JP" altLang="en-US" sz="2300" b="1" spc="25">
                <a:solidFill>
                  <a:srgbClr val="FFFFFF"/>
                </a:solidFill>
                <a:latin typeface="Meiryo UI" panose="020B0604030504040204" pitchFamily="34" charset="-128"/>
                <a:ea typeface="Meiryo UI" panose="020B0604030504040204" pitchFamily="34" charset="-128"/>
                <a:cs typeface="Gen Shin Gothic P Bold"/>
              </a:rPr>
              <a:t>う</a:t>
            </a:r>
            <a:r>
              <a:rPr lang="en-US" altLang="ja-JP" sz="2300" b="1" spc="25" dirty="0">
                <a:solidFill>
                  <a:srgbClr val="FFFFFF"/>
                </a:solidFill>
                <a:latin typeface="Meiryo UI" panose="020B0604030504040204" pitchFamily="34" charset="-128"/>
                <a:ea typeface="Meiryo UI" panose="020B0604030504040204" pitchFamily="34" charset="-128"/>
                <a:cs typeface="Gen Shin Gothic P Bold"/>
              </a:rPr>
              <a:t> </a:t>
            </a:r>
            <a:r>
              <a:rPr lang="ja-JP" altLang="en-US" sz="2300" b="1" spc="30">
                <a:solidFill>
                  <a:srgbClr val="FFFFFF"/>
                </a:solidFill>
                <a:latin typeface="Meiryo UI" panose="020B0604030504040204" pitchFamily="34" charset="-128"/>
                <a:ea typeface="Meiryo UI" panose="020B0604030504040204" pitchFamily="34" charset="-128"/>
                <a:cs typeface="Gen Shin Gothic P Bold"/>
              </a:rPr>
              <a:t>き    </a:t>
            </a:r>
            <a:r>
              <a:rPr lang="en-US" altLang="ja-JP" sz="2300" b="1" spc="30" dirty="0">
                <a:solidFill>
                  <a:srgbClr val="FFFFFF"/>
                </a:solidFill>
                <a:latin typeface="Meiryo UI" panose="020B0604030504040204" pitchFamily="34" charset="-128"/>
                <a:ea typeface="Meiryo UI" panose="020B0604030504040204" pitchFamily="34" charset="-128"/>
                <a:cs typeface="Gen Shin Gothic P Bold"/>
              </a:rPr>
              <a:t>  </a:t>
            </a:r>
            <a:r>
              <a:rPr lang="ja-JP" altLang="en-US" sz="2300" b="1" spc="30">
                <a:solidFill>
                  <a:srgbClr val="FFFFFF"/>
                </a:solidFill>
                <a:latin typeface="Meiryo UI" panose="020B0604030504040204" pitchFamily="34" charset="-128"/>
                <a:ea typeface="Meiryo UI" panose="020B0604030504040204" pitchFamily="34" charset="-128"/>
                <a:cs typeface="Gen Shin Gothic P Bold"/>
              </a:rPr>
              <a:t> </a:t>
            </a:r>
            <a:r>
              <a:rPr lang="en-US" altLang="ja-JP" sz="2300" b="1" spc="30" dirty="0">
                <a:solidFill>
                  <a:srgbClr val="FFFFFF"/>
                </a:solidFill>
                <a:latin typeface="Meiryo UI" panose="020B0604030504040204" pitchFamily="34" charset="-128"/>
                <a:ea typeface="Meiryo UI" panose="020B0604030504040204" pitchFamily="34" charset="-128"/>
                <a:cs typeface="Gen Shin Gothic P Bold"/>
              </a:rPr>
              <a:t>    </a:t>
            </a:r>
            <a:r>
              <a:rPr lang="ja-JP" altLang="en-US" sz="2300" b="1" spc="30">
                <a:solidFill>
                  <a:srgbClr val="FFFFFF"/>
                </a:solidFill>
                <a:latin typeface="Meiryo UI" panose="020B0604030504040204" pitchFamily="34" charset="-128"/>
                <a:ea typeface="Meiryo UI" panose="020B0604030504040204" pitchFamily="34" charset="-128"/>
                <a:cs typeface="Gen Shin Gothic P Bold"/>
              </a:rPr>
              <a:t> </a:t>
            </a:r>
            <a:r>
              <a:rPr lang="ja-JP" altLang="en-US" sz="2300" b="1" spc="35">
                <a:solidFill>
                  <a:srgbClr val="FFFFFF"/>
                </a:solidFill>
                <a:latin typeface="Meiryo UI" panose="020B0604030504040204" pitchFamily="34" charset="-128"/>
                <a:ea typeface="Meiryo UI" panose="020B0604030504040204" pitchFamily="34" charset="-128"/>
                <a:cs typeface="Gen Shin Gothic P Bold"/>
              </a:rPr>
              <a:t>い   </a:t>
            </a:r>
            <a:r>
              <a:rPr lang="en-US" sz="2300" b="1" spc="35" dirty="0">
                <a:solidFill>
                  <a:srgbClr val="FFFFFF"/>
                </a:solidFill>
                <a:latin typeface="Meiryo UI" panose="020B0604030504040204" pitchFamily="34" charset="-128"/>
                <a:ea typeface="Meiryo UI" panose="020B0604030504040204" pitchFamily="34" charset="-128"/>
                <a:cs typeface="Gen Shin Gothic P Bold"/>
              </a:rPr>
              <a:t>                   </a:t>
            </a:r>
            <a:endParaRPr lang="ja-JP" altLang="en-US" sz="2300" b="1">
              <a:latin typeface="Meiryo UI" panose="020B0604030504040204" pitchFamily="34" charset="-128"/>
              <a:ea typeface="Meiryo UI" panose="020B0604030504040204" pitchFamily="34" charset="-128"/>
              <a:cs typeface="Gen Shin Gothic P Regular"/>
            </a:endParaRPr>
          </a:p>
          <a:p>
            <a:pPr marL="48260">
              <a:lnSpc>
                <a:spcPts val="5695"/>
              </a:lnSpc>
            </a:pPr>
            <a:r>
              <a:rPr sz="4950" b="1" spc="300" dirty="0">
                <a:solidFill>
                  <a:srgbClr val="FFFFFF"/>
                </a:solidFill>
                <a:latin typeface="Meiryo UI" panose="020B0604030504040204" pitchFamily="34" charset="-128"/>
                <a:ea typeface="Meiryo UI" panose="020B0604030504040204" pitchFamily="34" charset="-128"/>
                <a:cs typeface="Gen Shin Gothic P Bold"/>
              </a:rPr>
              <a:t>③</a:t>
            </a:r>
            <a:r>
              <a:rPr sz="4950" b="1" spc="300" dirty="0" err="1">
                <a:solidFill>
                  <a:srgbClr val="FFFFFF"/>
                </a:solidFill>
                <a:latin typeface="Meiryo UI" panose="020B0604030504040204" pitchFamily="34" charset="-128"/>
                <a:ea typeface="Meiryo UI" panose="020B0604030504040204" pitchFamily="34" charset="-128"/>
                <a:cs typeface="Gen Shin Gothic P Bold"/>
              </a:rPr>
              <a:t>飛行機で行く</a:t>
            </a:r>
            <a:endParaRPr lang="en-US" sz="4950" b="1" dirty="0">
              <a:latin typeface="Meiryo UI" panose="020B0604030504040204" pitchFamily="34" charset="-128"/>
              <a:ea typeface="Meiryo UI" panose="020B0604030504040204" pitchFamily="34" charset="-128"/>
              <a:cs typeface="Gen Shin Gothic P Regular"/>
            </a:endParaRPr>
          </a:p>
          <a:p>
            <a:pPr marL="48260">
              <a:lnSpc>
                <a:spcPts val="5695"/>
              </a:lnSpc>
            </a:pPr>
            <a:r>
              <a:rPr lang="en-US" sz="2300" spc="35" dirty="0">
                <a:solidFill>
                  <a:srgbClr val="FFFFFF"/>
                </a:solidFill>
                <a:latin typeface="Meiryo UI" panose="020B0604030504040204" pitchFamily="34" charset="-128"/>
                <a:cs typeface="Gen Shin Gothic P Bold"/>
              </a:rPr>
              <a:t>                                       </a:t>
            </a:r>
            <a:r>
              <a:rPr sz="2300" spc="35" dirty="0" err="1">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41006" y="846315"/>
            <a:ext cx="9703435" cy="693138"/>
          </a:xfrm>
          <a:prstGeom prst="rect">
            <a:avLst/>
          </a:prstGeom>
        </p:spPr>
        <p:txBody>
          <a:bodyPr vert="horz" wrap="square" lIns="0" tIns="15875" rIns="0" bIns="0" rtlCol="0">
            <a:spAutoFit/>
          </a:bodyPr>
          <a:lstStyle/>
          <a:p>
            <a:pPr marL="12700">
              <a:lnSpc>
                <a:spcPct val="100000"/>
              </a:lnSpc>
              <a:spcBef>
                <a:spcPts val="125"/>
              </a:spcBef>
            </a:pPr>
            <a:r>
              <a:rPr sz="4400" spc="20" dirty="0"/>
              <a:t>月まで行くにはどの</a:t>
            </a:r>
            <a:r>
              <a:rPr sz="4400" spc="15" dirty="0"/>
              <a:t>くらいかかる？</a:t>
            </a:r>
          </a:p>
        </p:txBody>
      </p:sp>
      <p:sp>
        <p:nvSpPr>
          <p:cNvPr id="3" name="object 3"/>
          <p:cNvSpPr txBox="1"/>
          <p:nvPr/>
        </p:nvSpPr>
        <p:spPr>
          <a:xfrm>
            <a:off x="9893437" y="3910971"/>
            <a:ext cx="5828278" cy="776494"/>
          </a:xfrm>
          <a:prstGeom prst="rect">
            <a:avLst/>
          </a:prstGeom>
        </p:spPr>
        <p:txBody>
          <a:bodyPr vert="horz" wrap="square" lIns="0" tIns="14604" rIns="0" bIns="0" rtlCol="0">
            <a:spAutoFit/>
          </a:bodyPr>
          <a:lstStyle/>
          <a:p>
            <a:pPr marL="12700">
              <a:lnSpc>
                <a:spcPct val="100000"/>
              </a:lnSpc>
              <a:spcBef>
                <a:spcPts val="114"/>
              </a:spcBef>
            </a:pPr>
            <a:r>
              <a:rPr sz="4950" spc="295" dirty="0">
                <a:solidFill>
                  <a:srgbClr val="6C5757"/>
                </a:solidFill>
                <a:latin typeface="Meiryo UI" panose="020B0604030504040204" pitchFamily="34" charset="-128"/>
                <a:cs typeface="Gen Shin Gothic P Bold"/>
              </a:rPr>
              <a:t>やく１</a:t>
            </a:r>
            <a:r>
              <a:rPr sz="4950" spc="305" dirty="0">
                <a:solidFill>
                  <a:srgbClr val="6C5757"/>
                </a:solidFill>
                <a:latin typeface="Meiryo UI" panose="020B0604030504040204" pitchFamily="34" charset="-128"/>
                <a:cs typeface="Gen Shin Gothic P Bold"/>
              </a:rPr>
              <a:t>１年かかる</a:t>
            </a:r>
            <a:endParaRPr sz="4950" dirty="0">
              <a:latin typeface="Gen Shin Gothic P Regular"/>
              <a:cs typeface="Gen Shin Gothic P Regular"/>
            </a:endParaRPr>
          </a:p>
        </p:txBody>
      </p:sp>
      <p:sp>
        <p:nvSpPr>
          <p:cNvPr id="4" name="object 4"/>
          <p:cNvSpPr txBox="1"/>
          <p:nvPr/>
        </p:nvSpPr>
        <p:spPr>
          <a:xfrm>
            <a:off x="10052050" y="6639157"/>
            <a:ext cx="5542477"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6C5757"/>
                </a:solidFill>
                <a:latin typeface="Meiryo UI" panose="020B0604030504040204" pitchFamily="34" charset="-128"/>
                <a:cs typeface="Gen Shin Gothic P Bold"/>
              </a:rPr>
              <a:t>やく６か月かかる</a:t>
            </a:r>
            <a:endParaRPr sz="4950" dirty="0">
              <a:latin typeface="Gen Shin Gothic P Regular"/>
              <a:cs typeface="Gen Shin Gothic P Regular"/>
            </a:endParaRPr>
          </a:p>
        </p:txBody>
      </p:sp>
      <p:sp>
        <p:nvSpPr>
          <p:cNvPr id="5" name="object 5"/>
          <p:cNvSpPr txBox="1"/>
          <p:nvPr/>
        </p:nvSpPr>
        <p:spPr>
          <a:xfrm>
            <a:off x="12547600" y="3620879"/>
            <a:ext cx="704850" cy="381635"/>
          </a:xfrm>
          <a:prstGeom prst="rect">
            <a:avLst/>
          </a:prstGeom>
        </p:spPr>
        <p:txBody>
          <a:bodyPr vert="horz" wrap="square" lIns="0" tIns="17145" rIns="0" bIns="0" rtlCol="0">
            <a:spAutoFit/>
          </a:bodyPr>
          <a:lstStyle/>
          <a:p>
            <a:pPr marL="12700">
              <a:lnSpc>
                <a:spcPct val="100000"/>
              </a:lnSpc>
              <a:spcBef>
                <a:spcPts val="135"/>
              </a:spcBef>
            </a:pPr>
            <a:r>
              <a:rPr sz="2300" spc="295" dirty="0">
                <a:solidFill>
                  <a:srgbClr val="6C5757"/>
                </a:solidFill>
                <a:latin typeface="Meiryo UI" panose="020B0604030504040204" pitchFamily="34" charset="-128"/>
                <a:cs typeface="Gen Shin Gothic P Bold"/>
              </a:rPr>
              <a:t>ねん</a:t>
            </a:r>
            <a:endParaRPr sz="2300" dirty="0">
              <a:latin typeface="Gen Shin Gothic P Regular"/>
              <a:cs typeface="Gen Shin Gothic P Regular"/>
            </a:endParaRPr>
          </a:p>
        </p:txBody>
      </p:sp>
      <p:sp>
        <p:nvSpPr>
          <p:cNvPr id="6" name="object 6"/>
          <p:cNvSpPr txBox="1"/>
          <p:nvPr/>
        </p:nvSpPr>
        <p:spPr>
          <a:xfrm>
            <a:off x="12490450" y="6364321"/>
            <a:ext cx="998594" cy="371255"/>
          </a:xfrm>
          <a:prstGeom prst="rect">
            <a:avLst/>
          </a:prstGeom>
        </p:spPr>
        <p:txBody>
          <a:bodyPr vert="horz" wrap="square" lIns="0" tIns="17145" rIns="0" bIns="0" rtlCol="0">
            <a:spAutoFit/>
          </a:bodyPr>
          <a:lstStyle/>
          <a:p>
            <a:pPr marL="12700" algn="ctr">
              <a:lnSpc>
                <a:spcPct val="100000"/>
              </a:lnSpc>
              <a:spcBef>
                <a:spcPts val="135"/>
              </a:spcBef>
            </a:pPr>
            <a:r>
              <a:rPr sz="2300" spc="415" dirty="0">
                <a:solidFill>
                  <a:srgbClr val="6C5757"/>
                </a:solidFill>
                <a:latin typeface="Meiryo UI" panose="020B0604030504040204" pitchFamily="34" charset="-128"/>
                <a:cs typeface="Gen Shin Gothic P Bold"/>
              </a:rPr>
              <a:t>げ</a:t>
            </a:r>
            <a:r>
              <a:rPr sz="2300" spc="35" dirty="0">
                <a:solidFill>
                  <a:srgbClr val="6C5757"/>
                </a:solidFill>
                <a:latin typeface="Meiryo UI" panose="020B0604030504040204" pitchFamily="34" charset="-128"/>
                <a:cs typeface="Gen Shin Gothic P Bold"/>
              </a:rPr>
              <a:t>つ</a:t>
            </a:r>
            <a:endParaRPr sz="2300" dirty="0">
              <a:latin typeface="Gen Shin Gothic P Regular"/>
              <a:cs typeface="Gen Shin Gothic P Regular"/>
            </a:endParaRPr>
          </a:p>
        </p:txBody>
      </p:sp>
      <p:sp>
        <p:nvSpPr>
          <p:cNvPr id="7" name="object 7"/>
          <p:cNvSpPr txBox="1"/>
          <p:nvPr/>
        </p:nvSpPr>
        <p:spPr>
          <a:xfrm>
            <a:off x="9891181" y="9132145"/>
            <a:ext cx="5647269" cy="1094530"/>
          </a:xfrm>
          <a:prstGeom prst="rect">
            <a:avLst/>
          </a:prstGeom>
        </p:spPr>
        <p:txBody>
          <a:bodyPr vert="horz" wrap="square" lIns="0" tIns="17145" rIns="0" bIns="0" rtlCol="0">
            <a:spAutoFit/>
          </a:bodyPr>
          <a:lstStyle/>
          <a:p>
            <a:pPr marL="73660" algn="ctr">
              <a:lnSpc>
                <a:spcPts val="2620"/>
              </a:lnSpc>
              <a:spcBef>
                <a:spcPts val="135"/>
              </a:spcBef>
            </a:pPr>
            <a:r>
              <a:rPr lang="en-US" sz="2300" spc="30" dirty="0">
                <a:solidFill>
                  <a:srgbClr val="6C5757"/>
                </a:solidFill>
                <a:latin typeface="Meiryo UI" panose="020B0604030504040204" pitchFamily="34" charset="-128"/>
                <a:cs typeface="Gen Shin Gothic P Bold"/>
              </a:rPr>
              <a:t>     </a:t>
            </a:r>
            <a:r>
              <a:rPr sz="2300" spc="30" dirty="0" err="1">
                <a:solidFill>
                  <a:srgbClr val="6C5757"/>
                </a:solidFill>
                <a:latin typeface="Meiryo UI" panose="020B0604030504040204" pitchFamily="34" charset="-128"/>
                <a:cs typeface="Gen Shin Gothic P Bold"/>
              </a:rPr>
              <a:t>に</a:t>
            </a:r>
            <a:r>
              <a:rPr sz="2300" spc="195" dirty="0">
                <a:solidFill>
                  <a:srgbClr val="6C5757"/>
                </a:solidFill>
                <a:latin typeface="Meiryo UI" panose="020B0604030504040204" pitchFamily="34" charset="-128"/>
                <a:cs typeface="Gen Shin Gothic P Bold"/>
              </a:rPr>
              <a:t> </a:t>
            </a:r>
            <a:r>
              <a:rPr sz="2300" spc="30" dirty="0">
                <a:solidFill>
                  <a:srgbClr val="6C5757"/>
                </a:solidFill>
                <a:latin typeface="Meiryo UI" panose="020B0604030504040204" pitchFamily="34" charset="-128"/>
                <a:cs typeface="Gen Shin Gothic P Bold"/>
              </a:rPr>
              <a:t>ち</a:t>
            </a:r>
            <a:endParaRPr sz="2300" dirty="0">
              <a:latin typeface="Gen Shin Gothic P Regular"/>
              <a:cs typeface="Gen Shin Gothic P Regular"/>
            </a:endParaRPr>
          </a:p>
          <a:p>
            <a:pPr algn="ctr">
              <a:lnSpc>
                <a:spcPts val="5800"/>
              </a:lnSpc>
            </a:pPr>
            <a:r>
              <a:rPr sz="4950" spc="295" dirty="0">
                <a:solidFill>
                  <a:srgbClr val="6C5757"/>
                </a:solidFill>
                <a:latin typeface="Meiryo UI" panose="020B0604030504040204" pitchFamily="34" charset="-128"/>
                <a:cs typeface="Gen Shin Gothic P Bold"/>
              </a:rPr>
              <a:t>やく１</a:t>
            </a:r>
            <a:r>
              <a:rPr sz="4950" spc="305" dirty="0">
                <a:solidFill>
                  <a:srgbClr val="6C5757"/>
                </a:solidFill>
                <a:latin typeface="Meiryo UI" panose="020B0604030504040204" pitchFamily="34" charset="-128"/>
                <a:cs typeface="Gen Shin Gothic P Bold"/>
              </a:rPr>
              <a:t>６日かかる</a:t>
            </a:r>
            <a:endParaRPr sz="4950" dirty="0">
              <a:latin typeface="Gen Shin Gothic P Regular"/>
              <a:cs typeface="Gen Shin Gothic P Regular"/>
            </a:endParaRPr>
          </a:p>
        </p:txBody>
      </p:sp>
      <p:sp>
        <p:nvSpPr>
          <p:cNvPr id="8" name="object 8"/>
          <p:cNvSpPr txBox="1"/>
          <p:nvPr/>
        </p:nvSpPr>
        <p:spPr>
          <a:xfrm>
            <a:off x="5466250" y="490263"/>
            <a:ext cx="3941954" cy="371255"/>
          </a:xfrm>
          <a:prstGeom prst="rect">
            <a:avLst/>
          </a:prstGeom>
        </p:spPr>
        <p:txBody>
          <a:bodyPr vert="horz" wrap="square" lIns="0" tIns="17145" rIns="0" bIns="0" rtlCol="0">
            <a:spAutoFit/>
          </a:bodyPr>
          <a:lstStyle/>
          <a:p>
            <a:pPr marL="12700">
              <a:lnSpc>
                <a:spcPct val="100000"/>
              </a:lnSpc>
              <a:spcBef>
                <a:spcPts val="135"/>
              </a:spcBef>
              <a:tabLst>
                <a:tab pos="2064385" algn="l"/>
              </a:tabLst>
            </a:pPr>
            <a:r>
              <a:rPr sz="2300" spc="35" dirty="0" err="1">
                <a:solidFill>
                  <a:srgbClr val="FFFFFF"/>
                </a:solidFill>
                <a:latin typeface="Meiryo UI" panose="020B0604030504040204" pitchFamily="34" charset="-128"/>
                <a:cs typeface="Gen Shin Gothic P Bold"/>
              </a:rPr>
              <a:t>つ</a:t>
            </a:r>
            <a:r>
              <a:rPr sz="2300" spc="85" dirty="0">
                <a:solidFill>
                  <a:srgbClr val="FFFFFF"/>
                </a:solidFill>
                <a:latin typeface="Meiryo UI" panose="020B0604030504040204" pitchFamily="34" charset="-128"/>
                <a:cs typeface="Gen Shin Gothic P Bold"/>
              </a:rPr>
              <a:t> </a:t>
            </a:r>
            <a:r>
              <a:rPr sz="2300" spc="30" dirty="0" err="1">
                <a:solidFill>
                  <a:srgbClr val="FFFFFF"/>
                </a:solidFill>
                <a:latin typeface="Meiryo UI" panose="020B0604030504040204" pitchFamily="34" charset="-128"/>
                <a:cs typeface="Gen Shin Gothic P Bold"/>
              </a:rPr>
              <a:t>き</a:t>
            </a:r>
            <a:r>
              <a:rPr lang="en-US" sz="2300" spc="30" dirty="0">
                <a:solidFill>
                  <a:srgbClr val="FFFFFF"/>
                </a:solidFill>
                <a:latin typeface="Meiryo UI" panose="020B0604030504040204" pitchFamily="34" charset="-128"/>
                <a:cs typeface="Gen Shin Gothic P Bold"/>
              </a:rPr>
              <a:t>            </a:t>
            </a:r>
            <a:r>
              <a:rPr sz="2300" spc="35" dirty="0" err="1">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
        <p:nvSpPr>
          <p:cNvPr id="9" name="object 9"/>
          <p:cNvSpPr txBox="1"/>
          <p:nvPr/>
        </p:nvSpPr>
        <p:spPr>
          <a:xfrm>
            <a:off x="4530452" y="5243852"/>
            <a:ext cx="3921398" cy="1133002"/>
          </a:xfrm>
          <a:prstGeom prst="rect">
            <a:avLst/>
          </a:prstGeom>
        </p:spPr>
        <p:txBody>
          <a:bodyPr vert="horz" wrap="square" lIns="0" tIns="17145" rIns="0" bIns="0" rtlCol="0">
            <a:spAutoFit/>
          </a:bodyPr>
          <a:lstStyle/>
          <a:p>
            <a:pPr marR="1270" algn="ctr">
              <a:lnSpc>
                <a:spcPct val="100000"/>
              </a:lnSpc>
              <a:spcBef>
                <a:spcPts val="135"/>
              </a:spcBef>
              <a:tabLst>
                <a:tab pos="1570355" algn="l"/>
              </a:tabLst>
            </a:pPr>
            <a:r>
              <a:rPr sz="2300" spc="75" dirty="0">
                <a:solidFill>
                  <a:srgbClr val="FFFFFF"/>
                </a:solidFill>
                <a:latin typeface="Meiryo UI" panose="020B0604030504040204" pitchFamily="34" charset="-128"/>
                <a:cs typeface="Gen Shin Gothic P Bold"/>
              </a:rPr>
              <a:t>く</a:t>
            </a:r>
            <a:r>
              <a:rPr sz="2300" spc="130" dirty="0">
                <a:solidFill>
                  <a:srgbClr val="FFFFFF"/>
                </a:solidFill>
                <a:latin typeface="Meiryo UI" panose="020B0604030504040204" pitchFamily="34" charset="-128"/>
                <a:cs typeface="Gen Shin Gothic P Bold"/>
              </a:rPr>
              <a:t>る</a:t>
            </a:r>
            <a:r>
              <a:rPr sz="2300" spc="30" dirty="0">
                <a:solidFill>
                  <a:srgbClr val="FFFFFF"/>
                </a:solidFill>
                <a:latin typeface="Meiryo UI" panose="020B0604030504040204" pitchFamily="34" charset="-128"/>
                <a:cs typeface="Gen Shin Gothic P Bold"/>
              </a:rPr>
              <a:t>ま	</a:t>
            </a:r>
            <a:r>
              <a:rPr sz="2300" spc="35" dirty="0">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a:p>
            <a:pPr algn="ctr">
              <a:lnSpc>
                <a:spcPct val="100000"/>
              </a:lnSpc>
            </a:pPr>
            <a:r>
              <a:rPr sz="4950" spc="300" dirty="0">
                <a:solidFill>
                  <a:srgbClr val="FFFFFF"/>
                </a:solidFill>
                <a:latin typeface="Meiryo UI" panose="020B0604030504040204" pitchFamily="34" charset="-128"/>
                <a:cs typeface="Gen Shin Gothic P Bold"/>
              </a:rPr>
              <a:t>②車で行</a:t>
            </a:r>
            <a:r>
              <a:rPr sz="4950" spc="295" dirty="0">
                <a:solidFill>
                  <a:srgbClr val="FFFFFF"/>
                </a:solidFill>
                <a:latin typeface="Meiryo UI" panose="020B0604030504040204" pitchFamily="34" charset="-128"/>
                <a:cs typeface="Gen Shin Gothic P Bold"/>
              </a:rPr>
              <a:t>く</a:t>
            </a:r>
            <a:endParaRPr sz="4950" dirty="0">
              <a:latin typeface="Gen Shin Gothic P Regular"/>
              <a:cs typeface="Gen Shin Gothic P Regular"/>
            </a:endParaRPr>
          </a:p>
        </p:txBody>
      </p:sp>
      <p:sp>
        <p:nvSpPr>
          <p:cNvPr id="10" name="object 10"/>
          <p:cNvSpPr txBox="1"/>
          <p:nvPr/>
        </p:nvSpPr>
        <p:spPr>
          <a:xfrm>
            <a:off x="4533606" y="2678498"/>
            <a:ext cx="4223044" cy="1120178"/>
          </a:xfrm>
          <a:prstGeom prst="rect">
            <a:avLst/>
          </a:prstGeom>
        </p:spPr>
        <p:txBody>
          <a:bodyPr vert="horz" wrap="square" lIns="0" tIns="17145" rIns="0" bIns="0" rtlCol="0">
            <a:spAutoFit/>
          </a:bodyPr>
          <a:lstStyle/>
          <a:p>
            <a:pPr marL="8255" algn="ctr">
              <a:lnSpc>
                <a:spcPts val="2670"/>
              </a:lnSpc>
              <a:spcBef>
                <a:spcPts val="135"/>
              </a:spcBef>
              <a:tabLst>
                <a:tab pos="2049780" algn="l"/>
              </a:tabLst>
            </a:pPr>
            <a:r>
              <a:rPr sz="2300" spc="515" dirty="0">
                <a:solidFill>
                  <a:srgbClr val="FFFFFF"/>
                </a:solidFill>
                <a:latin typeface="Meiryo UI" panose="020B0604030504040204" pitchFamily="34" charset="-128"/>
                <a:cs typeface="Gen Shin Gothic P Bold"/>
              </a:rPr>
              <a:t>あ</a:t>
            </a:r>
            <a:r>
              <a:rPr sz="2300" spc="30" dirty="0">
                <a:solidFill>
                  <a:srgbClr val="FFFFFF"/>
                </a:solidFill>
                <a:latin typeface="Meiryo UI" panose="020B0604030504040204" pitchFamily="34" charset="-128"/>
                <a:cs typeface="Gen Shin Gothic P Bold"/>
              </a:rPr>
              <a:t>る	</a:t>
            </a:r>
            <a:r>
              <a:rPr sz="2300" spc="35" dirty="0">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a:p>
            <a:pPr algn="ctr">
              <a:lnSpc>
                <a:spcPts val="5850"/>
              </a:lnSpc>
            </a:pPr>
            <a:r>
              <a:rPr sz="4950" spc="300" dirty="0">
                <a:solidFill>
                  <a:srgbClr val="FFFFFF"/>
                </a:solidFill>
                <a:latin typeface="Meiryo UI" panose="020B0604030504040204" pitchFamily="34" charset="-128"/>
                <a:cs typeface="Gen Shin Gothic P Bold"/>
              </a:rPr>
              <a:t>①歩</a:t>
            </a:r>
            <a:r>
              <a:rPr sz="4950" spc="150" dirty="0">
                <a:solidFill>
                  <a:srgbClr val="FFFFFF"/>
                </a:solidFill>
                <a:latin typeface="Meiryo UI" panose="020B0604030504040204" pitchFamily="34" charset="-128"/>
                <a:cs typeface="Gen Shin Gothic P Bold"/>
              </a:rPr>
              <a:t>い</a:t>
            </a:r>
            <a:r>
              <a:rPr sz="4950" spc="300" dirty="0">
                <a:solidFill>
                  <a:srgbClr val="FFFFFF"/>
                </a:solidFill>
                <a:latin typeface="Meiryo UI" panose="020B0604030504040204" pitchFamily="34" charset="-128"/>
                <a:cs typeface="Gen Shin Gothic P Bold"/>
              </a:rPr>
              <a:t>て行</a:t>
            </a:r>
            <a:r>
              <a:rPr sz="4950" spc="295" dirty="0">
                <a:solidFill>
                  <a:srgbClr val="FFFFFF"/>
                </a:solidFill>
                <a:latin typeface="Meiryo UI" panose="020B0604030504040204" pitchFamily="34" charset="-128"/>
                <a:cs typeface="Gen Shin Gothic P Bold"/>
              </a:rPr>
              <a:t>く</a:t>
            </a:r>
            <a:endParaRPr sz="4950" dirty="0">
              <a:latin typeface="Gen Shin Gothic P Regular"/>
              <a:cs typeface="Gen Shin Gothic P Regular"/>
            </a:endParaRPr>
          </a:p>
        </p:txBody>
      </p:sp>
      <p:sp>
        <p:nvSpPr>
          <p:cNvPr id="11" name="object 11"/>
          <p:cNvSpPr txBox="1"/>
          <p:nvPr/>
        </p:nvSpPr>
        <p:spPr>
          <a:xfrm>
            <a:off x="4671104" y="7851057"/>
            <a:ext cx="4737100" cy="1120178"/>
          </a:xfrm>
          <a:prstGeom prst="rect">
            <a:avLst/>
          </a:prstGeom>
        </p:spPr>
        <p:txBody>
          <a:bodyPr vert="horz" wrap="square" lIns="0" tIns="17145" rIns="0" bIns="0" rtlCol="0">
            <a:spAutoFit/>
          </a:bodyPr>
          <a:lstStyle/>
          <a:p>
            <a:pPr marL="133350" algn="ctr">
              <a:lnSpc>
                <a:spcPts val="2685"/>
              </a:lnSpc>
              <a:spcBef>
                <a:spcPts val="135"/>
              </a:spcBef>
              <a:tabLst>
                <a:tab pos="643255" algn="l"/>
                <a:tab pos="1100455" algn="l"/>
                <a:tab pos="1555115" algn="l"/>
                <a:tab pos="2834640" algn="l"/>
              </a:tabLst>
            </a:pPr>
            <a:r>
              <a:rPr sz="2300" spc="35" dirty="0">
                <a:solidFill>
                  <a:srgbClr val="FFFFFF"/>
                </a:solidFill>
                <a:latin typeface="Meiryo UI" panose="020B0604030504040204" pitchFamily="34" charset="-128"/>
                <a:cs typeface="Gen Shin Gothic P Bold"/>
              </a:rPr>
              <a:t>ひ	</a:t>
            </a:r>
            <a:r>
              <a:rPr sz="2300" spc="25" dirty="0">
                <a:solidFill>
                  <a:srgbClr val="FFFFFF"/>
                </a:solidFill>
                <a:latin typeface="Meiryo UI" panose="020B0604030504040204" pitchFamily="34" charset="-128"/>
                <a:cs typeface="Gen Shin Gothic P Bold"/>
              </a:rPr>
              <a:t>こ	う	</a:t>
            </a:r>
            <a:r>
              <a:rPr sz="2300" spc="30" dirty="0">
                <a:solidFill>
                  <a:srgbClr val="FFFFFF"/>
                </a:solidFill>
                <a:latin typeface="Meiryo UI" panose="020B0604030504040204" pitchFamily="34" charset="-128"/>
                <a:cs typeface="Gen Shin Gothic P Bold"/>
              </a:rPr>
              <a:t>き	</a:t>
            </a:r>
            <a:r>
              <a:rPr sz="2300" spc="35" dirty="0">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a:p>
            <a:pPr marL="12700">
              <a:lnSpc>
                <a:spcPts val="5865"/>
              </a:lnSpc>
            </a:pPr>
            <a:r>
              <a:rPr sz="4950" spc="300" dirty="0">
                <a:solidFill>
                  <a:srgbClr val="FFFFFF"/>
                </a:solidFill>
                <a:latin typeface="Meiryo UI" panose="020B0604030504040204" pitchFamily="34" charset="-128"/>
                <a:cs typeface="Gen Shin Gothic P Bold"/>
              </a:rPr>
              <a:t>③飛行機で行く</a:t>
            </a:r>
            <a:endParaRPr sz="4950" dirty="0">
              <a:latin typeface="Gen Shin Gothic P Regular"/>
              <a:cs typeface="Gen Shin Gothic P Regul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7235834" y="814902"/>
            <a:ext cx="6016616" cy="839332"/>
          </a:xfrm>
          <a:prstGeom prst="rect">
            <a:avLst/>
          </a:prstGeom>
        </p:spPr>
        <p:txBody>
          <a:bodyPr vert="horz" wrap="square" lIns="0" tIns="15875" rIns="0" bIns="0" rtlCol="0">
            <a:spAutoFit/>
          </a:bodyPr>
          <a:lstStyle/>
          <a:p>
            <a:pPr marL="12700">
              <a:lnSpc>
                <a:spcPct val="100000"/>
              </a:lnSpc>
              <a:spcBef>
                <a:spcPts val="125"/>
              </a:spcBef>
            </a:pPr>
            <a:r>
              <a:rPr b="1" spc="-5" dirty="0"/>
              <a:t>J</a:t>
            </a:r>
            <a:r>
              <a:rPr b="1" spc="-35" dirty="0"/>
              <a:t>A</a:t>
            </a:r>
            <a:r>
              <a:rPr b="1" spc="-30" dirty="0"/>
              <a:t>X</a:t>
            </a:r>
            <a:r>
              <a:rPr b="1" spc="10" dirty="0"/>
              <a:t>Aの仕事</a:t>
            </a:r>
            <a:r>
              <a:rPr b="1" spc="-260" dirty="0"/>
              <a:t>っ</a:t>
            </a:r>
            <a:r>
              <a:rPr b="1" dirty="0"/>
              <a:t>て？</a:t>
            </a:r>
          </a:p>
        </p:txBody>
      </p:sp>
      <p:grpSp>
        <p:nvGrpSpPr>
          <p:cNvPr id="4" name="object 4"/>
          <p:cNvGrpSpPr/>
          <p:nvPr/>
        </p:nvGrpSpPr>
        <p:grpSpPr>
          <a:xfrm>
            <a:off x="1209875" y="5249211"/>
            <a:ext cx="17734280" cy="3776979"/>
            <a:chOff x="1209875" y="5249211"/>
            <a:chExt cx="17734280" cy="3776979"/>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1209875" y="5274195"/>
              <a:ext cx="5476355" cy="3751694"/>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13471128" y="5249211"/>
              <a:ext cx="5472615" cy="3776677"/>
            </a:xfrm>
            <a:prstGeom prst="rect">
              <a:avLst/>
            </a:prstGeom>
          </p:spPr>
        </p:pic>
      </p:grpSp>
      <p:sp>
        <p:nvSpPr>
          <p:cNvPr id="7" name="object 7"/>
          <p:cNvSpPr txBox="1"/>
          <p:nvPr/>
        </p:nvSpPr>
        <p:spPr>
          <a:xfrm>
            <a:off x="2191081" y="3713975"/>
            <a:ext cx="3513942" cy="776494"/>
          </a:xfrm>
          <a:prstGeom prst="rect">
            <a:avLst/>
          </a:prstGeom>
        </p:spPr>
        <p:txBody>
          <a:bodyPr vert="horz" wrap="square" lIns="0" tIns="14604" rIns="0" bIns="0" rtlCol="0">
            <a:spAutoFit/>
          </a:bodyPr>
          <a:lstStyle/>
          <a:p>
            <a:pPr marL="12700">
              <a:lnSpc>
                <a:spcPct val="100000"/>
              </a:lnSpc>
              <a:spcBef>
                <a:spcPts val="114"/>
              </a:spcBef>
            </a:pPr>
            <a:r>
              <a:rPr sz="4950" spc="305" dirty="0">
                <a:solidFill>
                  <a:srgbClr val="FFFFFF"/>
                </a:solidFill>
                <a:latin typeface="Meiryo UI" panose="020B0604030504040204" pitchFamily="34" charset="-128"/>
                <a:cs typeface="Gen Shin Gothic P Bold"/>
              </a:rPr>
              <a:t>は</a:t>
            </a:r>
            <a:r>
              <a:rPr sz="4950" spc="295" dirty="0">
                <a:solidFill>
                  <a:srgbClr val="FFFFFF"/>
                </a:solidFill>
                <a:latin typeface="Meiryo UI" panose="020B0604030504040204" pitchFamily="34" charset="-128"/>
                <a:cs typeface="Gen Shin Gothic P Bold"/>
              </a:rPr>
              <a:t>さ</a:t>
            </a:r>
            <a:r>
              <a:rPr sz="4950" spc="305" dirty="0">
                <a:solidFill>
                  <a:srgbClr val="FFFFFF"/>
                </a:solidFill>
                <a:latin typeface="Meiryo UI" panose="020B0604030504040204" pitchFamily="34" charset="-128"/>
                <a:cs typeface="Gen Shin Gothic P Bold"/>
              </a:rPr>
              <a:t>ぶ</a:t>
            </a:r>
            <a:r>
              <a:rPr sz="4950" spc="295" dirty="0">
                <a:solidFill>
                  <a:srgbClr val="FFFFFF"/>
                </a:solidFill>
                <a:latin typeface="Meiryo UI" panose="020B0604030504040204" pitchFamily="34" charset="-128"/>
                <a:cs typeface="Gen Shin Gothic P Bold"/>
              </a:rPr>
              <a:t>さ</a:t>
            </a:r>
            <a:r>
              <a:rPr sz="4950" spc="10" dirty="0">
                <a:solidFill>
                  <a:srgbClr val="FFFFFF"/>
                </a:solidFill>
                <a:latin typeface="Meiryo UI" panose="020B0604030504040204" pitchFamily="34" charset="-128"/>
                <a:cs typeface="Gen Shin Gothic P Bold"/>
              </a:rPr>
              <a:t>２</a:t>
            </a:r>
            <a:endParaRPr sz="4950" dirty="0">
              <a:latin typeface="Gen Shin Gothic P Regular"/>
              <a:cs typeface="Gen Shin Gothic P Regular"/>
            </a:endParaRPr>
          </a:p>
        </p:txBody>
      </p:sp>
      <p:sp>
        <p:nvSpPr>
          <p:cNvPr id="8" name="object 8"/>
          <p:cNvSpPr/>
          <p:nvPr/>
        </p:nvSpPr>
        <p:spPr>
          <a:xfrm>
            <a:off x="1264362" y="3319270"/>
            <a:ext cx="5354320" cy="1508125"/>
          </a:xfrm>
          <a:custGeom>
            <a:avLst/>
            <a:gdLst/>
            <a:ahLst/>
            <a:cxnLst/>
            <a:rect l="l" t="t" r="r" b="b"/>
            <a:pathLst>
              <a:path w="5354320" h="1508125">
                <a:moveTo>
                  <a:pt x="5249054" y="1507807"/>
                </a:moveTo>
                <a:lnTo>
                  <a:pt x="104708" y="1507807"/>
                </a:lnTo>
                <a:lnTo>
                  <a:pt x="64052" y="1499545"/>
                </a:lnTo>
                <a:lnTo>
                  <a:pt x="30758" y="1477049"/>
                </a:lnTo>
                <a:lnTo>
                  <a:pt x="8262" y="1443755"/>
                </a:lnTo>
                <a:lnTo>
                  <a:pt x="0" y="1403098"/>
                </a:lnTo>
                <a:lnTo>
                  <a:pt x="0" y="104708"/>
                </a:lnTo>
                <a:lnTo>
                  <a:pt x="8262" y="64052"/>
                </a:lnTo>
                <a:lnTo>
                  <a:pt x="30758" y="30758"/>
                </a:lnTo>
                <a:lnTo>
                  <a:pt x="64052" y="8262"/>
                </a:lnTo>
                <a:lnTo>
                  <a:pt x="104708" y="0"/>
                </a:lnTo>
                <a:lnTo>
                  <a:pt x="5249054" y="0"/>
                </a:lnTo>
                <a:lnTo>
                  <a:pt x="5289711" y="8262"/>
                </a:lnTo>
                <a:lnTo>
                  <a:pt x="5323005" y="30758"/>
                </a:lnTo>
                <a:lnTo>
                  <a:pt x="5345501" y="64052"/>
                </a:lnTo>
                <a:lnTo>
                  <a:pt x="5353763" y="104708"/>
                </a:lnTo>
                <a:lnTo>
                  <a:pt x="5353763" y="1403098"/>
                </a:lnTo>
                <a:lnTo>
                  <a:pt x="5345501" y="1443755"/>
                </a:lnTo>
                <a:lnTo>
                  <a:pt x="5323005" y="1477049"/>
                </a:lnTo>
                <a:lnTo>
                  <a:pt x="5289711" y="1499545"/>
                </a:lnTo>
                <a:lnTo>
                  <a:pt x="5249054" y="1507807"/>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9" name="object 9"/>
          <p:cNvSpPr txBox="1"/>
          <p:nvPr/>
        </p:nvSpPr>
        <p:spPr>
          <a:xfrm>
            <a:off x="8660642" y="3713975"/>
            <a:ext cx="3052779"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FFFFFF"/>
                </a:solidFill>
                <a:latin typeface="Meiryo UI" panose="020B0604030504040204" pitchFamily="34" charset="-128"/>
                <a:cs typeface="Gen Shin Gothic P Bold"/>
              </a:rPr>
              <a:t>し</a:t>
            </a:r>
            <a:r>
              <a:rPr sz="4950" spc="295" dirty="0">
                <a:solidFill>
                  <a:srgbClr val="FFFFFF"/>
                </a:solidFill>
                <a:latin typeface="Meiryo UI" panose="020B0604030504040204" pitchFamily="34" charset="-128"/>
                <a:cs typeface="Gen Shin Gothic P Bold"/>
              </a:rPr>
              <a:t>き</a:t>
            </a:r>
            <a:r>
              <a:rPr sz="4950" spc="300" dirty="0">
                <a:solidFill>
                  <a:srgbClr val="FFFFFF"/>
                </a:solidFill>
                <a:latin typeface="Meiryo UI" panose="020B0604030504040204" pitchFamily="34" charset="-128"/>
                <a:cs typeface="Gen Shin Gothic P Bold"/>
              </a:rPr>
              <a:t>さい</a:t>
            </a:r>
            <a:endParaRPr sz="4950" dirty="0">
              <a:latin typeface="Gen Shin Gothic P Regular"/>
              <a:cs typeface="Gen Shin Gothic P Regular"/>
            </a:endParaRPr>
          </a:p>
        </p:txBody>
      </p:sp>
      <p:sp>
        <p:nvSpPr>
          <p:cNvPr id="10" name="object 10"/>
          <p:cNvSpPr/>
          <p:nvPr/>
        </p:nvSpPr>
        <p:spPr>
          <a:xfrm>
            <a:off x="7509872" y="3319270"/>
            <a:ext cx="5354320" cy="1508125"/>
          </a:xfrm>
          <a:custGeom>
            <a:avLst/>
            <a:gdLst/>
            <a:ahLst/>
            <a:cxnLst/>
            <a:rect l="l" t="t" r="r" b="b"/>
            <a:pathLst>
              <a:path w="5354320" h="1508125">
                <a:moveTo>
                  <a:pt x="5249044" y="1507807"/>
                </a:moveTo>
                <a:lnTo>
                  <a:pt x="104708" y="1507807"/>
                </a:lnTo>
                <a:lnTo>
                  <a:pt x="64052" y="1499545"/>
                </a:lnTo>
                <a:lnTo>
                  <a:pt x="30758" y="1477049"/>
                </a:lnTo>
                <a:lnTo>
                  <a:pt x="8262" y="1443755"/>
                </a:lnTo>
                <a:lnTo>
                  <a:pt x="0" y="1403098"/>
                </a:lnTo>
                <a:lnTo>
                  <a:pt x="0" y="104708"/>
                </a:lnTo>
                <a:lnTo>
                  <a:pt x="8262" y="64052"/>
                </a:lnTo>
                <a:lnTo>
                  <a:pt x="30758" y="30758"/>
                </a:lnTo>
                <a:lnTo>
                  <a:pt x="64052" y="8262"/>
                </a:lnTo>
                <a:lnTo>
                  <a:pt x="104708" y="0"/>
                </a:lnTo>
                <a:lnTo>
                  <a:pt x="5249044" y="0"/>
                </a:lnTo>
                <a:lnTo>
                  <a:pt x="5289700" y="8262"/>
                </a:lnTo>
                <a:lnTo>
                  <a:pt x="5322994" y="30758"/>
                </a:lnTo>
                <a:lnTo>
                  <a:pt x="5345491" y="64052"/>
                </a:lnTo>
                <a:lnTo>
                  <a:pt x="5353753" y="104708"/>
                </a:lnTo>
                <a:lnTo>
                  <a:pt x="5353753" y="1403098"/>
                </a:lnTo>
                <a:lnTo>
                  <a:pt x="5345491" y="1443755"/>
                </a:lnTo>
                <a:lnTo>
                  <a:pt x="5322994" y="1477049"/>
                </a:lnTo>
                <a:lnTo>
                  <a:pt x="5289700" y="1499545"/>
                </a:lnTo>
                <a:lnTo>
                  <a:pt x="5249044" y="1507807"/>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11" name="object 11"/>
          <p:cNvSpPr txBox="1"/>
          <p:nvPr/>
        </p:nvSpPr>
        <p:spPr>
          <a:xfrm>
            <a:off x="14928850" y="3661621"/>
            <a:ext cx="3144571" cy="776494"/>
          </a:xfrm>
          <a:prstGeom prst="rect">
            <a:avLst/>
          </a:prstGeom>
        </p:spPr>
        <p:txBody>
          <a:bodyPr vert="horz" wrap="square" lIns="0" tIns="14604" rIns="0" bIns="0" rtlCol="0">
            <a:spAutoFit/>
          </a:bodyPr>
          <a:lstStyle/>
          <a:p>
            <a:pPr marL="12700">
              <a:lnSpc>
                <a:spcPct val="100000"/>
              </a:lnSpc>
              <a:spcBef>
                <a:spcPts val="114"/>
              </a:spcBef>
            </a:pPr>
            <a:r>
              <a:rPr sz="4950" spc="295" dirty="0">
                <a:solidFill>
                  <a:srgbClr val="FFFFFF"/>
                </a:solidFill>
                <a:latin typeface="Meiryo UI" panose="020B0604030504040204" pitchFamily="34" charset="-128"/>
                <a:cs typeface="Gen Shin Gothic P Bold"/>
              </a:rPr>
              <a:t>ロケット</a:t>
            </a:r>
            <a:endParaRPr sz="4950" dirty="0">
              <a:latin typeface="Gen Shin Gothic P Regular"/>
              <a:cs typeface="Gen Shin Gothic P Regular"/>
            </a:endParaRPr>
          </a:p>
        </p:txBody>
      </p:sp>
      <p:grpSp>
        <p:nvGrpSpPr>
          <p:cNvPr id="12" name="object 12"/>
          <p:cNvGrpSpPr/>
          <p:nvPr/>
        </p:nvGrpSpPr>
        <p:grpSpPr>
          <a:xfrm>
            <a:off x="7334855" y="3294726"/>
            <a:ext cx="11663045" cy="5731510"/>
            <a:chOff x="7334855" y="3294726"/>
            <a:chExt cx="11663045" cy="5731510"/>
          </a:xfrm>
        </p:grpSpPr>
        <p:sp>
          <p:nvSpPr>
            <p:cNvPr id="13" name="object 13"/>
            <p:cNvSpPr/>
            <p:nvPr/>
          </p:nvSpPr>
          <p:spPr>
            <a:xfrm>
              <a:off x="13619245" y="3319270"/>
              <a:ext cx="5354320" cy="1508125"/>
            </a:xfrm>
            <a:custGeom>
              <a:avLst/>
              <a:gdLst/>
              <a:ahLst/>
              <a:cxnLst/>
              <a:rect l="l" t="t" r="r" b="b"/>
              <a:pathLst>
                <a:path w="5354319" h="1508125">
                  <a:moveTo>
                    <a:pt x="5249054" y="1507807"/>
                  </a:moveTo>
                  <a:lnTo>
                    <a:pt x="104708" y="1507807"/>
                  </a:lnTo>
                  <a:lnTo>
                    <a:pt x="64052" y="1499545"/>
                  </a:lnTo>
                  <a:lnTo>
                    <a:pt x="30758" y="1477049"/>
                  </a:lnTo>
                  <a:lnTo>
                    <a:pt x="8262" y="1443755"/>
                  </a:lnTo>
                  <a:lnTo>
                    <a:pt x="0" y="1403098"/>
                  </a:lnTo>
                  <a:lnTo>
                    <a:pt x="0" y="104708"/>
                  </a:lnTo>
                  <a:lnTo>
                    <a:pt x="8262" y="64052"/>
                  </a:lnTo>
                  <a:lnTo>
                    <a:pt x="30758" y="30758"/>
                  </a:lnTo>
                  <a:lnTo>
                    <a:pt x="64052" y="8262"/>
                  </a:lnTo>
                  <a:lnTo>
                    <a:pt x="104708" y="0"/>
                  </a:lnTo>
                  <a:lnTo>
                    <a:pt x="5249054" y="0"/>
                  </a:lnTo>
                  <a:lnTo>
                    <a:pt x="5289711" y="8262"/>
                  </a:lnTo>
                  <a:lnTo>
                    <a:pt x="5323005" y="30758"/>
                  </a:lnTo>
                  <a:lnTo>
                    <a:pt x="5345501" y="64052"/>
                  </a:lnTo>
                  <a:lnTo>
                    <a:pt x="5353763" y="104708"/>
                  </a:lnTo>
                  <a:lnTo>
                    <a:pt x="5353763" y="1403098"/>
                  </a:lnTo>
                  <a:lnTo>
                    <a:pt x="5345501" y="1443755"/>
                  </a:lnTo>
                  <a:lnTo>
                    <a:pt x="5323005" y="1477049"/>
                  </a:lnTo>
                  <a:lnTo>
                    <a:pt x="5289711" y="1499545"/>
                  </a:lnTo>
                  <a:lnTo>
                    <a:pt x="5249054" y="1507807"/>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pic>
          <p:nvPicPr>
            <p:cNvPr id="14" name="object 14"/>
            <p:cNvPicPr/>
            <p:nvPr/>
          </p:nvPicPr>
          <p:blipFill>
            <a:blip r:embed="rId6" cstate="email">
              <a:extLst>
                <a:ext uri="{28A0092B-C50C-407E-A947-70E740481C1C}">
                  <a14:useLocalDpi xmlns:a14="http://schemas.microsoft.com/office/drawing/2010/main"/>
                </a:ext>
              </a:extLst>
            </a:blip>
            <a:stretch>
              <a:fillRect/>
            </a:stretch>
          </p:blipFill>
          <p:spPr>
            <a:xfrm>
              <a:off x="7334855" y="5266855"/>
              <a:ext cx="5462482" cy="3759029"/>
            </a:xfrm>
            <a:prstGeom prst="rect">
              <a:avLst/>
            </a:prstGeom>
          </p:spPr>
        </p:pic>
      </p:grpSp>
      <p:sp>
        <p:nvSpPr>
          <p:cNvPr id="15" name="object 15"/>
          <p:cNvSpPr txBox="1"/>
          <p:nvPr/>
        </p:nvSpPr>
        <p:spPr>
          <a:xfrm>
            <a:off x="5313529" y="8427640"/>
            <a:ext cx="1105535" cy="551433"/>
          </a:xfrm>
          <a:prstGeom prst="rect">
            <a:avLst/>
          </a:prstGeom>
        </p:spPr>
        <p:txBody>
          <a:bodyPr vert="horz" wrap="square" lIns="0" tIns="12700" rIns="0" bIns="0" rtlCol="0">
            <a:spAutoFit/>
          </a:bodyPr>
          <a:lstStyle/>
          <a:p>
            <a:pPr marL="12700">
              <a:lnSpc>
                <a:spcPct val="100000"/>
              </a:lnSpc>
              <a:spcBef>
                <a:spcPts val="100"/>
              </a:spcBef>
            </a:pPr>
            <a:r>
              <a:rPr sz="1750" dirty="0">
                <a:solidFill>
                  <a:srgbClr val="FFFFFF"/>
                </a:solidFill>
                <a:latin typeface="Meiryo UI" panose="020B0604030504040204" pitchFamily="34" charset="-128"/>
                <a:cs typeface="Gen Shin Gothic P Bold"/>
              </a:rPr>
              <a:t>©池下章裕</a:t>
            </a:r>
            <a:endParaRPr sz="1750" dirty="0">
              <a:latin typeface="Gen Shin Gothic P Regular"/>
              <a:cs typeface="Gen Shin Gothic P Regular"/>
            </a:endParaRPr>
          </a:p>
        </p:txBody>
      </p:sp>
      <p:sp>
        <p:nvSpPr>
          <p:cNvPr id="16" name="object 16"/>
          <p:cNvSpPr txBox="1"/>
          <p:nvPr/>
        </p:nvSpPr>
        <p:spPr>
          <a:xfrm>
            <a:off x="17805296" y="8434339"/>
            <a:ext cx="843915" cy="612347"/>
          </a:xfrm>
          <a:prstGeom prst="rect">
            <a:avLst/>
          </a:prstGeom>
        </p:spPr>
        <p:txBody>
          <a:bodyPr vert="horz" wrap="square" lIns="0" tIns="12065" rIns="0" bIns="0" rtlCol="0">
            <a:spAutoFit/>
          </a:bodyPr>
          <a:lstStyle/>
          <a:p>
            <a:pPr marL="12700">
              <a:lnSpc>
                <a:spcPct val="100000"/>
              </a:lnSpc>
              <a:spcBef>
                <a:spcPts val="95"/>
              </a:spcBef>
            </a:pPr>
            <a:r>
              <a:rPr sz="1950" spc="-10" dirty="0">
                <a:solidFill>
                  <a:srgbClr val="FFFFFF"/>
                </a:solidFill>
                <a:latin typeface="Meiryo UI" panose="020B0604030504040204" pitchFamily="34" charset="-128"/>
                <a:cs typeface="Gen Shin Gothic P Bold"/>
              </a:rPr>
              <a:t>©</a:t>
            </a:r>
            <a:r>
              <a:rPr sz="1950" spc="-5" dirty="0">
                <a:solidFill>
                  <a:srgbClr val="FFFFFF"/>
                </a:solidFill>
                <a:latin typeface="Meiryo UI" panose="020B0604030504040204" pitchFamily="34" charset="-128"/>
                <a:cs typeface="Gen Shin Gothic P Bold"/>
              </a:rPr>
              <a:t>J</a:t>
            </a:r>
            <a:r>
              <a:rPr sz="1950" spc="-20" dirty="0">
                <a:solidFill>
                  <a:srgbClr val="FFFFFF"/>
                </a:solidFill>
                <a:latin typeface="Meiryo UI" panose="020B0604030504040204" pitchFamily="34" charset="-128"/>
                <a:cs typeface="Gen Shin Gothic P Bold"/>
              </a:rPr>
              <a:t>AXA</a:t>
            </a:r>
            <a:endParaRPr sz="1950" dirty="0">
              <a:latin typeface="Gen Shin Gothic P Regular"/>
              <a:cs typeface="Gen Shin Gothic P Regular"/>
            </a:endParaRPr>
          </a:p>
        </p:txBody>
      </p:sp>
      <p:sp>
        <p:nvSpPr>
          <p:cNvPr id="17" name="object 17"/>
          <p:cNvSpPr txBox="1"/>
          <p:nvPr/>
        </p:nvSpPr>
        <p:spPr>
          <a:xfrm>
            <a:off x="11585589" y="8434339"/>
            <a:ext cx="843915" cy="612347"/>
          </a:xfrm>
          <a:prstGeom prst="rect">
            <a:avLst/>
          </a:prstGeom>
        </p:spPr>
        <p:txBody>
          <a:bodyPr vert="horz" wrap="square" lIns="0" tIns="12065" rIns="0" bIns="0" rtlCol="0">
            <a:spAutoFit/>
          </a:bodyPr>
          <a:lstStyle/>
          <a:p>
            <a:pPr marL="12700">
              <a:lnSpc>
                <a:spcPct val="100000"/>
              </a:lnSpc>
              <a:spcBef>
                <a:spcPts val="95"/>
              </a:spcBef>
            </a:pPr>
            <a:r>
              <a:rPr sz="1950" spc="-10" dirty="0">
                <a:solidFill>
                  <a:srgbClr val="FFFFFF"/>
                </a:solidFill>
                <a:latin typeface="Meiryo UI" panose="020B0604030504040204" pitchFamily="34" charset="-128"/>
                <a:cs typeface="Gen Shin Gothic P Bold"/>
              </a:rPr>
              <a:t>©</a:t>
            </a:r>
            <a:r>
              <a:rPr sz="1950" spc="-5" dirty="0">
                <a:solidFill>
                  <a:srgbClr val="FFFFFF"/>
                </a:solidFill>
                <a:latin typeface="Meiryo UI" panose="020B0604030504040204" pitchFamily="34" charset="-128"/>
                <a:cs typeface="Gen Shin Gothic P Bold"/>
              </a:rPr>
              <a:t>J</a:t>
            </a:r>
            <a:r>
              <a:rPr sz="1950" spc="-20" dirty="0">
                <a:solidFill>
                  <a:srgbClr val="FFFFFF"/>
                </a:solidFill>
                <a:latin typeface="Meiryo UI" panose="020B0604030504040204" pitchFamily="34" charset="-128"/>
                <a:cs typeface="Gen Shin Gothic P Bold"/>
              </a:rPr>
              <a:t>AXA</a:t>
            </a:r>
            <a:endParaRPr sz="1950" dirty="0">
              <a:latin typeface="Gen Shin Gothic P Regular"/>
              <a:cs typeface="Gen Shin Gothic P Regular"/>
            </a:endParaRPr>
          </a:p>
        </p:txBody>
      </p:sp>
      <p:sp>
        <p:nvSpPr>
          <p:cNvPr id="18" name="object 18"/>
          <p:cNvSpPr txBox="1"/>
          <p:nvPr/>
        </p:nvSpPr>
        <p:spPr>
          <a:xfrm>
            <a:off x="7537450" y="513581"/>
            <a:ext cx="3699624" cy="371255"/>
          </a:xfrm>
          <a:prstGeom prst="rect">
            <a:avLst/>
          </a:prstGeom>
        </p:spPr>
        <p:txBody>
          <a:bodyPr vert="horz" wrap="square" lIns="0" tIns="17145" rIns="0" bIns="0" rtlCol="0">
            <a:spAutoFit/>
          </a:bodyPr>
          <a:lstStyle/>
          <a:p>
            <a:pPr marL="12700">
              <a:lnSpc>
                <a:spcPct val="100000"/>
              </a:lnSpc>
              <a:spcBef>
                <a:spcPts val="135"/>
              </a:spcBef>
              <a:tabLst>
                <a:tab pos="2299970" algn="l"/>
              </a:tabLst>
            </a:pPr>
            <a:r>
              <a:rPr sz="2300" spc="30" dirty="0">
                <a:solidFill>
                  <a:srgbClr val="FFFFFF"/>
                </a:solidFill>
                <a:latin typeface="Meiryo UI" panose="020B0604030504040204" pitchFamily="34" charset="-128"/>
                <a:cs typeface="Gen Shin Gothic P Bold"/>
              </a:rPr>
              <a:t>じ</a:t>
            </a:r>
            <a:r>
              <a:rPr sz="2300" spc="28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ゃ</a:t>
            </a:r>
            <a:r>
              <a:rPr sz="2300" spc="285" dirty="0">
                <a:solidFill>
                  <a:srgbClr val="FFFFFF"/>
                </a:solidFill>
                <a:latin typeface="Meiryo UI" panose="020B0604030504040204" pitchFamily="34" charset="-128"/>
                <a:cs typeface="Gen Shin Gothic P Bold"/>
              </a:rPr>
              <a:t> </a:t>
            </a:r>
            <a:r>
              <a:rPr sz="2300" spc="25" dirty="0">
                <a:solidFill>
                  <a:srgbClr val="FFFFFF"/>
                </a:solidFill>
                <a:latin typeface="Meiryo UI" panose="020B0604030504040204" pitchFamily="34" charset="-128"/>
                <a:cs typeface="Gen Shin Gothic P Bold"/>
              </a:rPr>
              <a:t>く</a:t>
            </a:r>
            <a:r>
              <a:rPr sz="2300" spc="28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さ	し</a:t>
            </a:r>
            <a:r>
              <a:rPr sz="2300" spc="42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ご</a:t>
            </a:r>
            <a:r>
              <a:rPr sz="2300" spc="420" dirty="0">
                <a:solidFill>
                  <a:srgbClr val="FFFFFF"/>
                </a:solidFill>
                <a:latin typeface="Meiryo UI" panose="020B0604030504040204" pitchFamily="34" charset="-128"/>
                <a:cs typeface="Gen Shin Gothic P Bold"/>
              </a:rPr>
              <a:t> </a:t>
            </a:r>
            <a:r>
              <a:rPr sz="2300" spc="25" dirty="0">
                <a:solidFill>
                  <a:srgbClr val="FFFFFF"/>
                </a:solidFill>
                <a:latin typeface="Meiryo UI" panose="020B0604030504040204" pitchFamily="34" charset="-128"/>
                <a:cs typeface="Gen Shin Gothic P Bold"/>
              </a:rPr>
              <a:t>と</a:t>
            </a:r>
            <a:endParaRPr sz="2300" dirty="0">
              <a:latin typeface="Gen Shin Gothic P Regular"/>
              <a:cs typeface="Gen Shin Gothic P Regul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5784850" y="877728"/>
            <a:ext cx="8382000" cy="839332"/>
          </a:xfrm>
          <a:prstGeom prst="rect">
            <a:avLst/>
          </a:prstGeom>
        </p:spPr>
        <p:txBody>
          <a:bodyPr vert="horz" wrap="square" lIns="0" tIns="15875" rIns="0" bIns="0" rtlCol="0">
            <a:spAutoFit/>
          </a:bodyPr>
          <a:lstStyle/>
          <a:p>
            <a:pPr marL="12700" algn="ctr">
              <a:lnSpc>
                <a:spcPct val="100000"/>
              </a:lnSpc>
              <a:spcBef>
                <a:spcPts val="125"/>
              </a:spcBef>
            </a:pPr>
            <a:r>
              <a:rPr spc="15" dirty="0"/>
              <a:t>ロケットで月に行く！！</a:t>
            </a:r>
          </a:p>
        </p:txBody>
      </p:sp>
      <p:sp>
        <p:nvSpPr>
          <p:cNvPr id="4" name="object 4"/>
          <p:cNvSpPr txBox="1"/>
          <p:nvPr/>
        </p:nvSpPr>
        <p:spPr>
          <a:xfrm>
            <a:off x="7689850" y="2430443"/>
            <a:ext cx="5009037" cy="776494"/>
          </a:xfrm>
          <a:prstGeom prst="rect">
            <a:avLst/>
          </a:prstGeom>
        </p:spPr>
        <p:txBody>
          <a:bodyPr vert="horz" wrap="square" lIns="0" tIns="14604" rIns="0" bIns="0" rtlCol="0">
            <a:spAutoFit/>
          </a:bodyPr>
          <a:lstStyle/>
          <a:p>
            <a:pPr marL="12700">
              <a:lnSpc>
                <a:spcPct val="100000"/>
              </a:lnSpc>
              <a:spcBef>
                <a:spcPts val="114"/>
              </a:spcBef>
            </a:pPr>
            <a:r>
              <a:rPr sz="4950" spc="295" dirty="0">
                <a:solidFill>
                  <a:srgbClr val="6C5757"/>
                </a:solidFill>
                <a:latin typeface="Meiryo UI" panose="020B0604030504040204" pitchFamily="34" charset="-128"/>
                <a:cs typeface="Gen Shin Gothic P Bold"/>
              </a:rPr>
              <a:t>やく３日かかる</a:t>
            </a:r>
            <a:endParaRPr sz="4950" dirty="0">
              <a:latin typeface="Gen Shin Gothic P Regular"/>
              <a:cs typeface="Gen Shin Gothic P Regular"/>
            </a:endParaRPr>
          </a:p>
        </p:txBody>
      </p:sp>
      <p:sp>
        <p:nvSpPr>
          <p:cNvPr id="5" name="object 5"/>
          <p:cNvSpPr txBox="1"/>
          <p:nvPr/>
        </p:nvSpPr>
        <p:spPr>
          <a:xfrm>
            <a:off x="9680849" y="521608"/>
            <a:ext cx="2870795" cy="371255"/>
          </a:xfrm>
          <a:prstGeom prst="rect">
            <a:avLst/>
          </a:prstGeom>
        </p:spPr>
        <p:txBody>
          <a:bodyPr vert="horz" wrap="square" lIns="0" tIns="17145" rIns="0" bIns="0" rtlCol="0">
            <a:spAutoFit/>
          </a:bodyPr>
          <a:lstStyle/>
          <a:p>
            <a:pPr marL="12700">
              <a:lnSpc>
                <a:spcPct val="100000"/>
              </a:lnSpc>
              <a:spcBef>
                <a:spcPts val="135"/>
              </a:spcBef>
              <a:tabLst>
                <a:tab pos="441959" algn="l"/>
                <a:tab pos="1894839" algn="l"/>
              </a:tabLst>
            </a:pPr>
            <a:r>
              <a:rPr sz="2300" spc="35" dirty="0">
                <a:solidFill>
                  <a:srgbClr val="FFFFFF"/>
                </a:solidFill>
                <a:latin typeface="Meiryo UI" panose="020B0604030504040204" pitchFamily="34" charset="-128"/>
                <a:cs typeface="Gen Shin Gothic P Bold"/>
              </a:rPr>
              <a:t>つ	</a:t>
            </a:r>
            <a:r>
              <a:rPr sz="2300" spc="30" dirty="0" err="1">
                <a:solidFill>
                  <a:srgbClr val="FFFFFF"/>
                </a:solidFill>
                <a:latin typeface="Meiryo UI" panose="020B0604030504040204" pitchFamily="34" charset="-128"/>
                <a:cs typeface="Gen Shin Gothic P Bold"/>
              </a:rPr>
              <a:t>き</a:t>
            </a:r>
            <a:r>
              <a:rPr lang="en-US" sz="2300" spc="30" dirty="0">
                <a:solidFill>
                  <a:srgbClr val="FFFFFF"/>
                </a:solidFill>
                <a:latin typeface="Meiryo UI" panose="020B0604030504040204" pitchFamily="34" charset="-128"/>
                <a:cs typeface="Gen Shin Gothic P Bold"/>
              </a:rPr>
              <a:t>        </a:t>
            </a:r>
            <a:r>
              <a:rPr sz="2300" spc="35" dirty="0" err="1">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
        <p:nvSpPr>
          <p:cNvPr id="6" name="object 6"/>
          <p:cNvSpPr txBox="1"/>
          <p:nvPr/>
        </p:nvSpPr>
        <p:spPr>
          <a:xfrm>
            <a:off x="9851802" y="2176043"/>
            <a:ext cx="331470" cy="381635"/>
          </a:xfrm>
          <a:prstGeom prst="rect">
            <a:avLst/>
          </a:prstGeom>
        </p:spPr>
        <p:txBody>
          <a:bodyPr vert="horz" wrap="square" lIns="0" tIns="17145" rIns="0" bIns="0" rtlCol="0">
            <a:spAutoFit/>
          </a:bodyPr>
          <a:lstStyle/>
          <a:p>
            <a:pPr marL="12700">
              <a:lnSpc>
                <a:spcPct val="100000"/>
              </a:lnSpc>
              <a:spcBef>
                <a:spcPts val="135"/>
              </a:spcBef>
            </a:pPr>
            <a:r>
              <a:rPr sz="2300" spc="35" dirty="0">
                <a:solidFill>
                  <a:srgbClr val="6C5757"/>
                </a:solidFill>
                <a:latin typeface="Meiryo UI" panose="020B0604030504040204" pitchFamily="34" charset="-128"/>
                <a:cs typeface="Gen Shin Gothic P Bold"/>
              </a:rPr>
              <a:t>か</a:t>
            </a:r>
            <a:endParaRPr sz="2300" dirty="0">
              <a:latin typeface="Gen Shin Gothic P Regular"/>
              <a:cs typeface="Gen Shin Gothic P Regul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92" y="313778"/>
            <a:ext cx="19571970" cy="10681335"/>
            <a:chOff x="266192" y="313778"/>
            <a:chExt cx="19571970" cy="10681335"/>
          </a:xfrm>
        </p:grpSpPr>
        <p:pic>
          <p:nvPicPr>
            <p:cNvPr id="3" name="object 3"/>
            <p:cNvPicPr/>
            <p:nvPr/>
          </p:nvPicPr>
          <p:blipFill>
            <a:blip r:embed="rId3" cstate="print"/>
            <a:stretch>
              <a:fillRect/>
            </a:stretch>
          </p:blipFill>
          <p:spPr>
            <a:xfrm>
              <a:off x="266192" y="313778"/>
              <a:ext cx="19571737" cy="10680996"/>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4710800" y="2050067"/>
              <a:ext cx="10691634" cy="6807200"/>
            </a:xfrm>
            <a:prstGeom prst="rect">
              <a:avLst/>
            </a:prstGeom>
          </p:spPr>
        </p:pic>
      </p:grpSp>
      <p:sp>
        <p:nvSpPr>
          <p:cNvPr id="5" name="object 5"/>
          <p:cNvSpPr txBox="1"/>
          <p:nvPr/>
        </p:nvSpPr>
        <p:spPr>
          <a:xfrm>
            <a:off x="13857654" y="8256351"/>
            <a:ext cx="1544780" cy="388568"/>
          </a:xfrm>
          <a:prstGeom prst="rect">
            <a:avLst/>
          </a:prstGeom>
        </p:spPr>
        <p:txBody>
          <a:bodyPr vert="horz" wrap="square" lIns="0" tIns="11430" rIns="0" bIns="0" rtlCol="0">
            <a:spAutoFit/>
          </a:bodyPr>
          <a:lstStyle/>
          <a:p>
            <a:pPr marL="12700">
              <a:lnSpc>
                <a:spcPct val="100000"/>
              </a:lnSpc>
              <a:spcBef>
                <a:spcPts val="90"/>
              </a:spcBef>
            </a:pPr>
            <a:r>
              <a:rPr sz="2450" spc="-15" dirty="0">
                <a:latin typeface="Meiryo UI" panose="020B0604030504040204" pitchFamily="34" charset="-128"/>
                <a:cs typeface="Gen Shin Gothic P Bold"/>
              </a:rPr>
              <a:t>©</a:t>
            </a:r>
            <a:r>
              <a:rPr sz="2450" spc="-10" dirty="0">
                <a:latin typeface="Meiryo UI" panose="020B0604030504040204" pitchFamily="34" charset="-128"/>
                <a:cs typeface="Gen Shin Gothic P Bold"/>
              </a:rPr>
              <a:t>J</a:t>
            </a:r>
            <a:r>
              <a:rPr sz="2450" spc="-25" dirty="0">
                <a:latin typeface="Meiryo UI" panose="020B0604030504040204" pitchFamily="34" charset="-128"/>
                <a:cs typeface="Gen Shin Gothic P Bold"/>
              </a:rPr>
              <a:t>AXA</a:t>
            </a:r>
            <a:endParaRPr sz="2450" dirty="0">
              <a:latin typeface="Gen Shin Gothic P Regular"/>
              <a:cs typeface="Gen Shin Gothic P Regular"/>
            </a:endParaRPr>
          </a:p>
        </p:txBody>
      </p:sp>
      <p:sp>
        <p:nvSpPr>
          <p:cNvPr id="6" name="object 6"/>
          <p:cNvSpPr txBox="1">
            <a:spLocks noGrp="1"/>
          </p:cNvSpPr>
          <p:nvPr>
            <p:ph type="title"/>
          </p:nvPr>
        </p:nvSpPr>
        <p:spPr>
          <a:xfrm>
            <a:off x="6165850" y="877728"/>
            <a:ext cx="7772400" cy="839332"/>
          </a:xfrm>
          <a:prstGeom prst="rect">
            <a:avLst/>
          </a:prstGeom>
        </p:spPr>
        <p:txBody>
          <a:bodyPr vert="horz" wrap="square" lIns="0" tIns="15875" rIns="0" bIns="0" rtlCol="0">
            <a:spAutoFit/>
          </a:bodyPr>
          <a:lstStyle/>
          <a:p>
            <a:pPr marL="12700">
              <a:lnSpc>
                <a:spcPct val="100000"/>
              </a:lnSpc>
              <a:spcBef>
                <a:spcPts val="125"/>
              </a:spcBef>
            </a:pPr>
            <a:r>
              <a:rPr spc="15" dirty="0"/>
              <a:t>ロケットで月に行く！！</a:t>
            </a:r>
          </a:p>
        </p:txBody>
      </p:sp>
      <p:sp>
        <p:nvSpPr>
          <p:cNvPr id="7" name="object 7"/>
          <p:cNvSpPr txBox="1"/>
          <p:nvPr/>
        </p:nvSpPr>
        <p:spPr>
          <a:xfrm>
            <a:off x="9594850" y="521608"/>
            <a:ext cx="2946995" cy="371255"/>
          </a:xfrm>
          <a:prstGeom prst="rect">
            <a:avLst/>
          </a:prstGeom>
        </p:spPr>
        <p:txBody>
          <a:bodyPr vert="horz" wrap="square" lIns="0" tIns="17145" rIns="0" bIns="0" rtlCol="0">
            <a:spAutoFit/>
          </a:bodyPr>
          <a:lstStyle/>
          <a:p>
            <a:pPr marL="12700">
              <a:lnSpc>
                <a:spcPct val="100000"/>
              </a:lnSpc>
              <a:spcBef>
                <a:spcPts val="135"/>
              </a:spcBef>
              <a:tabLst>
                <a:tab pos="441959" algn="l"/>
                <a:tab pos="1894839" algn="l"/>
              </a:tabLst>
            </a:pPr>
            <a:r>
              <a:rPr sz="2300" spc="35" dirty="0">
                <a:solidFill>
                  <a:srgbClr val="FFFFFF"/>
                </a:solidFill>
                <a:latin typeface="Meiryo UI" panose="020B0604030504040204" pitchFamily="34" charset="-128"/>
                <a:cs typeface="Gen Shin Gothic P Bold"/>
              </a:rPr>
              <a:t>つ	</a:t>
            </a:r>
            <a:r>
              <a:rPr sz="2300" spc="30" dirty="0" err="1">
                <a:solidFill>
                  <a:srgbClr val="FFFFFF"/>
                </a:solidFill>
                <a:latin typeface="Meiryo UI" panose="020B0604030504040204" pitchFamily="34" charset="-128"/>
                <a:cs typeface="Gen Shin Gothic P Bold"/>
              </a:rPr>
              <a:t>き</a:t>
            </a:r>
            <a:r>
              <a:rPr lang="en-US" sz="2300" spc="30" dirty="0">
                <a:solidFill>
                  <a:srgbClr val="FFFFFF"/>
                </a:solidFill>
                <a:latin typeface="Meiryo UI" panose="020B0604030504040204" pitchFamily="34" charset="-128"/>
                <a:cs typeface="Gen Shin Gothic P Bold"/>
              </a:rPr>
              <a:t>        </a:t>
            </a:r>
            <a:r>
              <a:rPr sz="2300" spc="35" dirty="0" err="1">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5183213" y="854075"/>
            <a:ext cx="9821837" cy="754694"/>
          </a:xfrm>
          <a:prstGeom prst="rect">
            <a:avLst/>
          </a:prstGeom>
        </p:spPr>
        <p:txBody>
          <a:bodyPr vert="horz" wrap="square" lIns="0" tIns="15875" rIns="0" bIns="0" rtlCol="0">
            <a:spAutoFit/>
          </a:bodyPr>
          <a:lstStyle/>
          <a:p>
            <a:pPr marL="14604">
              <a:lnSpc>
                <a:spcPct val="100000"/>
              </a:lnSpc>
              <a:spcBef>
                <a:spcPts val="125"/>
              </a:spcBef>
            </a:pPr>
            <a:r>
              <a:rPr sz="4800" spc="15" dirty="0"/>
              <a:t>かさぶ</a:t>
            </a:r>
            <a:r>
              <a:rPr sz="4800" spc="20" dirty="0"/>
              <a:t>くろロケットをつく</a:t>
            </a:r>
            <a:r>
              <a:rPr sz="4800" spc="10" dirty="0"/>
              <a:t>ろう！</a:t>
            </a:r>
          </a:p>
        </p:txBody>
      </p:sp>
      <p:grpSp>
        <p:nvGrpSpPr>
          <p:cNvPr id="4" name="object 4"/>
          <p:cNvGrpSpPr/>
          <p:nvPr/>
        </p:nvGrpSpPr>
        <p:grpSpPr>
          <a:xfrm>
            <a:off x="4305320" y="3214705"/>
            <a:ext cx="12428855" cy="6931659"/>
            <a:chOff x="4305320" y="3214705"/>
            <a:chExt cx="12428855" cy="6931659"/>
          </a:xfrm>
        </p:grpSpPr>
        <p:sp>
          <p:nvSpPr>
            <p:cNvPr id="5" name="object 5"/>
            <p:cNvSpPr/>
            <p:nvPr/>
          </p:nvSpPr>
          <p:spPr>
            <a:xfrm>
              <a:off x="4781118" y="6231197"/>
              <a:ext cx="643890" cy="3259454"/>
            </a:xfrm>
            <a:custGeom>
              <a:avLst/>
              <a:gdLst/>
              <a:ahLst/>
              <a:cxnLst/>
              <a:rect l="l" t="t" r="r" b="b"/>
              <a:pathLst>
                <a:path w="643889" h="3259454">
                  <a:moveTo>
                    <a:pt x="643293" y="394246"/>
                  </a:moveTo>
                  <a:lnTo>
                    <a:pt x="623252" y="41059"/>
                  </a:lnTo>
                  <a:lnTo>
                    <a:pt x="520382" y="0"/>
                  </a:lnTo>
                  <a:lnTo>
                    <a:pt x="284035" y="0"/>
                  </a:lnTo>
                  <a:lnTo>
                    <a:pt x="52959" y="12"/>
                  </a:lnTo>
                  <a:lnTo>
                    <a:pt x="28829" y="48463"/>
                  </a:lnTo>
                  <a:lnTo>
                    <a:pt x="0" y="400824"/>
                  </a:lnTo>
                  <a:lnTo>
                    <a:pt x="31813" y="1367574"/>
                  </a:lnTo>
                  <a:lnTo>
                    <a:pt x="189598" y="3259213"/>
                  </a:lnTo>
                  <a:lnTo>
                    <a:pt x="289217" y="3259213"/>
                  </a:lnTo>
                  <a:lnTo>
                    <a:pt x="383667" y="3259201"/>
                  </a:lnTo>
                  <a:lnTo>
                    <a:pt x="567715" y="1365110"/>
                  </a:lnTo>
                  <a:lnTo>
                    <a:pt x="643293" y="394246"/>
                  </a:lnTo>
                  <a:close/>
                </a:path>
              </a:pathLst>
            </a:custGeom>
            <a:solidFill>
              <a:srgbClr val="F1BB22"/>
            </a:solidFill>
          </p:spPr>
          <p:txBody>
            <a:bodyPr wrap="square" lIns="0" tIns="0" rIns="0" bIns="0" rtlCol="0"/>
            <a:lstStyle/>
            <a:p>
              <a:endParaRPr dirty="0">
                <a:latin typeface="Meiryo UI" panose="020B0604030504040204" pitchFamily="34" charset="-128"/>
              </a:endParaRPr>
            </a:p>
          </p:txBody>
        </p:sp>
        <p:sp>
          <p:nvSpPr>
            <p:cNvPr id="6" name="object 6"/>
            <p:cNvSpPr/>
            <p:nvPr/>
          </p:nvSpPr>
          <p:spPr>
            <a:xfrm>
              <a:off x="4859171" y="6092516"/>
              <a:ext cx="420370" cy="139065"/>
            </a:xfrm>
            <a:custGeom>
              <a:avLst/>
              <a:gdLst/>
              <a:ahLst/>
              <a:cxnLst/>
              <a:rect l="l" t="t" r="r" b="b"/>
              <a:pathLst>
                <a:path w="420370" h="139064">
                  <a:moveTo>
                    <a:pt x="420154" y="0"/>
                  </a:moveTo>
                  <a:lnTo>
                    <a:pt x="0" y="0"/>
                  </a:lnTo>
                  <a:lnTo>
                    <a:pt x="0" y="138686"/>
                  </a:lnTo>
                  <a:lnTo>
                    <a:pt x="420154" y="138686"/>
                  </a:lnTo>
                  <a:lnTo>
                    <a:pt x="420154" y="0"/>
                  </a:lnTo>
                  <a:close/>
                </a:path>
              </a:pathLst>
            </a:custGeom>
            <a:solidFill>
              <a:srgbClr val="6C5757"/>
            </a:solidFill>
          </p:spPr>
          <p:txBody>
            <a:bodyPr wrap="square" lIns="0" tIns="0" rIns="0" bIns="0" rtlCol="0"/>
            <a:lstStyle/>
            <a:p>
              <a:endParaRPr dirty="0">
                <a:latin typeface="Meiryo UI" panose="020B0604030504040204" pitchFamily="34" charset="-128"/>
              </a:endParaRPr>
            </a:p>
          </p:txBody>
        </p:sp>
        <p:sp>
          <p:nvSpPr>
            <p:cNvPr id="7" name="object 7"/>
            <p:cNvSpPr/>
            <p:nvPr/>
          </p:nvSpPr>
          <p:spPr>
            <a:xfrm>
              <a:off x="4555223" y="4608378"/>
              <a:ext cx="979169" cy="1484630"/>
            </a:xfrm>
            <a:custGeom>
              <a:avLst/>
              <a:gdLst/>
              <a:ahLst/>
              <a:cxnLst/>
              <a:rect l="l" t="t" r="r" b="b"/>
              <a:pathLst>
                <a:path w="979170" h="1484629">
                  <a:moveTo>
                    <a:pt x="978674" y="836625"/>
                  </a:moveTo>
                  <a:lnTo>
                    <a:pt x="970114" y="818426"/>
                  </a:lnTo>
                  <a:lnTo>
                    <a:pt x="936447" y="763816"/>
                  </a:lnTo>
                  <a:lnTo>
                    <a:pt x="884059" y="657199"/>
                  </a:lnTo>
                  <a:lnTo>
                    <a:pt x="835837" y="553186"/>
                  </a:lnTo>
                  <a:lnTo>
                    <a:pt x="814666" y="506387"/>
                  </a:lnTo>
                  <a:lnTo>
                    <a:pt x="844283" y="314642"/>
                  </a:lnTo>
                  <a:lnTo>
                    <a:pt x="789800" y="176301"/>
                  </a:lnTo>
                  <a:lnTo>
                    <a:pt x="736257" y="16852"/>
                  </a:lnTo>
                  <a:lnTo>
                    <a:pt x="730605" y="8407"/>
                  </a:lnTo>
                  <a:lnTo>
                    <a:pt x="721995" y="4178"/>
                  </a:lnTo>
                  <a:lnTo>
                    <a:pt x="712406" y="4584"/>
                  </a:lnTo>
                  <a:lnTo>
                    <a:pt x="703834" y="10045"/>
                  </a:lnTo>
                  <a:lnTo>
                    <a:pt x="637032" y="83375"/>
                  </a:lnTo>
                  <a:lnTo>
                    <a:pt x="582574" y="7962"/>
                  </a:lnTo>
                  <a:lnTo>
                    <a:pt x="575449" y="1930"/>
                  </a:lnTo>
                  <a:lnTo>
                    <a:pt x="566788" y="0"/>
                  </a:lnTo>
                  <a:lnTo>
                    <a:pt x="558177" y="2120"/>
                  </a:lnTo>
                  <a:lnTo>
                    <a:pt x="551180" y="8305"/>
                  </a:lnTo>
                  <a:lnTo>
                    <a:pt x="518591" y="55562"/>
                  </a:lnTo>
                  <a:lnTo>
                    <a:pt x="486016" y="8305"/>
                  </a:lnTo>
                  <a:lnTo>
                    <a:pt x="479018" y="2120"/>
                  </a:lnTo>
                  <a:lnTo>
                    <a:pt x="470408" y="0"/>
                  </a:lnTo>
                  <a:lnTo>
                    <a:pt x="461746" y="1930"/>
                  </a:lnTo>
                  <a:lnTo>
                    <a:pt x="454621" y="7962"/>
                  </a:lnTo>
                  <a:lnTo>
                    <a:pt x="400164" y="83375"/>
                  </a:lnTo>
                  <a:lnTo>
                    <a:pt x="331736" y="8255"/>
                  </a:lnTo>
                  <a:lnTo>
                    <a:pt x="323494" y="2908"/>
                  </a:lnTo>
                  <a:lnTo>
                    <a:pt x="314210" y="2273"/>
                  </a:lnTo>
                  <a:lnTo>
                    <a:pt x="305701" y="6019"/>
                  </a:lnTo>
                  <a:lnTo>
                    <a:pt x="299770" y="13855"/>
                  </a:lnTo>
                  <a:lnTo>
                    <a:pt x="232587" y="176301"/>
                  </a:lnTo>
                  <a:lnTo>
                    <a:pt x="178117" y="314642"/>
                  </a:lnTo>
                  <a:lnTo>
                    <a:pt x="207721" y="506387"/>
                  </a:lnTo>
                  <a:lnTo>
                    <a:pt x="116128" y="570522"/>
                  </a:lnTo>
                  <a:lnTo>
                    <a:pt x="48463" y="617550"/>
                  </a:lnTo>
                  <a:lnTo>
                    <a:pt x="7861" y="645071"/>
                  </a:lnTo>
                  <a:lnTo>
                    <a:pt x="0" y="665988"/>
                  </a:lnTo>
                  <a:lnTo>
                    <a:pt x="28232" y="760361"/>
                  </a:lnTo>
                  <a:lnTo>
                    <a:pt x="120281" y="1006856"/>
                  </a:lnTo>
                  <a:lnTo>
                    <a:pt x="303936" y="1484147"/>
                  </a:lnTo>
                  <a:lnTo>
                    <a:pt x="511187" y="1484147"/>
                  </a:lnTo>
                  <a:lnTo>
                    <a:pt x="718439" y="1484147"/>
                  </a:lnTo>
                  <a:lnTo>
                    <a:pt x="876427" y="1107084"/>
                  </a:lnTo>
                  <a:lnTo>
                    <a:pt x="955306" y="912050"/>
                  </a:lnTo>
                  <a:lnTo>
                    <a:pt x="978674" y="836625"/>
                  </a:lnTo>
                  <a:close/>
                </a:path>
              </a:pathLst>
            </a:custGeom>
            <a:solidFill>
              <a:srgbClr val="F1BB22"/>
            </a:solidFill>
          </p:spPr>
          <p:txBody>
            <a:bodyPr wrap="square" lIns="0" tIns="0" rIns="0" bIns="0" rtlCol="0"/>
            <a:lstStyle/>
            <a:p>
              <a:endParaRPr dirty="0">
                <a:latin typeface="Meiryo UI" panose="020B0604030504040204" pitchFamily="34" charset="-128"/>
              </a:endParaRPr>
            </a:p>
          </p:txBody>
        </p:sp>
        <p:sp>
          <p:nvSpPr>
            <p:cNvPr id="8" name="object 8"/>
            <p:cNvSpPr/>
            <p:nvPr/>
          </p:nvSpPr>
          <p:spPr>
            <a:xfrm>
              <a:off x="4305312" y="3214706"/>
              <a:ext cx="854075" cy="6699250"/>
            </a:xfrm>
            <a:custGeom>
              <a:avLst/>
              <a:gdLst/>
              <a:ahLst/>
              <a:cxnLst/>
              <a:rect l="l" t="t" r="r" b="b"/>
              <a:pathLst>
                <a:path w="854075" h="6699250">
                  <a:moveTo>
                    <a:pt x="835126" y="6275692"/>
                  </a:moveTo>
                  <a:lnTo>
                    <a:pt x="694486" y="6275692"/>
                  </a:lnTo>
                  <a:lnTo>
                    <a:pt x="694486" y="6698691"/>
                  </a:lnTo>
                  <a:lnTo>
                    <a:pt x="835126" y="6698691"/>
                  </a:lnTo>
                  <a:lnTo>
                    <a:pt x="835126" y="6275692"/>
                  </a:lnTo>
                  <a:close/>
                </a:path>
                <a:path w="854075" h="6699250">
                  <a:moveTo>
                    <a:pt x="853630" y="435902"/>
                  </a:moveTo>
                  <a:lnTo>
                    <a:pt x="851115" y="376008"/>
                  </a:lnTo>
                  <a:lnTo>
                    <a:pt x="843584" y="320268"/>
                  </a:lnTo>
                  <a:lnTo>
                    <a:pt x="831075" y="268732"/>
                  </a:lnTo>
                  <a:lnTo>
                    <a:pt x="813587" y="221462"/>
                  </a:lnTo>
                  <a:lnTo>
                    <a:pt x="791146" y="178511"/>
                  </a:lnTo>
                  <a:lnTo>
                    <a:pt x="763778" y="139941"/>
                  </a:lnTo>
                  <a:lnTo>
                    <a:pt x="731507" y="105791"/>
                  </a:lnTo>
                  <a:lnTo>
                    <a:pt x="695032" y="76542"/>
                  </a:lnTo>
                  <a:lnTo>
                    <a:pt x="654418" y="52057"/>
                  </a:lnTo>
                  <a:lnTo>
                    <a:pt x="609574" y="32296"/>
                  </a:lnTo>
                  <a:lnTo>
                    <a:pt x="560374" y="17246"/>
                  </a:lnTo>
                  <a:lnTo>
                    <a:pt x="506704" y="6870"/>
                  </a:lnTo>
                  <a:lnTo>
                    <a:pt x="448462" y="1130"/>
                  </a:lnTo>
                  <a:lnTo>
                    <a:pt x="385546" y="0"/>
                  </a:lnTo>
                  <a:lnTo>
                    <a:pt x="339648" y="3683"/>
                  </a:lnTo>
                  <a:lnTo>
                    <a:pt x="294728" y="12865"/>
                  </a:lnTo>
                  <a:lnTo>
                    <a:pt x="251256" y="27292"/>
                  </a:lnTo>
                  <a:lnTo>
                    <a:pt x="209664" y="46723"/>
                  </a:lnTo>
                  <a:lnTo>
                    <a:pt x="170395" y="70942"/>
                  </a:lnTo>
                  <a:lnTo>
                    <a:pt x="133908" y="99669"/>
                  </a:lnTo>
                  <a:lnTo>
                    <a:pt x="100660" y="132689"/>
                  </a:lnTo>
                  <a:lnTo>
                    <a:pt x="71069" y="169760"/>
                  </a:lnTo>
                  <a:lnTo>
                    <a:pt x="44792" y="212178"/>
                  </a:lnTo>
                  <a:lnTo>
                    <a:pt x="24498" y="256413"/>
                  </a:lnTo>
                  <a:lnTo>
                    <a:pt x="10248" y="302044"/>
                  </a:lnTo>
                  <a:lnTo>
                    <a:pt x="2057" y="348678"/>
                  </a:lnTo>
                  <a:lnTo>
                    <a:pt x="0" y="395897"/>
                  </a:lnTo>
                  <a:lnTo>
                    <a:pt x="4102" y="443318"/>
                  </a:lnTo>
                  <a:lnTo>
                    <a:pt x="14414" y="490537"/>
                  </a:lnTo>
                  <a:lnTo>
                    <a:pt x="30975" y="537146"/>
                  </a:lnTo>
                  <a:lnTo>
                    <a:pt x="78486" y="582688"/>
                  </a:lnTo>
                  <a:lnTo>
                    <a:pt x="111785" y="589432"/>
                  </a:lnTo>
                  <a:lnTo>
                    <a:pt x="146456" y="583488"/>
                  </a:lnTo>
                  <a:lnTo>
                    <a:pt x="195059" y="538962"/>
                  </a:lnTo>
                  <a:lnTo>
                    <a:pt x="195910" y="475310"/>
                  </a:lnTo>
                  <a:lnTo>
                    <a:pt x="182232" y="431749"/>
                  </a:lnTo>
                  <a:lnTo>
                    <a:pt x="177812" y="387642"/>
                  </a:lnTo>
                  <a:lnTo>
                    <a:pt x="182575" y="343966"/>
                  </a:lnTo>
                  <a:lnTo>
                    <a:pt x="196392" y="301675"/>
                  </a:lnTo>
                  <a:lnTo>
                    <a:pt x="219176" y="261721"/>
                  </a:lnTo>
                  <a:lnTo>
                    <a:pt x="254012" y="222338"/>
                  </a:lnTo>
                  <a:lnTo>
                    <a:pt x="295224" y="192608"/>
                  </a:lnTo>
                  <a:lnTo>
                    <a:pt x="340906" y="173609"/>
                  </a:lnTo>
                  <a:lnTo>
                    <a:pt x="389089" y="166433"/>
                  </a:lnTo>
                  <a:lnTo>
                    <a:pt x="446633" y="167805"/>
                  </a:lnTo>
                  <a:lnTo>
                    <a:pt x="497014" y="174231"/>
                  </a:lnTo>
                  <a:lnTo>
                    <a:pt x="540423" y="185801"/>
                  </a:lnTo>
                  <a:lnTo>
                    <a:pt x="577075" y="202565"/>
                  </a:lnTo>
                  <a:lnTo>
                    <a:pt x="631850" y="253238"/>
                  </a:lnTo>
                  <a:lnTo>
                    <a:pt x="651116" y="288798"/>
                  </a:lnTo>
                  <a:lnTo>
                    <a:pt x="664908" y="331152"/>
                  </a:lnTo>
                  <a:lnTo>
                    <a:pt x="673214" y="380225"/>
                  </a:lnTo>
                  <a:lnTo>
                    <a:pt x="675982" y="435902"/>
                  </a:lnTo>
                  <a:lnTo>
                    <a:pt x="675982" y="1312405"/>
                  </a:lnTo>
                  <a:lnTo>
                    <a:pt x="678459" y="1323860"/>
                  </a:lnTo>
                  <a:lnTo>
                    <a:pt x="685190" y="1333207"/>
                  </a:lnTo>
                  <a:lnTo>
                    <a:pt x="695172" y="1339519"/>
                  </a:lnTo>
                  <a:lnTo>
                    <a:pt x="707390" y="1341831"/>
                  </a:lnTo>
                  <a:lnTo>
                    <a:pt x="822236" y="1341831"/>
                  </a:lnTo>
                  <a:lnTo>
                    <a:pt x="834453" y="1339519"/>
                  </a:lnTo>
                  <a:lnTo>
                    <a:pt x="844435" y="1333207"/>
                  </a:lnTo>
                  <a:lnTo>
                    <a:pt x="851154" y="1323860"/>
                  </a:lnTo>
                  <a:lnTo>
                    <a:pt x="853630" y="1312405"/>
                  </a:lnTo>
                  <a:lnTo>
                    <a:pt x="853630" y="435902"/>
                  </a:lnTo>
                  <a:close/>
                </a:path>
              </a:pathLst>
            </a:custGeom>
            <a:solidFill>
              <a:srgbClr val="6C5757"/>
            </a:solidFill>
          </p:spPr>
          <p:txBody>
            <a:bodyPr wrap="square" lIns="0" tIns="0" rIns="0" bIns="0" rtlCol="0"/>
            <a:lstStyle/>
            <a:p>
              <a:endParaRPr dirty="0">
                <a:latin typeface="Meiryo UI" panose="020B0604030504040204" pitchFamily="34" charset="-128"/>
              </a:endParaRPr>
            </a:p>
          </p:txBody>
        </p:sp>
        <p:sp>
          <p:nvSpPr>
            <p:cNvPr id="9" name="object 9"/>
            <p:cNvSpPr/>
            <p:nvPr/>
          </p:nvSpPr>
          <p:spPr>
            <a:xfrm>
              <a:off x="4460430" y="5880220"/>
              <a:ext cx="1218565" cy="1809114"/>
            </a:xfrm>
            <a:custGeom>
              <a:avLst/>
              <a:gdLst/>
              <a:ahLst/>
              <a:cxnLst/>
              <a:rect l="l" t="t" r="r" b="b"/>
              <a:pathLst>
                <a:path w="1218564" h="1809115">
                  <a:moveTo>
                    <a:pt x="1197737" y="964679"/>
                  </a:moveTo>
                  <a:lnTo>
                    <a:pt x="14795" y="1529969"/>
                  </a:lnTo>
                  <a:lnTo>
                    <a:pt x="20345" y="1808835"/>
                  </a:lnTo>
                  <a:lnTo>
                    <a:pt x="1191729" y="1249299"/>
                  </a:lnTo>
                  <a:lnTo>
                    <a:pt x="1197737" y="964679"/>
                  </a:lnTo>
                  <a:close/>
                </a:path>
                <a:path w="1218564" h="1809115">
                  <a:moveTo>
                    <a:pt x="1218260" y="0"/>
                  </a:moveTo>
                  <a:lnTo>
                    <a:pt x="0" y="786498"/>
                  </a:lnTo>
                  <a:lnTo>
                    <a:pt x="10312" y="1304798"/>
                  </a:lnTo>
                  <a:lnTo>
                    <a:pt x="1206969" y="532371"/>
                  </a:lnTo>
                  <a:lnTo>
                    <a:pt x="1218260" y="0"/>
                  </a:lnTo>
                  <a:close/>
                </a:path>
              </a:pathLst>
            </a:custGeom>
            <a:solidFill>
              <a:srgbClr val="76A39A">
                <a:alpha val="48999"/>
              </a:srgbClr>
            </a:solidFill>
          </p:spPr>
          <p:txBody>
            <a:bodyPr wrap="square" lIns="0" tIns="0" rIns="0" bIns="0" rtlCol="0"/>
            <a:lstStyle/>
            <a:p>
              <a:endParaRPr dirty="0">
                <a:latin typeface="Meiryo UI" panose="020B0604030504040204" pitchFamily="34" charset="-128"/>
              </a:endParaRPr>
            </a:p>
          </p:txBody>
        </p:sp>
        <p:sp>
          <p:nvSpPr>
            <p:cNvPr id="10" name="object 10"/>
            <p:cNvSpPr/>
            <p:nvPr/>
          </p:nvSpPr>
          <p:spPr>
            <a:xfrm>
              <a:off x="13087007" y="7798161"/>
              <a:ext cx="1605280" cy="1866900"/>
            </a:xfrm>
            <a:custGeom>
              <a:avLst/>
              <a:gdLst/>
              <a:ahLst/>
              <a:cxnLst/>
              <a:rect l="l" t="t" r="r" b="b"/>
              <a:pathLst>
                <a:path w="1605280" h="1866900">
                  <a:moveTo>
                    <a:pt x="486575" y="0"/>
                  </a:moveTo>
                  <a:lnTo>
                    <a:pt x="0" y="1866468"/>
                  </a:lnTo>
                  <a:lnTo>
                    <a:pt x="462318" y="1866468"/>
                  </a:lnTo>
                  <a:lnTo>
                    <a:pt x="486575" y="0"/>
                  </a:lnTo>
                  <a:close/>
                </a:path>
                <a:path w="1605280" h="1866900">
                  <a:moveTo>
                    <a:pt x="1605216" y="1866468"/>
                  </a:moveTo>
                  <a:lnTo>
                    <a:pt x="1118641" y="0"/>
                  </a:lnTo>
                  <a:lnTo>
                    <a:pt x="1142911" y="1866468"/>
                  </a:lnTo>
                  <a:lnTo>
                    <a:pt x="1605216" y="1866468"/>
                  </a:lnTo>
                  <a:close/>
                </a:path>
              </a:pathLst>
            </a:custGeom>
            <a:solidFill>
              <a:srgbClr val="B94E0E"/>
            </a:solidFill>
          </p:spPr>
          <p:txBody>
            <a:bodyPr wrap="square" lIns="0" tIns="0" rIns="0" bIns="0" rtlCol="0"/>
            <a:lstStyle/>
            <a:p>
              <a:endParaRPr dirty="0">
                <a:latin typeface="Meiryo UI" panose="020B0604030504040204" pitchFamily="34" charset="-128"/>
              </a:endParaRPr>
            </a:p>
          </p:txBody>
        </p:sp>
        <p:pic>
          <p:nvPicPr>
            <p:cNvPr id="11" name="object 11"/>
            <p:cNvPicPr/>
            <p:nvPr/>
          </p:nvPicPr>
          <p:blipFill>
            <a:blip r:embed="rId4" cstate="email">
              <a:extLst>
                <a:ext uri="{28A0092B-C50C-407E-A947-70E740481C1C}">
                  <a14:useLocalDpi xmlns:a14="http://schemas.microsoft.com/office/drawing/2010/main"/>
                </a:ext>
              </a:extLst>
            </a:blip>
            <a:stretch>
              <a:fillRect/>
            </a:stretch>
          </p:blipFill>
          <p:spPr>
            <a:xfrm>
              <a:off x="15876627" y="9892580"/>
              <a:ext cx="219187" cy="253709"/>
            </a:xfrm>
            <a:prstGeom prst="rect">
              <a:avLst/>
            </a:prstGeom>
          </p:spPr>
        </p:pic>
        <p:pic>
          <p:nvPicPr>
            <p:cNvPr id="12" name="object 12"/>
            <p:cNvPicPr/>
            <p:nvPr/>
          </p:nvPicPr>
          <p:blipFill>
            <a:blip r:embed="rId5" cstate="email">
              <a:extLst>
                <a:ext uri="{28A0092B-C50C-407E-A947-70E740481C1C}">
                  <a14:useLocalDpi xmlns:a14="http://schemas.microsoft.com/office/drawing/2010/main"/>
                </a:ext>
              </a:extLst>
            </a:blip>
            <a:stretch>
              <a:fillRect/>
            </a:stretch>
          </p:blipFill>
          <p:spPr>
            <a:xfrm>
              <a:off x="15914800" y="9512480"/>
              <a:ext cx="101441" cy="106693"/>
            </a:xfrm>
            <a:prstGeom prst="rect">
              <a:avLst/>
            </a:prstGeom>
          </p:spPr>
        </p:pic>
        <p:sp>
          <p:nvSpPr>
            <p:cNvPr id="13" name="object 13"/>
            <p:cNvSpPr/>
            <p:nvPr/>
          </p:nvSpPr>
          <p:spPr>
            <a:xfrm>
              <a:off x="15181199" y="7798161"/>
              <a:ext cx="1553210" cy="1869439"/>
            </a:xfrm>
            <a:custGeom>
              <a:avLst/>
              <a:gdLst/>
              <a:ahLst/>
              <a:cxnLst/>
              <a:rect l="l" t="t" r="r" b="b"/>
              <a:pathLst>
                <a:path w="1553209" h="1869440">
                  <a:moveTo>
                    <a:pt x="486575" y="2921"/>
                  </a:moveTo>
                  <a:lnTo>
                    <a:pt x="0" y="1869401"/>
                  </a:lnTo>
                  <a:lnTo>
                    <a:pt x="462318" y="1869401"/>
                  </a:lnTo>
                  <a:lnTo>
                    <a:pt x="486575" y="2921"/>
                  </a:lnTo>
                  <a:close/>
                </a:path>
                <a:path w="1553209" h="1869440">
                  <a:moveTo>
                    <a:pt x="1552854" y="1866468"/>
                  </a:moveTo>
                  <a:lnTo>
                    <a:pt x="1066279" y="0"/>
                  </a:lnTo>
                  <a:lnTo>
                    <a:pt x="1090549" y="1866468"/>
                  </a:lnTo>
                  <a:lnTo>
                    <a:pt x="1552854" y="1866468"/>
                  </a:lnTo>
                  <a:close/>
                </a:path>
              </a:pathLst>
            </a:custGeom>
            <a:solidFill>
              <a:srgbClr val="F1BB22"/>
            </a:solidFill>
          </p:spPr>
          <p:txBody>
            <a:bodyPr wrap="square" lIns="0" tIns="0" rIns="0" bIns="0" rtlCol="0"/>
            <a:lstStyle/>
            <a:p>
              <a:endParaRPr dirty="0">
                <a:latin typeface="Meiryo UI" panose="020B0604030504040204" pitchFamily="34" charset="-128"/>
              </a:endParaRPr>
            </a:p>
          </p:txBody>
        </p:sp>
        <p:pic>
          <p:nvPicPr>
            <p:cNvPr id="14" name="object 14"/>
            <p:cNvPicPr/>
            <p:nvPr/>
          </p:nvPicPr>
          <p:blipFill>
            <a:blip r:embed="rId6" cstate="email">
              <a:extLst>
                <a:ext uri="{28A0092B-C50C-407E-A947-70E740481C1C}">
                  <a14:useLocalDpi xmlns:a14="http://schemas.microsoft.com/office/drawing/2010/main"/>
                </a:ext>
              </a:extLst>
            </a:blip>
            <a:stretch>
              <a:fillRect/>
            </a:stretch>
          </p:blipFill>
          <p:spPr>
            <a:xfrm>
              <a:off x="13805956" y="9892580"/>
              <a:ext cx="219180" cy="253709"/>
            </a:xfrm>
            <a:prstGeom prst="rect">
              <a:avLst/>
            </a:prstGeom>
          </p:spPr>
        </p:pic>
        <p:pic>
          <p:nvPicPr>
            <p:cNvPr id="15" name="object 15"/>
            <p:cNvPicPr/>
            <p:nvPr/>
          </p:nvPicPr>
          <p:blipFill>
            <a:blip r:embed="rId7" cstate="email">
              <a:extLst>
                <a:ext uri="{28A0092B-C50C-407E-A947-70E740481C1C}">
                  <a14:useLocalDpi xmlns:a14="http://schemas.microsoft.com/office/drawing/2010/main"/>
                </a:ext>
              </a:extLst>
            </a:blip>
            <a:stretch>
              <a:fillRect/>
            </a:stretch>
          </p:blipFill>
          <p:spPr>
            <a:xfrm>
              <a:off x="13844120" y="9512480"/>
              <a:ext cx="101452" cy="106693"/>
            </a:xfrm>
            <a:prstGeom prst="rect">
              <a:avLst/>
            </a:prstGeom>
          </p:spPr>
        </p:pic>
        <p:sp>
          <p:nvSpPr>
            <p:cNvPr id="16" name="object 16"/>
            <p:cNvSpPr/>
            <p:nvPr/>
          </p:nvSpPr>
          <p:spPr>
            <a:xfrm>
              <a:off x="13457708" y="4041768"/>
              <a:ext cx="2924810" cy="5875655"/>
            </a:xfrm>
            <a:custGeom>
              <a:avLst/>
              <a:gdLst/>
              <a:ahLst/>
              <a:cxnLst/>
              <a:rect l="l" t="t" r="r" b="b"/>
              <a:pathLst>
                <a:path w="2924809" h="5875655">
                  <a:moveTo>
                    <a:pt x="12280" y="0"/>
                  </a:moveTo>
                  <a:lnTo>
                    <a:pt x="12153" y="0"/>
                  </a:lnTo>
                  <a:lnTo>
                    <a:pt x="12280" y="0"/>
                  </a:lnTo>
                  <a:close/>
                </a:path>
                <a:path w="2924809" h="5875655">
                  <a:moveTo>
                    <a:pt x="853681" y="153327"/>
                  </a:moveTo>
                  <a:lnTo>
                    <a:pt x="852233" y="91732"/>
                  </a:lnTo>
                  <a:lnTo>
                    <a:pt x="846378" y="31991"/>
                  </a:lnTo>
                  <a:lnTo>
                    <a:pt x="827659" y="14224"/>
                  </a:lnTo>
                  <a:lnTo>
                    <a:pt x="818273" y="15722"/>
                  </a:lnTo>
                  <a:lnTo>
                    <a:pt x="796175" y="24536"/>
                  </a:lnTo>
                  <a:lnTo>
                    <a:pt x="769404" y="34467"/>
                  </a:lnTo>
                  <a:lnTo>
                    <a:pt x="703135" y="55854"/>
                  </a:lnTo>
                  <a:lnTo>
                    <a:pt x="664337" y="66433"/>
                  </a:lnTo>
                  <a:lnTo>
                    <a:pt x="622223" y="76339"/>
                  </a:lnTo>
                  <a:lnTo>
                    <a:pt x="577126" y="85140"/>
                  </a:lnTo>
                  <a:lnTo>
                    <a:pt x="529386" y="92379"/>
                  </a:lnTo>
                  <a:lnTo>
                    <a:pt x="479361" y="97612"/>
                  </a:lnTo>
                  <a:lnTo>
                    <a:pt x="427367" y="100418"/>
                  </a:lnTo>
                  <a:lnTo>
                    <a:pt x="373773" y="100317"/>
                  </a:lnTo>
                  <a:lnTo>
                    <a:pt x="318909" y="96888"/>
                  </a:lnTo>
                  <a:lnTo>
                    <a:pt x="263118" y="89687"/>
                  </a:lnTo>
                  <a:lnTo>
                    <a:pt x="206743" y="78257"/>
                  </a:lnTo>
                  <a:lnTo>
                    <a:pt x="150114" y="62153"/>
                  </a:lnTo>
                  <a:lnTo>
                    <a:pt x="93599" y="40957"/>
                  </a:lnTo>
                  <a:lnTo>
                    <a:pt x="37503" y="14198"/>
                  </a:lnTo>
                  <a:lnTo>
                    <a:pt x="27825" y="11785"/>
                  </a:lnTo>
                  <a:lnTo>
                    <a:pt x="4025" y="59461"/>
                  </a:lnTo>
                  <a:lnTo>
                    <a:pt x="165" y="121081"/>
                  </a:lnTo>
                  <a:lnTo>
                    <a:pt x="0" y="152603"/>
                  </a:lnTo>
                  <a:lnTo>
                    <a:pt x="1562" y="628561"/>
                  </a:lnTo>
                  <a:lnTo>
                    <a:pt x="63411" y="5302428"/>
                  </a:lnTo>
                  <a:lnTo>
                    <a:pt x="62826" y="5368849"/>
                  </a:lnTo>
                  <a:lnTo>
                    <a:pt x="62623" y="5413032"/>
                  </a:lnTo>
                  <a:lnTo>
                    <a:pt x="64096" y="5456936"/>
                  </a:lnTo>
                  <a:lnTo>
                    <a:pt x="68529" y="5500205"/>
                  </a:lnTo>
                  <a:lnTo>
                    <a:pt x="82384" y="5565660"/>
                  </a:lnTo>
                  <a:lnTo>
                    <a:pt x="102857" y="5626836"/>
                  </a:lnTo>
                  <a:lnTo>
                    <a:pt x="129946" y="5685447"/>
                  </a:lnTo>
                  <a:lnTo>
                    <a:pt x="164058" y="5739562"/>
                  </a:lnTo>
                  <a:lnTo>
                    <a:pt x="202006" y="5783529"/>
                  </a:lnTo>
                  <a:lnTo>
                    <a:pt x="242354" y="5817019"/>
                  </a:lnTo>
                  <a:lnTo>
                    <a:pt x="276987" y="5837301"/>
                  </a:lnTo>
                  <a:lnTo>
                    <a:pt x="316852" y="5852376"/>
                  </a:lnTo>
                  <a:lnTo>
                    <a:pt x="337972" y="5859234"/>
                  </a:lnTo>
                  <a:lnTo>
                    <a:pt x="378079" y="5869051"/>
                  </a:lnTo>
                  <a:lnTo>
                    <a:pt x="417283" y="5874334"/>
                  </a:lnTo>
                  <a:lnTo>
                    <a:pt x="436613" y="5875286"/>
                  </a:lnTo>
                  <a:lnTo>
                    <a:pt x="455053" y="5875083"/>
                  </a:lnTo>
                  <a:lnTo>
                    <a:pt x="533311" y="5867095"/>
                  </a:lnTo>
                  <a:lnTo>
                    <a:pt x="596950" y="5838368"/>
                  </a:lnTo>
                  <a:lnTo>
                    <a:pt x="629183" y="5803049"/>
                  </a:lnTo>
                  <a:lnTo>
                    <a:pt x="662381" y="5772721"/>
                  </a:lnTo>
                  <a:lnTo>
                    <a:pt x="692899" y="5736679"/>
                  </a:lnTo>
                  <a:lnTo>
                    <a:pt x="720128" y="5695289"/>
                  </a:lnTo>
                  <a:lnTo>
                    <a:pt x="743470" y="5648909"/>
                  </a:lnTo>
                  <a:lnTo>
                    <a:pt x="763371" y="5592229"/>
                  </a:lnTo>
                  <a:lnTo>
                    <a:pt x="775957" y="5533301"/>
                  </a:lnTo>
                  <a:lnTo>
                    <a:pt x="782154" y="5482323"/>
                  </a:lnTo>
                  <a:lnTo>
                    <a:pt x="785342" y="5430393"/>
                  </a:lnTo>
                  <a:lnTo>
                    <a:pt x="786485" y="5377777"/>
                  </a:lnTo>
                  <a:lnTo>
                    <a:pt x="786549" y="5267795"/>
                  </a:lnTo>
                  <a:lnTo>
                    <a:pt x="852665" y="583044"/>
                  </a:lnTo>
                  <a:lnTo>
                    <a:pt x="853681" y="153327"/>
                  </a:lnTo>
                  <a:close/>
                </a:path>
                <a:path w="2924809" h="5875655">
                  <a:moveTo>
                    <a:pt x="2082952" y="0"/>
                  </a:moveTo>
                  <a:close/>
                </a:path>
                <a:path w="2924809" h="5875655">
                  <a:moveTo>
                    <a:pt x="2924365" y="153327"/>
                  </a:moveTo>
                  <a:lnTo>
                    <a:pt x="2922955" y="92417"/>
                  </a:lnTo>
                  <a:lnTo>
                    <a:pt x="2917228" y="33337"/>
                  </a:lnTo>
                  <a:lnTo>
                    <a:pt x="2897543" y="14681"/>
                  </a:lnTo>
                  <a:lnTo>
                    <a:pt x="2887675" y="16243"/>
                  </a:lnTo>
                  <a:lnTo>
                    <a:pt x="2865399" y="25095"/>
                  </a:lnTo>
                  <a:lnTo>
                    <a:pt x="2838500" y="35013"/>
                  </a:lnTo>
                  <a:lnTo>
                    <a:pt x="2772181" y="56324"/>
                  </a:lnTo>
                  <a:lnTo>
                    <a:pt x="2733446" y="66827"/>
                  </a:lnTo>
                  <a:lnTo>
                    <a:pt x="2691434" y="76657"/>
                  </a:lnTo>
                  <a:lnTo>
                    <a:pt x="2646476" y="85369"/>
                  </a:lnTo>
                  <a:lnTo>
                    <a:pt x="2598928" y="92519"/>
                  </a:lnTo>
                  <a:lnTo>
                    <a:pt x="2549118" y="97688"/>
                  </a:lnTo>
                  <a:lnTo>
                    <a:pt x="2497378" y="100431"/>
                  </a:lnTo>
                  <a:lnTo>
                    <a:pt x="2444038" y="100304"/>
                  </a:lnTo>
                  <a:lnTo>
                    <a:pt x="2389454" y="96875"/>
                  </a:lnTo>
                  <a:lnTo>
                    <a:pt x="2333955" y="89712"/>
                  </a:lnTo>
                  <a:lnTo>
                    <a:pt x="2277872" y="78371"/>
                  </a:lnTo>
                  <a:lnTo>
                    <a:pt x="2221534" y="62407"/>
                  </a:lnTo>
                  <a:lnTo>
                    <a:pt x="2165299" y="41402"/>
                  </a:lnTo>
                  <a:lnTo>
                    <a:pt x="2109495" y="14897"/>
                  </a:lnTo>
                  <a:lnTo>
                    <a:pt x="2099310" y="12369"/>
                  </a:lnTo>
                  <a:lnTo>
                    <a:pt x="2074595" y="60579"/>
                  </a:lnTo>
                  <a:lnTo>
                    <a:pt x="2070836" y="121462"/>
                  </a:lnTo>
                  <a:lnTo>
                    <a:pt x="2070671" y="152603"/>
                  </a:lnTo>
                  <a:lnTo>
                    <a:pt x="2072233" y="628561"/>
                  </a:lnTo>
                  <a:lnTo>
                    <a:pt x="2134095" y="5302428"/>
                  </a:lnTo>
                  <a:lnTo>
                    <a:pt x="2133498" y="5368849"/>
                  </a:lnTo>
                  <a:lnTo>
                    <a:pt x="2133295" y="5413019"/>
                  </a:lnTo>
                  <a:lnTo>
                    <a:pt x="2134768" y="5456923"/>
                  </a:lnTo>
                  <a:lnTo>
                    <a:pt x="2139188" y="5500205"/>
                  </a:lnTo>
                  <a:lnTo>
                    <a:pt x="2153056" y="5565660"/>
                  </a:lnTo>
                  <a:lnTo>
                    <a:pt x="2173541" y="5626836"/>
                  </a:lnTo>
                  <a:lnTo>
                    <a:pt x="2200618" y="5685447"/>
                  </a:lnTo>
                  <a:lnTo>
                    <a:pt x="2234730" y="5739562"/>
                  </a:lnTo>
                  <a:lnTo>
                    <a:pt x="2272677" y="5783529"/>
                  </a:lnTo>
                  <a:lnTo>
                    <a:pt x="2313025" y="5817019"/>
                  </a:lnTo>
                  <a:lnTo>
                    <a:pt x="2347658" y="5837301"/>
                  </a:lnTo>
                  <a:lnTo>
                    <a:pt x="2387523" y="5852376"/>
                  </a:lnTo>
                  <a:lnTo>
                    <a:pt x="2408644" y="5859234"/>
                  </a:lnTo>
                  <a:lnTo>
                    <a:pt x="2448750" y="5869051"/>
                  </a:lnTo>
                  <a:lnTo>
                    <a:pt x="2487955" y="5874334"/>
                  </a:lnTo>
                  <a:lnTo>
                    <a:pt x="2507297" y="5875286"/>
                  </a:lnTo>
                  <a:lnTo>
                    <a:pt x="2525725" y="5875083"/>
                  </a:lnTo>
                  <a:lnTo>
                    <a:pt x="2603982" y="5867095"/>
                  </a:lnTo>
                  <a:lnTo>
                    <a:pt x="2667622" y="5838368"/>
                  </a:lnTo>
                  <a:lnTo>
                    <a:pt x="2699855" y="5803049"/>
                  </a:lnTo>
                  <a:lnTo>
                    <a:pt x="2733052" y="5772721"/>
                  </a:lnTo>
                  <a:lnTo>
                    <a:pt x="2763570" y="5736679"/>
                  </a:lnTo>
                  <a:lnTo>
                    <a:pt x="2790812" y="5695289"/>
                  </a:lnTo>
                  <a:lnTo>
                    <a:pt x="2814155" y="5648909"/>
                  </a:lnTo>
                  <a:lnTo>
                    <a:pt x="2834055" y="5592229"/>
                  </a:lnTo>
                  <a:lnTo>
                    <a:pt x="2846641" y="5533301"/>
                  </a:lnTo>
                  <a:lnTo>
                    <a:pt x="2852839" y="5482323"/>
                  </a:lnTo>
                  <a:lnTo>
                    <a:pt x="2856014" y="5430393"/>
                  </a:lnTo>
                  <a:lnTo>
                    <a:pt x="2857157" y="5377764"/>
                  </a:lnTo>
                  <a:lnTo>
                    <a:pt x="2857220" y="5267807"/>
                  </a:lnTo>
                  <a:lnTo>
                    <a:pt x="2923336" y="583044"/>
                  </a:lnTo>
                  <a:lnTo>
                    <a:pt x="2924365" y="153327"/>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17" name="object 17"/>
            <p:cNvSpPr/>
            <p:nvPr/>
          </p:nvSpPr>
          <p:spPr>
            <a:xfrm>
              <a:off x="13622617" y="5748521"/>
              <a:ext cx="2251710" cy="1759585"/>
            </a:xfrm>
            <a:custGeom>
              <a:avLst/>
              <a:gdLst/>
              <a:ahLst/>
              <a:cxnLst/>
              <a:rect l="l" t="t" r="r" b="b"/>
              <a:pathLst>
                <a:path w="2251709" h="1759584">
                  <a:moveTo>
                    <a:pt x="125653" y="62826"/>
                  </a:moveTo>
                  <a:lnTo>
                    <a:pt x="120713" y="38379"/>
                  </a:lnTo>
                  <a:lnTo>
                    <a:pt x="107251" y="18402"/>
                  </a:lnTo>
                  <a:lnTo>
                    <a:pt x="87274" y="4940"/>
                  </a:lnTo>
                  <a:lnTo>
                    <a:pt x="62826" y="0"/>
                  </a:lnTo>
                  <a:lnTo>
                    <a:pt x="38366" y="4940"/>
                  </a:lnTo>
                  <a:lnTo>
                    <a:pt x="18402" y="18402"/>
                  </a:lnTo>
                  <a:lnTo>
                    <a:pt x="4940" y="38379"/>
                  </a:lnTo>
                  <a:lnTo>
                    <a:pt x="0" y="62826"/>
                  </a:lnTo>
                  <a:lnTo>
                    <a:pt x="0" y="1696288"/>
                  </a:lnTo>
                  <a:lnTo>
                    <a:pt x="4940" y="1720735"/>
                  </a:lnTo>
                  <a:lnTo>
                    <a:pt x="18402" y="1740700"/>
                  </a:lnTo>
                  <a:lnTo>
                    <a:pt x="38366" y="1754174"/>
                  </a:lnTo>
                  <a:lnTo>
                    <a:pt x="62826" y="1759115"/>
                  </a:lnTo>
                  <a:lnTo>
                    <a:pt x="87274" y="1754174"/>
                  </a:lnTo>
                  <a:lnTo>
                    <a:pt x="107251" y="1740700"/>
                  </a:lnTo>
                  <a:lnTo>
                    <a:pt x="120713" y="1720735"/>
                  </a:lnTo>
                  <a:lnTo>
                    <a:pt x="125653" y="1696288"/>
                  </a:lnTo>
                  <a:lnTo>
                    <a:pt x="125653" y="62826"/>
                  </a:lnTo>
                  <a:close/>
                </a:path>
                <a:path w="2251709" h="1759584">
                  <a:moveTo>
                    <a:pt x="2251240" y="62826"/>
                  </a:moveTo>
                  <a:lnTo>
                    <a:pt x="2246299" y="38379"/>
                  </a:lnTo>
                  <a:lnTo>
                    <a:pt x="2232837" y="18402"/>
                  </a:lnTo>
                  <a:lnTo>
                    <a:pt x="2212860" y="4940"/>
                  </a:lnTo>
                  <a:lnTo>
                    <a:pt x="2188413" y="0"/>
                  </a:lnTo>
                  <a:lnTo>
                    <a:pt x="2163965" y="4940"/>
                  </a:lnTo>
                  <a:lnTo>
                    <a:pt x="2143988" y="18402"/>
                  </a:lnTo>
                  <a:lnTo>
                    <a:pt x="2130526" y="38379"/>
                  </a:lnTo>
                  <a:lnTo>
                    <a:pt x="2125586" y="62826"/>
                  </a:lnTo>
                  <a:lnTo>
                    <a:pt x="2125586" y="1696288"/>
                  </a:lnTo>
                  <a:lnTo>
                    <a:pt x="2130526" y="1720735"/>
                  </a:lnTo>
                  <a:lnTo>
                    <a:pt x="2143988" y="1740700"/>
                  </a:lnTo>
                  <a:lnTo>
                    <a:pt x="2163965" y="1754174"/>
                  </a:lnTo>
                  <a:lnTo>
                    <a:pt x="2188413" y="1759115"/>
                  </a:lnTo>
                  <a:lnTo>
                    <a:pt x="2212860" y="1754174"/>
                  </a:lnTo>
                  <a:lnTo>
                    <a:pt x="2232837" y="1740700"/>
                  </a:lnTo>
                  <a:lnTo>
                    <a:pt x="2246299" y="1720735"/>
                  </a:lnTo>
                  <a:lnTo>
                    <a:pt x="2251240" y="1696288"/>
                  </a:lnTo>
                  <a:lnTo>
                    <a:pt x="2251240" y="62826"/>
                  </a:lnTo>
                  <a:close/>
                </a:path>
              </a:pathLst>
            </a:custGeom>
            <a:solidFill>
              <a:srgbClr val="FFFFFF">
                <a:alpha val="89999"/>
              </a:srgbClr>
            </a:solidFill>
          </p:spPr>
          <p:txBody>
            <a:bodyPr wrap="square" lIns="0" tIns="0" rIns="0" bIns="0" rtlCol="0"/>
            <a:lstStyle/>
            <a:p>
              <a:endParaRPr dirty="0">
                <a:latin typeface="Meiryo UI" panose="020B0604030504040204" pitchFamily="34" charset="-128"/>
              </a:endParaRPr>
            </a:p>
          </p:txBody>
        </p:sp>
        <p:sp>
          <p:nvSpPr>
            <p:cNvPr id="18" name="object 18"/>
            <p:cNvSpPr/>
            <p:nvPr/>
          </p:nvSpPr>
          <p:spPr>
            <a:xfrm>
              <a:off x="13527619" y="4704689"/>
              <a:ext cx="1270" cy="4445"/>
            </a:xfrm>
            <a:custGeom>
              <a:avLst/>
              <a:gdLst/>
              <a:ahLst/>
              <a:cxnLst/>
              <a:rect l="l" t="t" r="r" b="b"/>
              <a:pathLst>
                <a:path w="1269" h="4445">
                  <a:moveTo>
                    <a:pt x="785" y="0"/>
                  </a:moveTo>
                  <a:lnTo>
                    <a:pt x="492" y="1455"/>
                  </a:lnTo>
                  <a:lnTo>
                    <a:pt x="240" y="2816"/>
                  </a:lnTo>
                  <a:lnTo>
                    <a:pt x="0" y="4261"/>
                  </a:lnTo>
                  <a:lnTo>
                    <a:pt x="722" y="4261"/>
                  </a:lnTo>
                  <a:lnTo>
                    <a:pt x="785"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19" name="object 19"/>
            <p:cNvSpPr/>
            <p:nvPr/>
          </p:nvSpPr>
          <p:spPr>
            <a:xfrm>
              <a:off x="13455079" y="4686280"/>
              <a:ext cx="860425" cy="635000"/>
            </a:xfrm>
            <a:custGeom>
              <a:avLst/>
              <a:gdLst/>
              <a:ahLst/>
              <a:cxnLst/>
              <a:rect l="l" t="t" r="r" b="b"/>
              <a:pathLst>
                <a:path w="860425" h="635000">
                  <a:moveTo>
                    <a:pt x="854837" y="120281"/>
                  </a:moveTo>
                  <a:lnTo>
                    <a:pt x="853109" y="76377"/>
                  </a:lnTo>
                  <a:lnTo>
                    <a:pt x="847928" y="33096"/>
                  </a:lnTo>
                  <a:lnTo>
                    <a:pt x="844689" y="16421"/>
                  </a:lnTo>
                  <a:lnTo>
                    <a:pt x="840867" y="0"/>
                  </a:lnTo>
                  <a:lnTo>
                    <a:pt x="18478" y="0"/>
                  </a:lnTo>
                  <a:lnTo>
                    <a:pt x="11214" y="50977"/>
                  </a:lnTo>
                  <a:lnTo>
                    <a:pt x="7493" y="102920"/>
                  </a:lnTo>
                  <a:lnTo>
                    <a:pt x="6159" y="155536"/>
                  </a:lnTo>
                  <a:lnTo>
                    <a:pt x="6057" y="208546"/>
                  </a:lnTo>
                  <a:lnTo>
                    <a:pt x="853909" y="208546"/>
                  </a:lnTo>
                  <a:lnTo>
                    <a:pt x="854608" y="164465"/>
                  </a:lnTo>
                  <a:lnTo>
                    <a:pt x="854837" y="120281"/>
                  </a:lnTo>
                  <a:close/>
                </a:path>
                <a:path w="860425" h="635000">
                  <a:moveTo>
                    <a:pt x="860120" y="634707"/>
                  </a:moveTo>
                  <a:lnTo>
                    <a:pt x="856945" y="426161"/>
                  </a:lnTo>
                  <a:lnTo>
                    <a:pt x="3530" y="426161"/>
                  </a:lnTo>
                  <a:lnTo>
                    <a:pt x="0" y="634707"/>
                  </a:lnTo>
                  <a:lnTo>
                    <a:pt x="860120" y="634707"/>
                  </a:lnTo>
                  <a:close/>
                </a:path>
              </a:pathLst>
            </a:custGeom>
            <a:solidFill>
              <a:srgbClr val="F1BB22"/>
            </a:solidFill>
          </p:spPr>
          <p:txBody>
            <a:bodyPr wrap="square" lIns="0" tIns="0" rIns="0" bIns="0" rtlCol="0"/>
            <a:lstStyle/>
            <a:p>
              <a:endParaRPr dirty="0">
                <a:latin typeface="Meiryo UI" panose="020B0604030504040204" pitchFamily="34" charset="-128"/>
              </a:endParaRPr>
            </a:p>
          </p:txBody>
        </p:sp>
        <p:sp>
          <p:nvSpPr>
            <p:cNvPr id="20" name="object 20"/>
            <p:cNvSpPr/>
            <p:nvPr/>
          </p:nvSpPr>
          <p:spPr>
            <a:xfrm>
              <a:off x="15598298" y="4704689"/>
              <a:ext cx="1270" cy="4445"/>
            </a:xfrm>
            <a:custGeom>
              <a:avLst/>
              <a:gdLst/>
              <a:ahLst/>
              <a:cxnLst/>
              <a:rect l="l" t="t" r="r" b="b"/>
              <a:pathLst>
                <a:path w="1269" h="4445">
                  <a:moveTo>
                    <a:pt x="774" y="0"/>
                  </a:moveTo>
                  <a:lnTo>
                    <a:pt x="481" y="1455"/>
                  </a:lnTo>
                  <a:lnTo>
                    <a:pt x="230" y="2816"/>
                  </a:lnTo>
                  <a:lnTo>
                    <a:pt x="0" y="4261"/>
                  </a:lnTo>
                  <a:lnTo>
                    <a:pt x="712" y="4261"/>
                  </a:lnTo>
                  <a:lnTo>
                    <a:pt x="774"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21" name="object 21"/>
            <p:cNvSpPr/>
            <p:nvPr/>
          </p:nvSpPr>
          <p:spPr>
            <a:xfrm>
              <a:off x="15598299" y="4704687"/>
              <a:ext cx="1270" cy="4445"/>
            </a:xfrm>
            <a:custGeom>
              <a:avLst/>
              <a:gdLst/>
              <a:ahLst/>
              <a:cxnLst/>
              <a:rect l="l" t="t" r="r" b="b"/>
              <a:pathLst>
                <a:path w="1269" h="4445">
                  <a:moveTo>
                    <a:pt x="774" y="0"/>
                  </a:moveTo>
                  <a:lnTo>
                    <a:pt x="481" y="1455"/>
                  </a:lnTo>
                  <a:lnTo>
                    <a:pt x="230" y="2816"/>
                  </a:lnTo>
                  <a:lnTo>
                    <a:pt x="0" y="4261"/>
                  </a:lnTo>
                  <a:lnTo>
                    <a:pt x="712" y="4261"/>
                  </a:lnTo>
                  <a:lnTo>
                    <a:pt x="774" y="0"/>
                  </a:lnTo>
                  <a:close/>
                </a:path>
              </a:pathLst>
            </a:custGeom>
            <a:solidFill>
              <a:srgbClr val="F1BB22"/>
            </a:solidFill>
          </p:spPr>
          <p:txBody>
            <a:bodyPr wrap="square" lIns="0" tIns="0" rIns="0" bIns="0" rtlCol="0"/>
            <a:lstStyle/>
            <a:p>
              <a:endParaRPr dirty="0">
                <a:latin typeface="Meiryo UI" panose="020B0604030504040204" pitchFamily="34" charset="-128"/>
              </a:endParaRPr>
            </a:p>
          </p:txBody>
        </p:sp>
        <p:sp>
          <p:nvSpPr>
            <p:cNvPr id="22" name="object 22"/>
            <p:cNvSpPr/>
            <p:nvPr/>
          </p:nvSpPr>
          <p:spPr>
            <a:xfrm>
              <a:off x="15516339" y="4686280"/>
              <a:ext cx="860425" cy="635000"/>
            </a:xfrm>
            <a:custGeom>
              <a:avLst/>
              <a:gdLst/>
              <a:ahLst/>
              <a:cxnLst/>
              <a:rect l="l" t="t" r="r" b="b"/>
              <a:pathLst>
                <a:path w="860425" h="635000">
                  <a:moveTo>
                    <a:pt x="854824" y="120281"/>
                  </a:moveTo>
                  <a:lnTo>
                    <a:pt x="853097" y="76377"/>
                  </a:lnTo>
                  <a:lnTo>
                    <a:pt x="847928" y="33096"/>
                  </a:lnTo>
                  <a:lnTo>
                    <a:pt x="844689" y="16421"/>
                  </a:lnTo>
                  <a:lnTo>
                    <a:pt x="840867" y="0"/>
                  </a:lnTo>
                  <a:lnTo>
                    <a:pt x="18478" y="0"/>
                  </a:lnTo>
                  <a:lnTo>
                    <a:pt x="11214" y="50977"/>
                  </a:lnTo>
                  <a:lnTo>
                    <a:pt x="7480" y="102920"/>
                  </a:lnTo>
                  <a:lnTo>
                    <a:pt x="6146" y="155536"/>
                  </a:lnTo>
                  <a:lnTo>
                    <a:pt x="6057" y="208546"/>
                  </a:lnTo>
                  <a:lnTo>
                    <a:pt x="853909" y="208546"/>
                  </a:lnTo>
                  <a:lnTo>
                    <a:pt x="854595" y="164465"/>
                  </a:lnTo>
                  <a:lnTo>
                    <a:pt x="854824" y="120281"/>
                  </a:lnTo>
                  <a:close/>
                </a:path>
                <a:path w="860425" h="635000">
                  <a:moveTo>
                    <a:pt x="860120" y="634707"/>
                  </a:moveTo>
                  <a:lnTo>
                    <a:pt x="856945" y="426161"/>
                  </a:lnTo>
                  <a:lnTo>
                    <a:pt x="3530" y="426161"/>
                  </a:lnTo>
                  <a:lnTo>
                    <a:pt x="0" y="634707"/>
                  </a:lnTo>
                  <a:lnTo>
                    <a:pt x="860120" y="634707"/>
                  </a:lnTo>
                  <a:close/>
                </a:path>
              </a:pathLst>
            </a:custGeom>
            <a:solidFill>
              <a:srgbClr val="B94E0E"/>
            </a:solidFill>
          </p:spPr>
          <p:txBody>
            <a:bodyPr wrap="square" lIns="0" tIns="0" rIns="0" bIns="0" rtlCol="0"/>
            <a:lstStyle/>
            <a:p>
              <a:endParaRPr dirty="0">
                <a:latin typeface="Meiryo UI" panose="020B0604030504040204" pitchFamily="34" charset="-128"/>
              </a:endParaRPr>
            </a:p>
          </p:txBody>
        </p:sp>
        <p:sp>
          <p:nvSpPr>
            <p:cNvPr id="23" name="object 23"/>
            <p:cNvSpPr/>
            <p:nvPr/>
          </p:nvSpPr>
          <p:spPr>
            <a:xfrm>
              <a:off x="8493246" y="4187825"/>
              <a:ext cx="854075" cy="5498465"/>
            </a:xfrm>
            <a:custGeom>
              <a:avLst/>
              <a:gdLst/>
              <a:ahLst/>
              <a:cxnLst/>
              <a:rect l="l" t="t" r="r" b="b"/>
              <a:pathLst>
                <a:path w="854075" h="5498465">
                  <a:moveTo>
                    <a:pt x="414757" y="0"/>
                  </a:moveTo>
                  <a:lnTo>
                    <a:pt x="318068" y="8225"/>
                  </a:lnTo>
                  <a:lnTo>
                    <a:pt x="254440" y="36984"/>
                  </a:lnTo>
                  <a:lnTo>
                    <a:pt x="222223" y="72317"/>
                  </a:lnTo>
                  <a:lnTo>
                    <a:pt x="189042" y="102651"/>
                  </a:lnTo>
                  <a:lnTo>
                    <a:pt x="158540" y="138706"/>
                  </a:lnTo>
                  <a:lnTo>
                    <a:pt x="131323" y="180115"/>
                  </a:lnTo>
                  <a:lnTo>
                    <a:pt x="107996" y="226511"/>
                  </a:lnTo>
                  <a:lnTo>
                    <a:pt x="88121" y="283194"/>
                  </a:lnTo>
                  <a:lnTo>
                    <a:pt x="75557" y="342130"/>
                  </a:lnTo>
                  <a:lnTo>
                    <a:pt x="69381" y="393103"/>
                  </a:lnTo>
                  <a:lnTo>
                    <a:pt x="66224" y="445041"/>
                  </a:lnTo>
                  <a:lnTo>
                    <a:pt x="65110" y="497658"/>
                  </a:lnTo>
                  <a:lnTo>
                    <a:pt x="65092" y="607628"/>
                  </a:lnTo>
                  <a:lnTo>
                    <a:pt x="0" y="5366124"/>
                  </a:lnTo>
                  <a:lnTo>
                    <a:pt x="833" y="5416011"/>
                  </a:lnTo>
                  <a:lnTo>
                    <a:pt x="4596" y="5464728"/>
                  </a:lnTo>
                  <a:lnTo>
                    <a:pt x="38062" y="5498124"/>
                  </a:lnTo>
                  <a:lnTo>
                    <a:pt x="55307" y="5495764"/>
                  </a:lnTo>
                  <a:lnTo>
                    <a:pt x="81163" y="5486095"/>
                  </a:lnTo>
                  <a:lnTo>
                    <a:pt x="111253" y="5475735"/>
                  </a:lnTo>
                  <a:lnTo>
                    <a:pt x="182834" y="5454634"/>
                  </a:lnTo>
                  <a:lnTo>
                    <a:pt x="223677" y="5444734"/>
                  </a:lnTo>
                  <a:lnTo>
                    <a:pt x="267456" y="5435830"/>
                  </a:lnTo>
                  <a:lnTo>
                    <a:pt x="313846" y="5428344"/>
                  </a:lnTo>
                  <a:lnTo>
                    <a:pt x="362525" y="5422696"/>
                  </a:lnTo>
                  <a:lnTo>
                    <a:pt x="413167" y="5419308"/>
                  </a:lnTo>
                  <a:lnTo>
                    <a:pt x="465449" y="5418601"/>
                  </a:lnTo>
                  <a:lnTo>
                    <a:pt x="519046" y="5420997"/>
                  </a:lnTo>
                  <a:lnTo>
                    <a:pt x="573633" y="5426917"/>
                  </a:lnTo>
                  <a:lnTo>
                    <a:pt x="628888" y="5436783"/>
                  </a:lnTo>
                  <a:lnTo>
                    <a:pt x="684485" y="5451016"/>
                  </a:lnTo>
                  <a:lnTo>
                    <a:pt x="740100" y="5470036"/>
                  </a:lnTo>
                  <a:lnTo>
                    <a:pt x="795410" y="5494267"/>
                  </a:lnTo>
                  <a:lnTo>
                    <a:pt x="813258" y="5498104"/>
                  </a:lnTo>
                  <a:lnTo>
                    <a:pt x="849157" y="5464739"/>
                  </a:lnTo>
                  <a:lnTo>
                    <a:pt x="852875" y="5416218"/>
                  </a:lnTo>
                  <a:lnTo>
                    <a:pt x="853680" y="5366480"/>
                  </a:lnTo>
                  <a:lnTo>
                    <a:pt x="788207" y="572688"/>
                  </a:lnTo>
                  <a:lnTo>
                    <a:pt x="788773" y="506272"/>
                  </a:lnTo>
                  <a:lnTo>
                    <a:pt x="788947" y="462094"/>
                  </a:lnTo>
                  <a:lnTo>
                    <a:pt x="787452" y="418189"/>
                  </a:lnTo>
                  <a:lnTo>
                    <a:pt x="783012" y="374915"/>
                  </a:lnTo>
                  <a:lnTo>
                    <a:pt x="769126" y="309471"/>
                  </a:lnTo>
                  <a:lnTo>
                    <a:pt x="748616" y="248297"/>
                  </a:lnTo>
                  <a:lnTo>
                    <a:pt x="721513" y="189689"/>
                  </a:lnTo>
                  <a:lnTo>
                    <a:pt x="687370" y="135599"/>
                  </a:lnTo>
                  <a:lnTo>
                    <a:pt x="649408" y="91648"/>
                  </a:lnTo>
                  <a:lnTo>
                    <a:pt x="609046" y="58179"/>
                  </a:lnTo>
                  <a:lnTo>
                    <a:pt x="574408" y="37910"/>
                  </a:lnTo>
                  <a:lnTo>
                    <a:pt x="534538" y="22852"/>
                  </a:lnTo>
                  <a:lnTo>
                    <a:pt x="513411" y="15999"/>
                  </a:lnTo>
                  <a:lnTo>
                    <a:pt x="492995" y="10472"/>
                  </a:lnTo>
                  <a:lnTo>
                    <a:pt x="473301" y="6203"/>
                  </a:lnTo>
                  <a:lnTo>
                    <a:pt x="454342" y="3125"/>
                  </a:lnTo>
                  <a:lnTo>
                    <a:pt x="434093" y="937"/>
                  </a:lnTo>
                  <a:lnTo>
                    <a:pt x="414757" y="0"/>
                  </a:lnTo>
                  <a:close/>
                </a:path>
              </a:pathLst>
            </a:custGeom>
            <a:solidFill>
              <a:srgbClr val="004095"/>
            </a:solidFill>
          </p:spPr>
          <p:txBody>
            <a:bodyPr wrap="square" lIns="0" tIns="0" rIns="0" bIns="0" rtlCol="0"/>
            <a:lstStyle/>
            <a:p>
              <a:endParaRPr dirty="0">
                <a:latin typeface="Meiryo UI" panose="020B0604030504040204" pitchFamily="34" charset="-128"/>
              </a:endParaRPr>
            </a:p>
          </p:txBody>
        </p:sp>
        <p:sp>
          <p:nvSpPr>
            <p:cNvPr id="24" name="object 24"/>
            <p:cNvSpPr/>
            <p:nvPr/>
          </p:nvSpPr>
          <p:spPr>
            <a:xfrm>
              <a:off x="9334717" y="9706847"/>
              <a:ext cx="635" cy="635"/>
            </a:xfrm>
            <a:custGeom>
              <a:avLst/>
              <a:gdLst/>
              <a:ahLst/>
              <a:cxnLst/>
              <a:rect l="l" t="t" r="r" b="b"/>
              <a:pathLst>
                <a:path w="634" h="634">
                  <a:moveTo>
                    <a:pt x="10" y="0"/>
                  </a:move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25" name="object 25"/>
            <p:cNvSpPr/>
            <p:nvPr/>
          </p:nvSpPr>
          <p:spPr>
            <a:xfrm>
              <a:off x="9026876" y="4490265"/>
              <a:ext cx="144780" cy="1759585"/>
            </a:xfrm>
            <a:custGeom>
              <a:avLst/>
              <a:gdLst/>
              <a:ahLst/>
              <a:cxnLst/>
              <a:rect l="l" t="t" r="r" b="b"/>
              <a:pathLst>
                <a:path w="144779" h="1759585">
                  <a:moveTo>
                    <a:pt x="82259" y="0"/>
                  </a:moveTo>
                  <a:lnTo>
                    <a:pt x="37625" y="17888"/>
                  </a:lnTo>
                  <a:lnTo>
                    <a:pt x="18711" y="62092"/>
                  </a:lnTo>
                  <a:lnTo>
                    <a:pt x="0" y="1695456"/>
                  </a:lnTo>
                  <a:lnTo>
                    <a:pt x="4657" y="1719962"/>
                  </a:lnTo>
                  <a:lnTo>
                    <a:pt x="17893" y="1740084"/>
                  </a:lnTo>
                  <a:lnTo>
                    <a:pt x="37708" y="1753776"/>
                  </a:lnTo>
                  <a:lnTo>
                    <a:pt x="62102" y="1758993"/>
                  </a:lnTo>
                  <a:lnTo>
                    <a:pt x="86613" y="1754331"/>
                  </a:lnTo>
                  <a:lnTo>
                    <a:pt x="106734" y="1741094"/>
                  </a:lnTo>
                  <a:lnTo>
                    <a:pt x="120424" y="1721279"/>
                  </a:lnTo>
                  <a:lnTo>
                    <a:pt x="125640" y="1696880"/>
                  </a:lnTo>
                  <a:lnTo>
                    <a:pt x="144362" y="63537"/>
                  </a:lnTo>
                  <a:lnTo>
                    <a:pt x="139704" y="39030"/>
                  </a:lnTo>
                  <a:lnTo>
                    <a:pt x="126468" y="18909"/>
                  </a:lnTo>
                  <a:lnTo>
                    <a:pt x="106653" y="5217"/>
                  </a:lnTo>
                  <a:lnTo>
                    <a:pt x="82259" y="0"/>
                  </a:lnTo>
                  <a:close/>
                </a:path>
              </a:pathLst>
            </a:custGeom>
            <a:solidFill>
              <a:srgbClr val="FFFFFF">
                <a:alpha val="89999"/>
              </a:srgbClr>
            </a:solidFill>
          </p:spPr>
          <p:txBody>
            <a:bodyPr wrap="square" lIns="0" tIns="0" rIns="0" bIns="0" rtlCol="0"/>
            <a:lstStyle/>
            <a:p>
              <a:endParaRPr dirty="0">
                <a:latin typeface="Meiryo UI" panose="020B0604030504040204" pitchFamily="34" charset="-128"/>
              </a:endParaRPr>
            </a:p>
          </p:txBody>
        </p:sp>
        <p:pic>
          <p:nvPicPr>
            <p:cNvPr id="26" name="object 26"/>
            <p:cNvPicPr/>
            <p:nvPr/>
          </p:nvPicPr>
          <p:blipFill>
            <a:blip r:embed="rId8" cstate="email">
              <a:extLst>
                <a:ext uri="{28A0092B-C50C-407E-A947-70E740481C1C}">
                  <a14:useLocalDpi xmlns:a14="http://schemas.microsoft.com/office/drawing/2010/main"/>
                </a:ext>
              </a:extLst>
            </a:blip>
            <a:stretch>
              <a:fillRect/>
            </a:stretch>
          </p:blipFill>
          <p:spPr>
            <a:xfrm>
              <a:off x="9020277" y="6347671"/>
              <a:ext cx="126844" cy="230349"/>
            </a:xfrm>
            <a:prstGeom prst="rect">
              <a:avLst/>
            </a:prstGeom>
          </p:spPr>
        </p:pic>
        <p:sp>
          <p:nvSpPr>
            <p:cNvPr id="27" name="object 27"/>
            <p:cNvSpPr/>
            <p:nvPr/>
          </p:nvSpPr>
          <p:spPr>
            <a:xfrm>
              <a:off x="9775888" y="4190177"/>
              <a:ext cx="854075" cy="5498465"/>
            </a:xfrm>
            <a:custGeom>
              <a:avLst/>
              <a:gdLst/>
              <a:ahLst/>
              <a:cxnLst/>
              <a:rect l="l" t="t" r="r" b="b"/>
              <a:pathLst>
                <a:path w="854075" h="5498465">
                  <a:moveTo>
                    <a:pt x="414760" y="0"/>
                  </a:moveTo>
                  <a:lnTo>
                    <a:pt x="318068" y="8225"/>
                  </a:lnTo>
                  <a:lnTo>
                    <a:pt x="254440" y="36984"/>
                  </a:lnTo>
                  <a:lnTo>
                    <a:pt x="222223" y="72317"/>
                  </a:lnTo>
                  <a:lnTo>
                    <a:pt x="189042" y="102651"/>
                  </a:lnTo>
                  <a:lnTo>
                    <a:pt x="158540" y="138705"/>
                  </a:lnTo>
                  <a:lnTo>
                    <a:pt x="131323" y="180110"/>
                  </a:lnTo>
                  <a:lnTo>
                    <a:pt x="107996" y="226500"/>
                  </a:lnTo>
                  <a:lnTo>
                    <a:pt x="88121" y="283191"/>
                  </a:lnTo>
                  <a:lnTo>
                    <a:pt x="75557" y="342120"/>
                  </a:lnTo>
                  <a:lnTo>
                    <a:pt x="69381" y="393094"/>
                  </a:lnTo>
                  <a:lnTo>
                    <a:pt x="66224" y="445036"/>
                  </a:lnTo>
                  <a:lnTo>
                    <a:pt x="65110" y="497657"/>
                  </a:lnTo>
                  <a:lnTo>
                    <a:pt x="65097" y="607624"/>
                  </a:lnTo>
                  <a:lnTo>
                    <a:pt x="0" y="5366124"/>
                  </a:lnTo>
                  <a:lnTo>
                    <a:pt x="833" y="5416011"/>
                  </a:lnTo>
                  <a:lnTo>
                    <a:pt x="4596" y="5464728"/>
                  </a:lnTo>
                  <a:lnTo>
                    <a:pt x="38067" y="5498124"/>
                  </a:lnTo>
                  <a:lnTo>
                    <a:pt x="55307" y="5495764"/>
                  </a:lnTo>
                  <a:lnTo>
                    <a:pt x="81163" y="5486095"/>
                  </a:lnTo>
                  <a:lnTo>
                    <a:pt x="111253" y="5475735"/>
                  </a:lnTo>
                  <a:lnTo>
                    <a:pt x="182834" y="5454634"/>
                  </a:lnTo>
                  <a:lnTo>
                    <a:pt x="223677" y="5444734"/>
                  </a:lnTo>
                  <a:lnTo>
                    <a:pt x="267456" y="5435830"/>
                  </a:lnTo>
                  <a:lnTo>
                    <a:pt x="313846" y="5428343"/>
                  </a:lnTo>
                  <a:lnTo>
                    <a:pt x="362525" y="5422694"/>
                  </a:lnTo>
                  <a:lnTo>
                    <a:pt x="413167" y="5419306"/>
                  </a:lnTo>
                  <a:lnTo>
                    <a:pt x="465449" y="5418598"/>
                  </a:lnTo>
                  <a:lnTo>
                    <a:pt x="519046" y="5420994"/>
                  </a:lnTo>
                  <a:lnTo>
                    <a:pt x="573633" y="5426913"/>
                  </a:lnTo>
                  <a:lnTo>
                    <a:pt x="628888" y="5436777"/>
                  </a:lnTo>
                  <a:lnTo>
                    <a:pt x="684485" y="5451009"/>
                  </a:lnTo>
                  <a:lnTo>
                    <a:pt x="740100" y="5470028"/>
                  </a:lnTo>
                  <a:lnTo>
                    <a:pt x="795410" y="5494256"/>
                  </a:lnTo>
                  <a:lnTo>
                    <a:pt x="813258" y="5498098"/>
                  </a:lnTo>
                  <a:lnTo>
                    <a:pt x="849167" y="5464739"/>
                  </a:lnTo>
                  <a:lnTo>
                    <a:pt x="852877" y="5416214"/>
                  </a:lnTo>
                  <a:lnTo>
                    <a:pt x="853680" y="5366480"/>
                  </a:lnTo>
                  <a:lnTo>
                    <a:pt x="788212" y="572687"/>
                  </a:lnTo>
                  <a:lnTo>
                    <a:pt x="788777" y="506268"/>
                  </a:lnTo>
                  <a:lnTo>
                    <a:pt x="788948" y="462093"/>
                  </a:lnTo>
                  <a:lnTo>
                    <a:pt x="787452" y="418189"/>
                  </a:lnTo>
                  <a:lnTo>
                    <a:pt x="783012" y="374915"/>
                  </a:lnTo>
                  <a:lnTo>
                    <a:pt x="769126" y="309465"/>
                  </a:lnTo>
                  <a:lnTo>
                    <a:pt x="748616" y="248292"/>
                  </a:lnTo>
                  <a:lnTo>
                    <a:pt x="721513" y="189689"/>
                  </a:lnTo>
                  <a:lnTo>
                    <a:pt x="687370" y="135599"/>
                  </a:lnTo>
                  <a:lnTo>
                    <a:pt x="649414" y="91648"/>
                  </a:lnTo>
                  <a:lnTo>
                    <a:pt x="609056" y="58179"/>
                  </a:lnTo>
                  <a:lnTo>
                    <a:pt x="574414" y="37910"/>
                  </a:lnTo>
                  <a:lnTo>
                    <a:pt x="534538" y="22852"/>
                  </a:lnTo>
                  <a:lnTo>
                    <a:pt x="513416" y="15999"/>
                  </a:lnTo>
                  <a:lnTo>
                    <a:pt x="492999" y="10472"/>
                  </a:lnTo>
                  <a:lnTo>
                    <a:pt x="473303" y="6203"/>
                  </a:lnTo>
                  <a:lnTo>
                    <a:pt x="454342" y="3125"/>
                  </a:lnTo>
                  <a:lnTo>
                    <a:pt x="434094" y="937"/>
                  </a:lnTo>
                  <a:lnTo>
                    <a:pt x="414760" y="0"/>
                  </a:lnTo>
                  <a:close/>
                </a:path>
              </a:pathLst>
            </a:custGeom>
            <a:solidFill>
              <a:srgbClr val="004095"/>
            </a:solidFill>
          </p:spPr>
          <p:txBody>
            <a:bodyPr wrap="square" lIns="0" tIns="0" rIns="0" bIns="0" rtlCol="0"/>
            <a:lstStyle/>
            <a:p>
              <a:endParaRPr dirty="0">
                <a:latin typeface="Meiryo UI" panose="020B0604030504040204" pitchFamily="34" charset="-128"/>
              </a:endParaRPr>
            </a:p>
          </p:txBody>
        </p:sp>
        <p:sp>
          <p:nvSpPr>
            <p:cNvPr id="28" name="object 28"/>
            <p:cNvSpPr/>
            <p:nvPr/>
          </p:nvSpPr>
          <p:spPr>
            <a:xfrm>
              <a:off x="10617365" y="9709198"/>
              <a:ext cx="635" cy="635"/>
            </a:xfrm>
            <a:custGeom>
              <a:avLst/>
              <a:gdLst/>
              <a:ahLst/>
              <a:cxnLst/>
              <a:rect l="l" t="t" r="r" b="b"/>
              <a:pathLst>
                <a:path w="634" h="634">
                  <a:moveTo>
                    <a:pt x="10" y="0"/>
                  </a:move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29" name="object 29"/>
            <p:cNvSpPr/>
            <p:nvPr/>
          </p:nvSpPr>
          <p:spPr>
            <a:xfrm>
              <a:off x="10309518" y="4492612"/>
              <a:ext cx="144780" cy="1759585"/>
            </a:xfrm>
            <a:custGeom>
              <a:avLst/>
              <a:gdLst/>
              <a:ahLst/>
              <a:cxnLst/>
              <a:rect l="l" t="t" r="r" b="b"/>
              <a:pathLst>
                <a:path w="144779" h="1759585">
                  <a:moveTo>
                    <a:pt x="82259" y="0"/>
                  </a:moveTo>
                  <a:lnTo>
                    <a:pt x="37631" y="17889"/>
                  </a:lnTo>
                  <a:lnTo>
                    <a:pt x="18721" y="62102"/>
                  </a:lnTo>
                  <a:lnTo>
                    <a:pt x="0" y="1695445"/>
                  </a:lnTo>
                  <a:lnTo>
                    <a:pt x="4661" y="1719958"/>
                  </a:lnTo>
                  <a:lnTo>
                    <a:pt x="17898" y="1740081"/>
                  </a:lnTo>
                  <a:lnTo>
                    <a:pt x="37714" y="1753771"/>
                  </a:lnTo>
                  <a:lnTo>
                    <a:pt x="62113" y="1758983"/>
                  </a:lnTo>
                  <a:lnTo>
                    <a:pt x="86619" y="1754327"/>
                  </a:lnTo>
                  <a:lnTo>
                    <a:pt x="106741" y="1741094"/>
                  </a:lnTo>
                  <a:lnTo>
                    <a:pt x="120433" y="1721283"/>
                  </a:lnTo>
                  <a:lnTo>
                    <a:pt x="125650" y="1696890"/>
                  </a:lnTo>
                  <a:lnTo>
                    <a:pt x="144362" y="63537"/>
                  </a:lnTo>
                  <a:lnTo>
                    <a:pt x="139706" y="39030"/>
                  </a:lnTo>
                  <a:lnTo>
                    <a:pt x="126472" y="18909"/>
                  </a:lnTo>
                  <a:lnTo>
                    <a:pt x="106658" y="5217"/>
                  </a:lnTo>
                  <a:lnTo>
                    <a:pt x="82259" y="0"/>
                  </a:lnTo>
                  <a:close/>
                </a:path>
              </a:pathLst>
            </a:custGeom>
            <a:solidFill>
              <a:srgbClr val="FFFFFF">
                <a:alpha val="89999"/>
              </a:srgbClr>
            </a:solidFill>
          </p:spPr>
          <p:txBody>
            <a:bodyPr wrap="square" lIns="0" tIns="0" rIns="0" bIns="0" rtlCol="0"/>
            <a:lstStyle/>
            <a:p>
              <a:endParaRPr dirty="0">
                <a:latin typeface="Meiryo UI" panose="020B0604030504040204" pitchFamily="34" charset="-128"/>
              </a:endParaRPr>
            </a:p>
          </p:txBody>
        </p:sp>
        <p:pic>
          <p:nvPicPr>
            <p:cNvPr id="30" name="object 30"/>
            <p:cNvPicPr/>
            <p:nvPr/>
          </p:nvPicPr>
          <p:blipFill>
            <a:blip r:embed="rId9" cstate="email">
              <a:extLst>
                <a:ext uri="{28A0092B-C50C-407E-A947-70E740481C1C}">
                  <a14:useLocalDpi xmlns:a14="http://schemas.microsoft.com/office/drawing/2010/main"/>
                </a:ext>
              </a:extLst>
            </a:blip>
            <a:stretch>
              <a:fillRect/>
            </a:stretch>
          </p:blipFill>
          <p:spPr>
            <a:xfrm>
              <a:off x="10302924" y="6350023"/>
              <a:ext cx="126844" cy="230338"/>
            </a:xfrm>
            <a:prstGeom prst="rect">
              <a:avLst/>
            </a:prstGeom>
          </p:spPr>
        </p:pic>
        <p:sp>
          <p:nvSpPr>
            <p:cNvPr id="31" name="object 31"/>
            <p:cNvSpPr/>
            <p:nvPr/>
          </p:nvSpPr>
          <p:spPr>
            <a:xfrm>
              <a:off x="8770112" y="6920172"/>
              <a:ext cx="1624330" cy="1592580"/>
            </a:xfrm>
            <a:custGeom>
              <a:avLst/>
              <a:gdLst/>
              <a:ahLst/>
              <a:cxnLst/>
              <a:rect l="l" t="t" r="r" b="b"/>
              <a:pathLst>
                <a:path w="1624329" h="1592579">
                  <a:moveTo>
                    <a:pt x="315163" y="1270393"/>
                  </a:moveTo>
                  <a:lnTo>
                    <a:pt x="1384" y="1187069"/>
                  </a:lnTo>
                  <a:lnTo>
                    <a:pt x="1384" y="1298625"/>
                  </a:lnTo>
                  <a:lnTo>
                    <a:pt x="133172" y="1333855"/>
                  </a:lnTo>
                  <a:lnTo>
                    <a:pt x="1384" y="1433906"/>
                  </a:lnTo>
                  <a:lnTo>
                    <a:pt x="1384" y="1545463"/>
                  </a:lnTo>
                  <a:lnTo>
                    <a:pt x="156184" y="1427632"/>
                  </a:lnTo>
                  <a:lnTo>
                    <a:pt x="315163" y="1592529"/>
                  </a:lnTo>
                  <a:lnTo>
                    <a:pt x="315163" y="1480959"/>
                  </a:lnTo>
                  <a:lnTo>
                    <a:pt x="187210" y="1348143"/>
                  </a:lnTo>
                  <a:lnTo>
                    <a:pt x="315163" y="1381950"/>
                  </a:lnTo>
                  <a:lnTo>
                    <a:pt x="315163" y="1270393"/>
                  </a:lnTo>
                  <a:close/>
                </a:path>
                <a:path w="1624329" h="1592579">
                  <a:moveTo>
                    <a:pt x="315163" y="921778"/>
                  </a:moveTo>
                  <a:lnTo>
                    <a:pt x="224167" y="897356"/>
                  </a:lnTo>
                  <a:lnTo>
                    <a:pt x="224167" y="897712"/>
                  </a:lnTo>
                  <a:lnTo>
                    <a:pt x="61696" y="854837"/>
                  </a:lnTo>
                  <a:lnTo>
                    <a:pt x="0" y="838085"/>
                  </a:lnTo>
                  <a:lnTo>
                    <a:pt x="0" y="1162672"/>
                  </a:lnTo>
                  <a:lnTo>
                    <a:pt x="90982" y="1187069"/>
                  </a:lnTo>
                  <a:lnTo>
                    <a:pt x="90982" y="974064"/>
                  </a:lnTo>
                  <a:lnTo>
                    <a:pt x="224167" y="1009269"/>
                  </a:lnTo>
                  <a:lnTo>
                    <a:pt x="224167" y="1221943"/>
                  </a:lnTo>
                  <a:lnTo>
                    <a:pt x="315163" y="1246339"/>
                  </a:lnTo>
                  <a:lnTo>
                    <a:pt x="315163" y="921778"/>
                  </a:lnTo>
                  <a:close/>
                </a:path>
                <a:path w="1624329" h="1592579">
                  <a:moveTo>
                    <a:pt x="315163" y="785812"/>
                  </a:moveTo>
                  <a:lnTo>
                    <a:pt x="1384" y="702487"/>
                  </a:lnTo>
                  <a:lnTo>
                    <a:pt x="1384" y="814044"/>
                  </a:lnTo>
                  <a:lnTo>
                    <a:pt x="315163" y="897369"/>
                  </a:lnTo>
                  <a:lnTo>
                    <a:pt x="315163" y="785812"/>
                  </a:lnTo>
                  <a:close/>
                </a:path>
                <a:path w="1624329" h="1592579">
                  <a:moveTo>
                    <a:pt x="315163" y="433692"/>
                  </a:moveTo>
                  <a:lnTo>
                    <a:pt x="224167" y="409295"/>
                  </a:lnTo>
                  <a:lnTo>
                    <a:pt x="224167" y="516318"/>
                  </a:lnTo>
                  <a:lnTo>
                    <a:pt x="1384" y="457047"/>
                  </a:lnTo>
                  <a:lnTo>
                    <a:pt x="1384" y="568617"/>
                  </a:lnTo>
                  <a:lnTo>
                    <a:pt x="224167" y="627875"/>
                  </a:lnTo>
                  <a:lnTo>
                    <a:pt x="224167" y="733869"/>
                  </a:lnTo>
                  <a:lnTo>
                    <a:pt x="315163" y="758266"/>
                  </a:lnTo>
                  <a:lnTo>
                    <a:pt x="315163" y="433692"/>
                  </a:lnTo>
                  <a:close/>
                </a:path>
                <a:path w="1624329" h="1592579">
                  <a:moveTo>
                    <a:pt x="315163" y="83667"/>
                  </a:moveTo>
                  <a:lnTo>
                    <a:pt x="111912" y="29641"/>
                  </a:lnTo>
                  <a:lnTo>
                    <a:pt x="111912" y="244055"/>
                  </a:lnTo>
                  <a:lnTo>
                    <a:pt x="90995" y="238455"/>
                  </a:lnTo>
                  <a:lnTo>
                    <a:pt x="90995" y="24409"/>
                  </a:lnTo>
                  <a:lnTo>
                    <a:pt x="1397" y="0"/>
                  </a:lnTo>
                  <a:lnTo>
                    <a:pt x="1397" y="326326"/>
                  </a:lnTo>
                  <a:lnTo>
                    <a:pt x="202907" y="380009"/>
                  </a:lnTo>
                  <a:lnTo>
                    <a:pt x="202907" y="165252"/>
                  </a:lnTo>
                  <a:lnTo>
                    <a:pt x="224167" y="171183"/>
                  </a:lnTo>
                  <a:lnTo>
                    <a:pt x="224167" y="384898"/>
                  </a:lnTo>
                  <a:lnTo>
                    <a:pt x="315163" y="409295"/>
                  </a:lnTo>
                  <a:lnTo>
                    <a:pt x="315163" y="83667"/>
                  </a:lnTo>
                  <a:close/>
                </a:path>
                <a:path w="1624329" h="1592579">
                  <a:moveTo>
                    <a:pt x="1624012" y="1270393"/>
                  </a:moveTo>
                  <a:lnTo>
                    <a:pt x="1310259" y="1187069"/>
                  </a:lnTo>
                  <a:lnTo>
                    <a:pt x="1310259" y="1298625"/>
                  </a:lnTo>
                  <a:lnTo>
                    <a:pt x="1442046" y="1333855"/>
                  </a:lnTo>
                  <a:lnTo>
                    <a:pt x="1310259" y="1433906"/>
                  </a:lnTo>
                  <a:lnTo>
                    <a:pt x="1310259" y="1545463"/>
                  </a:lnTo>
                  <a:lnTo>
                    <a:pt x="1465046" y="1427632"/>
                  </a:lnTo>
                  <a:lnTo>
                    <a:pt x="1624012" y="1592529"/>
                  </a:lnTo>
                  <a:lnTo>
                    <a:pt x="1624012" y="1480959"/>
                  </a:lnTo>
                  <a:lnTo>
                    <a:pt x="1496072" y="1348143"/>
                  </a:lnTo>
                  <a:lnTo>
                    <a:pt x="1624012" y="1381950"/>
                  </a:lnTo>
                  <a:lnTo>
                    <a:pt x="1624012" y="1270393"/>
                  </a:lnTo>
                  <a:close/>
                </a:path>
                <a:path w="1624329" h="1592579">
                  <a:moveTo>
                    <a:pt x="1624012" y="921778"/>
                  </a:moveTo>
                  <a:lnTo>
                    <a:pt x="1533029" y="897356"/>
                  </a:lnTo>
                  <a:lnTo>
                    <a:pt x="1533029" y="897712"/>
                  </a:lnTo>
                  <a:lnTo>
                    <a:pt x="1370558" y="854837"/>
                  </a:lnTo>
                  <a:lnTo>
                    <a:pt x="1308862" y="838085"/>
                  </a:lnTo>
                  <a:lnTo>
                    <a:pt x="1308862" y="1162672"/>
                  </a:lnTo>
                  <a:lnTo>
                    <a:pt x="1399844" y="1187069"/>
                  </a:lnTo>
                  <a:lnTo>
                    <a:pt x="1399844" y="974064"/>
                  </a:lnTo>
                  <a:lnTo>
                    <a:pt x="1533029" y="1009269"/>
                  </a:lnTo>
                  <a:lnTo>
                    <a:pt x="1533029" y="1221943"/>
                  </a:lnTo>
                  <a:lnTo>
                    <a:pt x="1624012" y="1246339"/>
                  </a:lnTo>
                  <a:lnTo>
                    <a:pt x="1624012" y="921778"/>
                  </a:lnTo>
                  <a:close/>
                </a:path>
                <a:path w="1624329" h="1592579">
                  <a:moveTo>
                    <a:pt x="1624012" y="785812"/>
                  </a:moveTo>
                  <a:lnTo>
                    <a:pt x="1310259" y="702487"/>
                  </a:lnTo>
                  <a:lnTo>
                    <a:pt x="1310259" y="814044"/>
                  </a:lnTo>
                  <a:lnTo>
                    <a:pt x="1624012" y="897369"/>
                  </a:lnTo>
                  <a:lnTo>
                    <a:pt x="1624012" y="785812"/>
                  </a:lnTo>
                  <a:close/>
                </a:path>
                <a:path w="1624329" h="1592579">
                  <a:moveTo>
                    <a:pt x="1624012" y="433692"/>
                  </a:moveTo>
                  <a:lnTo>
                    <a:pt x="1533029" y="409295"/>
                  </a:lnTo>
                  <a:lnTo>
                    <a:pt x="1533029" y="516318"/>
                  </a:lnTo>
                  <a:lnTo>
                    <a:pt x="1310259" y="457047"/>
                  </a:lnTo>
                  <a:lnTo>
                    <a:pt x="1310259" y="568617"/>
                  </a:lnTo>
                  <a:lnTo>
                    <a:pt x="1533029" y="627875"/>
                  </a:lnTo>
                  <a:lnTo>
                    <a:pt x="1533029" y="733869"/>
                  </a:lnTo>
                  <a:lnTo>
                    <a:pt x="1624012" y="758266"/>
                  </a:lnTo>
                  <a:lnTo>
                    <a:pt x="1624012" y="433692"/>
                  </a:lnTo>
                  <a:close/>
                </a:path>
                <a:path w="1624329" h="1592579">
                  <a:moveTo>
                    <a:pt x="1624012" y="83667"/>
                  </a:moveTo>
                  <a:lnTo>
                    <a:pt x="1420774" y="29641"/>
                  </a:lnTo>
                  <a:lnTo>
                    <a:pt x="1420774" y="244055"/>
                  </a:lnTo>
                  <a:lnTo>
                    <a:pt x="1399857" y="238455"/>
                  </a:lnTo>
                  <a:lnTo>
                    <a:pt x="1399857" y="24409"/>
                  </a:lnTo>
                  <a:lnTo>
                    <a:pt x="1310246" y="0"/>
                  </a:lnTo>
                  <a:lnTo>
                    <a:pt x="1310246" y="326326"/>
                  </a:lnTo>
                  <a:lnTo>
                    <a:pt x="1511769" y="380009"/>
                  </a:lnTo>
                  <a:lnTo>
                    <a:pt x="1511769" y="165252"/>
                  </a:lnTo>
                  <a:lnTo>
                    <a:pt x="1533029" y="171183"/>
                  </a:lnTo>
                  <a:lnTo>
                    <a:pt x="1533029" y="384898"/>
                  </a:lnTo>
                  <a:lnTo>
                    <a:pt x="1624012" y="409295"/>
                  </a:lnTo>
                  <a:lnTo>
                    <a:pt x="1624012" y="83667"/>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6775450" y="846315"/>
            <a:ext cx="6547157" cy="839332"/>
          </a:xfrm>
          <a:prstGeom prst="rect">
            <a:avLst/>
          </a:prstGeom>
        </p:spPr>
        <p:txBody>
          <a:bodyPr vert="horz" wrap="square" lIns="0" tIns="15875" rIns="0" bIns="0" rtlCol="0">
            <a:spAutoFit/>
          </a:bodyPr>
          <a:lstStyle/>
          <a:p>
            <a:pPr marL="12700" algn="ctr">
              <a:lnSpc>
                <a:spcPct val="100000"/>
              </a:lnSpc>
              <a:spcBef>
                <a:spcPts val="125"/>
              </a:spcBef>
            </a:pPr>
            <a:r>
              <a:rPr spc="20" dirty="0"/>
              <a:t>大切なことは２つ</a:t>
            </a:r>
          </a:p>
        </p:txBody>
      </p:sp>
      <p:grpSp>
        <p:nvGrpSpPr>
          <p:cNvPr id="4" name="object 4"/>
          <p:cNvGrpSpPr/>
          <p:nvPr/>
        </p:nvGrpSpPr>
        <p:grpSpPr>
          <a:xfrm>
            <a:off x="4906324" y="2335007"/>
            <a:ext cx="13616940" cy="6211570"/>
            <a:chOff x="4906324" y="2335007"/>
            <a:chExt cx="13616940" cy="6211570"/>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17282719" y="2717404"/>
              <a:ext cx="156183" cy="272232"/>
            </a:xfrm>
            <a:prstGeom prst="rect">
              <a:avLst/>
            </a:prstGeom>
          </p:spPr>
        </p:pic>
        <p:pic>
          <p:nvPicPr>
            <p:cNvPr id="6" name="object 6"/>
            <p:cNvPicPr/>
            <p:nvPr/>
          </p:nvPicPr>
          <p:blipFill>
            <a:blip r:embed="rId5" cstate="print"/>
            <a:stretch>
              <a:fillRect/>
            </a:stretch>
          </p:blipFill>
          <p:spPr>
            <a:xfrm>
              <a:off x="17046601" y="2335007"/>
              <a:ext cx="921437" cy="1036617"/>
            </a:xfrm>
            <a:prstGeom prst="rect">
              <a:avLst/>
            </a:prstGeom>
          </p:spPr>
        </p:pic>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17943068" y="3277616"/>
              <a:ext cx="179345" cy="179334"/>
            </a:xfrm>
            <a:prstGeom prst="rect">
              <a:avLst/>
            </a:prstGeom>
          </p:spPr>
        </p:pic>
        <p:pic>
          <p:nvPicPr>
            <p:cNvPr id="8" name="object 8"/>
            <p:cNvPicPr/>
            <p:nvPr/>
          </p:nvPicPr>
          <p:blipFill>
            <a:blip r:embed="rId7" cstate="email">
              <a:extLst>
                <a:ext uri="{28A0092B-C50C-407E-A947-70E740481C1C}">
                  <a14:useLocalDpi xmlns:a14="http://schemas.microsoft.com/office/drawing/2010/main"/>
                </a:ext>
              </a:extLst>
            </a:blip>
            <a:stretch>
              <a:fillRect/>
            </a:stretch>
          </p:blipFill>
          <p:spPr>
            <a:xfrm>
              <a:off x="17943067" y="3277617"/>
              <a:ext cx="102897" cy="179345"/>
            </a:xfrm>
            <a:prstGeom prst="rect">
              <a:avLst/>
            </a:prstGeom>
          </p:spPr>
        </p:pic>
        <p:pic>
          <p:nvPicPr>
            <p:cNvPr id="9" name="object 9"/>
            <p:cNvPicPr/>
            <p:nvPr/>
          </p:nvPicPr>
          <p:blipFill>
            <a:blip r:embed="rId8" cstate="print"/>
            <a:stretch>
              <a:fillRect/>
            </a:stretch>
          </p:blipFill>
          <p:spPr>
            <a:xfrm>
              <a:off x="17653912" y="2889964"/>
              <a:ext cx="869083" cy="942379"/>
            </a:xfrm>
            <a:prstGeom prst="rect">
              <a:avLst/>
            </a:prstGeom>
          </p:spPr>
        </p:pic>
        <p:pic>
          <p:nvPicPr>
            <p:cNvPr id="10" name="object 10"/>
            <p:cNvPicPr/>
            <p:nvPr/>
          </p:nvPicPr>
          <p:blipFill>
            <a:blip r:embed="rId9" cstate="email">
              <a:extLst>
                <a:ext uri="{28A0092B-C50C-407E-A947-70E740481C1C}">
                  <a14:useLocalDpi xmlns:a14="http://schemas.microsoft.com/office/drawing/2010/main"/>
                </a:ext>
              </a:extLst>
            </a:blip>
            <a:stretch>
              <a:fillRect/>
            </a:stretch>
          </p:blipFill>
          <p:spPr>
            <a:xfrm>
              <a:off x="17207716" y="3463255"/>
              <a:ext cx="141282" cy="141274"/>
            </a:xfrm>
            <a:prstGeom prst="rect">
              <a:avLst/>
            </a:prstGeom>
          </p:spPr>
        </p:pic>
        <p:pic>
          <p:nvPicPr>
            <p:cNvPr id="11" name="object 11"/>
            <p:cNvPicPr/>
            <p:nvPr/>
          </p:nvPicPr>
          <p:blipFill>
            <a:blip r:embed="rId10" cstate="print"/>
            <a:stretch>
              <a:fillRect/>
            </a:stretch>
          </p:blipFill>
          <p:spPr>
            <a:xfrm>
              <a:off x="16900009" y="3078440"/>
              <a:ext cx="848141" cy="910966"/>
            </a:xfrm>
            <a:prstGeom prst="rect">
              <a:avLst/>
            </a:prstGeom>
          </p:spPr>
        </p:pic>
        <p:sp>
          <p:nvSpPr>
            <p:cNvPr id="12" name="object 12"/>
            <p:cNvSpPr/>
            <p:nvPr/>
          </p:nvSpPr>
          <p:spPr>
            <a:xfrm>
              <a:off x="4906314" y="6897172"/>
              <a:ext cx="1623060" cy="1625600"/>
            </a:xfrm>
            <a:custGeom>
              <a:avLst/>
              <a:gdLst/>
              <a:ahLst/>
              <a:cxnLst/>
              <a:rect l="l" t="t" r="r" b="b"/>
              <a:pathLst>
                <a:path w="1623059" h="1625600">
                  <a:moveTo>
                    <a:pt x="542620" y="449795"/>
                  </a:moveTo>
                  <a:lnTo>
                    <a:pt x="489343" y="0"/>
                  </a:lnTo>
                  <a:lnTo>
                    <a:pt x="0" y="305511"/>
                  </a:lnTo>
                  <a:lnTo>
                    <a:pt x="228333" y="1612480"/>
                  </a:lnTo>
                  <a:lnTo>
                    <a:pt x="452615" y="1544802"/>
                  </a:lnTo>
                  <a:lnTo>
                    <a:pt x="366966" y="513715"/>
                  </a:lnTo>
                  <a:lnTo>
                    <a:pt x="542620" y="449795"/>
                  </a:lnTo>
                  <a:close/>
                </a:path>
                <a:path w="1623059" h="1625600">
                  <a:moveTo>
                    <a:pt x="1622755" y="323672"/>
                  </a:moveTo>
                  <a:lnTo>
                    <a:pt x="1140383" y="7289"/>
                  </a:lnTo>
                  <a:lnTo>
                    <a:pt x="1077061" y="455777"/>
                  </a:lnTo>
                  <a:lnTo>
                    <a:pt x="1251229" y="523595"/>
                  </a:lnTo>
                  <a:lnTo>
                    <a:pt x="1142530" y="1552524"/>
                  </a:lnTo>
                  <a:lnTo>
                    <a:pt x="1365237" y="1625206"/>
                  </a:lnTo>
                  <a:lnTo>
                    <a:pt x="1622755" y="323672"/>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13" name="object 13"/>
            <p:cNvSpPr/>
            <p:nvPr/>
          </p:nvSpPr>
          <p:spPr>
            <a:xfrm>
              <a:off x="5144831" y="4625196"/>
              <a:ext cx="1166495" cy="3017520"/>
            </a:xfrm>
            <a:custGeom>
              <a:avLst/>
              <a:gdLst/>
              <a:ahLst/>
              <a:cxnLst/>
              <a:rect l="l" t="t" r="r" b="b"/>
              <a:pathLst>
                <a:path w="1166495" h="3017520">
                  <a:moveTo>
                    <a:pt x="596959" y="0"/>
                  </a:moveTo>
                  <a:lnTo>
                    <a:pt x="563163" y="18181"/>
                  </a:lnTo>
                  <a:lnTo>
                    <a:pt x="530011" y="38398"/>
                  </a:lnTo>
                  <a:lnTo>
                    <a:pt x="497539" y="60600"/>
                  </a:lnTo>
                  <a:lnTo>
                    <a:pt x="465778" y="84739"/>
                  </a:lnTo>
                  <a:lnTo>
                    <a:pt x="434763" y="110764"/>
                  </a:lnTo>
                  <a:lnTo>
                    <a:pt x="404528" y="138626"/>
                  </a:lnTo>
                  <a:lnTo>
                    <a:pt x="375106" y="168275"/>
                  </a:lnTo>
                  <a:lnTo>
                    <a:pt x="346530" y="199661"/>
                  </a:lnTo>
                  <a:lnTo>
                    <a:pt x="318835" y="232734"/>
                  </a:lnTo>
                  <a:lnTo>
                    <a:pt x="292054" y="267445"/>
                  </a:lnTo>
                  <a:lnTo>
                    <a:pt x="266220" y="303745"/>
                  </a:lnTo>
                  <a:lnTo>
                    <a:pt x="241368" y="341583"/>
                  </a:lnTo>
                  <a:lnTo>
                    <a:pt x="217530" y="380909"/>
                  </a:lnTo>
                  <a:lnTo>
                    <a:pt x="194740" y="421675"/>
                  </a:lnTo>
                  <a:lnTo>
                    <a:pt x="173033" y="463830"/>
                  </a:lnTo>
                  <a:lnTo>
                    <a:pt x="152441" y="507324"/>
                  </a:lnTo>
                  <a:lnTo>
                    <a:pt x="132998" y="552109"/>
                  </a:lnTo>
                  <a:lnTo>
                    <a:pt x="114738" y="598133"/>
                  </a:lnTo>
                  <a:lnTo>
                    <a:pt x="97694" y="645348"/>
                  </a:lnTo>
                  <a:lnTo>
                    <a:pt x="81901" y="693704"/>
                  </a:lnTo>
                  <a:lnTo>
                    <a:pt x="67391" y="743151"/>
                  </a:lnTo>
                  <a:lnTo>
                    <a:pt x="54198" y="793640"/>
                  </a:lnTo>
                  <a:lnTo>
                    <a:pt x="42356" y="845120"/>
                  </a:lnTo>
                  <a:lnTo>
                    <a:pt x="31898" y="897542"/>
                  </a:lnTo>
                  <a:lnTo>
                    <a:pt x="22859" y="950856"/>
                  </a:lnTo>
                  <a:lnTo>
                    <a:pt x="15271" y="1005013"/>
                  </a:lnTo>
                  <a:lnTo>
                    <a:pt x="9168" y="1059963"/>
                  </a:lnTo>
                  <a:lnTo>
                    <a:pt x="4585" y="1115656"/>
                  </a:lnTo>
                  <a:lnTo>
                    <a:pt x="1554" y="1172042"/>
                  </a:lnTo>
                  <a:lnTo>
                    <a:pt x="109" y="1229072"/>
                  </a:lnTo>
                  <a:lnTo>
                    <a:pt x="0" y="1263750"/>
                  </a:lnTo>
                  <a:lnTo>
                    <a:pt x="423" y="1300389"/>
                  </a:lnTo>
                  <a:lnTo>
                    <a:pt x="1372" y="1338892"/>
                  </a:lnTo>
                  <a:lnTo>
                    <a:pt x="2842" y="1379160"/>
                  </a:lnTo>
                  <a:lnTo>
                    <a:pt x="4828" y="1421094"/>
                  </a:lnTo>
                  <a:lnTo>
                    <a:pt x="7323" y="1464597"/>
                  </a:lnTo>
                  <a:lnTo>
                    <a:pt x="10323" y="1509570"/>
                  </a:lnTo>
                  <a:lnTo>
                    <a:pt x="13821" y="1555915"/>
                  </a:lnTo>
                  <a:lnTo>
                    <a:pt x="17811" y="1603532"/>
                  </a:lnTo>
                  <a:lnTo>
                    <a:pt x="22290" y="1652325"/>
                  </a:lnTo>
                  <a:lnTo>
                    <a:pt x="27249" y="1702194"/>
                  </a:lnTo>
                  <a:lnTo>
                    <a:pt x="32685" y="1753041"/>
                  </a:lnTo>
                  <a:lnTo>
                    <a:pt x="38592" y="1804768"/>
                  </a:lnTo>
                  <a:lnTo>
                    <a:pt x="44963" y="1857276"/>
                  </a:lnTo>
                  <a:lnTo>
                    <a:pt x="51794" y="1910467"/>
                  </a:lnTo>
                  <a:lnTo>
                    <a:pt x="59079" y="1964242"/>
                  </a:lnTo>
                  <a:lnTo>
                    <a:pt x="66812" y="2018504"/>
                  </a:lnTo>
                  <a:lnTo>
                    <a:pt x="74987" y="2073154"/>
                  </a:lnTo>
                  <a:lnTo>
                    <a:pt x="83600" y="2128093"/>
                  </a:lnTo>
                  <a:lnTo>
                    <a:pt x="92643" y="2183223"/>
                  </a:lnTo>
                  <a:lnTo>
                    <a:pt x="102113" y="2238446"/>
                  </a:lnTo>
                  <a:lnTo>
                    <a:pt x="112003" y="2293663"/>
                  </a:lnTo>
                  <a:lnTo>
                    <a:pt x="122307" y="2348776"/>
                  </a:lnTo>
                  <a:lnTo>
                    <a:pt x="133021" y="2403687"/>
                  </a:lnTo>
                  <a:lnTo>
                    <a:pt x="144137" y="2458297"/>
                  </a:lnTo>
                  <a:lnTo>
                    <a:pt x="155652" y="2512507"/>
                  </a:lnTo>
                  <a:lnTo>
                    <a:pt x="167559" y="2566220"/>
                  </a:lnTo>
                  <a:lnTo>
                    <a:pt x="179853" y="2619338"/>
                  </a:lnTo>
                  <a:lnTo>
                    <a:pt x="192527" y="2671761"/>
                  </a:lnTo>
                  <a:lnTo>
                    <a:pt x="205578" y="2723391"/>
                  </a:lnTo>
                  <a:lnTo>
                    <a:pt x="218998" y="2774130"/>
                  </a:lnTo>
                  <a:lnTo>
                    <a:pt x="232782" y="2823880"/>
                  </a:lnTo>
                  <a:lnTo>
                    <a:pt x="246925" y="2872542"/>
                  </a:lnTo>
                  <a:lnTo>
                    <a:pt x="261421" y="2920018"/>
                  </a:lnTo>
                  <a:lnTo>
                    <a:pt x="276265" y="2966209"/>
                  </a:lnTo>
                  <a:lnTo>
                    <a:pt x="291450" y="3011018"/>
                  </a:lnTo>
                  <a:lnTo>
                    <a:pt x="835015" y="3017101"/>
                  </a:lnTo>
                  <a:lnTo>
                    <a:pt x="851199" y="2972644"/>
                  </a:lnTo>
                  <a:lnTo>
                    <a:pt x="867073" y="2926796"/>
                  </a:lnTo>
                  <a:lnTo>
                    <a:pt x="882628" y="2879656"/>
                  </a:lnTo>
                  <a:lnTo>
                    <a:pt x="897856" y="2831322"/>
                  </a:lnTo>
                  <a:lnTo>
                    <a:pt x="912750" y="2781893"/>
                  </a:lnTo>
                  <a:lnTo>
                    <a:pt x="927302" y="2731466"/>
                  </a:lnTo>
                  <a:lnTo>
                    <a:pt x="941504" y="2680141"/>
                  </a:lnTo>
                  <a:lnTo>
                    <a:pt x="955348" y="2628015"/>
                  </a:lnTo>
                  <a:lnTo>
                    <a:pt x="968827" y="2575185"/>
                  </a:lnTo>
                  <a:lnTo>
                    <a:pt x="981933" y="2521752"/>
                  </a:lnTo>
                  <a:lnTo>
                    <a:pt x="994657" y="2467812"/>
                  </a:lnTo>
                  <a:lnTo>
                    <a:pt x="1006993" y="2413465"/>
                  </a:lnTo>
                  <a:lnTo>
                    <a:pt x="1018932" y="2358808"/>
                  </a:lnTo>
                  <a:lnTo>
                    <a:pt x="1030467" y="2303939"/>
                  </a:lnTo>
                  <a:lnTo>
                    <a:pt x="1041590" y="2248957"/>
                  </a:lnTo>
                  <a:lnTo>
                    <a:pt x="1052293" y="2193960"/>
                  </a:lnTo>
                  <a:lnTo>
                    <a:pt x="1062568" y="2139046"/>
                  </a:lnTo>
                  <a:lnTo>
                    <a:pt x="1072407" y="2084313"/>
                  </a:lnTo>
                  <a:lnTo>
                    <a:pt x="1081803" y="2029860"/>
                  </a:lnTo>
                  <a:lnTo>
                    <a:pt x="1090748" y="1975785"/>
                  </a:lnTo>
                  <a:lnTo>
                    <a:pt x="1099234" y="1922186"/>
                  </a:lnTo>
                  <a:lnTo>
                    <a:pt x="1107253" y="1869161"/>
                  </a:lnTo>
                  <a:lnTo>
                    <a:pt x="1114798" y="1816809"/>
                  </a:lnTo>
                  <a:lnTo>
                    <a:pt x="1121861" y="1765227"/>
                  </a:lnTo>
                  <a:lnTo>
                    <a:pt x="1128433" y="1714515"/>
                  </a:lnTo>
                  <a:lnTo>
                    <a:pt x="1134508" y="1664769"/>
                  </a:lnTo>
                  <a:lnTo>
                    <a:pt x="1140077" y="1616089"/>
                  </a:lnTo>
                  <a:lnTo>
                    <a:pt x="1145132" y="1568573"/>
                  </a:lnTo>
                  <a:lnTo>
                    <a:pt x="1149666" y="1522318"/>
                  </a:lnTo>
                  <a:lnTo>
                    <a:pt x="1153672" y="1477424"/>
                  </a:lnTo>
                  <a:lnTo>
                    <a:pt x="1157140" y="1433987"/>
                  </a:lnTo>
                  <a:lnTo>
                    <a:pt x="1160064" y="1392108"/>
                  </a:lnTo>
                  <a:lnTo>
                    <a:pt x="1162435" y="1351883"/>
                  </a:lnTo>
                  <a:lnTo>
                    <a:pt x="1164246" y="1313411"/>
                  </a:lnTo>
                  <a:lnTo>
                    <a:pt x="1166157" y="1242119"/>
                  </a:lnTo>
                  <a:lnTo>
                    <a:pt x="1165988" y="1185071"/>
                  </a:lnTo>
                  <a:lnTo>
                    <a:pt x="1164219" y="1128631"/>
                  </a:lnTo>
                  <a:lnTo>
                    <a:pt x="1160882" y="1072849"/>
                  </a:lnTo>
                  <a:lnTo>
                    <a:pt x="1156010" y="1017777"/>
                  </a:lnTo>
                  <a:lnTo>
                    <a:pt x="1149636" y="963463"/>
                  </a:lnTo>
                  <a:lnTo>
                    <a:pt x="1141792" y="909960"/>
                  </a:lnTo>
                  <a:lnTo>
                    <a:pt x="1132510" y="857317"/>
                  </a:lnTo>
                  <a:lnTo>
                    <a:pt x="1121822" y="805585"/>
                  </a:lnTo>
                  <a:lnTo>
                    <a:pt x="1109763" y="754815"/>
                  </a:lnTo>
                  <a:lnTo>
                    <a:pt x="1096363" y="705055"/>
                  </a:lnTo>
                  <a:lnTo>
                    <a:pt x="1081655" y="656358"/>
                  </a:lnTo>
                  <a:lnTo>
                    <a:pt x="1065672" y="608774"/>
                  </a:lnTo>
                  <a:lnTo>
                    <a:pt x="1048446" y="562352"/>
                  </a:lnTo>
                  <a:lnTo>
                    <a:pt x="1030011" y="517144"/>
                  </a:lnTo>
                  <a:lnTo>
                    <a:pt x="1010397" y="473200"/>
                  </a:lnTo>
                  <a:lnTo>
                    <a:pt x="989638" y="430570"/>
                  </a:lnTo>
                  <a:lnTo>
                    <a:pt x="967767" y="389305"/>
                  </a:lnTo>
                  <a:lnTo>
                    <a:pt x="944815" y="349454"/>
                  </a:lnTo>
                  <a:lnTo>
                    <a:pt x="920816" y="311070"/>
                  </a:lnTo>
                  <a:lnTo>
                    <a:pt x="895801" y="274202"/>
                  </a:lnTo>
                  <a:lnTo>
                    <a:pt x="869803" y="238900"/>
                  </a:lnTo>
                  <a:lnTo>
                    <a:pt x="842855" y="205215"/>
                  </a:lnTo>
                  <a:lnTo>
                    <a:pt x="814990" y="173198"/>
                  </a:lnTo>
                  <a:lnTo>
                    <a:pt x="786239" y="142898"/>
                  </a:lnTo>
                  <a:lnTo>
                    <a:pt x="756635" y="114367"/>
                  </a:lnTo>
                  <a:lnTo>
                    <a:pt x="726210" y="87654"/>
                  </a:lnTo>
                  <a:lnTo>
                    <a:pt x="694998" y="62810"/>
                  </a:lnTo>
                  <a:lnTo>
                    <a:pt x="663031" y="39887"/>
                  </a:lnTo>
                  <a:lnTo>
                    <a:pt x="630340" y="18933"/>
                  </a:lnTo>
                  <a:lnTo>
                    <a:pt x="596959"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14" name="object 14"/>
            <p:cNvSpPr/>
            <p:nvPr/>
          </p:nvSpPr>
          <p:spPr>
            <a:xfrm>
              <a:off x="5411507" y="5616475"/>
              <a:ext cx="607695" cy="607695"/>
            </a:xfrm>
            <a:custGeom>
              <a:avLst/>
              <a:gdLst/>
              <a:ahLst/>
              <a:cxnLst/>
              <a:rect l="l" t="t" r="r" b="b"/>
              <a:pathLst>
                <a:path w="607695" h="607695">
                  <a:moveTo>
                    <a:pt x="307048" y="0"/>
                  </a:moveTo>
                  <a:lnTo>
                    <a:pt x="257813" y="3431"/>
                  </a:lnTo>
                  <a:lnTo>
                    <a:pt x="210998" y="14433"/>
                  </a:lnTo>
                  <a:lnTo>
                    <a:pt x="167239" y="32384"/>
                  </a:lnTo>
                  <a:lnTo>
                    <a:pt x="127173" y="56660"/>
                  </a:lnTo>
                  <a:lnTo>
                    <a:pt x="91437" y="86638"/>
                  </a:lnTo>
                  <a:lnTo>
                    <a:pt x="60667" y="121696"/>
                  </a:lnTo>
                  <a:lnTo>
                    <a:pt x="35502" y="161211"/>
                  </a:lnTo>
                  <a:lnTo>
                    <a:pt x="16578" y="204558"/>
                  </a:lnTo>
                  <a:lnTo>
                    <a:pt x="4531" y="251117"/>
                  </a:lnTo>
                  <a:lnTo>
                    <a:pt x="0" y="300263"/>
                  </a:lnTo>
                  <a:lnTo>
                    <a:pt x="3430" y="349494"/>
                  </a:lnTo>
                  <a:lnTo>
                    <a:pt x="14432" y="396308"/>
                  </a:lnTo>
                  <a:lnTo>
                    <a:pt x="32381" y="440065"/>
                  </a:lnTo>
                  <a:lnTo>
                    <a:pt x="56656" y="480130"/>
                  </a:lnTo>
                  <a:lnTo>
                    <a:pt x="86633" y="515865"/>
                  </a:lnTo>
                  <a:lnTo>
                    <a:pt x="121689" y="546633"/>
                  </a:lnTo>
                  <a:lnTo>
                    <a:pt x="161202" y="571798"/>
                  </a:lnTo>
                  <a:lnTo>
                    <a:pt x="204549" y="590722"/>
                  </a:lnTo>
                  <a:lnTo>
                    <a:pt x="251107" y="602768"/>
                  </a:lnTo>
                  <a:lnTo>
                    <a:pt x="300252" y="607300"/>
                  </a:lnTo>
                  <a:lnTo>
                    <a:pt x="349485" y="603872"/>
                  </a:lnTo>
                  <a:lnTo>
                    <a:pt x="396299" y="592872"/>
                  </a:lnTo>
                  <a:lnTo>
                    <a:pt x="440059" y="574923"/>
                  </a:lnTo>
                  <a:lnTo>
                    <a:pt x="480126" y="550648"/>
                  </a:lnTo>
                  <a:lnTo>
                    <a:pt x="515863" y="520671"/>
                  </a:lnTo>
                  <a:lnTo>
                    <a:pt x="546634" y="485614"/>
                  </a:lnTo>
                  <a:lnTo>
                    <a:pt x="571800" y="446100"/>
                  </a:lnTo>
                  <a:lnTo>
                    <a:pt x="590725" y="402752"/>
                  </a:lnTo>
                  <a:lnTo>
                    <a:pt x="602771" y="356194"/>
                  </a:lnTo>
                  <a:lnTo>
                    <a:pt x="607300" y="307048"/>
                  </a:lnTo>
                  <a:lnTo>
                    <a:pt x="603869" y="257816"/>
                  </a:lnTo>
                  <a:lnTo>
                    <a:pt x="592867" y="211002"/>
                  </a:lnTo>
                  <a:lnTo>
                    <a:pt x="574917" y="167243"/>
                  </a:lnTo>
                  <a:lnTo>
                    <a:pt x="550641" y="127177"/>
                  </a:lnTo>
                  <a:lnTo>
                    <a:pt x="520663" y="91440"/>
                  </a:lnTo>
                  <a:lnTo>
                    <a:pt x="485606" y="60670"/>
                  </a:lnTo>
                  <a:lnTo>
                    <a:pt x="446093" y="35504"/>
                  </a:lnTo>
                  <a:lnTo>
                    <a:pt x="402747" y="16579"/>
                  </a:lnTo>
                  <a:lnTo>
                    <a:pt x="356191" y="4532"/>
                  </a:lnTo>
                  <a:lnTo>
                    <a:pt x="307048"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15" name="object 15"/>
            <p:cNvSpPr/>
            <p:nvPr/>
          </p:nvSpPr>
          <p:spPr>
            <a:xfrm>
              <a:off x="5469803" y="5674784"/>
              <a:ext cx="490855" cy="490855"/>
            </a:xfrm>
            <a:custGeom>
              <a:avLst/>
              <a:gdLst/>
              <a:ahLst/>
              <a:cxnLst/>
              <a:rect l="l" t="t" r="r" b="b"/>
              <a:pathLst>
                <a:path w="490854" h="490854">
                  <a:moveTo>
                    <a:pt x="248097" y="0"/>
                  </a:moveTo>
                  <a:lnTo>
                    <a:pt x="198594" y="4427"/>
                  </a:lnTo>
                  <a:lnTo>
                    <a:pt x="152379" y="18206"/>
                  </a:lnTo>
                  <a:lnTo>
                    <a:pt x="110450" y="40359"/>
                  </a:lnTo>
                  <a:lnTo>
                    <a:pt x="73804" y="69912"/>
                  </a:lnTo>
                  <a:lnTo>
                    <a:pt x="43438" y="105889"/>
                  </a:lnTo>
                  <a:lnTo>
                    <a:pt x="20350" y="147313"/>
                  </a:lnTo>
                  <a:lnTo>
                    <a:pt x="5538" y="193208"/>
                  </a:lnTo>
                  <a:lnTo>
                    <a:pt x="0" y="242599"/>
                  </a:lnTo>
                  <a:lnTo>
                    <a:pt x="4433" y="292102"/>
                  </a:lnTo>
                  <a:lnTo>
                    <a:pt x="18216" y="338317"/>
                  </a:lnTo>
                  <a:lnTo>
                    <a:pt x="40372" y="380246"/>
                  </a:lnTo>
                  <a:lnTo>
                    <a:pt x="69925" y="416893"/>
                  </a:lnTo>
                  <a:lnTo>
                    <a:pt x="105901" y="447258"/>
                  </a:lnTo>
                  <a:lnTo>
                    <a:pt x="147324" y="470346"/>
                  </a:lnTo>
                  <a:lnTo>
                    <a:pt x="193219" y="485158"/>
                  </a:lnTo>
                  <a:lnTo>
                    <a:pt x="242610" y="490697"/>
                  </a:lnTo>
                  <a:lnTo>
                    <a:pt x="292112" y="486263"/>
                  </a:lnTo>
                  <a:lnTo>
                    <a:pt x="338327" y="472480"/>
                  </a:lnTo>
                  <a:lnTo>
                    <a:pt x="380257" y="450324"/>
                  </a:lnTo>
                  <a:lnTo>
                    <a:pt x="416903" y="420771"/>
                  </a:lnTo>
                  <a:lnTo>
                    <a:pt x="447269" y="384795"/>
                  </a:lnTo>
                  <a:lnTo>
                    <a:pt x="470357" y="343372"/>
                  </a:lnTo>
                  <a:lnTo>
                    <a:pt x="485169" y="297477"/>
                  </a:lnTo>
                  <a:lnTo>
                    <a:pt x="490707" y="248086"/>
                  </a:lnTo>
                  <a:lnTo>
                    <a:pt x="486276" y="198587"/>
                  </a:lnTo>
                  <a:lnTo>
                    <a:pt x="472495" y="152373"/>
                  </a:lnTo>
                  <a:lnTo>
                    <a:pt x="450339" y="110445"/>
                  </a:lnTo>
                  <a:lnTo>
                    <a:pt x="420785" y="73798"/>
                  </a:lnTo>
                  <a:lnTo>
                    <a:pt x="384808" y="43433"/>
                  </a:lnTo>
                  <a:lnTo>
                    <a:pt x="343384" y="20345"/>
                  </a:lnTo>
                  <a:lnTo>
                    <a:pt x="297488" y="5535"/>
                  </a:lnTo>
                  <a:lnTo>
                    <a:pt x="248097"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16" name="object 16"/>
            <p:cNvSpPr/>
            <p:nvPr/>
          </p:nvSpPr>
          <p:spPr>
            <a:xfrm>
              <a:off x="5527921" y="7668464"/>
              <a:ext cx="360045" cy="878205"/>
            </a:xfrm>
            <a:custGeom>
              <a:avLst/>
              <a:gdLst/>
              <a:ahLst/>
              <a:cxnLst/>
              <a:rect l="l" t="t" r="r" b="b"/>
              <a:pathLst>
                <a:path w="360045" h="878204">
                  <a:moveTo>
                    <a:pt x="184675" y="0"/>
                  </a:moveTo>
                  <a:lnTo>
                    <a:pt x="153208" y="28168"/>
                  </a:lnTo>
                  <a:lnTo>
                    <a:pt x="124026" y="60617"/>
                  </a:lnTo>
                  <a:lnTo>
                    <a:pt x="97355" y="97034"/>
                  </a:lnTo>
                  <a:lnTo>
                    <a:pt x="73423" y="137108"/>
                  </a:lnTo>
                  <a:lnTo>
                    <a:pt x="52455" y="180528"/>
                  </a:lnTo>
                  <a:lnTo>
                    <a:pt x="34677" y="226983"/>
                  </a:lnTo>
                  <a:lnTo>
                    <a:pt x="20316" y="276160"/>
                  </a:lnTo>
                  <a:lnTo>
                    <a:pt x="9599" y="327750"/>
                  </a:lnTo>
                  <a:lnTo>
                    <a:pt x="2751" y="381439"/>
                  </a:lnTo>
                  <a:lnTo>
                    <a:pt x="0" y="436918"/>
                  </a:lnTo>
                  <a:lnTo>
                    <a:pt x="1509" y="492445"/>
                  </a:lnTo>
                  <a:lnTo>
                    <a:pt x="7153" y="546276"/>
                  </a:lnTo>
                  <a:lnTo>
                    <a:pt x="16713" y="598094"/>
                  </a:lnTo>
                  <a:lnTo>
                    <a:pt x="29969" y="647583"/>
                  </a:lnTo>
                  <a:lnTo>
                    <a:pt x="46702" y="694426"/>
                  </a:lnTo>
                  <a:lnTo>
                    <a:pt x="66693" y="738307"/>
                  </a:lnTo>
                  <a:lnTo>
                    <a:pt x="89722" y="778909"/>
                  </a:lnTo>
                  <a:lnTo>
                    <a:pt x="115569" y="815916"/>
                  </a:lnTo>
                  <a:lnTo>
                    <a:pt x="144016" y="849012"/>
                  </a:lnTo>
                  <a:lnTo>
                    <a:pt x="174842" y="877879"/>
                  </a:lnTo>
                  <a:lnTo>
                    <a:pt x="206309" y="849710"/>
                  </a:lnTo>
                  <a:lnTo>
                    <a:pt x="235491" y="817260"/>
                  </a:lnTo>
                  <a:lnTo>
                    <a:pt x="262162" y="780842"/>
                  </a:lnTo>
                  <a:lnTo>
                    <a:pt x="286095" y="740766"/>
                  </a:lnTo>
                  <a:lnTo>
                    <a:pt x="307063" y="697345"/>
                  </a:lnTo>
                  <a:lnTo>
                    <a:pt x="324842" y="650889"/>
                  </a:lnTo>
                  <a:lnTo>
                    <a:pt x="339204" y="601710"/>
                  </a:lnTo>
                  <a:lnTo>
                    <a:pt x="349923" y="550119"/>
                  </a:lnTo>
                  <a:lnTo>
                    <a:pt x="356773" y="496428"/>
                  </a:lnTo>
                  <a:lnTo>
                    <a:pt x="359528" y="440949"/>
                  </a:lnTo>
                  <a:lnTo>
                    <a:pt x="358016" y="385423"/>
                  </a:lnTo>
                  <a:lnTo>
                    <a:pt x="352369" y="331592"/>
                  </a:lnTo>
                  <a:lnTo>
                    <a:pt x="342807" y="279774"/>
                  </a:lnTo>
                  <a:lnTo>
                    <a:pt x="329550" y="230285"/>
                  </a:lnTo>
                  <a:lnTo>
                    <a:pt x="312816" y="183443"/>
                  </a:lnTo>
                  <a:lnTo>
                    <a:pt x="292825" y="139563"/>
                  </a:lnTo>
                  <a:lnTo>
                    <a:pt x="269796" y="98962"/>
                  </a:lnTo>
                  <a:lnTo>
                    <a:pt x="243948" y="61957"/>
                  </a:lnTo>
                  <a:lnTo>
                    <a:pt x="215501" y="28864"/>
                  </a:lnTo>
                  <a:lnTo>
                    <a:pt x="184675"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17" name="object 17"/>
            <p:cNvSpPr/>
            <p:nvPr/>
          </p:nvSpPr>
          <p:spPr>
            <a:xfrm>
              <a:off x="5624218" y="7832271"/>
              <a:ext cx="167005" cy="550545"/>
            </a:xfrm>
            <a:custGeom>
              <a:avLst/>
              <a:gdLst/>
              <a:ahLst/>
              <a:cxnLst/>
              <a:rect l="l" t="t" r="r" b="b"/>
              <a:pathLst>
                <a:path w="167004" h="550545">
                  <a:moveTo>
                    <a:pt x="86541" y="0"/>
                  </a:moveTo>
                  <a:lnTo>
                    <a:pt x="61707" y="37281"/>
                  </a:lnTo>
                  <a:lnTo>
                    <a:pt x="40680" y="78784"/>
                  </a:lnTo>
                  <a:lnTo>
                    <a:pt x="23728" y="123867"/>
                  </a:lnTo>
                  <a:lnTo>
                    <a:pt x="11118" y="171892"/>
                  </a:lnTo>
                  <a:lnTo>
                    <a:pt x="3120" y="222216"/>
                  </a:lnTo>
                  <a:lnTo>
                    <a:pt x="0" y="274201"/>
                  </a:lnTo>
                  <a:lnTo>
                    <a:pt x="1952" y="326241"/>
                  </a:lnTo>
                  <a:lnTo>
                    <a:pt x="8822" y="376729"/>
                  </a:lnTo>
                  <a:lnTo>
                    <a:pt x="20355" y="425021"/>
                  </a:lnTo>
                  <a:lnTo>
                    <a:pt x="36296" y="470469"/>
                  </a:lnTo>
                  <a:lnTo>
                    <a:pt x="56391" y="512429"/>
                  </a:lnTo>
                  <a:lnTo>
                    <a:pt x="80384" y="550255"/>
                  </a:lnTo>
                  <a:lnTo>
                    <a:pt x="105219" y="512974"/>
                  </a:lnTo>
                  <a:lnTo>
                    <a:pt x="126246" y="471473"/>
                  </a:lnTo>
                  <a:lnTo>
                    <a:pt x="143198" y="426391"/>
                  </a:lnTo>
                  <a:lnTo>
                    <a:pt x="155807" y="378367"/>
                  </a:lnTo>
                  <a:lnTo>
                    <a:pt x="163806" y="328042"/>
                  </a:lnTo>
                  <a:lnTo>
                    <a:pt x="166926" y="276054"/>
                  </a:lnTo>
                  <a:lnTo>
                    <a:pt x="164970" y="224018"/>
                  </a:lnTo>
                  <a:lnTo>
                    <a:pt x="158099" y="173530"/>
                  </a:lnTo>
                  <a:lnTo>
                    <a:pt x="146567" y="125238"/>
                  </a:lnTo>
                  <a:lnTo>
                    <a:pt x="130627" y="79788"/>
                  </a:lnTo>
                  <a:lnTo>
                    <a:pt x="110534" y="37826"/>
                  </a:lnTo>
                  <a:lnTo>
                    <a:pt x="86541"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18" name="object 18"/>
            <p:cNvSpPr/>
            <p:nvPr/>
          </p:nvSpPr>
          <p:spPr>
            <a:xfrm>
              <a:off x="12487249" y="6897172"/>
              <a:ext cx="1623060" cy="1625600"/>
            </a:xfrm>
            <a:custGeom>
              <a:avLst/>
              <a:gdLst/>
              <a:ahLst/>
              <a:cxnLst/>
              <a:rect l="l" t="t" r="r" b="b"/>
              <a:pathLst>
                <a:path w="1623059" h="1625600">
                  <a:moveTo>
                    <a:pt x="542607" y="449795"/>
                  </a:moveTo>
                  <a:lnTo>
                    <a:pt x="489318" y="0"/>
                  </a:lnTo>
                  <a:lnTo>
                    <a:pt x="0" y="305511"/>
                  </a:lnTo>
                  <a:lnTo>
                    <a:pt x="228320" y="1612480"/>
                  </a:lnTo>
                  <a:lnTo>
                    <a:pt x="452602" y="1544802"/>
                  </a:lnTo>
                  <a:lnTo>
                    <a:pt x="366953" y="513715"/>
                  </a:lnTo>
                  <a:lnTo>
                    <a:pt x="542607" y="449795"/>
                  </a:lnTo>
                  <a:close/>
                </a:path>
                <a:path w="1623059" h="1625600">
                  <a:moveTo>
                    <a:pt x="1622755" y="323672"/>
                  </a:moveTo>
                  <a:lnTo>
                    <a:pt x="1140371" y="7289"/>
                  </a:lnTo>
                  <a:lnTo>
                    <a:pt x="1077036" y="455777"/>
                  </a:lnTo>
                  <a:lnTo>
                    <a:pt x="1251216" y="523595"/>
                  </a:lnTo>
                  <a:lnTo>
                    <a:pt x="1142517" y="1552524"/>
                  </a:lnTo>
                  <a:lnTo>
                    <a:pt x="1365224" y="1625206"/>
                  </a:lnTo>
                  <a:lnTo>
                    <a:pt x="1622755" y="323672"/>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19" name="object 19"/>
            <p:cNvSpPr/>
            <p:nvPr/>
          </p:nvSpPr>
          <p:spPr>
            <a:xfrm>
              <a:off x="12725752" y="4625196"/>
              <a:ext cx="1166495" cy="3017520"/>
            </a:xfrm>
            <a:custGeom>
              <a:avLst/>
              <a:gdLst/>
              <a:ahLst/>
              <a:cxnLst/>
              <a:rect l="l" t="t" r="r" b="b"/>
              <a:pathLst>
                <a:path w="1166494" h="3017520">
                  <a:moveTo>
                    <a:pt x="596960" y="0"/>
                  </a:moveTo>
                  <a:lnTo>
                    <a:pt x="563163" y="18181"/>
                  </a:lnTo>
                  <a:lnTo>
                    <a:pt x="530011" y="38398"/>
                  </a:lnTo>
                  <a:lnTo>
                    <a:pt x="497539" y="60600"/>
                  </a:lnTo>
                  <a:lnTo>
                    <a:pt x="465778" y="84739"/>
                  </a:lnTo>
                  <a:lnTo>
                    <a:pt x="434763" y="110764"/>
                  </a:lnTo>
                  <a:lnTo>
                    <a:pt x="404528" y="138626"/>
                  </a:lnTo>
                  <a:lnTo>
                    <a:pt x="375106" y="168275"/>
                  </a:lnTo>
                  <a:lnTo>
                    <a:pt x="346530" y="199661"/>
                  </a:lnTo>
                  <a:lnTo>
                    <a:pt x="318835" y="232734"/>
                  </a:lnTo>
                  <a:lnTo>
                    <a:pt x="292054" y="267445"/>
                  </a:lnTo>
                  <a:lnTo>
                    <a:pt x="266220" y="303745"/>
                  </a:lnTo>
                  <a:lnTo>
                    <a:pt x="241368" y="341583"/>
                  </a:lnTo>
                  <a:lnTo>
                    <a:pt x="217530" y="380909"/>
                  </a:lnTo>
                  <a:lnTo>
                    <a:pt x="194740" y="421675"/>
                  </a:lnTo>
                  <a:lnTo>
                    <a:pt x="173033" y="463830"/>
                  </a:lnTo>
                  <a:lnTo>
                    <a:pt x="152441" y="507324"/>
                  </a:lnTo>
                  <a:lnTo>
                    <a:pt x="132998" y="552109"/>
                  </a:lnTo>
                  <a:lnTo>
                    <a:pt x="114738" y="598133"/>
                  </a:lnTo>
                  <a:lnTo>
                    <a:pt x="97694" y="645348"/>
                  </a:lnTo>
                  <a:lnTo>
                    <a:pt x="81901" y="693704"/>
                  </a:lnTo>
                  <a:lnTo>
                    <a:pt x="67391" y="743151"/>
                  </a:lnTo>
                  <a:lnTo>
                    <a:pt x="54198" y="793640"/>
                  </a:lnTo>
                  <a:lnTo>
                    <a:pt x="42356" y="845120"/>
                  </a:lnTo>
                  <a:lnTo>
                    <a:pt x="31898" y="897542"/>
                  </a:lnTo>
                  <a:lnTo>
                    <a:pt x="22859" y="950856"/>
                  </a:lnTo>
                  <a:lnTo>
                    <a:pt x="15271" y="1005013"/>
                  </a:lnTo>
                  <a:lnTo>
                    <a:pt x="9168" y="1059963"/>
                  </a:lnTo>
                  <a:lnTo>
                    <a:pt x="4585" y="1115656"/>
                  </a:lnTo>
                  <a:lnTo>
                    <a:pt x="1554" y="1172042"/>
                  </a:lnTo>
                  <a:lnTo>
                    <a:pt x="109" y="1229072"/>
                  </a:lnTo>
                  <a:lnTo>
                    <a:pt x="0" y="1263750"/>
                  </a:lnTo>
                  <a:lnTo>
                    <a:pt x="422" y="1300389"/>
                  </a:lnTo>
                  <a:lnTo>
                    <a:pt x="1372" y="1338892"/>
                  </a:lnTo>
                  <a:lnTo>
                    <a:pt x="2842" y="1379160"/>
                  </a:lnTo>
                  <a:lnTo>
                    <a:pt x="4827" y="1421094"/>
                  </a:lnTo>
                  <a:lnTo>
                    <a:pt x="7323" y="1464597"/>
                  </a:lnTo>
                  <a:lnTo>
                    <a:pt x="10322" y="1509570"/>
                  </a:lnTo>
                  <a:lnTo>
                    <a:pt x="13819" y="1555915"/>
                  </a:lnTo>
                  <a:lnTo>
                    <a:pt x="17810" y="1603532"/>
                  </a:lnTo>
                  <a:lnTo>
                    <a:pt x="22288" y="1652325"/>
                  </a:lnTo>
                  <a:lnTo>
                    <a:pt x="27247" y="1702194"/>
                  </a:lnTo>
                  <a:lnTo>
                    <a:pt x="32683" y="1753041"/>
                  </a:lnTo>
                  <a:lnTo>
                    <a:pt x="38589" y="1804768"/>
                  </a:lnTo>
                  <a:lnTo>
                    <a:pt x="44961" y="1857276"/>
                  </a:lnTo>
                  <a:lnTo>
                    <a:pt x="51791" y="1910467"/>
                  </a:lnTo>
                  <a:lnTo>
                    <a:pt x="59076" y="1964242"/>
                  </a:lnTo>
                  <a:lnTo>
                    <a:pt x="66808" y="2018504"/>
                  </a:lnTo>
                  <a:lnTo>
                    <a:pt x="74983" y="2073154"/>
                  </a:lnTo>
                  <a:lnTo>
                    <a:pt x="83595" y="2128093"/>
                  </a:lnTo>
                  <a:lnTo>
                    <a:pt x="92639" y="2183223"/>
                  </a:lnTo>
                  <a:lnTo>
                    <a:pt x="102108" y="2238446"/>
                  </a:lnTo>
                  <a:lnTo>
                    <a:pt x="111998" y="2293663"/>
                  </a:lnTo>
                  <a:lnTo>
                    <a:pt x="122302" y="2348776"/>
                  </a:lnTo>
                  <a:lnTo>
                    <a:pt x="133016" y="2403687"/>
                  </a:lnTo>
                  <a:lnTo>
                    <a:pt x="144133" y="2458297"/>
                  </a:lnTo>
                  <a:lnTo>
                    <a:pt x="155648" y="2512507"/>
                  </a:lnTo>
                  <a:lnTo>
                    <a:pt x="167555" y="2566220"/>
                  </a:lnTo>
                  <a:lnTo>
                    <a:pt x="179849" y="2619338"/>
                  </a:lnTo>
                  <a:lnTo>
                    <a:pt x="192524" y="2671761"/>
                  </a:lnTo>
                  <a:lnTo>
                    <a:pt x="205574" y="2723391"/>
                  </a:lnTo>
                  <a:lnTo>
                    <a:pt x="218994" y="2774130"/>
                  </a:lnTo>
                  <a:lnTo>
                    <a:pt x="232779" y="2823880"/>
                  </a:lnTo>
                  <a:lnTo>
                    <a:pt x="246923" y="2872542"/>
                  </a:lnTo>
                  <a:lnTo>
                    <a:pt x="261420" y="2920018"/>
                  </a:lnTo>
                  <a:lnTo>
                    <a:pt x="276264" y="2966209"/>
                  </a:lnTo>
                  <a:lnTo>
                    <a:pt x="291450" y="3011018"/>
                  </a:lnTo>
                  <a:lnTo>
                    <a:pt x="835015" y="3017101"/>
                  </a:lnTo>
                  <a:lnTo>
                    <a:pt x="851199" y="2972644"/>
                  </a:lnTo>
                  <a:lnTo>
                    <a:pt x="867073" y="2926796"/>
                  </a:lnTo>
                  <a:lnTo>
                    <a:pt x="882628" y="2879656"/>
                  </a:lnTo>
                  <a:lnTo>
                    <a:pt x="897856" y="2831322"/>
                  </a:lnTo>
                  <a:lnTo>
                    <a:pt x="912750" y="2781893"/>
                  </a:lnTo>
                  <a:lnTo>
                    <a:pt x="927302" y="2731466"/>
                  </a:lnTo>
                  <a:lnTo>
                    <a:pt x="941504" y="2680141"/>
                  </a:lnTo>
                  <a:lnTo>
                    <a:pt x="955348" y="2628015"/>
                  </a:lnTo>
                  <a:lnTo>
                    <a:pt x="968827" y="2575185"/>
                  </a:lnTo>
                  <a:lnTo>
                    <a:pt x="981933" y="2521752"/>
                  </a:lnTo>
                  <a:lnTo>
                    <a:pt x="994657" y="2467812"/>
                  </a:lnTo>
                  <a:lnTo>
                    <a:pt x="1006993" y="2413465"/>
                  </a:lnTo>
                  <a:lnTo>
                    <a:pt x="1018932" y="2358808"/>
                  </a:lnTo>
                  <a:lnTo>
                    <a:pt x="1030467" y="2303939"/>
                  </a:lnTo>
                  <a:lnTo>
                    <a:pt x="1041590" y="2248957"/>
                  </a:lnTo>
                  <a:lnTo>
                    <a:pt x="1052293" y="2193960"/>
                  </a:lnTo>
                  <a:lnTo>
                    <a:pt x="1062568" y="2139046"/>
                  </a:lnTo>
                  <a:lnTo>
                    <a:pt x="1072407" y="2084313"/>
                  </a:lnTo>
                  <a:lnTo>
                    <a:pt x="1081803" y="2029860"/>
                  </a:lnTo>
                  <a:lnTo>
                    <a:pt x="1090748" y="1975785"/>
                  </a:lnTo>
                  <a:lnTo>
                    <a:pt x="1099234" y="1922186"/>
                  </a:lnTo>
                  <a:lnTo>
                    <a:pt x="1107253" y="1869161"/>
                  </a:lnTo>
                  <a:lnTo>
                    <a:pt x="1114798" y="1816809"/>
                  </a:lnTo>
                  <a:lnTo>
                    <a:pt x="1121861" y="1765227"/>
                  </a:lnTo>
                  <a:lnTo>
                    <a:pt x="1128433" y="1714515"/>
                  </a:lnTo>
                  <a:lnTo>
                    <a:pt x="1134508" y="1664769"/>
                  </a:lnTo>
                  <a:lnTo>
                    <a:pt x="1140077" y="1616089"/>
                  </a:lnTo>
                  <a:lnTo>
                    <a:pt x="1145132" y="1568573"/>
                  </a:lnTo>
                  <a:lnTo>
                    <a:pt x="1149666" y="1522318"/>
                  </a:lnTo>
                  <a:lnTo>
                    <a:pt x="1153672" y="1477424"/>
                  </a:lnTo>
                  <a:lnTo>
                    <a:pt x="1157140" y="1433987"/>
                  </a:lnTo>
                  <a:lnTo>
                    <a:pt x="1160064" y="1392108"/>
                  </a:lnTo>
                  <a:lnTo>
                    <a:pt x="1162435" y="1351883"/>
                  </a:lnTo>
                  <a:lnTo>
                    <a:pt x="1164246" y="1313411"/>
                  </a:lnTo>
                  <a:lnTo>
                    <a:pt x="1166157" y="1242119"/>
                  </a:lnTo>
                  <a:lnTo>
                    <a:pt x="1165988" y="1185071"/>
                  </a:lnTo>
                  <a:lnTo>
                    <a:pt x="1164219" y="1128631"/>
                  </a:lnTo>
                  <a:lnTo>
                    <a:pt x="1160882" y="1072849"/>
                  </a:lnTo>
                  <a:lnTo>
                    <a:pt x="1156010" y="1017777"/>
                  </a:lnTo>
                  <a:lnTo>
                    <a:pt x="1149636" y="963463"/>
                  </a:lnTo>
                  <a:lnTo>
                    <a:pt x="1141792" y="909960"/>
                  </a:lnTo>
                  <a:lnTo>
                    <a:pt x="1132510" y="857317"/>
                  </a:lnTo>
                  <a:lnTo>
                    <a:pt x="1121822" y="805585"/>
                  </a:lnTo>
                  <a:lnTo>
                    <a:pt x="1109763" y="754815"/>
                  </a:lnTo>
                  <a:lnTo>
                    <a:pt x="1096363" y="705055"/>
                  </a:lnTo>
                  <a:lnTo>
                    <a:pt x="1081655" y="656358"/>
                  </a:lnTo>
                  <a:lnTo>
                    <a:pt x="1065672" y="608774"/>
                  </a:lnTo>
                  <a:lnTo>
                    <a:pt x="1048446" y="562352"/>
                  </a:lnTo>
                  <a:lnTo>
                    <a:pt x="1030011" y="517144"/>
                  </a:lnTo>
                  <a:lnTo>
                    <a:pt x="1010397" y="473200"/>
                  </a:lnTo>
                  <a:lnTo>
                    <a:pt x="989638" y="430570"/>
                  </a:lnTo>
                  <a:lnTo>
                    <a:pt x="967767" y="389305"/>
                  </a:lnTo>
                  <a:lnTo>
                    <a:pt x="944815" y="349454"/>
                  </a:lnTo>
                  <a:lnTo>
                    <a:pt x="920816" y="311070"/>
                  </a:lnTo>
                  <a:lnTo>
                    <a:pt x="895801" y="274202"/>
                  </a:lnTo>
                  <a:lnTo>
                    <a:pt x="869803" y="238900"/>
                  </a:lnTo>
                  <a:lnTo>
                    <a:pt x="842855" y="205215"/>
                  </a:lnTo>
                  <a:lnTo>
                    <a:pt x="814990" y="173198"/>
                  </a:lnTo>
                  <a:lnTo>
                    <a:pt x="786239" y="142898"/>
                  </a:lnTo>
                  <a:lnTo>
                    <a:pt x="756635" y="114367"/>
                  </a:lnTo>
                  <a:lnTo>
                    <a:pt x="726210" y="87654"/>
                  </a:lnTo>
                  <a:lnTo>
                    <a:pt x="694998" y="62810"/>
                  </a:lnTo>
                  <a:lnTo>
                    <a:pt x="663031" y="39887"/>
                  </a:lnTo>
                  <a:lnTo>
                    <a:pt x="630340" y="18933"/>
                  </a:lnTo>
                  <a:lnTo>
                    <a:pt x="596960"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20" name="object 20"/>
            <p:cNvSpPr/>
            <p:nvPr/>
          </p:nvSpPr>
          <p:spPr>
            <a:xfrm>
              <a:off x="12992424" y="5616475"/>
              <a:ext cx="607695" cy="607695"/>
            </a:xfrm>
            <a:custGeom>
              <a:avLst/>
              <a:gdLst/>
              <a:ahLst/>
              <a:cxnLst/>
              <a:rect l="l" t="t" r="r" b="b"/>
              <a:pathLst>
                <a:path w="607694" h="607695">
                  <a:moveTo>
                    <a:pt x="307048" y="0"/>
                  </a:moveTo>
                  <a:lnTo>
                    <a:pt x="257816" y="3431"/>
                  </a:lnTo>
                  <a:lnTo>
                    <a:pt x="211002" y="14433"/>
                  </a:lnTo>
                  <a:lnTo>
                    <a:pt x="167243" y="32384"/>
                  </a:lnTo>
                  <a:lnTo>
                    <a:pt x="127177" y="56660"/>
                  </a:lnTo>
                  <a:lnTo>
                    <a:pt x="91440" y="86638"/>
                  </a:lnTo>
                  <a:lnTo>
                    <a:pt x="60670" y="121696"/>
                  </a:lnTo>
                  <a:lnTo>
                    <a:pt x="35504" y="161211"/>
                  </a:lnTo>
                  <a:lnTo>
                    <a:pt x="16579" y="204558"/>
                  </a:lnTo>
                  <a:lnTo>
                    <a:pt x="4532" y="251117"/>
                  </a:lnTo>
                  <a:lnTo>
                    <a:pt x="0" y="300263"/>
                  </a:lnTo>
                  <a:lnTo>
                    <a:pt x="3431" y="349494"/>
                  </a:lnTo>
                  <a:lnTo>
                    <a:pt x="14433" y="396308"/>
                  </a:lnTo>
                  <a:lnTo>
                    <a:pt x="32383" y="440065"/>
                  </a:lnTo>
                  <a:lnTo>
                    <a:pt x="56659" y="480130"/>
                  </a:lnTo>
                  <a:lnTo>
                    <a:pt x="86637" y="515865"/>
                  </a:lnTo>
                  <a:lnTo>
                    <a:pt x="121694" y="546633"/>
                  </a:lnTo>
                  <a:lnTo>
                    <a:pt x="161207" y="571798"/>
                  </a:lnTo>
                  <a:lnTo>
                    <a:pt x="204553" y="590722"/>
                  </a:lnTo>
                  <a:lnTo>
                    <a:pt x="251109" y="602768"/>
                  </a:lnTo>
                  <a:lnTo>
                    <a:pt x="300252" y="607300"/>
                  </a:lnTo>
                  <a:lnTo>
                    <a:pt x="349487" y="603872"/>
                  </a:lnTo>
                  <a:lnTo>
                    <a:pt x="396303" y="592872"/>
                  </a:lnTo>
                  <a:lnTo>
                    <a:pt x="440064" y="574923"/>
                  </a:lnTo>
                  <a:lnTo>
                    <a:pt x="480131" y="550648"/>
                  </a:lnTo>
                  <a:lnTo>
                    <a:pt x="515869" y="520671"/>
                  </a:lnTo>
                  <a:lnTo>
                    <a:pt x="546639" y="485614"/>
                  </a:lnTo>
                  <a:lnTo>
                    <a:pt x="571806" y="446100"/>
                  </a:lnTo>
                  <a:lnTo>
                    <a:pt x="590731" y="402752"/>
                  </a:lnTo>
                  <a:lnTo>
                    <a:pt x="602779" y="356194"/>
                  </a:lnTo>
                  <a:lnTo>
                    <a:pt x="607311" y="307048"/>
                  </a:lnTo>
                  <a:lnTo>
                    <a:pt x="603880" y="257816"/>
                  </a:lnTo>
                  <a:lnTo>
                    <a:pt x="592877" y="211002"/>
                  </a:lnTo>
                  <a:lnTo>
                    <a:pt x="574927" y="167243"/>
                  </a:lnTo>
                  <a:lnTo>
                    <a:pt x="550651" y="127177"/>
                  </a:lnTo>
                  <a:lnTo>
                    <a:pt x="520672" y="91440"/>
                  </a:lnTo>
                  <a:lnTo>
                    <a:pt x="485614" y="60670"/>
                  </a:lnTo>
                  <a:lnTo>
                    <a:pt x="446100" y="35504"/>
                  </a:lnTo>
                  <a:lnTo>
                    <a:pt x="402752" y="16579"/>
                  </a:lnTo>
                  <a:lnTo>
                    <a:pt x="356194" y="4532"/>
                  </a:lnTo>
                  <a:lnTo>
                    <a:pt x="307048"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21" name="object 21"/>
            <p:cNvSpPr/>
            <p:nvPr/>
          </p:nvSpPr>
          <p:spPr>
            <a:xfrm>
              <a:off x="13050734" y="5674784"/>
              <a:ext cx="490855" cy="490855"/>
            </a:xfrm>
            <a:custGeom>
              <a:avLst/>
              <a:gdLst/>
              <a:ahLst/>
              <a:cxnLst/>
              <a:rect l="l" t="t" r="r" b="b"/>
              <a:pathLst>
                <a:path w="490855" h="490854">
                  <a:moveTo>
                    <a:pt x="248086" y="0"/>
                  </a:moveTo>
                  <a:lnTo>
                    <a:pt x="198587" y="4427"/>
                  </a:lnTo>
                  <a:lnTo>
                    <a:pt x="152373" y="18206"/>
                  </a:lnTo>
                  <a:lnTo>
                    <a:pt x="110445" y="40359"/>
                  </a:lnTo>
                  <a:lnTo>
                    <a:pt x="73798" y="69912"/>
                  </a:lnTo>
                  <a:lnTo>
                    <a:pt x="43433" y="105889"/>
                  </a:lnTo>
                  <a:lnTo>
                    <a:pt x="20345" y="147313"/>
                  </a:lnTo>
                  <a:lnTo>
                    <a:pt x="5535" y="193208"/>
                  </a:lnTo>
                  <a:lnTo>
                    <a:pt x="0" y="242599"/>
                  </a:lnTo>
                  <a:lnTo>
                    <a:pt x="4427" y="292102"/>
                  </a:lnTo>
                  <a:lnTo>
                    <a:pt x="18206" y="338317"/>
                  </a:lnTo>
                  <a:lnTo>
                    <a:pt x="40359" y="380246"/>
                  </a:lnTo>
                  <a:lnTo>
                    <a:pt x="69912" y="416893"/>
                  </a:lnTo>
                  <a:lnTo>
                    <a:pt x="105889" y="447258"/>
                  </a:lnTo>
                  <a:lnTo>
                    <a:pt x="147313" y="470346"/>
                  </a:lnTo>
                  <a:lnTo>
                    <a:pt x="193208" y="485158"/>
                  </a:lnTo>
                  <a:lnTo>
                    <a:pt x="242599" y="490697"/>
                  </a:lnTo>
                  <a:lnTo>
                    <a:pt x="292102" y="486263"/>
                  </a:lnTo>
                  <a:lnTo>
                    <a:pt x="338317" y="472480"/>
                  </a:lnTo>
                  <a:lnTo>
                    <a:pt x="380246" y="450324"/>
                  </a:lnTo>
                  <a:lnTo>
                    <a:pt x="416893" y="420771"/>
                  </a:lnTo>
                  <a:lnTo>
                    <a:pt x="447258" y="384795"/>
                  </a:lnTo>
                  <a:lnTo>
                    <a:pt x="470346" y="343372"/>
                  </a:lnTo>
                  <a:lnTo>
                    <a:pt x="485158" y="297477"/>
                  </a:lnTo>
                  <a:lnTo>
                    <a:pt x="490697" y="248086"/>
                  </a:lnTo>
                  <a:lnTo>
                    <a:pt x="486266" y="198587"/>
                  </a:lnTo>
                  <a:lnTo>
                    <a:pt x="472484" y="152373"/>
                  </a:lnTo>
                  <a:lnTo>
                    <a:pt x="450329" y="110445"/>
                  </a:lnTo>
                  <a:lnTo>
                    <a:pt x="420775" y="73798"/>
                  </a:lnTo>
                  <a:lnTo>
                    <a:pt x="384798" y="43433"/>
                  </a:lnTo>
                  <a:lnTo>
                    <a:pt x="343373" y="20345"/>
                  </a:lnTo>
                  <a:lnTo>
                    <a:pt x="297478" y="5535"/>
                  </a:lnTo>
                  <a:lnTo>
                    <a:pt x="248086"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22" name="object 22"/>
            <p:cNvSpPr/>
            <p:nvPr/>
          </p:nvSpPr>
          <p:spPr>
            <a:xfrm>
              <a:off x="13108832" y="7668464"/>
              <a:ext cx="360045" cy="878205"/>
            </a:xfrm>
            <a:custGeom>
              <a:avLst/>
              <a:gdLst/>
              <a:ahLst/>
              <a:cxnLst/>
              <a:rect l="l" t="t" r="r" b="b"/>
              <a:pathLst>
                <a:path w="360044" h="878204">
                  <a:moveTo>
                    <a:pt x="184685" y="0"/>
                  </a:moveTo>
                  <a:lnTo>
                    <a:pt x="153218" y="28168"/>
                  </a:lnTo>
                  <a:lnTo>
                    <a:pt x="124036" y="60617"/>
                  </a:lnTo>
                  <a:lnTo>
                    <a:pt x="97366" y="97034"/>
                  </a:lnTo>
                  <a:lnTo>
                    <a:pt x="73433" y="137108"/>
                  </a:lnTo>
                  <a:lnTo>
                    <a:pt x="52464" y="180528"/>
                  </a:lnTo>
                  <a:lnTo>
                    <a:pt x="34685" y="226983"/>
                  </a:lnTo>
                  <a:lnTo>
                    <a:pt x="20323" y="276160"/>
                  </a:lnTo>
                  <a:lnTo>
                    <a:pt x="9604" y="327750"/>
                  </a:lnTo>
                  <a:lnTo>
                    <a:pt x="2754" y="381439"/>
                  </a:lnTo>
                  <a:lnTo>
                    <a:pt x="0" y="436918"/>
                  </a:lnTo>
                  <a:lnTo>
                    <a:pt x="1512" y="492445"/>
                  </a:lnTo>
                  <a:lnTo>
                    <a:pt x="7158" y="546276"/>
                  </a:lnTo>
                  <a:lnTo>
                    <a:pt x="16720" y="598094"/>
                  </a:lnTo>
                  <a:lnTo>
                    <a:pt x="29977" y="647583"/>
                  </a:lnTo>
                  <a:lnTo>
                    <a:pt x="46711" y="694426"/>
                  </a:lnTo>
                  <a:lnTo>
                    <a:pt x="66703" y="738307"/>
                  </a:lnTo>
                  <a:lnTo>
                    <a:pt x="89732" y="778909"/>
                  </a:lnTo>
                  <a:lnTo>
                    <a:pt x="115579" y="815916"/>
                  </a:lnTo>
                  <a:lnTo>
                    <a:pt x="144026" y="849012"/>
                  </a:lnTo>
                  <a:lnTo>
                    <a:pt x="174853" y="877879"/>
                  </a:lnTo>
                  <a:lnTo>
                    <a:pt x="206320" y="849710"/>
                  </a:lnTo>
                  <a:lnTo>
                    <a:pt x="235503" y="817260"/>
                  </a:lnTo>
                  <a:lnTo>
                    <a:pt x="262174" y="780842"/>
                  </a:lnTo>
                  <a:lnTo>
                    <a:pt x="286108" y="740766"/>
                  </a:lnTo>
                  <a:lnTo>
                    <a:pt x="307078" y="697345"/>
                  </a:lnTo>
                  <a:lnTo>
                    <a:pt x="324857" y="650889"/>
                  </a:lnTo>
                  <a:lnTo>
                    <a:pt x="339219" y="601710"/>
                  </a:lnTo>
                  <a:lnTo>
                    <a:pt x="349938" y="550119"/>
                  </a:lnTo>
                  <a:lnTo>
                    <a:pt x="356786" y="496428"/>
                  </a:lnTo>
                  <a:lnTo>
                    <a:pt x="359538" y="440949"/>
                  </a:lnTo>
                  <a:lnTo>
                    <a:pt x="358026" y="385423"/>
                  </a:lnTo>
                  <a:lnTo>
                    <a:pt x="352380" y="331592"/>
                  </a:lnTo>
                  <a:lnTo>
                    <a:pt x="342818" y="279774"/>
                  </a:lnTo>
                  <a:lnTo>
                    <a:pt x="329560" y="230285"/>
                  </a:lnTo>
                  <a:lnTo>
                    <a:pt x="312826" y="183443"/>
                  </a:lnTo>
                  <a:lnTo>
                    <a:pt x="292835" y="139563"/>
                  </a:lnTo>
                  <a:lnTo>
                    <a:pt x="269806" y="98962"/>
                  </a:lnTo>
                  <a:lnTo>
                    <a:pt x="243958" y="61957"/>
                  </a:lnTo>
                  <a:lnTo>
                    <a:pt x="215512" y="28864"/>
                  </a:lnTo>
                  <a:lnTo>
                    <a:pt x="184685"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23" name="object 23"/>
            <p:cNvSpPr/>
            <p:nvPr/>
          </p:nvSpPr>
          <p:spPr>
            <a:xfrm>
              <a:off x="13205133" y="7832271"/>
              <a:ext cx="167005" cy="550545"/>
            </a:xfrm>
            <a:custGeom>
              <a:avLst/>
              <a:gdLst/>
              <a:ahLst/>
              <a:cxnLst/>
              <a:rect l="l" t="t" r="r" b="b"/>
              <a:pathLst>
                <a:path w="167005" h="550545">
                  <a:moveTo>
                    <a:pt x="86552" y="0"/>
                  </a:moveTo>
                  <a:lnTo>
                    <a:pt x="61717" y="37281"/>
                  </a:lnTo>
                  <a:lnTo>
                    <a:pt x="40688" y="78784"/>
                  </a:lnTo>
                  <a:lnTo>
                    <a:pt x="23733" y="123867"/>
                  </a:lnTo>
                  <a:lnTo>
                    <a:pt x="11121" y="171892"/>
                  </a:lnTo>
                  <a:lnTo>
                    <a:pt x="3120" y="222216"/>
                  </a:lnTo>
                  <a:lnTo>
                    <a:pt x="0" y="274201"/>
                  </a:lnTo>
                  <a:lnTo>
                    <a:pt x="1956" y="326241"/>
                  </a:lnTo>
                  <a:lnTo>
                    <a:pt x="8829" y="376729"/>
                  </a:lnTo>
                  <a:lnTo>
                    <a:pt x="20363" y="425021"/>
                  </a:lnTo>
                  <a:lnTo>
                    <a:pt x="36303" y="470469"/>
                  </a:lnTo>
                  <a:lnTo>
                    <a:pt x="56395" y="512429"/>
                  </a:lnTo>
                  <a:lnTo>
                    <a:pt x="80384" y="550255"/>
                  </a:lnTo>
                  <a:lnTo>
                    <a:pt x="105219" y="512974"/>
                  </a:lnTo>
                  <a:lnTo>
                    <a:pt x="126249" y="471473"/>
                  </a:lnTo>
                  <a:lnTo>
                    <a:pt x="143203" y="426391"/>
                  </a:lnTo>
                  <a:lnTo>
                    <a:pt x="155815" y="378367"/>
                  </a:lnTo>
                  <a:lnTo>
                    <a:pt x="163816" y="328042"/>
                  </a:lnTo>
                  <a:lnTo>
                    <a:pt x="166937" y="276054"/>
                  </a:lnTo>
                  <a:lnTo>
                    <a:pt x="164980" y="224018"/>
                  </a:lnTo>
                  <a:lnTo>
                    <a:pt x="158108" y="173530"/>
                  </a:lnTo>
                  <a:lnTo>
                    <a:pt x="146574" y="125238"/>
                  </a:lnTo>
                  <a:lnTo>
                    <a:pt x="130633" y="79788"/>
                  </a:lnTo>
                  <a:lnTo>
                    <a:pt x="110541" y="37826"/>
                  </a:lnTo>
                  <a:lnTo>
                    <a:pt x="86552"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grpSp>
      <p:sp>
        <p:nvSpPr>
          <p:cNvPr id="24" name="object 24"/>
          <p:cNvSpPr txBox="1"/>
          <p:nvPr/>
        </p:nvSpPr>
        <p:spPr>
          <a:xfrm>
            <a:off x="7461250" y="570404"/>
            <a:ext cx="1726880" cy="371255"/>
          </a:xfrm>
          <a:prstGeom prst="rect">
            <a:avLst/>
          </a:prstGeom>
        </p:spPr>
        <p:txBody>
          <a:bodyPr vert="horz" wrap="square" lIns="0" tIns="17145" rIns="0" bIns="0" rtlCol="0">
            <a:spAutoFit/>
          </a:bodyPr>
          <a:lstStyle/>
          <a:p>
            <a:pPr marL="12700">
              <a:lnSpc>
                <a:spcPct val="100000"/>
              </a:lnSpc>
              <a:spcBef>
                <a:spcPts val="135"/>
              </a:spcBef>
            </a:pPr>
            <a:r>
              <a:rPr sz="2300" spc="365" dirty="0">
                <a:solidFill>
                  <a:srgbClr val="FFFFFF"/>
                </a:solidFill>
                <a:latin typeface="Meiryo UI" panose="020B0604030504040204" pitchFamily="34" charset="-128"/>
                <a:cs typeface="Gen Shin Gothic P Bold"/>
              </a:rPr>
              <a:t>たいせつ</a:t>
            </a:r>
            <a:endParaRPr sz="2300" dirty="0">
              <a:latin typeface="Gen Shin Gothic P Regular"/>
              <a:cs typeface="Gen Shin Gothic P Regular"/>
            </a:endParaRPr>
          </a:p>
        </p:txBody>
      </p:sp>
      <p:sp>
        <p:nvSpPr>
          <p:cNvPr id="25" name="object 25"/>
          <p:cNvSpPr txBox="1"/>
          <p:nvPr/>
        </p:nvSpPr>
        <p:spPr>
          <a:xfrm>
            <a:off x="4470740" y="9072764"/>
            <a:ext cx="1153478" cy="371255"/>
          </a:xfrm>
          <a:prstGeom prst="rect">
            <a:avLst/>
          </a:prstGeom>
        </p:spPr>
        <p:txBody>
          <a:bodyPr vert="horz" wrap="square" lIns="0" tIns="17145" rIns="0" bIns="0" rtlCol="0">
            <a:spAutoFit/>
          </a:bodyPr>
          <a:lstStyle/>
          <a:p>
            <a:pPr marL="12700">
              <a:lnSpc>
                <a:spcPct val="100000"/>
              </a:lnSpc>
              <a:spcBef>
                <a:spcPts val="135"/>
              </a:spcBef>
            </a:pPr>
            <a:r>
              <a:rPr sz="2300" spc="25" dirty="0">
                <a:solidFill>
                  <a:srgbClr val="FFFFFF"/>
                </a:solidFill>
                <a:latin typeface="Meiryo UI" panose="020B0604030504040204" pitchFamily="34" charset="-128"/>
                <a:cs typeface="Gen Shin Gothic P Bold"/>
              </a:rPr>
              <a:t>と</a:t>
            </a:r>
            <a:r>
              <a:rPr sz="2300" spc="270" dirty="0">
                <a:solidFill>
                  <a:srgbClr val="FFFFFF"/>
                </a:solidFill>
                <a:latin typeface="Meiryo UI" panose="020B0604030504040204" pitchFamily="34" charset="-128"/>
                <a:cs typeface="Gen Shin Gothic P Bold"/>
              </a:rPr>
              <a:t> </a:t>
            </a:r>
            <a:r>
              <a:rPr sz="2300" spc="35" dirty="0">
                <a:solidFill>
                  <a:srgbClr val="FFFFFF"/>
                </a:solidFill>
                <a:latin typeface="Meiryo UI" panose="020B0604030504040204" pitchFamily="34" charset="-128"/>
                <a:cs typeface="Gen Shin Gothic P Bold"/>
              </a:rPr>
              <a:t>お</a:t>
            </a:r>
            <a:endParaRPr sz="2300" dirty="0">
              <a:latin typeface="Gen Shin Gothic P Regular"/>
              <a:cs typeface="Gen Shin Gothic P Regular"/>
            </a:endParaRPr>
          </a:p>
        </p:txBody>
      </p:sp>
      <p:sp>
        <p:nvSpPr>
          <p:cNvPr id="26" name="object 26"/>
          <p:cNvSpPr txBox="1"/>
          <p:nvPr/>
        </p:nvSpPr>
        <p:spPr>
          <a:xfrm>
            <a:off x="4468506" y="9380779"/>
            <a:ext cx="3221343" cy="776494"/>
          </a:xfrm>
          <a:prstGeom prst="rect">
            <a:avLst/>
          </a:prstGeom>
        </p:spPr>
        <p:txBody>
          <a:bodyPr vert="horz" wrap="square" lIns="0" tIns="14604" rIns="0" bIns="0" rtlCol="0">
            <a:spAutoFit/>
          </a:bodyPr>
          <a:lstStyle/>
          <a:p>
            <a:pPr marL="12700">
              <a:lnSpc>
                <a:spcPct val="100000"/>
              </a:lnSpc>
              <a:spcBef>
                <a:spcPts val="114"/>
              </a:spcBef>
            </a:pPr>
            <a:r>
              <a:rPr sz="4950" spc="295" dirty="0">
                <a:solidFill>
                  <a:srgbClr val="FFFFFF"/>
                </a:solidFill>
                <a:latin typeface="Meiryo UI" panose="020B0604030504040204" pitchFamily="34" charset="-128"/>
                <a:cs typeface="Gen Shin Gothic P Bold"/>
              </a:rPr>
              <a:t>遠くまで</a:t>
            </a:r>
            <a:endParaRPr sz="4950" dirty="0">
              <a:latin typeface="Gen Shin Gothic P Regular"/>
              <a:cs typeface="Gen Shin Gothic P Regular"/>
            </a:endParaRPr>
          </a:p>
        </p:txBody>
      </p:sp>
      <p:sp>
        <p:nvSpPr>
          <p:cNvPr id="27" name="object 27"/>
          <p:cNvSpPr/>
          <p:nvPr/>
        </p:nvSpPr>
        <p:spPr>
          <a:xfrm>
            <a:off x="2945982" y="8942136"/>
            <a:ext cx="5354320" cy="1518285"/>
          </a:xfrm>
          <a:custGeom>
            <a:avLst/>
            <a:gdLst/>
            <a:ahLst/>
            <a:cxnLst/>
            <a:rect l="l" t="t" r="r" b="b"/>
            <a:pathLst>
              <a:path w="5354320" h="1518284">
                <a:moveTo>
                  <a:pt x="5249054" y="1518278"/>
                </a:moveTo>
                <a:lnTo>
                  <a:pt x="104708" y="1518278"/>
                </a:lnTo>
                <a:lnTo>
                  <a:pt x="64052" y="1510016"/>
                </a:lnTo>
                <a:lnTo>
                  <a:pt x="30758" y="1487520"/>
                </a:lnTo>
                <a:lnTo>
                  <a:pt x="8262" y="1454226"/>
                </a:lnTo>
                <a:lnTo>
                  <a:pt x="0" y="1413569"/>
                </a:lnTo>
                <a:lnTo>
                  <a:pt x="0" y="104708"/>
                </a:lnTo>
                <a:lnTo>
                  <a:pt x="8262" y="64052"/>
                </a:lnTo>
                <a:lnTo>
                  <a:pt x="30758" y="30758"/>
                </a:lnTo>
                <a:lnTo>
                  <a:pt x="64052" y="8262"/>
                </a:lnTo>
                <a:lnTo>
                  <a:pt x="104708" y="0"/>
                </a:lnTo>
                <a:lnTo>
                  <a:pt x="5249054" y="0"/>
                </a:lnTo>
                <a:lnTo>
                  <a:pt x="5289711" y="8262"/>
                </a:lnTo>
                <a:lnTo>
                  <a:pt x="5323005" y="30758"/>
                </a:lnTo>
                <a:lnTo>
                  <a:pt x="5345501" y="64052"/>
                </a:lnTo>
                <a:lnTo>
                  <a:pt x="5353763" y="104708"/>
                </a:lnTo>
                <a:lnTo>
                  <a:pt x="5353763" y="1413569"/>
                </a:lnTo>
                <a:lnTo>
                  <a:pt x="5345501" y="1454226"/>
                </a:lnTo>
                <a:lnTo>
                  <a:pt x="5323005" y="1487520"/>
                </a:lnTo>
                <a:lnTo>
                  <a:pt x="5289711" y="1510016"/>
                </a:lnTo>
                <a:lnTo>
                  <a:pt x="5249054" y="1518278"/>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28" name="object 28"/>
          <p:cNvSpPr txBox="1"/>
          <p:nvPr/>
        </p:nvSpPr>
        <p:spPr>
          <a:xfrm>
            <a:off x="11167944" y="9312275"/>
            <a:ext cx="4141906" cy="776494"/>
          </a:xfrm>
          <a:prstGeom prst="rect">
            <a:avLst/>
          </a:prstGeom>
        </p:spPr>
        <p:txBody>
          <a:bodyPr vert="horz" wrap="square" lIns="0" tIns="14604" rIns="0" bIns="0" rtlCol="0">
            <a:spAutoFit/>
          </a:bodyPr>
          <a:lstStyle/>
          <a:p>
            <a:pPr marL="12700">
              <a:lnSpc>
                <a:spcPct val="100000"/>
              </a:lnSpc>
              <a:spcBef>
                <a:spcPts val="114"/>
              </a:spcBef>
            </a:pPr>
            <a:r>
              <a:rPr sz="4950" spc="295" dirty="0">
                <a:solidFill>
                  <a:srgbClr val="FFFFFF"/>
                </a:solidFill>
                <a:latin typeface="Meiryo UI" panose="020B0604030504040204" pitchFamily="34" charset="-128"/>
                <a:cs typeface="Gen Shin Gothic P Bold"/>
              </a:rPr>
              <a:t>コントロール</a:t>
            </a:r>
            <a:endParaRPr sz="4950" dirty="0">
              <a:latin typeface="Gen Shin Gothic P Regular"/>
              <a:cs typeface="Gen Shin Gothic P Regular"/>
            </a:endParaRPr>
          </a:p>
        </p:txBody>
      </p:sp>
      <p:sp>
        <p:nvSpPr>
          <p:cNvPr id="29" name="object 29"/>
          <p:cNvSpPr/>
          <p:nvPr/>
        </p:nvSpPr>
        <p:spPr>
          <a:xfrm>
            <a:off x="10589734" y="8942136"/>
            <a:ext cx="5354320" cy="1518285"/>
          </a:xfrm>
          <a:custGeom>
            <a:avLst/>
            <a:gdLst/>
            <a:ahLst/>
            <a:cxnLst/>
            <a:rect l="l" t="t" r="r" b="b"/>
            <a:pathLst>
              <a:path w="5354319" h="1518284">
                <a:moveTo>
                  <a:pt x="5249044" y="1518278"/>
                </a:moveTo>
                <a:lnTo>
                  <a:pt x="104708" y="1518278"/>
                </a:lnTo>
                <a:lnTo>
                  <a:pt x="64052" y="1510016"/>
                </a:lnTo>
                <a:lnTo>
                  <a:pt x="30758" y="1487520"/>
                </a:lnTo>
                <a:lnTo>
                  <a:pt x="8262" y="1454226"/>
                </a:lnTo>
                <a:lnTo>
                  <a:pt x="0" y="1413569"/>
                </a:lnTo>
                <a:lnTo>
                  <a:pt x="0" y="104708"/>
                </a:lnTo>
                <a:lnTo>
                  <a:pt x="8262" y="64052"/>
                </a:lnTo>
                <a:lnTo>
                  <a:pt x="30758" y="30758"/>
                </a:lnTo>
                <a:lnTo>
                  <a:pt x="64052" y="8262"/>
                </a:lnTo>
                <a:lnTo>
                  <a:pt x="104708" y="0"/>
                </a:lnTo>
                <a:lnTo>
                  <a:pt x="5249044" y="0"/>
                </a:lnTo>
                <a:lnTo>
                  <a:pt x="5289700" y="8262"/>
                </a:lnTo>
                <a:lnTo>
                  <a:pt x="5322994" y="30758"/>
                </a:lnTo>
                <a:lnTo>
                  <a:pt x="5345491" y="64052"/>
                </a:lnTo>
                <a:lnTo>
                  <a:pt x="5353753" y="104708"/>
                </a:lnTo>
                <a:lnTo>
                  <a:pt x="5353753" y="1413569"/>
                </a:lnTo>
                <a:lnTo>
                  <a:pt x="5345491" y="1454226"/>
                </a:lnTo>
                <a:lnTo>
                  <a:pt x="5322994" y="1487520"/>
                </a:lnTo>
                <a:lnTo>
                  <a:pt x="5289700" y="1510016"/>
                </a:lnTo>
                <a:lnTo>
                  <a:pt x="5249044" y="1518278"/>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9356681" y="825374"/>
            <a:ext cx="1391285" cy="845185"/>
          </a:xfrm>
          <a:prstGeom prst="rect">
            <a:avLst/>
          </a:prstGeom>
        </p:spPr>
        <p:txBody>
          <a:bodyPr vert="horz" wrap="square" lIns="0" tIns="15875" rIns="0" bIns="0" rtlCol="0">
            <a:spAutoFit/>
          </a:bodyPr>
          <a:lstStyle/>
          <a:p>
            <a:pPr marL="12700">
              <a:lnSpc>
                <a:spcPct val="100000"/>
              </a:lnSpc>
              <a:spcBef>
                <a:spcPts val="125"/>
              </a:spcBef>
            </a:pPr>
            <a:r>
              <a:rPr spc="25" dirty="0"/>
              <a:t>目標</a:t>
            </a:r>
          </a:p>
        </p:txBody>
      </p:sp>
      <p:grpSp>
        <p:nvGrpSpPr>
          <p:cNvPr id="4" name="object 4"/>
          <p:cNvGrpSpPr/>
          <p:nvPr/>
        </p:nvGrpSpPr>
        <p:grpSpPr>
          <a:xfrm>
            <a:off x="2098195" y="5828065"/>
            <a:ext cx="2108835" cy="3636010"/>
            <a:chOff x="2098195" y="5828065"/>
            <a:chExt cx="2108835" cy="3636010"/>
          </a:xfrm>
        </p:grpSpPr>
        <p:sp>
          <p:nvSpPr>
            <p:cNvPr id="5" name="object 5"/>
            <p:cNvSpPr/>
            <p:nvPr/>
          </p:nvSpPr>
          <p:spPr>
            <a:xfrm>
              <a:off x="3748584" y="5828065"/>
              <a:ext cx="458470" cy="2276475"/>
            </a:xfrm>
            <a:custGeom>
              <a:avLst/>
              <a:gdLst/>
              <a:ahLst/>
              <a:cxnLst/>
              <a:rect l="l" t="t" r="r" b="b"/>
              <a:pathLst>
                <a:path w="458470" h="2276475">
                  <a:moveTo>
                    <a:pt x="437232" y="0"/>
                  </a:moveTo>
                  <a:lnTo>
                    <a:pt x="0" y="2245879"/>
                  </a:lnTo>
                  <a:lnTo>
                    <a:pt x="193" y="2256266"/>
                  </a:lnTo>
                  <a:lnTo>
                    <a:pt x="4217" y="2265458"/>
                  </a:lnTo>
                  <a:lnTo>
                    <a:pt x="11393" y="2272473"/>
                  </a:lnTo>
                  <a:lnTo>
                    <a:pt x="21046" y="2276328"/>
                  </a:lnTo>
                  <a:lnTo>
                    <a:pt x="31439" y="2276141"/>
                  </a:lnTo>
                  <a:lnTo>
                    <a:pt x="40634" y="2272120"/>
                  </a:lnTo>
                  <a:lnTo>
                    <a:pt x="47651" y="2264944"/>
                  </a:lnTo>
                  <a:lnTo>
                    <a:pt x="51506" y="2255292"/>
                  </a:lnTo>
                  <a:lnTo>
                    <a:pt x="458268" y="30459"/>
                  </a:lnTo>
                  <a:lnTo>
                    <a:pt x="458077" y="20063"/>
                  </a:lnTo>
                  <a:lnTo>
                    <a:pt x="454056" y="10871"/>
                  </a:lnTo>
                  <a:lnTo>
                    <a:pt x="446883" y="3858"/>
                  </a:lnTo>
                  <a:lnTo>
                    <a:pt x="437232" y="0"/>
                  </a:lnTo>
                  <a:close/>
                </a:path>
              </a:pathLst>
            </a:custGeom>
            <a:solidFill>
              <a:srgbClr val="E8D5B9"/>
            </a:solidFill>
          </p:spPr>
          <p:txBody>
            <a:bodyPr wrap="square" lIns="0" tIns="0" rIns="0" bIns="0" rtlCol="0"/>
            <a:lstStyle/>
            <a:p>
              <a:endParaRPr dirty="0">
                <a:latin typeface="Meiryo UI" panose="020B0604030504040204" pitchFamily="34" charset="-128"/>
              </a:endParaRPr>
            </a:p>
          </p:txBody>
        </p:sp>
        <p:sp>
          <p:nvSpPr>
            <p:cNvPr id="6" name="object 6"/>
            <p:cNvSpPr/>
            <p:nvPr/>
          </p:nvSpPr>
          <p:spPr>
            <a:xfrm>
              <a:off x="3595611" y="7706696"/>
              <a:ext cx="474345" cy="510540"/>
            </a:xfrm>
            <a:custGeom>
              <a:avLst/>
              <a:gdLst/>
              <a:ahLst/>
              <a:cxnLst/>
              <a:rect l="l" t="t" r="r" b="b"/>
              <a:pathLst>
                <a:path w="474345" h="510540">
                  <a:moveTo>
                    <a:pt x="208737" y="137477"/>
                  </a:moveTo>
                  <a:lnTo>
                    <a:pt x="205130" y="100012"/>
                  </a:lnTo>
                  <a:lnTo>
                    <a:pt x="189763" y="61760"/>
                  </a:lnTo>
                  <a:lnTo>
                    <a:pt x="164604" y="26987"/>
                  </a:lnTo>
                  <a:lnTo>
                    <a:pt x="131648" y="0"/>
                  </a:lnTo>
                  <a:lnTo>
                    <a:pt x="0" y="34518"/>
                  </a:lnTo>
                  <a:lnTo>
                    <a:pt x="15557" y="77584"/>
                  </a:lnTo>
                  <a:lnTo>
                    <a:pt x="34378" y="122072"/>
                  </a:lnTo>
                  <a:lnTo>
                    <a:pt x="58343" y="161823"/>
                  </a:lnTo>
                  <a:lnTo>
                    <a:pt x="89293" y="190614"/>
                  </a:lnTo>
                  <a:lnTo>
                    <a:pt x="129120" y="202285"/>
                  </a:lnTo>
                  <a:lnTo>
                    <a:pt x="172720" y="192900"/>
                  </a:lnTo>
                  <a:lnTo>
                    <a:pt x="198589" y="169862"/>
                  </a:lnTo>
                  <a:lnTo>
                    <a:pt x="208737" y="137477"/>
                  </a:lnTo>
                  <a:close/>
                </a:path>
                <a:path w="474345" h="510540">
                  <a:moveTo>
                    <a:pt x="473748" y="69253"/>
                  </a:moveTo>
                  <a:lnTo>
                    <a:pt x="456895" y="46964"/>
                  </a:lnTo>
                  <a:lnTo>
                    <a:pt x="418655" y="36207"/>
                  </a:lnTo>
                  <a:lnTo>
                    <a:pt x="371462" y="31191"/>
                  </a:lnTo>
                  <a:lnTo>
                    <a:pt x="331381" y="29768"/>
                  </a:lnTo>
                  <a:lnTo>
                    <a:pt x="314439" y="29781"/>
                  </a:lnTo>
                  <a:lnTo>
                    <a:pt x="262191" y="24384"/>
                  </a:lnTo>
                  <a:lnTo>
                    <a:pt x="236270" y="27635"/>
                  </a:lnTo>
                  <a:lnTo>
                    <a:pt x="229044" y="44069"/>
                  </a:lnTo>
                  <a:lnTo>
                    <a:pt x="232867" y="78219"/>
                  </a:lnTo>
                  <a:lnTo>
                    <a:pt x="244386" y="116319"/>
                  </a:lnTo>
                  <a:lnTo>
                    <a:pt x="262839" y="142303"/>
                  </a:lnTo>
                  <a:lnTo>
                    <a:pt x="270129" y="147358"/>
                  </a:lnTo>
                  <a:lnTo>
                    <a:pt x="251841" y="145465"/>
                  </a:lnTo>
                  <a:lnTo>
                    <a:pt x="225933" y="148717"/>
                  </a:lnTo>
                  <a:lnTo>
                    <a:pt x="218706" y="165150"/>
                  </a:lnTo>
                  <a:lnTo>
                    <a:pt x="222529" y="199313"/>
                  </a:lnTo>
                  <a:lnTo>
                    <a:pt x="234035" y="237413"/>
                  </a:lnTo>
                  <a:lnTo>
                    <a:pt x="247840" y="256857"/>
                  </a:lnTo>
                  <a:lnTo>
                    <a:pt x="210616" y="253009"/>
                  </a:lnTo>
                  <a:lnTo>
                    <a:pt x="184696" y="256247"/>
                  </a:lnTo>
                  <a:lnTo>
                    <a:pt x="177469" y="272681"/>
                  </a:lnTo>
                  <a:lnTo>
                    <a:pt x="181292" y="306844"/>
                  </a:lnTo>
                  <a:lnTo>
                    <a:pt x="192811" y="344944"/>
                  </a:lnTo>
                  <a:lnTo>
                    <a:pt x="206616" y="364388"/>
                  </a:lnTo>
                  <a:lnTo>
                    <a:pt x="169392" y="360540"/>
                  </a:lnTo>
                  <a:lnTo>
                    <a:pt x="143471" y="363791"/>
                  </a:lnTo>
                  <a:lnTo>
                    <a:pt x="136245" y="380225"/>
                  </a:lnTo>
                  <a:lnTo>
                    <a:pt x="140068" y="414375"/>
                  </a:lnTo>
                  <a:lnTo>
                    <a:pt x="151587" y="452488"/>
                  </a:lnTo>
                  <a:lnTo>
                    <a:pt x="191668" y="493433"/>
                  </a:lnTo>
                  <a:lnTo>
                    <a:pt x="244081" y="502653"/>
                  </a:lnTo>
                  <a:lnTo>
                    <a:pt x="288721" y="509117"/>
                  </a:lnTo>
                  <a:lnTo>
                    <a:pt x="331266" y="510336"/>
                  </a:lnTo>
                  <a:lnTo>
                    <a:pt x="369138" y="471830"/>
                  </a:lnTo>
                  <a:lnTo>
                    <a:pt x="380949" y="405409"/>
                  </a:lnTo>
                  <a:lnTo>
                    <a:pt x="377291" y="400596"/>
                  </a:lnTo>
                  <a:lnTo>
                    <a:pt x="397548" y="391210"/>
                  </a:lnTo>
                  <a:lnTo>
                    <a:pt x="410375" y="364299"/>
                  </a:lnTo>
                  <a:lnTo>
                    <a:pt x="421220" y="330314"/>
                  </a:lnTo>
                  <a:lnTo>
                    <a:pt x="422173" y="297878"/>
                  </a:lnTo>
                  <a:lnTo>
                    <a:pt x="418515" y="293052"/>
                  </a:lnTo>
                  <a:lnTo>
                    <a:pt x="438785" y="283667"/>
                  </a:lnTo>
                  <a:lnTo>
                    <a:pt x="451599" y="256755"/>
                  </a:lnTo>
                  <a:lnTo>
                    <a:pt x="462445" y="222783"/>
                  </a:lnTo>
                  <a:lnTo>
                    <a:pt x="463410" y="190334"/>
                  </a:lnTo>
                  <a:lnTo>
                    <a:pt x="446544" y="168046"/>
                  </a:lnTo>
                  <a:lnTo>
                    <a:pt x="440817" y="166446"/>
                  </a:lnTo>
                  <a:lnTo>
                    <a:pt x="449122" y="162598"/>
                  </a:lnTo>
                  <a:lnTo>
                    <a:pt x="461949" y="135674"/>
                  </a:lnTo>
                  <a:lnTo>
                    <a:pt x="472795" y="101701"/>
                  </a:lnTo>
                  <a:lnTo>
                    <a:pt x="473748" y="69253"/>
                  </a:lnTo>
                  <a:close/>
                </a:path>
              </a:pathLst>
            </a:custGeom>
            <a:solidFill>
              <a:srgbClr val="FFD9AC"/>
            </a:solidFill>
          </p:spPr>
          <p:txBody>
            <a:bodyPr wrap="square" lIns="0" tIns="0" rIns="0" bIns="0" rtlCol="0"/>
            <a:lstStyle/>
            <a:p>
              <a:endParaRPr dirty="0">
                <a:latin typeface="Meiryo UI" panose="020B0604030504040204" pitchFamily="34" charset="-128"/>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2098195" y="8877163"/>
              <a:ext cx="188475" cy="188475"/>
            </a:xfrm>
            <a:prstGeom prst="rect">
              <a:avLst/>
            </a:prstGeom>
          </p:spPr>
        </p:pic>
        <p:pic>
          <p:nvPicPr>
            <p:cNvPr id="8" name="object 8"/>
            <p:cNvPicPr/>
            <p:nvPr/>
          </p:nvPicPr>
          <p:blipFill>
            <a:blip r:embed="rId4" cstate="email">
              <a:extLst>
                <a:ext uri="{28A0092B-C50C-407E-A947-70E740481C1C}">
                  <a14:useLocalDpi xmlns:a14="http://schemas.microsoft.com/office/drawing/2010/main"/>
                </a:ext>
              </a:extLst>
            </a:blip>
            <a:stretch>
              <a:fillRect/>
            </a:stretch>
          </p:blipFill>
          <p:spPr>
            <a:xfrm>
              <a:off x="2098195" y="9275057"/>
              <a:ext cx="188475" cy="188475"/>
            </a:xfrm>
            <a:prstGeom prst="rect">
              <a:avLst/>
            </a:prstGeom>
          </p:spPr>
        </p:pic>
      </p:grpSp>
      <p:sp>
        <p:nvSpPr>
          <p:cNvPr id="9" name="object 9"/>
          <p:cNvSpPr txBox="1"/>
          <p:nvPr/>
        </p:nvSpPr>
        <p:spPr>
          <a:xfrm>
            <a:off x="3346450" y="4801857"/>
            <a:ext cx="13675846" cy="2099934"/>
          </a:xfrm>
          <a:prstGeom prst="rect">
            <a:avLst/>
          </a:prstGeom>
        </p:spPr>
        <p:txBody>
          <a:bodyPr vert="horz" wrap="square" lIns="0" tIns="17145" rIns="0" bIns="0" rtlCol="0">
            <a:spAutoFit/>
          </a:bodyPr>
          <a:lstStyle/>
          <a:p>
            <a:pPr marL="6514465">
              <a:lnSpc>
                <a:spcPts val="2580"/>
              </a:lnSpc>
              <a:spcBef>
                <a:spcPts val="135"/>
              </a:spcBef>
              <a:tabLst>
                <a:tab pos="8451850" algn="l"/>
              </a:tabLst>
            </a:pPr>
            <a:r>
              <a:rPr lang="en-US" sz="2000" spc="595" dirty="0">
                <a:solidFill>
                  <a:srgbClr val="6C5757"/>
                </a:solidFill>
                <a:latin typeface="Meiryo UI" panose="020B0604030504040204" pitchFamily="34" charset="-128"/>
                <a:cs typeface="Gen Shin Gothic P Bold"/>
              </a:rPr>
              <a:t>        </a:t>
            </a:r>
            <a:r>
              <a:rPr sz="2000" spc="595" dirty="0" err="1">
                <a:solidFill>
                  <a:srgbClr val="6C5757"/>
                </a:solidFill>
                <a:latin typeface="Meiryo UI" panose="020B0604030504040204" pitchFamily="34" charset="-128"/>
                <a:cs typeface="Gen Shin Gothic P Bold"/>
              </a:rPr>
              <a:t>と</a:t>
            </a:r>
            <a:r>
              <a:rPr sz="2000" spc="35" dirty="0" err="1">
                <a:solidFill>
                  <a:srgbClr val="6C5757"/>
                </a:solidFill>
                <a:latin typeface="Meiryo UI" panose="020B0604030504040204" pitchFamily="34" charset="-128"/>
                <a:cs typeface="Gen Shin Gothic P Bold"/>
              </a:rPr>
              <a:t>お</a:t>
            </a:r>
            <a:r>
              <a:rPr sz="2000" spc="35" dirty="0">
                <a:solidFill>
                  <a:srgbClr val="6C5757"/>
                </a:solidFill>
                <a:latin typeface="Meiryo UI" panose="020B0604030504040204" pitchFamily="34" charset="-128"/>
                <a:cs typeface="Gen Shin Gothic P Bold"/>
              </a:rPr>
              <a:t>	</a:t>
            </a:r>
            <a:r>
              <a:rPr lang="en-US" sz="2000" spc="35" dirty="0">
                <a:solidFill>
                  <a:srgbClr val="6C5757"/>
                </a:solidFill>
                <a:latin typeface="Meiryo UI" panose="020B0604030504040204" pitchFamily="34" charset="-128"/>
                <a:cs typeface="Gen Shin Gothic P Bold"/>
              </a:rPr>
              <a:t>        </a:t>
            </a:r>
            <a:r>
              <a:rPr sz="2000" spc="25" dirty="0" err="1">
                <a:solidFill>
                  <a:srgbClr val="6C5757"/>
                </a:solidFill>
                <a:latin typeface="Meiryo UI" panose="020B0604030504040204" pitchFamily="34" charset="-128"/>
                <a:cs typeface="Gen Shin Gothic P Bold"/>
              </a:rPr>
              <a:t>と</a:t>
            </a:r>
            <a:endParaRPr sz="2000" dirty="0">
              <a:latin typeface="Gen Shin Gothic P Regular"/>
              <a:cs typeface="Gen Shin Gothic P Regular"/>
            </a:endParaRPr>
          </a:p>
          <a:p>
            <a:pPr marL="2540" algn="ctr">
              <a:lnSpc>
                <a:spcPts val="5760"/>
              </a:lnSpc>
            </a:pPr>
            <a:r>
              <a:rPr sz="4800" spc="295" dirty="0">
                <a:solidFill>
                  <a:srgbClr val="6C5757"/>
                </a:solidFill>
                <a:latin typeface="Meiryo UI" panose="020B0604030504040204" pitchFamily="34" charset="-128"/>
                <a:cs typeface="Gen Shin Gothic P Bold"/>
              </a:rPr>
              <a:t>コントロールよく、遠くへ飛ぶ</a:t>
            </a:r>
            <a:r>
              <a:rPr sz="4800" spc="5" dirty="0">
                <a:solidFill>
                  <a:srgbClr val="6C5757"/>
                </a:solidFill>
                <a:latin typeface="Meiryo UI" panose="020B0604030504040204" pitchFamily="34" charset="-128"/>
                <a:cs typeface="Gen Shin Gothic P Bold"/>
              </a:rPr>
              <a:t>、</a:t>
            </a:r>
            <a:endParaRPr sz="4800" dirty="0">
              <a:latin typeface="Gen Shin Gothic P Regular"/>
              <a:cs typeface="Gen Shin Gothic P Regular"/>
            </a:endParaRPr>
          </a:p>
          <a:p>
            <a:pPr algn="ctr">
              <a:lnSpc>
                <a:spcPct val="100000"/>
              </a:lnSpc>
              <a:spcBef>
                <a:spcPts val="1895"/>
              </a:spcBef>
            </a:pPr>
            <a:r>
              <a:rPr sz="4800" spc="300" dirty="0">
                <a:solidFill>
                  <a:srgbClr val="6C5757"/>
                </a:solidFill>
                <a:latin typeface="Meiryo UI" panose="020B0604030504040204" pitchFamily="34" charset="-128"/>
                <a:cs typeface="Gen Shin Gothic P Bold"/>
              </a:rPr>
              <a:t>か</a:t>
            </a:r>
            <a:r>
              <a:rPr sz="4800" spc="290" dirty="0">
                <a:solidFill>
                  <a:srgbClr val="6C5757"/>
                </a:solidFill>
                <a:latin typeface="Meiryo UI" panose="020B0604030504040204" pitchFamily="34" charset="-128"/>
                <a:cs typeface="Gen Shin Gothic P Bold"/>
              </a:rPr>
              <a:t>さ</a:t>
            </a:r>
            <a:r>
              <a:rPr sz="4800" spc="300" dirty="0">
                <a:solidFill>
                  <a:srgbClr val="6C5757"/>
                </a:solidFill>
                <a:latin typeface="Meiryo UI" panose="020B0604030504040204" pitchFamily="34" charset="-128"/>
                <a:cs typeface="Gen Shin Gothic P Bold"/>
              </a:rPr>
              <a:t>ぶくろ</a:t>
            </a:r>
            <a:r>
              <a:rPr sz="4800" spc="295" dirty="0">
                <a:solidFill>
                  <a:srgbClr val="6C5757"/>
                </a:solidFill>
                <a:latin typeface="Meiryo UI" panose="020B0604030504040204" pitchFamily="34" charset="-128"/>
                <a:cs typeface="Gen Shin Gothic P Bold"/>
              </a:rPr>
              <a:t>（</a:t>
            </a:r>
            <a:r>
              <a:rPr sz="4800" spc="305" dirty="0">
                <a:solidFill>
                  <a:srgbClr val="6C5757"/>
                </a:solidFill>
                <a:latin typeface="Meiryo UI" panose="020B0604030504040204" pitchFamily="34" charset="-128"/>
                <a:cs typeface="Gen Shin Gothic P Bold"/>
              </a:rPr>
              <a:t>バル</a:t>
            </a:r>
            <a:r>
              <a:rPr sz="4800" spc="55" dirty="0">
                <a:solidFill>
                  <a:srgbClr val="6C5757"/>
                </a:solidFill>
                <a:latin typeface="Meiryo UI" panose="020B0604030504040204" pitchFamily="34" charset="-128"/>
                <a:cs typeface="Gen Shin Gothic P Bold"/>
              </a:rPr>
              <a:t>ー</a:t>
            </a:r>
            <a:r>
              <a:rPr sz="4800" spc="300" dirty="0">
                <a:solidFill>
                  <a:srgbClr val="6C5757"/>
                </a:solidFill>
                <a:latin typeface="Meiryo UI" panose="020B0604030504040204" pitchFamily="34" charset="-128"/>
                <a:cs typeface="Gen Shin Gothic P Bold"/>
              </a:rPr>
              <a:t>ン</a:t>
            </a:r>
            <a:r>
              <a:rPr sz="4800" spc="290" dirty="0">
                <a:solidFill>
                  <a:srgbClr val="6C5757"/>
                </a:solidFill>
                <a:latin typeface="Meiryo UI" panose="020B0604030504040204" pitchFamily="34" charset="-128"/>
                <a:cs typeface="Gen Shin Gothic P Bold"/>
              </a:rPr>
              <a:t>）</a:t>
            </a:r>
            <a:r>
              <a:rPr sz="4800" spc="295" dirty="0">
                <a:solidFill>
                  <a:srgbClr val="6C5757"/>
                </a:solidFill>
                <a:latin typeface="Meiryo UI" panose="020B0604030504040204" pitchFamily="34" charset="-128"/>
                <a:cs typeface="Gen Shin Gothic P Bold"/>
              </a:rPr>
              <a:t>ロ</a:t>
            </a:r>
            <a:r>
              <a:rPr sz="4800" spc="300" dirty="0">
                <a:solidFill>
                  <a:srgbClr val="6C5757"/>
                </a:solidFill>
                <a:latin typeface="Meiryo UI" panose="020B0604030504040204" pitchFamily="34" charset="-128"/>
                <a:cs typeface="Gen Shin Gothic P Bold"/>
              </a:rPr>
              <a:t>ケ</a:t>
            </a:r>
            <a:r>
              <a:rPr sz="4800" spc="295" dirty="0">
                <a:solidFill>
                  <a:srgbClr val="6C5757"/>
                </a:solidFill>
                <a:latin typeface="Meiryo UI" panose="020B0604030504040204" pitchFamily="34" charset="-128"/>
                <a:cs typeface="Gen Shin Gothic P Bold"/>
              </a:rPr>
              <a:t>ット</a:t>
            </a:r>
            <a:r>
              <a:rPr sz="4800" spc="300" dirty="0">
                <a:solidFill>
                  <a:srgbClr val="6C5757"/>
                </a:solidFill>
                <a:latin typeface="Meiryo UI" panose="020B0604030504040204" pitchFamily="34" charset="-128"/>
                <a:cs typeface="Gen Shin Gothic P Bold"/>
              </a:rPr>
              <a:t>をつ</a:t>
            </a:r>
            <a:r>
              <a:rPr sz="4800" spc="295" dirty="0">
                <a:solidFill>
                  <a:srgbClr val="6C5757"/>
                </a:solidFill>
                <a:latin typeface="Meiryo UI" panose="020B0604030504040204" pitchFamily="34" charset="-128"/>
                <a:cs typeface="Gen Shin Gothic P Bold"/>
              </a:rPr>
              <a:t>く</a:t>
            </a:r>
            <a:r>
              <a:rPr sz="4800" spc="290" dirty="0">
                <a:solidFill>
                  <a:srgbClr val="6C5757"/>
                </a:solidFill>
                <a:latin typeface="Meiryo UI" panose="020B0604030504040204" pitchFamily="34" charset="-128"/>
                <a:cs typeface="Gen Shin Gothic P Bold"/>
              </a:rPr>
              <a:t>ろ</a:t>
            </a:r>
            <a:r>
              <a:rPr sz="4800" spc="10" dirty="0">
                <a:solidFill>
                  <a:srgbClr val="6C5757"/>
                </a:solidFill>
                <a:latin typeface="Meiryo UI" panose="020B0604030504040204" pitchFamily="34" charset="-128"/>
                <a:cs typeface="Gen Shin Gothic P Bold"/>
              </a:rPr>
              <a:t>う</a:t>
            </a:r>
            <a:endParaRPr sz="4800" dirty="0">
              <a:latin typeface="Gen Shin Gothic P Regular"/>
              <a:cs typeface="Gen Shin Gothic P Regular"/>
            </a:endParaRPr>
          </a:p>
        </p:txBody>
      </p:sp>
      <p:sp>
        <p:nvSpPr>
          <p:cNvPr id="10" name="object 10"/>
          <p:cNvSpPr txBox="1"/>
          <p:nvPr/>
        </p:nvSpPr>
        <p:spPr>
          <a:xfrm>
            <a:off x="9290050" y="555986"/>
            <a:ext cx="1828597" cy="371255"/>
          </a:xfrm>
          <a:prstGeom prst="rect">
            <a:avLst/>
          </a:prstGeom>
        </p:spPr>
        <p:txBody>
          <a:bodyPr vert="horz" wrap="square" lIns="0" tIns="17145" rIns="0" bIns="0" rtlCol="0">
            <a:spAutoFit/>
          </a:bodyPr>
          <a:lstStyle/>
          <a:p>
            <a:pPr marL="12700">
              <a:lnSpc>
                <a:spcPct val="100000"/>
              </a:lnSpc>
              <a:spcBef>
                <a:spcPts val="135"/>
              </a:spcBef>
            </a:pPr>
            <a:r>
              <a:rPr sz="2300" spc="150" dirty="0">
                <a:solidFill>
                  <a:srgbClr val="FFFFFF"/>
                </a:solidFill>
                <a:latin typeface="Meiryo UI" panose="020B0604030504040204" pitchFamily="34" charset="-128"/>
                <a:cs typeface="Gen Shin Gothic P Bold"/>
              </a:rPr>
              <a:t>もくひょう</a:t>
            </a:r>
            <a:endParaRPr sz="2300" dirty="0">
              <a:latin typeface="Gen Shin Gothic P Regular"/>
              <a:cs typeface="Gen Shin Gothic P Regul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5175250" y="835845"/>
            <a:ext cx="10418302" cy="839332"/>
          </a:xfrm>
          <a:prstGeom prst="rect">
            <a:avLst/>
          </a:prstGeom>
        </p:spPr>
        <p:txBody>
          <a:bodyPr vert="horz" wrap="square" lIns="0" tIns="15875" rIns="0" bIns="0" rtlCol="0">
            <a:spAutoFit/>
          </a:bodyPr>
          <a:lstStyle/>
          <a:p>
            <a:pPr marL="14604">
              <a:lnSpc>
                <a:spcPct val="100000"/>
              </a:lnSpc>
              <a:spcBef>
                <a:spcPts val="125"/>
              </a:spcBef>
            </a:pPr>
            <a:r>
              <a:rPr spc="15" dirty="0"/>
              <a:t>かさぶ</a:t>
            </a:r>
            <a:r>
              <a:rPr spc="20" dirty="0"/>
              <a:t>くろロケットをつく</a:t>
            </a:r>
            <a:r>
              <a:rPr spc="10" dirty="0"/>
              <a:t>ろう！</a:t>
            </a:r>
          </a:p>
        </p:txBody>
      </p:sp>
      <p:grpSp>
        <p:nvGrpSpPr>
          <p:cNvPr id="4" name="object 4"/>
          <p:cNvGrpSpPr/>
          <p:nvPr/>
        </p:nvGrpSpPr>
        <p:grpSpPr>
          <a:xfrm>
            <a:off x="2184311" y="2939619"/>
            <a:ext cx="16563975" cy="5422900"/>
            <a:chOff x="2184311" y="2939619"/>
            <a:chExt cx="16563975" cy="5422900"/>
          </a:xfrm>
        </p:grpSpPr>
        <p:sp>
          <p:nvSpPr>
            <p:cNvPr id="5" name="object 5"/>
            <p:cNvSpPr/>
            <p:nvPr/>
          </p:nvSpPr>
          <p:spPr>
            <a:xfrm>
              <a:off x="4533434" y="6363271"/>
              <a:ext cx="2162175" cy="1991995"/>
            </a:xfrm>
            <a:custGeom>
              <a:avLst/>
              <a:gdLst/>
              <a:ahLst/>
              <a:cxnLst/>
              <a:rect l="l" t="t" r="r" b="b"/>
              <a:pathLst>
                <a:path w="2162175" h="1991995">
                  <a:moveTo>
                    <a:pt x="1258090" y="0"/>
                  </a:moveTo>
                  <a:lnTo>
                    <a:pt x="489931" y="453251"/>
                  </a:lnTo>
                  <a:lnTo>
                    <a:pt x="108254" y="817443"/>
                  </a:lnTo>
                  <a:lnTo>
                    <a:pt x="0" y="1284375"/>
                  </a:lnTo>
                  <a:lnTo>
                    <a:pt x="48418" y="1991950"/>
                  </a:lnTo>
                  <a:lnTo>
                    <a:pt x="122539" y="1991950"/>
                  </a:lnTo>
                  <a:lnTo>
                    <a:pt x="1345905" y="1966550"/>
                  </a:lnTo>
                  <a:lnTo>
                    <a:pt x="2067080" y="1966550"/>
                  </a:lnTo>
                  <a:lnTo>
                    <a:pt x="2130768" y="1439413"/>
                  </a:lnTo>
                  <a:lnTo>
                    <a:pt x="2161816" y="958363"/>
                  </a:lnTo>
                  <a:lnTo>
                    <a:pt x="2127110" y="595825"/>
                  </a:lnTo>
                  <a:lnTo>
                    <a:pt x="2025804" y="157126"/>
                  </a:lnTo>
                  <a:lnTo>
                    <a:pt x="1258090" y="0"/>
                  </a:lnTo>
                  <a:close/>
                </a:path>
              </a:pathLst>
            </a:custGeom>
            <a:solidFill>
              <a:srgbClr val="B94E0E"/>
            </a:solidFill>
          </p:spPr>
          <p:txBody>
            <a:bodyPr wrap="square" lIns="0" tIns="0" rIns="0" bIns="0" rtlCol="0"/>
            <a:lstStyle/>
            <a:p>
              <a:endParaRPr dirty="0">
                <a:latin typeface="Meiryo UI" panose="020B0604030504040204" pitchFamily="34" charset="-128"/>
              </a:endParaRPr>
            </a:p>
          </p:txBody>
        </p:sp>
        <p:sp>
          <p:nvSpPr>
            <p:cNvPr id="6" name="object 6"/>
            <p:cNvSpPr/>
            <p:nvPr/>
          </p:nvSpPr>
          <p:spPr>
            <a:xfrm>
              <a:off x="5084273" y="4310010"/>
              <a:ext cx="2272030" cy="2210435"/>
            </a:xfrm>
            <a:custGeom>
              <a:avLst/>
              <a:gdLst/>
              <a:ahLst/>
              <a:cxnLst/>
              <a:rect l="l" t="t" r="r" b="b"/>
              <a:pathLst>
                <a:path w="2272029" h="2210434">
                  <a:moveTo>
                    <a:pt x="991575" y="0"/>
                  </a:moveTo>
                  <a:lnTo>
                    <a:pt x="564604" y="230380"/>
                  </a:lnTo>
                  <a:lnTo>
                    <a:pt x="538275" y="326263"/>
                  </a:lnTo>
                  <a:lnTo>
                    <a:pt x="454072" y="533405"/>
                  </a:lnTo>
                  <a:lnTo>
                    <a:pt x="304167" y="731040"/>
                  </a:lnTo>
                  <a:lnTo>
                    <a:pt x="80733" y="798405"/>
                  </a:lnTo>
                  <a:lnTo>
                    <a:pt x="68829" y="826163"/>
                  </a:lnTo>
                  <a:lnTo>
                    <a:pt x="42280" y="902337"/>
                  </a:lnTo>
                  <a:lnTo>
                    <a:pt x="14839" y="1016275"/>
                  </a:lnTo>
                  <a:lnTo>
                    <a:pt x="212" y="1157409"/>
                  </a:lnTo>
                  <a:lnTo>
                    <a:pt x="0" y="1187023"/>
                  </a:lnTo>
                  <a:lnTo>
                    <a:pt x="905" y="1217186"/>
                  </a:lnTo>
                  <a:lnTo>
                    <a:pt x="6474" y="1278872"/>
                  </a:lnTo>
                  <a:lnTo>
                    <a:pt x="18969" y="1347898"/>
                  </a:lnTo>
                  <a:lnTo>
                    <a:pt x="39281" y="1417595"/>
                  </a:lnTo>
                  <a:lnTo>
                    <a:pt x="68469" y="1487141"/>
                  </a:lnTo>
                  <a:lnTo>
                    <a:pt x="86722" y="1521602"/>
                  </a:lnTo>
                  <a:lnTo>
                    <a:pt x="107591" y="1555716"/>
                  </a:lnTo>
                  <a:lnTo>
                    <a:pt x="131208" y="1589383"/>
                  </a:lnTo>
                  <a:lnTo>
                    <a:pt x="157705" y="1622498"/>
                  </a:lnTo>
                  <a:lnTo>
                    <a:pt x="187215" y="1654960"/>
                  </a:lnTo>
                  <a:lnTo>
                    <a:pt x="219869" y="1686666"/>
                  </a:lnTo>
                  <a:lnTo>
                    <a:pt x="255802" y="1717512"/>
                  </a:lnTo>
                  <a:lnTo>
                    <a:pt x="295143" y="1747397"/>
                  </a:lnTo>
                  <a:lnTo>
                    <a:pt x="338026" y="1776218"/>
                  </a:lnTo>
                  <a:lnTo>
                    <a:pt x="384584" y="1803871"/>
                  </a:lnTo>
                  <a:lnTo>
                    <a:pt x="434948" y="1830255"/>
                  </a:lnTo>
                  <a:lnTo>
                    <a:pt x="489250" y="1855267"/>
                  </a:lnTo>
                  <a:lnTo>
                    <a:pt x="547624" y="1878803"/>
                  </a:lnTo>
                  <a:lnTo>
                    <a:pt x="610201" y="1900762"/>
                  </a:lnTo>
                  <a:lnTo>
                    <a:pt x="677113" y="1921040"/>
                  </a:lnTo>
                  <a:lnTo>
                    <a:pt x="707248" y="2053256"/>
                  </a:lnTo>
                  <a:lnTo>
                    <a:pt x="1474974" y="2210382"/>
                  </a:lnTo>
                  <a:lnTo>
                    <a:pt x="1685815" y="2092156"/>
                  </a:lnTo>
                  <a:lnTo>
                    <a:pt x="2271881" y="1051088"/>
                  </a:lnTo>
                  <a:lnTo>
                    <a:pt x="991575" y="0"/>
                  </a:lnTo>
                  <a:close/>
                </a:path>
              </a:pathLst>
            </a:custGeom>
            <a:solidFill>
              <a:srgbClr val="FFD9AC"/>
            </a:solidFill>
          </p:spPr>
          <p:txBody>
            <a:bodyPr wrap="square" lIns="0" tIns="0" rIns="0" bIns="0" rtlCol="0"/>
            <a:lstStyle/>
            <a:p>
              <a:endParaRPr dirty="0">
                <a:latin typeface="Meiryo UI" panose="020B0604030504040204" pitchFamily="34" charset="-128"/>
              </a:endParaRPr>
            </a:p>
          </p:txBody>
        </p:sp>
        <p:sp>
          <p:nvSpPr>
            <p:cNvPr id="7" name="object 7"/>
            <p:cNvSpPr/>
            <p:nvPr/>
          </p:nvSpPr>
          <p:spPr>
            <a:xfrm>
              <a:off x="5502424" y="3753309"/>
              <a:ext cx="2778125" cy="2649220"/>
            </a:xfrm>
            <a:custGeom>
              <a:avLst/>
              <a:gdLst/>
              <a:ahLst/>
              <a:cxnLst/>
              <a:rect l="l" t="t" r="r" b="b"/>
              <a:pathLst>
                <a:path w="2778125" h="2649220">
                  <a:moveTo>
                    <a:pt x="2026886" y="0"/>
                  </a:moveTo>
                  <a:lnTo>
                    <a:pt x="1834380" y="57409"/>
                  </a:lnTo>
                  <a:lnTo>
                    <a:pt x="1738201" y="117115"/>
                  </a:lnTo>
                  <a:lnTo>
                    <a:pt x="1709539" y="215629"/>
                  </a:lnTo>
                  <a:lnTo>
                    <a:pt x="1719586" y="389464"/>
                  </a:lnTo>
                  <a:lnTo>
                    <a:pt x="1672319" y="345275"/>
                  </a:lnTo>
                  <a:lnTo>
                    <a:pt x="1623774" y="305382"/>
                  </a:lnTo>
                  <a:lnTo>
                    <a:pt x="1574156" y="269593"/>
                  </a:lnTo>
                  <a:lnTo>
                    <a:pt x="1523668" y="237718"/>
                  </a:lnTo>
                  <a:lnTo>
                    <a:pt x="1472515" y="209565"/>
                  </a:lnTo>
                  <a:lnTo>
                    <a:pt x="1420901" y="184943"/>
                  </a:lnTo>
                  <a:lnTo>
                    <a:pt x="1369031" y="163661"/>
                  </a:lnTo>
                  <a:lnTo>
                    <a:pt x="1317109" y="145527"/>
                  </a:lnTo>
                  <a:lnTo>
                    <a:pt x="1265340" y="130352"/>
                  </a:lnTo>
                  <a:lnTo>
                    <a:pt x="1213926" y="117942"/>
                  </a:lnTo>
                  <a:lnTo>
                    <a:pt x="1163074" y="108109"/>
                  </a:lnTo>
                  <a:lnTo>
                    <a:pt x="1112987" y="100659"/>
                  </a:lnTo>
                  <a:lnTo>
                    <a:pt x="1063869" y="95403"/>
                  </a:lnTo>
                  <a:lnTo>
                    <a:pt x="1015925" y="92148"/>
                  </a:lnTo>
                  <a:lnTo>
                    <a:pt x="969359" y="90705"/>
                  </a:lnTo>
                  <a:lnTo>
                    <a:pt x="924376" y="90881"/>
                  </a:lnTo>
                  <a:lnTo>
                    <a:pt x="881179" y="92486"/>
                  </a:lnTo>
                  <a:lnTo>
                    <a:pt x="839974" y="95328"/>
                  </a:lnTo>
                  <a:lnTo>
                    <a:pt x="800963" y="99217"/>
                  </a:lnTo>
                  <a:lnTo>
                    <a:pt x="730346" y="109368"/>
                  </a:lnTo>
                  <a:lnTo>
                    <a:pt x="670963" y="121412"/>
                  </a:lnTo>
                  <a:lnTo>
                    <a:pt x="624447" y="133817"/>
                  </a:lnTo>
                  <a:lnTo>
                    <a:pt x="580996" y="150043"/>
                  </a:lnTo>
                  <a:lnTo>
                    <a:pt x="527046" y="175647"/>
                  </a:lnTo>
                  <a:lnTo>
                    <a:pt x="465277" y="210216"/>
                  </a:lnTo>
                  <a:lnTo>
                    <a:pt x="432299" y="230733"/>
                  </a:lnTo>
                  <a:lnTo>
                    <a:pt x="398372" y="253337"/>
                  </a:lnTo>
                  <a:lnTo>
                    <a:pt x="363832" y="277976"/>
                  </a:lnTo>
                  <a:lnTo>
                    <a:pt x="329012" y="304597"/>
                  </a:lnTo>
                  <a:lnTo>
                    <a:pt x="294250" y="333150"/>
                  </a:lnTo>
                  <a:lnTo>
                    <a:pt x="259879" y="363583"/>
                  </a:lnTo>
                  <a:lnTo>
                    <a:pt x="226235" y="395844"/>
                  </a:lnTo>
                  <a:lnTo>
                    <a:pt x="193653" y="429882"/>
                  </a:lnTo>
                  <a:lnTo>
                    <a:pt x="162469" y="465644"/>
                  </a:lnTo>
                  <a:lnTo>
                    <a:pt x="133018" y="503079"/>
                  </a:lnTo>
                  <a:lnTo>
                    <a:pt x="105634" y="542136"/>
                  </a:lnTo>
                  <a:lnTo>
                    <a:pt x="80653" y="582763"/>
                  </a:lnTo>
                  <a:lnTo>
                    <a:pt x="58410" y="624908"/>
                  </a:lnTo>
                  <a:lnTo>
                    <a:pt x="39240" y="668519"/>
                  </a:lnTo>
                  <a:lnTo>
                    <a:pt x="23479" y="713546"/>
                  </a:lnTo>
                  <a:lnTo>
                    <a:pt x="11462" y="759935"/>
                  </a:lnTo>
                  <a:lnTo>
                    <a:pt x="3524" y="807637"/>
                  </a:lnTo>
                  <a:lnTo>
                    <a:pt x="0" y="856598"/>
                  </a:lnTo>
                  <a:lnTo>
                    <a:pt x="1225" y="906767"/>
                  </a:lnTo>
                  <a:lnTo>
                    <a:pt x="7534" y="958093"/>
                  </a:lnTo>
                  <a:lnTo>
                    <a:pt x="19263" y="1010525"/>
                  </a:lnTo>
                  <a:lnTo>
                    <a:pt x="36747" y="1064009"/>
                  </a:lnTo>
                  <a:lnTo>
                    <a:pt x="154488" y="1345479"/>
                  </a:lnTo>
                  <a:lnTo>
                    <a:pt x="262072" y="1425982"/>
                  </a:lnTo>
                  <a:lnTo>
                    <a:pt x="421001" y="1293531"/>
                  </a:lnTo>
                  <a:lnTo>
                    <a:pt x="692780" y="936139"/>
                  </a:lnTo>
                  <a:lnTo>
                    <a:pt x="643365" y="1220681"/>
                  </a:lnTo>
                  <a:lnTo>
                    <a:pt x="659650" y="1384107"/>
                  </a:lnTo>
                  <a:lnTo>
                    <a:pt x="771115" y="1488134"/>
                  </a:lnTo>
                  <a:lnTo>
                    <a:pt x="1007241" y="1594485"/>
                  </a:lnTo>
                  <a:lnTo>
                    <a:pt x="1023726" y="1573343"/>
                  </a:lnTo>
                  <a:lnTo>
                    <a:pt x="1046894" y="1556882"/>
                  </a:lnTo>
                  <a:lnTo>
                    <a:pt x="1075618" y="1545180"/>
                  </a:lnTo>
                  <a:lnTo>
                    <a:pt x="1108772" y="1538315"/>
                  </a:lnTo>
                  <a:lnTo>
                    <a:pt x="1145231" y="1536366"/>
                  </a:lnTo>
                  <a:lnTo>
                    <a:pt x="1183868" y="1539409"/>
                  </a:lnTo>
                  <a:lnTo>
                    <a:pt x="1223558" y="1547524"/>
                  </a:lnTo>
                  <a:lnTo>
                    <a:pt x="1263173" y="1560787"/>
                  </a:lnTo>
                  <a:lnTo>
                    <a:pt x="1301588" y="1579278"/>
                  </a:lnTo>
                  <a:lnTo>
                    <a:pt x="1337677" y="1603073"/>
                  </a:lnTo>
                  <a:lnTo>
                    <a:pt x="1370313" y="1632252"/>
                  </a:lnTo>
                  <a:lnTo>
                    <a:pt x="1398372" y="1666891"/>
                  </a:lnTo>
                  <a:lnTo>
                    <a:pt x="1420725" y="1707069"/>
                  </a:lnTo>
                  <a:lnTo>
                    <a:pt x="1436248" y="1752864"/>
                  </a:lnTo>
                  <a:lnTo>
                    <a:pt x="1443814" y="1804353"/>
                  </a:lnTo>
                  <a:lnTo>
                    <a:pt x="1447484" y="1963859"/>
                  </a:lnTo>
                  <a:lnTo>
                    <a:pt x="1412936" y="2061060"/>
                  </a:lnTo>
                  <a:lnTo>
                    <a:pt x="1307976" y="2135585"/>
                  </a:lnTo>
                  <a:lnTo>
                    <a:pt x="1100411" y="2227063"/>
                  </a:lnTo>
                  <a:lnTo>
                    <a:pt x="993166" y="2414991"/>
                  </a:lnTo>
                  <a:lnTo>
                    <a:pt x="974835" y="2521575"/>
                  </a:lnTo>
                  <a:lnTo>
                    <a:pt x="1061095" y="2586360"/>
                  </a:lnTo>
                  <a:lnTo>
                    <a:pt x="1267621" y="2648893"/>
                  </a:lnTo>
                  <a:lnTo>
                    <a:pt x="1406612" y="2642915"/>
                  </a:lnTo>
                  <a:lnTo>
                    <a:pt x="1737665" y="2584235"/>
                  </a:lnTo>
                  <a:lnTo>
                    <a:pt x="2131899" y="2411731"/>
                  </a:lnTo>
                  <a:lnTo>
                    <a:pt x="2460433" y="2064282"/>
                  </a:lnTo>
                  <a:lnTo>
                    <a:pt x="2657782" y="1686988"/>
                  </a:lnTo>
                  <a:lnTo>
                    <a:pt x="2710827" y="1439177"/>
                  </a:lnTo>
                  <a:lnTo>
                    <a:pt x="2608102" y="1211009"/>
                  </a:lnTo>
                  <a:lnTo>
                    <a:pt x="2338143" y="892642"/>
                  </a:lnTo>
                  <a:lnTo>
                    <a:pt x="2432074" y="883151"/>
                  </a:lnTo>
                  <a:lnTo>
                    <a:pt x="2623704" y="844257"/>
                  </a:lnTo>
                  <a:lnTo>
                    <a:pt x="2777785" y="760332"/>
                  </a:lnTo>
                  <a:lnTo>
                    <a:pt x="2759073" y="615750"/>
                  </a:lnTo>
                  <a:lnTo>
                    <a:pt x="2635312" y="478963"/>
                  </a:lnTo>
                  <a:lnTo>
                    <a:pt x="2519983" y="422048"/>
                  </a:lnTo>
                  <a:lnTo>
                    <a:pt x="2346419" y="434821"/>
                  </a:lnTo>
                  <a:lnTo>
                    <a:pt x="2047953" y="507094"/>
                  </a:lnTo>
                  <a:lnTo>
                    <a:pt x="2091587" y="415028"/>
                  </a:lnTo>
                  <a:lnTo>
                    <a:pt x="2162556" y="219327"/>
                  </a:lnTo>
                  <a:lnTo>
                    <a:pt x="2170956" y="40735"/>
                  </a:lnTo>
                  <a:lnTo>
                    <a:pt x="2026886" y="0"/>
                  </a:lnTo>
                  <a:close/>
                </a:path>
              </a:pathLst>
            </a:custGeom>
            <a:solidFill>
              <a:srgbClr val="6C5757"/>
            </a:solidFill>
          </p:spPr>
          <p:txBody>
            <a:bodyPr wrap="square" lIns="0" tIns="0" rIns="0" bIns="0" rtlCol="0"/>
            <a:lstStyle/>
            <a:p>
              <a:endParaRPr dirty="0">
                <a:latin typeface="Meiryo UI" panose="020B0604030504040204" pitchFamily="34" charset="-128"/>
              </a:endParaRPr>
            </a:p>
          </p:txBody>
        </p:sp>
        <p:sp>
          <p:nvSpPr>
            <p:cNvPr id="8" name="object 8"/>
            <p:cNvSpPr/>
            <p:nvPr/>
          </p:nvSpPr>
          <p:spPr>
            <a:xfrm>
              <a:off x="5597190" y="5327133"/>
              <a:ext cx="634365" cy="636270"/>
            </a:xfrm>
            <a:custGeom>
              <a:avLst/>
              <a:gdLst/>
              <a:ahLst/>
              <a:cxnLst/>
              <a:rect l="l" t="t" r="r" b="b"/>
              <a:pathLst>
                <a:path w="634364" h="636270">
                  <a:moveTo>
                    <a:pt x="311686" y="0"/>
                  </a:moveTo>
                  <a:lnTo>
                    <a:pt x="267301" y="4111"/>
                  </a:lnTo>
                  <a:lnTo>
                    <a:pt x="224149" y="14341"/>
                  </a:lnTo>
                  <a:lnTo>
                    <a:pt x="182876" y="30435"/>
                  </a:lnTo>
                  <a:lnTo>
                    <a:pt x="144130" y="52143"/>
                  </a:lnTo>
                  <a:lnTo>
                    <a:pt x="108558" y="79212"/>
                  </a:lnTo>
                  <a:lnTo>
                    <a:pt x="76807" y="111388"/>
                  </a:lnTo>
                  <a:lnTo>
                    <a:pt x="49525" y="148420"/>
                  </a:lnTo>
                  <a:lnTo>
                    <a:pt x="27359" y="190054"/>
                  </a:lnTo>
                  <a:lnTo>
                    <a:pt x="11473" y="234464"/>
                  </a:lnTo>
                  <a:lnTo>
                    <a:pt x="2436" y="279557"/>
                  </a:lnTo>
                  <a:lnTo>
                    <a:pt x="0" y="324686"/>
                  </a:lnTo>
                  <a:lnTo>
                    <a:pt x="3914" y="369201"/>
                  </a:lnTo>
                  <a:lnTo>
                    <a:pt x="13931" y="412454"/>
                  </a:lnTo>
                  <a:lnTo>
                    <a:pt x="29802" y="453798"/>
                  </a:lnTo>
                  <a:lnTo>
                    <a:pt x="51278" y="492583"/>
                  </a:lnTo>
                  <a:lnTo>
                    <a:pt x="78110" y="528161"/>
                  </a:lnTo>
                  <a:lnTo>
                    <a:pt x="110049" y="559885"/>
                  </a:lnTo>
                  <a:lnTo>
                    <a:pt x="146847" y="587104"/>
                  </a:lnTo>
                  <a:lnTo>
                    <a:pt x="188254" y="609172"/>
                  </a:lnTo>
                  <a:lnTo>
                    <a:pt x="232454" y="624929"/>
                  </a:lnTo>
                  <a:lnTo>
                    <a:pt x="277362" y="633811"/>
                  </a:lnTo>
                  <a:lnTo>
                    <a:pt x="322333" y="636070"/>
                  </a:lnTo>
                  <a:lnTo>
                    <a:pt x="366718" y="631958"/>
                  </a:lnTo>
                  <a:lnTo>
                    <a:pt x="409870" y="621729"/>
                  </a:lnTo>
                  <a:lnTo>
                    <a:pt x="451143" y="605634"/>
                  </a:lnTo>
                  <a:lnTo>
                    <a:pt x="489889" y="583926"/>
                  </a:lnTo>
                  <a:lnTo>
                    <a:pt x="525461" y="556858"/>
                  </a:lnTo>
                  <a:lnTo>
                    <a:pt x="557212" y="524681"/>
                  </a:lnTo>
                  <a:lnTo>
                    <a:pt x="584494" y="487650"/>
                  </a:lnTo>
                  <a:lnTo>
                    <a:pt x="606660" y="446015"/>
                  </a:lnTo>
                  <a:lnTo>
                    <a:pt x="622548" y="401605"/>
                  </a:lnTo>
                  <a:lnTo>
                    <a:pt x="631586" y="356512"/>
                  </a:lnTo>
                  <a:lnTo>
                    <a:pt x="634024" y="311383"/>
                  </a:lnTo>
                  <a:lnTo>
                    <a:pt x="630109" y="266868"/>
                  </a:lnTo>
                  <a:lnTo>
                    <a:pt x="620092" y="223615"/>
                  </a:lnTo>
                  <a:lnTo>
                    <a:pt x="604220" y="182271"/>
                  </a:lnTo>
                  <a:lnTo>
                    <a:pt x="582743" y="143486"/>
                  </a:lnTo>
                  <a:lnTo>
                    <a:pt x="555911" y="107908"/>
                  </a:lnTo>
                  <a:lnTo>
                    <a:pt x="523971" y="76185"/>
                  </a:lnTo>
                  <a:lnTo>
                    <a:pt x="487172" y="48965"/>
                  </a:lnTo>
                  <a:lnTo>
                    <a:pt x="445765" y="26897"/>
                  </a:lnTo>
                  <a:lnTo>
                    <a:pt x="401565" y="11140"/>
                  </a:lnTo>
                  <a:lnTo>
                    <a:pt x="356657" y="2258"/>
                  </a:lnTo>
                  <a:lnTo>
                    <a:pt x="311686" y="0"/>
                  </a:lnTo>
                  <a:close/>
                </a:path>
              </a:pathLst>
            </a:custGeom>
            <a:solidFill>
              <a:srgbClr val="FF9742">
                <a:alpha val="54998"/>
              </a:srgbClr>
            </a:solidFill>
          </p:spPr>
          <p:txBody>
            <a:bodyPr wrap="square" lIns="0" tIns="0" rIns="0" bIns="0" rtlCol="0"/>
            <a:lstStyle/>
            <a:p>
              <a:endParaRPr dirty="0">
                <a:latin typeface="Meiryo UI" panose="020B0604030504040204" pitchFamily="34" charset="-128"/>
              </a:endParaRPr>
            </a:p>
          </p:txBody>
        </p:sp>
        <p:sp>
          <p:nvSpPr>
            <p:cNvPr id="9" name="object 9"/>
            <p:cNvSpPr/>
            <p:nvPr/>
          </p:nvSpPr>
          <p:spPr>
            <a:xfrm>
              <a:off x="5468160" y="5118356"/>
              <a:ext cx="207645" cy="229235"/>
            </a:xfrm>
            <a:custGeom>
              <a:avLst/>
              <a:gdLst/>
              <a:ahLst/>
              <a:cxnLst/>
              <a:rect l="l" t="t" r="r" b="b"/>
              <a:pathLst>
                <a:path w="207645" h="229235">
                  <a:moveTo>
                    <a:pt x="207386" y="0"/>
                  </a:moveTo>
                  <a:lnTo>
                    <a:pt x="0" y="41600"/>
                  </a:lnTo>
                  <a:lnTo>
                    <a:pt x="144299" y="228694"/>
                  </a:lnTo>
                </a:path>
              </a:pathLst>
            </a:custGeom>
            <a:ln w="52354">
              <a:solidFill>
                <a:srgbClr val="000000"/>
              </a:solidFill>
            </a:ln>
          </p:spPr>
          <p:txBody>
            <a:bodyPr wrap="square" lIns="0" tIns="0" rIns="0" bIns="0" rtlCol="0"/>
            <a:lstStyle/>
            <a:p>
              <a:endParaRPr dirty="0">
                <a:latin typeface="Meiryo UI" panose="020B0604030504040204" pitchFamily="34" charset="-128"/>
              </a:endParaRPr>
            </a:p>
          </p:txBody>
        </p:sp>
        <p:sp>
          <p:nvSpPr>
            <p:cNvPr id="10" name="object 10"/>
            <p:cNvSpPr/>
            <p:nvPr/>
          </p:nvSpPr>
          <p:spPr>
            <a:xfrm>
              <a:off x="5084268" y="5281062"/>
              <a:ext cx="263525" cy="307975"/>
            </a:xfrm>
            <a:custGeom>
              <a:avLst/>
              <a:gdLst/>
              <a:ahLst/>
              <a:cxnLst/>
              <a:rect l="l" t="t" r="r" b="b"/>
              <a:pathLst>
                <a:path w="263525" h="307975">
                  <a:moveTo>
                    <a:pt x="232452" y="0"/>
                  </a:moveTo>
                  <a:lnTo>
                    <a:pt x="161309" y="24753"/>
                  </a:lnTo>
                  <a:lnTo>
                    <a:pt x="119115" y="48120"/>
                  </a:lnTo>
                  <a:lnTo>
                    <a:pt x="75200" y="81746"/>
                  </a:lnTo>
                  <a:lnTo>
                    <a:pt x="34078" y="127255"/>
                  </a:lnTo>
                  <a:lnTo>
                    <a:pt x="218" y="186360"/>
                  </a:lnTo>
                  <a:lnTo>
                    <a:pt x="0" y="215974"/>
                  </a:lnTo>
                  <a:lnTo>
                    <a:pt x="903" y="246137"/>
                  </a:lnTo>
                  <a:lnTo>
                    <a:pt x="3029" y="276777"/>
                  </a:lnTo>
                  <a:lnTo>
                    <a:pt x="6480" y="307823"/>
                  </a:lnTo>
                  <a:lnTo>
                    <a:pt x="14312" y="305024"/>
                  </a:lnTo>
                  <a:lnTo>
                    <a:pt x="20851" y="300026"/>
                  </a:lnTo>
                  <a:lnTo>
                    <a:pt x="25584" y="293211"/>
                  </a:lnTo>
                  <a:lnTo>
                    <a:pt x="27998" y="284965"/>
                  </a:lnTo>
                  <a:lnTo>
                    <a:pt x="43986" y="218890"/>
                  </a:lnTo>
                  <a:lnTo>
                    <a:pt x="70729" y="166316"/>
                  </a:lnTo>
                  <a:lnTo>
                    <a:pt x="104378" y="125774"/>
                  </a:lnTo>
                  <a:lnTo>
                    <a:pt x="141086" y="95796"/>
                  </a:lnTo>
                  <a:lnTo>
                    <a:pt x="177005" y="74916"/>
                  </a:lnTo>
                  <a:lnTo>
                    <a:pt x="231091" y="54579"/>
                  </a:lnTo>
                  <a:lnTo>
                    <a:pt x="241562" y="52186"/>
                  </a:lnTo>
                  <a:lnTo>
                    <a:pt x="251333" y="48295"/>
                  </a:lnTo>
                  <a:lnTo>
                    <a:pt x="258616" y="41209"/>
                  </a:lnTo>
                  <a:lnTo>
                    <a:pt x="262739" y="31918"/>
                  </a:lnTo>
                  <a:lnTo>
                    <a:pt x="263027" y="21412"/>
                  </a:lnTo>
                  <a:lnTo>
                    <a:pt x="259188" y="11633"/>
                  </a:lnTo>
                  <a:lnTo>
                    <a:pt x="252157" y="4357"/>
                  </a:lnTo>
                  <a:lnTo>
                    <a:pt x="242917" y="255"/>
                  </a:lnTo>
                  <a:lnTo>
                    <a:pt x="232452" y="0"/>
                  </a:lnTo>
                  <a:close/>
                </a:path>
              </a:pathLst>
            </a:custGeom>
            <a:solidFill>
              <a:srgbClr val="FF9742">
                <a:alpha val="54998"/>
              </a:srgbClr>
            </a:solidFill>
          </p:spPr>
          <p:txBody>
            <a:bodyPr wrap="square" lIns="0" tIns="0" rIns="0" bIns="0" rtlCol="0"/>
            <a:lstStyle/>
            <a:p>
              <a:endParaRPr dirty="0">
                <a:latin typeface="Meiryo UI" panose="020B0604030504040204" pitchFamily="34" charset="-128"/>
              </a:endParaRPr>
            </a:p>
          </p:txBody>
        </p:sp>
        <p:sp>
          <p:nvSpPr>
            <p:cNvPr id="11" name="object 11"/>
            <p:cNvSpPr/>
            <p:nvPr/>
          </p:nvSpPr>
          <p:spPr>
            <a:xfrm>
              <a:off x="3884469" y="4468256"/>
              <a:ext cx="618490" cy="467359"/>
            </a:xfrm>
            <a:custGeom>
              <a:avLst/>
              <a:gdLst/>
              <a:ahLst/>
              <a:cxnLst/>
              <a:rect l="l" t="t" r="r" b="b"/>
              <a:pathLst>
                <a:path w="618489" h="467360">
                  <a:moveTo>
                    <a:pt x="134077" y="0"/>
                  </a:moveTo>
                  <a:lnTo>
                    <a:pt x="83420" y="37001"/>
                  </a:lnTo>
                  <a:lnTo>
                    <a:pt x="23589" y="124229"/>
                  </a:lnTo>
                  <a:lnTo>
                    <a:pt x="4738" y="156964"/>
                  </a:lnTo>
                  <a:lnTo>
                    <a:pt x="0" y="188724"/>
                  </a:lnTo>
                  <a:lnTo>
                    <a:pt x="7620" y="219382"/>
                  </a:lnTo>
                  <a:lnTo>
                    <a:pt x="52918" y="276882"/>
                  </a:lnTo>
                  <a:lnTo>
                    <a:pt x="87086" y="303472"/>
                  </a:lnTo>
                  <a:lnTo>
                    <a:pt x="126593" y="328451"/>
                  </a:lnTo>
                  <a:lnTo>
                    <a:pt x="169685" y="351694"/>
                  </a:lnTo>
                  <a:lnTo>
                    <a:pt x="214607" y="373073"/>
                  </a:lnTo>
                  <a:lnTo>
                    <a:pt x="259603" y="392461"/>
                  </a:lnTo>
                  <a:lnTo>
                    <a:pt x="315615" y="414286"/>
                  </a:lnTo>
                  <a:lnTo>
                    <a:pt x="371326" y="433378"/>
                  </a:lnTo>
                  <a:lnTo>
                    <a:pt x="424925" y="448964"/>
                  </a:lnTo>
                  <a:lnTo>
                    <a:pt x="474598" y="460275"/>
                  </a:lnTo>
                  <a:lnTo>
                    <a:pt x="518533" y="466540"/>
                  </a:lnTo>
                  <a:lnTo>
                    <a:pt x="554917" y="466987"/>
                  </a:lnTo>
                  <a:lnTo>
                    <a:pt x="581937" y="460848"/>
                  </a:lnTo>
                  <a:lnTo>
                    <a:pt x="597781" y="447350"/>
                  </a:lnTo>
                  <a:lnTo>
                    <a:pt x="612731" y="412035"/>
                  </a:lnTo>
                  <a:lnTo>
                    <a:pt x="618304" y="373321"/>
                  </a:lnTo>
                  <a:lnTo>
                    <a:pt x="613519" y="327420"/>
                  </a:lnTo>
                  <a:lnTo>
                    <a:pt x="597394" y="270549"/>
                  </a:lnTo>
                  <a:lnTo>
                    <a:pt x="569019" y="210828"/>
                  </a:lnTo>
                  <a:lnTo>
                    <a:pt x="520604" y="156372"/>
                  </a:lnTo>
                  <a:lnTo>
                    <a:pt x="485349" y="129937"/>
                  </a:lnTo>
                  <a:lnTo>
                    <a:pt x="440845" y="103403"/>
                  </a:lnTo>
                  <a:lnTo>
                    <a:pt x="385680" y="76297"/>
                  </a:lnTo>
                  <a:lnTo>
                    <a:pt x="318439" y="48147"/>
                  </a:lnTo>
                  <a:lnTo>
                    <a:pt x="203202" y="6093"/>
                  </a:lnTo>
                  <a:lnTo>
                    <a:pt x="134077" y="0"/>
                  </a:lnTo>
                  <a:close/>
                </a:path>
              </a:pathLst>
            </a:custGeom>
            <a:solidFill>
              <a:srgbClr val="D2A025"/>
            </a:solidFill>
          </p:spPr>
          <p:txBody>
            <a:bodyPr wrap="square" lIns="0" tIns="0" rIns="0" bIns="0" rtlCol="0"/>
            <a:lstStyle/>
            <a:p>
              <a:endParaRPr dirty="0">
                <a:latin typeface="Meiryo UI" panose="020B0604030504040204" pitchFamily="34" charset="-128"/>
              </a:endParaRPr>
            </a:p>
          </p:txBody>
        </p:sp>
        <p:sp>
          <p:nvSpPr>
            <p:cNvPr id="12" name="object 12"/>
            <p:cNvSpPr/>
            <p:nvPr/>
          </p:nvSpPr>
          <p:spPr>
            <a:xfrm>
              <a:off x="3960590" y="5494775"/>
              <a:ext cx="2246630" cy="2138045"/>
            </a:xfrm>
            <a:custGeom>
              <a:avLst/>
              <a:gdLst/>
              <a:ahLst/>
              <a:cxnLst/>
              <a:rect l="l" t="t" r="r" b="b"/>
              <a:pathLst>
                <a:path w="2246629" h="2138045">
                  <a:moveTo>
                    <a:pt x="134446" y="0"/>
                  </a:moveTo>
                  <a:lnTo>
                    <a:pt x="118423" y="45365"/>
                  </a:lnTo>
                  <a:lnTo>
                    <a:pt x="103167" y="91339"/>
                  </a:lnTo>
                  <a:lnTo>
                    <a:pt x="88735" y="137871"/>
                  </a:lnTo>
                  <a:lnTo>
                    <a:pt x="75181" y="184906"/>
                  </a:lnTo>
                  <a:lnTo>
                    <a:pt x="62563" y="232393"/>
                  </a:lnTo>
                  <a:lnTo>
                    <a:pt x="50936" y="280279"/>
                  </a:lnTo>
                  <a:lnTo>
                    <a:pt x="40358" y="328511"/>
                  </a:lnTo>
                  <a:lnTo>
                    <a:pt x="30885" y="377037"/>
                  </a:lnTo>
                  <a:lnTo>
                    <a:pt x="22572" y="425805"/>
                  </a:lnTo>
                  <a:lnTo>
                    <a:pt x="15476" y="474761"/>
                  </a:lnTo>
                  <a:lnTo>
                    <a:pt x="9654" y="523853"/>
                  </a:lnTo>
                  <a:lnTo>
                    <a:pt x="5162" y="573029"/>
                  </a:lnTo>
                  <a:lnTo>
                    <a:pt x="1536" y="632356"/>
                  </a:lnTo>
                  <a:lnTo>
                    <a:pt x="0" y="692334"/>
                  </a:lnTo>
                  <a:lnTo>
                    <a:pt x="214" y="717903"/>
                  </a:lnTo>
                  <a:lnTo>
                    <a:pt x="1930" y="768872"/>
                  </a:lnTo>
                  <a:lnTo>
                    <a:pt x="5360" y="819576"/>
                  </a:lnTo>
                  <a:lnTo>
                    <a:pt x="10487" y="869965"/>
                  </a:lnTo>
                  <a:lnTo>
                    <a:pt x="20872" y="944624"/>
                  </a:lnTo>
                  <a:lnTo>
                    <a:pt x="30261" y="993787"/>
                  </a:lnTo>
                  <a:lnTo>
                    <a:pt x="41761" y="1042498"/>
                  </a:lnTo>
                  <a:lnTo>
                    <a:pt x="55284" y="1090734"/>
                  </a:lnTo>
                  <a:lnTo>
                    <a:pt x="70738" y="1138475"/>
                  </a:lnTo>
                  <a:lnTo>
                    <a:pt x="88035" y="1185697"/>
                  </a:lnTo>
                  <a:lnTo>
                    <a:pt x="107084" y="1232379"/>
                  </a:lnTo>
                  <a:lnTo>
                    <a:pt x="127796" y="1278499"/>
                  </a:lnTo>
                  <a:lnTo>
                    <a:pt x="150081" y="1324035"/>
                  </a:lnTo>
                  <a:lnTo>
                    <a:pt x="173849" y="1368966"/>
                  </a:lnTo>
                  <a:lnTo>
                    <a:pt x="199010" y="1413268"/>
                  </a:lnTo>
                  <a:lnTo>
                    <a:pt x="225475" y="1456921"/>
                  </a:lnTo>
                  <a:lnTo>
                    <a:pt x="253153" y="1499902"/>
                  </a:lnTo>
                  <a:lnTo>
                    <a:pt x="281955" y="1542190"/>
                  </a:lnTo>
                  <a:lnTo>
                    <a:pt x="311791" y="1583762"/>
                  </a:lnTo>
                  <a:lnTo>
                    <a:pt x="342571" y="1624597"/>
                  </a:lnTo>
                  <a:lnTo>
                    <a:pt x="374205" y="1664672"/>
                  </a:lnTo>
                  <a:lnTo>
                    <a:pt x="406604" y="1703966"/>
                  </a:lnTo>
                  <a:lnTo>
                    <a:pt x="439677" y="1742457"/>
                  </a:lnTo>
                  <a:lnTo>
                    <a:pt x="473336" y="1780123"/>
                  </a:lnTo>
                  <a:lnTo>
                    <a:pt x="507892" y="1816308"/>
                  </a:lnTo>
                  <a:lnTo>
                    <a:pt x="544412" y="1850467"/>
                  </a:lnTo>
                  <a:lnTo>
                    <a:pt x="582668" y="1882667"/>
                  </a:lnTo>
                  <a:lnTo>
                    <a:pt x="622503" y="1912920"/>
                  </a:lnTo>
                  <a:lnTo>
                    <a:pt x="663799" y="1941234"/>
                  </a:lnTo>
                  <a:lnTo>
                    <a:pt x="706442" y="1967619"/>
                  </a:lnTo>
                  <a:lnTo>
                    <a:pt x="750313" y="1992083"/>
                  </a:lnTo>
                  <a:lnTo>
                    <a:pt x="795296" y="2014636"/>
                  </a:lnTo>
                  <a:lnTo>
                    <a:pt x="841276" y="2035288"/>
                  </a:lnTo>
                  <a:lnTo>
                    <a:pt x="888136" y="2054047"/>
                  </a:lnTo>
                  <a:lnTo>
                    <a:pt x="935759" y="2070923"/>
                  </a:lnTo>
                  <a:lnTo>
                    <a:pt x="984029" y="2085924"/>
                  </a:lnTo>
                  <a:lnTo>
                    <a:pt x="1032830" y="2099061"/>
                  </a:lnTo>
                  <a:lnTo>
                    <a:pt x="1082044" y="2110343"/>
                  </a:lnTo>
                  <a:lnTo>
                    <a:pt x="1131556" y="2119778"/>
                  </a:lnTo>
                  <a:lnTo>
                    <a:pt x="1181250" y="2127375"/>
                  </a:lnTo>
                  <a:lnTo>
                    <a:pt x="1231008" y="2133145"/>
                  </a:lnTo>
                  <a:lnTo>
                    <a:pt x="1280714" y="2137097"/>
                  </a:lnTo>
                  <a:lnTo>
                    <a:pt x="1332994" y="2137992"/>
                  </a:lnTo>
                  <a:lnTo>
                    <a:pt x="1359057" y="2137753"/>
                  </a:lnTo>
                  <a:lnTo>
                    <a:pt x="1410943" y="2135930"/>
                  </a:lnTo>
                  <a:lnTo>
                    <a:pt x="1462379" y="2132331"/>
                  </a:lnTo>
                  <a:lnTo>
                    <a:pt x="1510020" y="2125812"/>
                  </a:lnTo>
                  <a:lnTo>
                    <a:pt x="1576234" y="2112406"/>
                  </a:lnTo>
                  <a:lnTo>
                    <a:pt x="1620192" y="2102658"/>
                  </a:lnTo>
                  <a:lnTo>
                    <a:pt x="1663970" y="2092438"/>
                  </a:lnTo>
                  <a:lnTo>
                    <a:pt x="1708341" y="2081597"/>
                  </a:lnTo>
                  <a:lnTo>
                    <a:pt x="1753897" y="2069692"/>
                  </a:lnTo>
                  <a:lnTo>
                    <a:pt x="1800134" y="2056470"/>
                  </a:lnTo>
                  <a:lnTo>
                    <a:pt x="1846547" y="2041674"/>
                  </a:lnTo>
                  <a:lnTo>
                    <a:pt x="1892629" y="2025050"/>
                  </a:lnTo>
                  <a:lnTo>
                    <a:pt x="1937876" y="2006343"/>
                  </a:lnTo>
                  <a:lnTo>
                    <a:pt x="1981783" y="1985298"/>
                  </a:lnTo>
                  <a:lnTo>
                    <a:pt x="2023845" y="1961659"/>
                  </a:lnTo>
                  <a:lnTo>
                    <a:pt x="2063556" y="1935171"/>
                  </a:lnTo>
                  <a:lnTo>
                    <a:pt x="2100411" y="1905580"/>
                  </a:lnTo>
                  <a:lnTo>
                    <a:pt x="2133904" y="1872630"/>
                  </a:lnTo>
                  <a:lnTo>
                    <a:pt x="2163532" y="1836067"/>
                  </a:lnTo>
                  <a:lnTo>
                    <a:pt x="2188788" y="1795634"/>
                  </a:lnTo>
                  <a:lnTo>
                    <a:pt x="2209168" y="1751077"/>
                  </a:lnTo>
                  <a:lnTo>
                    <a:pt x="2225500" y="1701470"/>
                  </a:lnTo>
                  <a:lnTo>
                    <a:pt x="2237168" y="1650988"/>
                  </a:lnTo>
                  <a:lnTo>
                    <a:pt x="2244125" y="1600093"/>
                  </a:lnTo>
                  <a:lnTo>
                    <a:pt x="2246327" y="1549251"/>
                  </a:lnTo>
                  <a:lnTo>
                    <a:pt x="2243727" y="1498923"/>
                  </a:lnTo>
                  <a:lnTo>
                    <a:pt x="2236278" y="1449575"/>
                  </a:lnTo>
                  <a:lnTo>
                    <a:pt x="2223935" y="1401670"/>
                  </a:lnTo>
                  <a:lnTo>
                    <a:pt x="2206652" y="1355672"/>
                  </a:lnTo>
                  <a:lnTo>
                    <a:pt x="2184383" y="1312043"/>
                  </a:lnTo>
                  <a:lnTo>
                    <a:pt x="2160049" y="1275190"/>
                  </a:lnTo>
                  <a:lnTo>
                    <a:pt x="2131600" y="1240967"/>
                  </a:lnTo>
                  <a:lnTo>
                    <a:pt x="2095925" y="1206594"/>
                  </a:lnTo>
                  <a:lnTo>
                    <a:pt x="2058378" y="1177951"/>
                  </a:lnTo>
                  <a:lnTo>
                    <a:pt x="2019159" y="1154765"/>
                  </a:lnTo>
                  <a:lnTo>
                    <a:pt x="1978468" y="1136764"/>
                  </a:lnTo>
                  <a:lnTo>
                    <a:pt x="1936504" y="1123676"/>
                  </a:lnTo>
                  <a:lnTo>
                    <a:pt x="1893470" y="1115228"/>
                  </a:lnTo>
                  <a:lnTo>
                    <a:pt x="1849563" y="1111149"/>
                  </a:lnTo>
                  <a:lnTo>
                    <a:pt x="1804985" y="1111166"/>
                  </a:lnTo>
                  <a:lnTo>
                    <a:pt x="1759936" y="1115007"/>
                  </a:lnTo>
                  <a:lnTo>
                    <a:pt x="1714615" y="1122400"/>
                  </a:lnTo>
                  <a:lnTo>
                    <a:pt x="1669224" y="1133073"/>
                  </a:lnTo>
                  <a:lnTo>
                    <a:pt x="1623962" y="1146754"/>
                  </a:lnTo>
                  <a:lnTo>
                    <a:pt x="1579029" y="1163170"/>
                  </a:lnTo>
                  <a:lnTo>
                    <a:pt x="1534625" y="1182049"/>
                  </a:lnTo>
                  <a:lnTo>
                    <a:pt x="1490951" y="1203120"/>
                  </a:lnTo>
                  <a:lnTo>
                    <a:pt x="1448207" y="1226109"/>
                  </a:lnTo>
                  <a:lnTo>
                    <a:pt x="1406829" y="1243603"/>
                  </a:lnTo>
                  <a:lnTo>
                    <a:pt x="1362986" y="1252659"/>
                  </a:lnTo>
                  <a:lnTo>
                    <a:pt x="1317488" y="1254265"/>
                  </a:lnTo>
                  <a:lnTo>
                    <a:pt x="1271149" y="1249407"/>
                  </a:lnTo>
                  <a:lnTo>
                    <a:pt x="1224782" y="1239071"/>
                  </a:lnTo>
                  <a:lnTo>
                    <a:pt x="1179199" y="1224245"/>
                  </a:lnTo>
                  <a:lnTo>
                    <a:pt x="1130549" y="1200666"/>
                  </a:lnTo>
                  <a:lnTo>
                    <a:pt x="1083893" y="1171377"/>
                  </a:lnTo>
                  <a:lnTo>
                    <a:pt x="1044548" y="1141034"/>
                  </a:lnTo>
                  <a:lnTo>
                    <a:pt x="1007496" y="1107118"/>
                  </a:lnTo>
                  <a:lnTo>
                    <a:pt x="972962" y="1070095"/>
                  </a:lnTo>
                  <a:lnTo>
                    <a:pt x="941168" y="1030433"/>
                  </a:lnTo>
                  <a:lnTo>
                    <a:pt x="912339" y="988599"/>
                  </a:lnTo>
                  <a:lnTo>
                    <a:pt x="886698" y="945061"/>
                  </a:lnTo>
                  <a:lnTo>
                    <a:pt x="864468" y="900287"/>
                  </a:lnTo>
                  <a:lnTo>
                    <a:pt x="845873" y="854743"/>
                  </a:lnTo>
                  <a:lnTo>
                    <a:pt x="831136" y="808896"/>
                  </a:lnTo>
                  <a:lnTo>
                    <a:pt x="817816" y="754767"/>
                  </a:lnTo>
                  <a:lnTo>
                    <a:pt x="807378" y="699036"/>
                  </a:lnTo>
                  <a:lnTo>
                    <a:pt x="800146" y="650658"/>
                  </a:lnTo>
                  <a:lnTo>
                    <a:pt x="794130" y="602240"/>
                  </a:lnTo>
                  <a:lnTo>
                    <a:pt x="789167" y="554036"/>
                  </a:lnTo>
                  <a:lnTo>
                    <a:pt x="785097" y="506303"/>
                  </a:lnTo>
                  <a:lnTo>
                    <a:pt x="781758" y="459295"/>
                  </a:lnTo>
                  <a:lnTo>
                    <a:pt x="778987" y="413269"/>
                  </a:lnTo>
                  <a:lnTo>
                    <a:pt x="776625" y="368480"/>
                  </a:lnTo>
                  <a:lnTo>
                    <a:pt x="762465" y="217697"/>
                  </a:lnTo>
                  <a:lnTo>
                    <a:pt x="759606" y="182409"/>
                  </a:lnTo>
                  <a:lnTo>
                    <a:pt x="758272" y="159295"/>
                  </a:lnTo>
                  <a:lnTo>
                    <a:pt x="758762" y="151199"/>
                  </a:lnTo>
                  <a:lnTo>
                    <a:pt x="134446" y="0"/>
                  </a:lnTo>
                  <a:close/>
                </a:path>
              </a:pathLst>
            </a:custGeom>
            <a:solidFill>
              <a:srgbClr val="CD6913"/>
            </a:solidFill>
          </p:spPr>
          <p:txBody>
            <a:bodyPr wrap="square" lIns="0" tIns="0" rIns="0" bIns="0" rtlCol="0"/>
            <a:lstStyle/>
            <a:p>
              <a:endParaRPr dirty="0">
                <a:latin typeface="Meiryo UI" panose="020B0604030504040204" pitchFamily="34" charset="-128"/>
              </a:endParaRPr>
            </a:p>
          </p:txBody>
        </p:sp>
        <p:sp>
          <p:nvSpPr>
            <p:cNvPr id="13" name="object 13"/>
            <p:cNvSpPr/>
            <p:nvPr/>
          </p:nvSpPr>
          <p:spPr>
            <a:xfrm>
              <a:off x="6566038" y="6584300"/>
              <a:ext cx="1419225" cy="1778000"/>
            </a:xfrm>
            <a:custGeom>
              <a:avLst/>
              <a:gdLst/>
              <a:ahLst/>
              <a:cxnLst/>
              <a:rect l="l" t="t" r="r" b="b"/>
              <a:pathLst>
                <a:path w="1419225" h="1778000">
                  <a:moveTo>
                    <a:pt x="1280934" y="0"/>
                  </a:moveTo>
                  <a:lnTo>
                    <a:pt x="134404" y="6900"/>
                  </a:lnTo>
                  <a:lnTo>
                    <a:pt x="91857" y="14043"/>
                  </a:lnTo>
                  <a:lnTo>
                    <a:pt x="54929" y="33442"/>
                  </a:lnTo>
                  <a:lnTo>
                    <a:pt x="25834" y="62860"/>
                  </a:lnTo>
                  <a:lnTo>
                    <a:pt x="6786" y="100059"/>
                  </a:lnTo>
                  <a:lnTo>
                    <a:pt x="0" y="142801"/>
                  </a:lnTo>
                  <a:lnTo>
                    <a:pt x="2972" y="1745521"/>
                  </a:lnTo>
                  <a:lnTo>
                    <a:pt x="196016" y="1745521"/>
                  </a:lnTo>
                  <a:lnTo>
                    <a:pt x="1418899" y="1777588"/>
                  </a:lnTo>
                  <a:lnTo>
                    <a:pt x="1415852" y="134299"/>
                  </a:lnTo>
                  <a:lnTo>
                    <a:pt x="1408904" y="91637"/>
                  </a:lnTo>
                  <a:lnTo>
                    <a:pt x="1389717" y="54665"/>
                  </a:lnTo>
                  <a:lnTo>
                    <a:pt x="1360513" y="25594"/>
                  </a:lnTo>
                  <a:lnTo>
                    <a:pt x="1323512" y="6635"/>
                  </a:lnTo>
                  <a:lnTo>
                    <a:pt x="1280934" y="0"/>
                  </a:lnTo>
                  <a:close/>
                </a:path>
              </a:pathLst>
            </a:custGeom>
            <a:solidFill>
              <a:srgbClr val="DDCAA9"/>
            </a:solidFill>
          </p:spPr>
          <p:txBody>
            <a:bodyPr wrap="square" lIns="0" tIns="0" rIns="0" bIns="0" rtlCol="0"/>
            <a:lstStyle/>
            <a:p>
              <a:endParaRPr dirty="0">
                <a:latin typeface="Meiryo UI" panose="020B0604030504040204" pitchFamily="34" charset="-128"/>
              </a:endParaRPr>
            </a:p>
          </p:txBody>
        </p:sp>
        <p:sp>
          <p:nvSpPr>
            <p:cNvPr id="14" name="object 14"/>
            <p:cNvSpPr/>
            <p:nvPr/>
          </p:nvSpPr>
          <p:spPr>
            <a:xfrm>
              <a:off x="4047105" y="4711905"/>
              <a:ext cx="963294" cy="934085"/>
            </a:xfrm>
            <a:custGeom>
              <a:avLst/>
              <a:gdLst/>
              <a:ahLst/>
              <a:cxnLst/>
              <a:rect l="l" t="t" r="r" b="b"/>
              <a:pathLst>
                <a:path w="963295" h="934085">
                  <a:moveTo>
                    <a:pt x="521114" y="0"/>
                  </a:moveTo>
                  <a:lnTo>
                    <a:pt x="469252" y="3092"/>
                  </a:lnTo>
                  <a:lnTo>
                    <a:pt x="415486" y="13228"/>
                  </a:lnTo>
                  <a:lnTo>
                    <a:pt x="359968" y="31171"/>
                  </a:lnTo>
                  <a:lnTo>
                    <a:pt x="302849" y="57683"/>
                  </a:lnTo>
                  <a:lnTo>
                    <a:pt x="103558" y="173812"/>
                  </a:lnTo>
                  <a:lnTo>
                    <a:pt x="10574" y="288062"/>
                  </a:lnTo>
                  <a:lnTo>
                    <a:pt x="0" y="468418"/>
                  </a:lnTo>
                  <a:lnTo>
                    <a:pt x="47936" y="782865"/>
                  </a:lnTo>
                  <a:lnTo>
                    <a:pt x="672252" y="934065"/>
                  </a:lnTo>
                  <a:lnTo>
                    <a:pt x="845849" y="442341"/>
                  </a:lnTo>
                  <a:lnTo>
                    <a:pt x="870222" y="426463"/>
                  </a:lnTo>
                  <a:lnTo>
                    <a:pt x="920574" y="385542"/>
                  </a:lnTo>
                  <a:lnTo>
                    <a:pt x="962751" y="329653"/>
                  </a:lnTo>
                  <a:lnTo>
                    <a:pt x="962599" y="268870"/>
                  </a:lnTo>
                  <a:lnTo>
                    <a:pt x="939919" y="234469"/>
                  </a:lnTo>
                  <a:lnTo>
                    <a:pt x="901759" y="188556"/>
                  </a:lnTo>
                  <a:lnTo>
                    <a:pt x="849329" y="137236"/>
                  </a:lnTo>
                  <a:lnTo>
                    <a:pt x="818141" y="111457"/>
                  </a:lnTo>
                  <a:lnTo>
                    <a:pt x="783839" y="86615"/>
                  </a:lnTo>
                  <a:lnTo>
                    <a:pt x="746575" y="63475"/>
                  </a:lnTo>
                  <a:lnTo>
                    <a:pt x="706500" y="42798"/>
                  </a:lnTo>
                  <a:lnTo>
                    <a:pt x="663765" y="25350"/>
                  </a:lnTo>
                  <a:lnTo>
                    <a:pt x="618522" y="11891"/>
                  </a:lnTo>
                  <a:lnTo>
                    <a:pt x="570921" y="3187"/>
                  </a:lnTo>
                  <a:lnTo>
                    <a:pt x="521114" y="0"/>
                  </a:lnTo>
                  <a:close/>
                </a:path>
              </a:pathLst>
            </a:custGeom>
            <a:solidFill>
              <a:srgbClr val="F1BB22"/>
            </a:solidFill>
          </p:spPr>
          <p:txBody>
            <a:bodyPr wrap="square" lIns="0" tIns="0" rIns="0" bIns="0" rtlCol="0"/>
            <a:lstStyle/>
            <a:p>
              <a:endParaRPr dirty="0">
                <a:latin typeface="Meiryo UI" panose="020B0604030504040204" pitchFamily="34" charset="-128"/>
              </a:endParaRPr>
            </a:p>
          </p:txBody>
        </p:sp>
        <p:pic>
          <p:nvPicPr>
            <p:cNvPr id="15" name="object 15"/>
            <p:cNvPicPr/>
            <p:nvPr/>
          </p:nvPicPr>
          <p:blipFill>
            <a:blip r:embed="rId4" cstate="email">
              <a:extLst>
                <a:ext uri="{28A0092B-C50C-407E-A947-70E740481C1C}">
                  <a14:useLocalDpi xmlns:a14="http://schemas.microsoft.com/office/drawing/2010/main"/>
                </a:ext>
              </a:extLst>
            </a:blip>
            <a:stretch>
              <a:fillRect/>
            </a:stretch>
          </p:blipFill>
          <p:spPr>
            <a:xfrm>
              <a:off x="6554268" y="5716884"/>
              <a:ext cx="164971" cy="117429"/>
            </a:xfrm>
            <a:prstGeom prst="rect">
              <a:avLst/>
            </a:prstGeom>
          </p:spPr>
        </p:pic>
        <p:sp>
          <p:nvSpPr>
            <p:cNvPr id="16" name="object 16"/>
            <p:cNvSpPr/>
            <p:nvPr/>
          </p:nvSpPr>
          <p:spPr>
            <a:xfrm>
              <a:off x="2184311" y="3901398"/>
              <a:ext cx="1611630" cy="841375"/>
            </a:xfrm>
            <a:custGeom>
              <a:avLst/>
              <a:gdLst/>
              <a:ahLst/>
              <a:cxnLst/>
              <a:rect l="l" t="t" r="r" b="b"/>
              <a:pathLst>
                <a:path w="1611629" h="841375">
                  <a:moveTo>
                    <a:pt x="66534" y="0"/>
                  </a:moveTo>
                  <a:lnTo>
                    <a:pt x="21916" y="15649"/>
                  </a:lnTo>
                  <a:lnTo>
                    <a:pt x="0" y="61248"/>
                  </a:lnTo>
                  <a:lnTo>
                    <a:pt x="3481" y="85080"/>
                  </a:lnTo>
                  <a:lnTo>
                    <a:pt x="15646" y="105866"/>
                  </a:lnTo>
                  <a:lnTo>
                    <a:pt x="35549" y="120906"/>
                  </a:lnTo>
                  <a:lnTo>
                    <a:pt x="1520551" y="834770"/>
                  </a:lnTo>
                  <a:lnTo>
                    <a:pt x="1544727" y="840917"/>
                  </a:lnTo>
                  <a:lnTo>
                    <a:pt x="1568558" y="837436"/>
                  </a:lnTo>
                  <a:lnTo>
                    <a:pt x="1589345" y="825271"/>
                  </a:lnTo>
                  <a:lnTo>
                    <a:pt x="1604392" y="805367"/>
                  </a:lnTo>
                  <a:lnTo>
                    <a:pt x="1605125" y="803849"/>
                  </a:lnTo>
                  <a:lnTo>
                    <a:pt x="1611271" y="779673"/>
                  </a:lnTo>
                  <a:lnTo>
                    <a:pt x="1607787" y="755843"/>
                  </a:lnTo>
                  <a:lnTo>
                    <a:pt x="1595621" y="735055"/>
                  </a:lnTo>
                  <a:lnTo>
                    <a:pt x="1575722" y="720009"/>
                  </a:lnTo>
                  <a:lnTo>
                    <a:pt x="90710" y="6146"/>
                  </a:lnTo>
                  <a:lnTo>
                    <a:pt x="66534" y="0"/>
                  </a:lnTo>
                  <a:close/>
                </a:path>
              </a:pathLst>
            </a:custGeom>
            <a:solidFill>
              <a:srgbClr val="FFFFFF">
                <a:alpha val="89999"/>
              </a:srgbClr>
            </a:solidFill>
          </p:spPr>
          <p:txBody>
            <a:bodyPr wrap="square" lIns="0" tIns="0" rIns="0" bIns="0" rtlCol="0"/>
            <a:lstStyle/>
            <a:p>
              <a:endParaRPr dirty="0">
                <a:latin typeface="Meiryo UI" panose="020B0604030504040204" pitchFamily="34" charset="-128"/>
              </a:endParaRPr>
            </a:p>
          </p:txBody>
        </p:sp>
        <p:sp>
          <p:nvSpPr>
            <p:cNvPr id="17" name="object 17"/>
            <p:cNvSpPr/>
            <p:nvPr/>
          </p:nvSpPr>
          <p:spPr>
            <a:xfrm>
              <a:off x="4050906" y="5443759"/>
              <a:ext cx="2555240" cy="1143635"/>
            </a:xfrm>
            <a:custGeom>
              <a:avLst/>
              <a:gdLst/>
              <a:ahLst/>
              <a:cxnLst/>
              <a:rect l="l" t="t" r="r" b="b"/>
              <a:pathLst>
                <a:path w="2555240" h="1143634">
                  <a:moveTo>
                    <a:pt x="705815" y="181648"/>
                  </a:moveTo>
                  <a:lnTo>
                    <a:pt x="670077" y="143751"/>
                  </a:lnTo>
                  <a:lnTo>
                    <a:pt x="57175" y="571"/>
                  </a:lnTo>
                  <a:lnTo>
                    <a:pt x="38468" y="0"/>
                  </a:lnTo>
                  <a:lnTo>
                    <a:pt x="21590" y="6426"/>
                  </a:lnTo>
                  <a:lnTo>
                    <a:pt x="8343" y="18719"/>
                  </a:lnTo>
                  <a:lnTo>
                    <a:pt x="571" y="35725"/>
                  </a:lnTo>
                  <a:lnTo>
                    <a:pt x="0" y="54432"/>
                  </a:lnTo>
                  <a:lnTo>
                    <a:pt x="6426" y="71323"/>
                  </a:lnTo>
                  <a:lnTo>
                    <a:pt x="18719" y="84556"/>
                  </a:lnTo>
                  <a:lnTo>
                    <a:pt x="35725" y="92341"/>
                  </a:lnTo>
                  <a:lnTo>
                    <a:pt x="648639" y="235521"/>
                  </a:lnTo>
                  <a:lnTo>
                    <a:pt x="667346" y="236080"/>
                  </a:lnTo>
                  <a:lnTo>
                    <a:pt x="684225" y="229654"/>
                  </a:lnTo>
                  <a:lnTo>
                    <a:pt x="697471" y="217373"/>
                  </a:lnTo>
                  <a:lnTo>
                    <a:pt x="705243" y="200355"/>
                  </a:lnTo>
                  <a:lnTo>
                    <a:pt x="705815" y="181648"/>
                  </a:lnTo>
                  <a:close/>
                </a:path>
                <a:path w="2555240" h="1143634">
                  <a:moveTo>
                    <a:pt x="2555125" y="1088923"/>
                  </a:moveTo>
                  <a:lnTo>
                    <a:pt x="2519400" y="1051026"/>
                  </a:lnTo>
                  <a:lnTo>
                    <a:pt x="1733054" y="867333"/>
                  </a:lnTo>
                  <a:lnTo>
                    <a:pt x="1714347" y="866775"/>
                  </a:lnTo>
                  <a:lnTo>
                    <a:pt x="1697469" y="873201"/>
                  </a:lnTo>
                  <a:lnTo>
                    <a:pt x="1684223" y="885482"/>
                  </a:lnTo>
                  <a:lnTo>
                    <a:pt x="1676450" y="902500"/>
                  </a:lnTo>
                  <a:lnTo>
                    <a:pt x="1675879" y="921207"/>
                  </a:lnTo>
                  <a:lnTo>
                    <a:pt x="1682318" y="938085"/>
                  </a:lnTo>
                  <a:lnTo>
                    <a:pt x="1694599" y="951331"/>
                  </a:lnTo>
                  <a:lnTo>
                    <a:pt x="1711617" y="959104"/>
                  </a:lnTo>
                  <a:lnTo>
                    <a:pt x="2497963" y="1142796"/>
                  </a:lnTo>
                  <a:lnTo>
                    <a:pt x="2516657" y="1143355"/>
                  </a:lnTo>
                  <a:lnTo>
                    <a:pt x="2533548" y="1136929"/>
                  </a:lnTo>
                  <a:lnTo>
                    <a:pt x="2546781" y="1124648"/>
                  </a:lnTo>
                  <a:lnTo>
                    <a:pt x="2554567" y="1107630"/>
                  </a:lnTo>
                  <a:lnTo>
                    <a:pt x="2555125" y="1088923"/>
                  </a:lnTo>
                  <a:close/>
                </a:path>
              </a:pathLst>
            </a:custGeom>
            <a:solidFill>
              <a:srgbClr val="DDCAA9"/>
            </a:solidFill>
          </p:spPr>
          <p:txBody>
            <a:bodyPr wrap="square" lIns="0" tIns="0" rIns="0" bIns="0" rtlCol="0"/>
            <a:lstStyle/>
            <a:p>
              <a:endParaRPr dirty="0">
                <a:latin typeface="Meiryo UI" panose="020B0604030504040204" pitchFamily="34" charset="-128"/>
              </a:endParaRPr>
            </a:p>
          </p:txBody>
        </p:sp>
        <p:sp>
          <p:nvSpPr>
            <p:cNvPr id="18" name="object 18"/>
            <p:cNvSpPr/>
            <p:nvPr/>
          </p:nvSpPr>
          <p:spPr>
            <a:xfrm>
              <a:off x="10502711" y="2939619"/>
              <a:ext cx="8245475" cy="5422900"/>
            </a:xfrm>
            <a:custGeom>
              <a:avLst/>
              <a:gdLst/>
              <a:ahLst/>
              <a:cxnLst/>
              <a:rect l="l" t="t" r="r" b="b"/>
              <a:pathLst>
                <a:path w="8245475" h="5422900">
                  <a:moveTo>
                    <a:pt x="7763778" y="5376971"/>
                  </a:moveTo>
                  <a:lnTo>
                    <a:pt x="4887027" y="5376971"/>
                  </a:lnTo>
                  <a:lnTo>
                    <a:pt x="5275571" y="5379694"/>
                  </a:lnTo>
                  <a:lnTo>
                    <a:pt x="6974654" y="5421948"/>
                  </a:lnTo>
                  <a:lnTo>
                    <a:pt x="7086731" y="5422893"/>
                  </a:lnTo>
                  <a:lnTo>
                    <a:pt x="7260599" y="5421299"/>
                  </a:lnTo>
                  <a:lnTo>
                    <a:pt x="7373828" y="5418396"/>
                  </a:lnTo>
                  <a:lnTo>
                    <a:pt x="7479697" y="5414154"/>
                  </a:lnTo>
                  <a:lnTo>
                    <a:pt x="7528474" y="5411566"/>
                  </a:lnTo>
                  <a:lnTo>
                    <a:pt x="7573735" y="5408687"/>
                  </a:lnTo>
                  <a:lnTo>
                    <a:pt x="7614921" y="5405529"/>
                  </a:lnTo>
                  <a:lnTo>
                    <a:pt x="7699479" y="5394652"/>
                  </a:lnTo>
                  <a:lnTo>
                    <a:pt x="7747617" y="5382527"/>
                  </a:lnTo>
                  <a:lnTo>
                    <a:pt x="7763778" y="5376971"/>
                  </a:lnTo>
                  <a:close/>
                </a:path>
                <a:path w="8245475" h="5422900">
                  <a:moveTo>
                    <a:pt x="7731814" y="101600"/>
                  </a:moveTo>
                  <a:lnTo>
                    <a:pt x="507361" y="101600"/>
                  </a:lnTo>
                  <a:lnTo>
                    <a:pt x="400372" y="127000"/>
                  </a:lnTo>
                  <a:lnTo>
                    <a:pt x="349772" y="139700"/>
                  </a:lnTo>
                  <a:lnTo>
                    <a:pt x="302174" y="165100"/>
                  </a:lnTo>
                  <a:lnTo>
                    <a:pt x="258381" y="190500"/>
                  </a:lnTo>
                  <a:lnTo>
                    <a:pt x="219197" y="215900"/>
                  </a:lnTo>
                  <a:lnTo>
                    <a:pt x="185426" y="254000"/>
                  </a:lnTo>
                  <a:lnTo>
                    <a:pt x="157872" y="279400"/>
                  </a:lnTo>
                  <a:lnTo>
                    <a:pt x="137338" y="317500"/>
                  </a:lnTo>
                  <a:lnTo>
                    <a:pt x="23428" y="736600"/>
                  </a:lnTo>
                  <a:lnTo>
                    <a:pt x="20049" y="774700"/>
                  </a:lnTo>
                  <a:lnTo>
                    <a:pt x="17940" y="812800"/>
                  </a:lnTo>
                  <a:lnTo>
                    <a:pt x="15945" y="863600"/>
                  </a:lnTo>
                  <a:lnTo>
                    <a:pt x="14066" y="927100"/>
                  </a:lnTo>
                  <a:lnTo>
                    <a:pt x="13170" y="965200"/>
                  </a:lnTo>
                  <a:lnTo>
                    <a:pt x="12302" y="1003300"/>
                  </a:lnTo>
                  <a:lnTo>
                    <a:pt x="11463" y="1041400"/>
                  </a:lnTo>
                  <a:lnTo>
                    <a:pt x="10654" y="1079500"/>
                  </a:lnTo>
                  <a:lnTo>
                    <a:pt x="9873" y="1130300"/>
                  </a:lnTo>
                  <a:lnTo>
                    <a:pt x="9122" y="1181100"/>
                  </a:lnTo>
                  <a:lnTo>
                    <a:pt x="8399" y="1231900"/>
                  </a:lnTo>
                  <a:lnTo>
                    <a:pt x="7706" y="1282700"/>
                  </a:lnTo>
                  <a:lnTo>
                    <a:pt x="7042" y="1346200"/>
                  </a:lnTo>
                  <a:lnTo>
                    <a:pt x="6407" y="1397000"/>
                  </a:lnTo>
                  <a:lnTo>
                    <a:pt x="5801" y="1460500"/>
                  </a:lnTo>
                  <a:lnTo>
                    <a:pt x="5224" y="1511300"/>
                  </a:lnTo>
                  <a:lnTo>
                    <a:pt x="4677" y="1574800"/>
                  </a:lnTo>
                  <a:lnTo>
                    <a:pt x="4159" y="1638300"/>
                  </a:lnTo>
                  <a:lnTo>
                    <a:pt x="3671" y="1714500"/>
                  </a:lnTo>
                  <a:lnTo>
                    <a:pt x="3212" y="1778000"/>
                  </a:lnTo>
                  <a:lnTo>
                    <a:pt x="2782" y="1841500"/>
                  </a:lnTo>
                  <a:lnTo>
                    <a:pt x="2382" y="1917700"/>
                  </a:lnTo>
                  <a:lnTo>
                    <a:pt x="2012" y="1981200"/>
                  </a:lnTo>
                  <a:lnTo>
                    <a:pt x="1671" y="2057400"/>
                  </a:lnTo>
                  <a:lnTo>
                    <a:pt x="1359" y="2120900"/>
                  </a:lnTo>
                  <a:lnTo>
                    <a:pt x="1078" y="2197100"/>
                  </a:lnTo>
                  <a:lnTo>
                    <a:pt x="826" y="2273300"/>
                  </a:lnTo>
                  <a:lnTo>
                    <a:pt x="411" y="2413000"/>
                  </a:lnTo>
                  <a:lnTo>
                    <a:pt x="248" y="2489200"/>
                  </a:lnTo>
                  <a:lnTo>
                    <a:pt x="115" y="2565400"/>
                  </a:lnTo>
                  <a:lnTo>
                    <a:pt x="0" y="3057015"/>
                  </a:lnTo>
                  <a:lnTo>
                    <a:pt x="264" y="3218113"/>
                  </a:lnTo>
                  <a:lnTo>
                    <a:pt x="431" y="3288145"/>
                  </a:lnTo>
                  <a:lnTo>
                    <a:pt x="629" y="3357182"/>
                  </a:lnTo>
                  <a:lnTo>
                    <a:pt x="857" y="3425120"/>
                  </a:lnTo>
                  <a:lnTo>
                    <a:pt x="1116" y="3491855"/>
                  </a:lnTo>
                  <a:lnTo>
                    <a:pt x="1405" y="3557281"/>
                  </a:lnTo>
                  <a:lnTo>
                    <a:pt x="1724" y="3621295"/>
                  </a:lnTo>
                  <a:lnTo>
                    <a:pt x="2073" y="3683790"/>
                  </a:lnTo>
                  <a:lnTo>
                    <a:pt x="2453" y="3744664"/>
                  </a:lnTo>
                  <a:lnTo>
                    <a:pt x="2864" y="3803810"/>
                  </a:lnTo>
                  <a:lnTo>
                    <a:pt x="3305" y="3861125"/>
                  </a:lnTo>
                  <a:lnTo>
                    <a:pt x="3777" y="3916503"/>
                  </a:lnTo>
                  <a:lnTo>
                    <a:pt x="4279" y="3969840"/>
                  </a:lnTo>
                  <a:lnTo>
                    <a:pt x="4812" y="4021032"/>
                  </a:lnTo>
                  <a:lnTo>
                    <a:pt x="5376" y="4069973"/>
                  </a:lnTo>
                  <a:lnTo>
                    <a:pt x="5970" y="4116559"/>
                  </a:lnTo>
                  <a:lnTo>
                    <a:pt x="6596" y="4160686"/>
                  </a:lnTo>
                  <a:lnTo>
                    <a:pt x="7252" y="4202248"/>
                  </a:lnTo>
                  <a:lnTo>
                    <a:pt x="7938" y="4241141"/>
                  </a:lnTo>
                  <a:lnTo>
                    <a:pt x="9405" y="4310501"/>
                  </a:lnTo>
                  <a:lnTo>
                    <a:pt x="10995" y="4367928"/>
                  </a:lnTo>
                  <a:lnTo>
                    <a:pt x="12709" y="4412586"/>
                  </a:lnTo>
                  <a:lnTo>
                    <a:pt x="15514" y="4453797"/>
                  </a:lnTo>
                  <a:lnTo>
                    <a:pt x="131524" y="4977138"/>
                  </a:lnTo>
                  <a:lnTo>
                    <a:pt x="162906" y="5045567"/>
                  </a:lnTo>
                  <a:lnTo>
                    <a:pt x="189840" y="5080321"/>
                  </a:lnTo>
                  <a:lnTo>
                    <a:pt x="223198" y="5114602"/>
                  </a:lnTo>
                  <a:lnTo>
                    <a:pt x="262181" y="5147782"/>
                  </a:lnTo>
                  <a:lnTo>
                    <a:pt x="305985" y="5179235"/>
                  </a:lnTo>
                  <a:lnTo>
                    <a:pt x="353808" y="5208336"/>
                  </a:lnTo>
                  <a:lnTo>
                    <a:pt x="404849" y="5234459"/>
                  </a:lnTo>
                  <a:lnTo>
                    <a:pt x="458306" y="5256977"/>
                  </a:lnTo>
                  <a:lnTo>
                    <a:pt x="513376" y="5275265"/>
                  </a:lnTo>
                  <a:lnTo>
                    <a:pt x="590094" y="5294842"/>
                  </a:lnTo>
                  <a:lnTo>
                    <a:pt x="633256" y="5304268"/>
                  </a:lnTo>
                  <a:lnTo>
                    <a:pt x="679088" y="5313380"/>
                  </a:lnTo>
                  <a:lnTo>
                    <a:pt x="727190" y="5322127"/>
                  </a:lnTo>
                  <a:lnTo>
                    <a:pt x="777163" y="5330454"/>
                  </a:lnTo>
                  <a:lnTo>
                    <a:pt x="828608" y="5338309"/>
                  </a:lnTo>
                  <a:lnTo>
                    <a:pt x="881127" y="5345638"/>
                  </a:lnTo>
                  <a:lnTo>
                    <a:pt x="934318" y="5352389"/>
                  </a:lnTo>
                  <a:lnTo>
                    <a:pt x="987785" y="5358507"/>
                  </a:lnTo>
                  <a:lnTo>
                    <a:pt x="1041126" y="5363940"/>
                  </a:lnTo>
                  <a:lnTo>
                    <a:pt x="1093944" y="5368635"/>
                  </a:lnTo>
                  <a:lnTo>
                    <a:pt x="1145838" y="5372539"/>
                  </a:lnTo>
                  <a:lnTo>
                    <a:pt x="1196410" y="5375598"/>
                  </a:lnTo>
                  <a:lnTo>
                    <a:pt x="1245261" y="5377758"/>
                  </a:lnTo>
                  <a:lnTo>
                    <a:pt x="1291991" y="5378968"/>
                  </a:lnTo>
                  <a:lnTo>
                    <a:pt x="2949069" y="5400573"/>
                  </a:lnTo>
                  <a:lnTo>
                    <a:pt x="4778822" y="5377142"/>
                  </a:lnTo>
                  <a:lnTo>
                    <a:pt x="7763778" y="5376971"/>
                  </a:lnTo>
                  <a:lnTo>
                    <a:pt x="7841027" y="5346182"/>
                  </a:lnTo>
                  <a:lnTo>
                    <a:pt x="7884670" y="5322916"/>
                  </a:lnTo>
                  <a:lnTo>
                    <a:pt x="7925184" y="5296893"/>
                  </a:lnTo>
                  <a:lnTo>
                    <a:pt x="7961753" y="5268588"/>
                  </a:lnTo>
                  <a:lnTo>
                    <a:pt x="7993564" y="5238480"/>
                  </a:lnTo>
                  <a:lnTo>
                    <a:pt x="8019801" y="5207047"/>
                  </a:lnTo>
                  <a:lnTo>
                    <a:pt x="8166085" y="4923558"/>
                  </a:lnTo>
                  <a:lnTo>
                    <a:pt x="8185571" y="4879805"/>
                  </a:lnTo>
                  <a:lnTo>
                    <a:pt x="8202863" y="4831011"/>
                  </a:lnTo>
                  <a:lnTo>
                    <a:pt x="8217647" y="4778816"/>
                  </a:lnTo>
                  <a:lnTo>
                    <a:pt x="8229607" y="4724856"/>
                  </a:lnTo>
                  <a:lnTo>
                    <a:pt x="8238427" y="4670770"/>
                  </a:lnTo>
                  <a:lnTo>
                    <a:pt x="8243793" y="4618196"/>
                  </a:lnTo>
                  <a:lnTo>
                    <a:pt x="8245321" y="4570900"/>
                  </a:lnTo>
                  <a:lnTo>
                    <a:pt x="8242906" y="4533900"/>
                  </a:lnTo>
                  <a:lnTo>
                    <a:pt x="8147757" y="711200"/>
                  </a:lnTo>
                  <a:lnTo>
                    <a:pt x="8140620" y="647700"/>
                  </a:lnTo>
                  <a:lnTo>
                    <a:pt x="8135464" y="596900"/>
                  </a:lnTo>
                  <a:lnTo>
                    <a:pt x="8128792" y="546100"/>
                  </a:lnTo>
                  <a:lnTo>
                    <a:pt x="8120260" y="495300"/>
                  </a:lnTo>
                  <a:lnTo>
                    <a:pt x="8109525" y="444500"/>
                  </a:lnTo>
                  <a:lnTo>
                    <a:pt x="8096244" y="381000"/>
                  </a:lnTo>
                  <a:lnTo>
                    <a:pt x="8080073" y="330200"/>
                  </a:lnTo>
                  <a:lnTo>
                    <a:pt x="8060668" y="279400"/>
                  </a:lnTo>
                  <a:lnTo>
                    <a:pt x="8037686" y="241300"/>
                  </a:lnTo>
                  <a:lnTo>
                    <a:pt x="8010785" y="203200"/>
                  </a:lnTo>
                  <a:lnTo>
                    <a:pt x="7979619" y="177800"/>
                  </a:lnTo>
                  <a:lnTo>
                    <a:pt x="7943847" y="152400"/>
                  </a:lnTo>
                  <a:lnTo>
                    <a:pt x="7908574" y="139700"/>
                  </a:lnTo>
                  <a:lnTo>
                    <a:pt x="7869273" y="139700"/>
                  </a:lnTo>
                  <a:lnTo>
                    <a:pt x="7826404" y="127000"/>
                  </a:lnTo>
                  <a:lnTo>
                    <a:pt x="7780431" y="114300"/>
                  </a:lnTo>
                  <a:lnTo>
                    <a:pt x="7731814" y="101600"/>
                  </a:lnTo>
                  <a:close/>
                </a:path>
                <a:path w="8245475" h="5422900">
                  <a:moveTo>
                    <a:pt x="1280039" y="63500"/>
                  </a:moveTo>
                  <a:lnTo>
                    <a:pt x="955555" y="63500"/>
                  </a:lnTo>
                  <a:lnTo>
                    <a:pt x="898984" y="76200"/>
                  </a:lnTo>
                  <a:lnTo>
                    <a:pt x="734621" y="76200"/>
                  </a:lnTo>
                  <a:lnTo>
                    <a:pt x="683219" y="88900"/>
                  </a:lnTo>
                  <a:lnTo>
                    <a:pt x="588378" y="88900"/>
                  </a:lnTo>
                  <a:lnTo>
                    <a:pt x="545901" y="101600"/>
                  </a:lnTo>
                  <a:lnTo>
                    <a:pt x="2957339" y="101600"/>
                  </a:lnTo>
                  <a:lnTo>
                    <a:pt x="1280039" y="63500"/>
                  </a:lnTo>
                  <a:close/>
                </a:path>
                <a:path w="8245475" h="5422900">
                  <a:moveTo>
                    <a:pt x="7628496" y="88900"/>
                  </a:moveTo>
                  <a:lnTo>
                    <a:pt x="3135771" y="88900"/>
                  </a:lnTo>
                  <a:lnTo>
                    <a:pt x="3096284" y="101600"/>
                  </a:lnTo>
                  <a:lnTo>
                    <a:pt x="7681015" y="101600"/>
                  </a:lnTo>
                  <a:lnTo>
                    <a:pt x="7628496" y="88900"/>
                  </a:lnTo>
                  <a:close/>
                </a:path>
                <a:path w="8245475" h="5422900">
                  <a:moveTo>
                    <a:pt x="7520144" y="76200"/>
                  </a:moveTo>
                  <a:lnTo>
                    <a:pt x="3494823" y="76200"/>
                  </a:lnTo>
                  <a:lnTo>
                    <a:pt x="3436206" y="88900"/>
                  </a:lnTo>
                  <a:lnTo>
                    <a:pt x="7574718" y="88900"/>
                  </a:lnTo>
                  <a:lnTo>
                    <a:pt x="7520144" y="76200"/>
                  </a:lnTo>
                  <a:close/>
                </a:path>
                <a:path w="8245475" h="5422900">
                  <a:moveTo>
                    <a:pt x="7410451" y="63500"/>
                  </a:moveTo>
                  <a:lnTo>
                    <a:pt x="3745688" y="63500"/>
                  </a:lnTo>
                  <a:lnTo>
                    <a:pt x="3680950" y="76200"/>
                  </a:lnTo>
                  <a:lnTo>
                    <a:pt x="7465234" y="76200"/>
                  </a:lnTo>
                  <a:lnTo>
                    <a:pt x="7410451" y="63500"/>
                  </a:lnTo>
                  <a:close/>
                </a:path>
                <a:path w="8245475" h="5422900">
                  <a:moveTo>
                    <a:pt x="5134466" y="0"/>
                  </a:moveTo>
                  <a:lnTo>
                    <a:pt x="5091504" y="0"/>
                  </a:lnTo>
                  <a:lnTo>
                    <a:pt x="5063516" y="12700"/>
                  </a:lnTo>
                  <a:lnTo>
                    <a:pt x="4867261" y="12700"/>
                  </a:lnTo>
                  <a:lnTo>
                    <a:pt x="4766559" y="25400"/>
                  </a:lnTo>
                  <a:lnTo>
                    <a:pt x="4655796" y="25400"/>
                  </a:lnTo>
                  <a:lnTo>
                    <a:pt x="4147118" y="50800"/>
                  </a:lnTo>
                  <a:lnTo>
                    <a:pt x="4012290" y="50800"/>
                  </a:lnTo>
                  <a:lnTo>
                    <a:pt x="3877897" y="63500"/>
                  </a:lnTo>
                  <a:lnTo>
                    <a:pt x="7201817" y="63500"/>
                  </a:lnTo>
                  <a:lnTo>
                    <a:pt x="5134466"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19" name="object 19"/>
            <p:cNvSpPr/>
            <p:nvPr/>
          </p:nvSpPr>
          <p:spPr>
            <a:xfrm>
              <a:off x="11167060" y="4241971"/>
              <a:ext cx="7065009" cy="2807335"/>
            </a:xfrm>
            <a:custGeom>
              <a:avLst/>
              <a:gdLst/>
              <a:ahLst/>
              <a:cxnLst/>
              <a:rect l="l" t="t" r="r" b="b"/>
              <a:pathLst>
                <a:path w="7065009" h="2807334">
                  <a:moveTo>
                    <a:pt x="2201735" y="0"/>
                  </a:moveTo>
                  <a:lnTo>
                    <a:pt x="1014653" y="126377"/>
                  </a:lnTo>
                  <a:lnTo>
                    <a:pt x="389597" y="279603"/>
                  </a:lnTo>
                  <a:lnTo>
                    <a:pt x="120192" y="559663"/>
                  </a:lnTo>
                  <a:lnTo>
                    <a:pt x="0" y="1066558"/>
                  </a:lnTo>
                  <a:lnTo>
                    <a:pt x="661733" y="1216812"/>
                  </a:lnTo>
                  <a:lnTo>
                    <a:pt x="1650174" y="1513217"/>
                  </a:lnTo>
                  <a:lnTo>
                    <a:pt x="2201735" y="0"/>
                  </a:lnTo>
                  <a:close/>
                </a:path>
                <a:path w="7065009" h="2807334">
                  <a:moveTo>
                    <a:pt x="7064464" y="2657081"/>
                  </a:moveTo>
                  <a:lnTo>
                    <a:pt x="6944284" y="2125332"/>
                  </a:lnTo>
                  <a:lnTo>
                    <a:pt x="6674866" y="1671307"/>
                  </a:lnTo>
                  <a:lnTo>
                    <a:pt x="6049823" y="1045895"/>
                  </a:lnTo>
                  <a:lnTo>
                    <a:pt x="4862741" y="0"/>
                  </a:lnTo>
                  <a:lnTo>
                    <a:pt x="5473954" y="2362936"/>
                  </a:lnTo>
                  <a:lnTo>
                    <a:pt x="6402743" y="2807335"/>
                  </a:lnTo>
                  <a:lnTo>
                    <a:pt x="7064464" y="2657081"/>
                  </a:lnTo>
                  <a:close/>
                </a:path>
              </a:pathLst>
            </a:custGeom>
            <a:solidFill>
              <a:srgbClr val="CD6913"/>
            </a:solidFill>
          </p:spPr>
          <p:txBody>
            <a:bodyPr wrap="square" lIns="0" tIns="0" rIns="0" bIns="0" rtlCol="0"/>
            <a:lstStyle/>
            <a:p>
              <a:endParaRPr dirty="0">
                <a:latin typeface="Meiryo UI" panose="020B0604030504040204" pitchFamily="34" charset="-128"/>
              </a:endParaRPr>
            </a:p>
          </p:txBody>
        </p:sp>
        <p:pic>
          <p:nvPicPr>
            <p:cNvPr id="20" name="object 20"/>
            <p:cNvPicPr/>
            <p:nvPr/>
          </p:nvPicPr>
          <p:blipFill>
            <a:blip r:embed="rId5" cstate="email">
              <a:extLst>
                <a:ext uri="{28A0092B-C50C-407E-A947-70E740481C1C}">
                  <a14:useLocalDpi xmlns:a14="http://schemas.microsoft.com/office/drawing/2010/main"/>
                </a:ext>
              </a:extLst>
            </a:blip>
            <a:stretch>
              <a:fillRect/>
            </a:stretch>
          </p:blipFill>
          <p:spPr>
            <a:xfrm>
              <a:off x="11076150" y="2939620"/>
              <a:ext cx="7190060" cy="5410199"/>
            </a:xfrm>
            <a:prstGeom prst="rect">
              <a:avLst/>
            </a:prstGeom>
          </p:spPr>
        </p:pic>
      </p:grpSp>
      <p:sp>
        <p:nvSpPr>
          <p:cNvPr id="21" name="object 21"/>
          <p:cNvSpPr txBox="1"/>
          <p:nvPr/>
        </p:nvSpPr>
        <p:spPr>
          <a:xfrm>
            <a:off x="1159226" y="8832571"/>
            <a:ext cx="8892824"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FFFFFF"/>
                </a:solidFill>
                <a:latin typeface="Meiryo UI" panose="020B0604030504040204" pitchFamily="34" charset="-128"/>
                <a:cs typeface="Gen Shin Gothic P Bold"/>
              </a:rPr>
              <a:t>①か</a:t>
            </a:r>
            <a:r>
              <a:rPr sz="4950" spc="295" dirty="0">
                <a:solidFill>
                  <a:srgbClr val="FFFFFF"/>
                </a:solidFill>
                <a:latin typeface="Meiryo UI" panose="020B0604030504040204" pitchFamily="34" charset="-128"/>
                <a:cs typeface="Gen Shin Gothic P Bold"/>
              </a:rPr>
              <a:t>さ</a:t>
            </a:r>
            <a:r>
              <a:rPr sz="4950" spc="305" dirty="0">
                <a:solidFill>
                  <a:srgbClr val="FFFFFF"/>
                </a:solidFill>
                <a:latin typeface="Meiryo UI" panose="020B0604030504040204" pitchFamily="34" charset="-128"/>
                <a:cs typeface="Gen Shin Gothic P Bold"/>
              </a:rPr>
              <a:t>ぶ</a:t>
            </a:r>
            <a:r>
              <a:rPr sz="4950" spc="295" dirty="0">
                <a:solidFill>
                  <a:srgbClr val="FFFFFF"/>
                </a:solidFill>
                <a:latin typeface="Meiryo UI" panose="020B0604030504040204" pitchFamily="34" charset="-128"/>
                <a:cs typeface="Gen Shin Gothic P Bold"/>
              </a:rPr>
              <a:t>く</a:t>
            </a:r>
            <a:r>
              <a:rPr sz="4950" spc="300" dirty="0">
                <a:solidFill>
                  <a:srgbClr val="FFFFFF"/>
                </a:solidFill>
                <a:latin typeface="Meiryo UI" panose="020B0604030504040204" pitchFamily="34" charset="-128"/>
                <a:cs typeface="Gen Shin Gothic P Bold"/>
              </a:rPr>
              <a:t>ろ</a:t>
            </a:r>
            <a:r>
              <a:rPr sz="4950" spc="305" dirty="0">
                <a:solidFill>
                  <a:srgbClr val="FFFFFF"/>
                </a:solidFill>
                <a:latin typeface="Meiryo UI" panose="020B0604030504040204" pitchFamily="34" charset="-128"/>
                <a:cs typeface="Gen Shin Gothic P Bold"/>
              </a:rPr>
              <a:t>をふ</a:t>
            </a:r>
            <a:r>
              <a:rPr sz="4950" spc="300" dirty="0">
                <a:solidFill>
                  <a:srgbClr val="FFFFFF"/>
                </a:solidFill>
                <a:latin typeface="Meiryo UI" panose="020B0604030504040204" pitchFamily="34" charset="-128"/>
                <a:cs typeface="Gen Shin Gothic P Bold"/>
              </a:rPr>
              <a:t>くら</a:t>
            </a:r>
            <a:r>
              <a:rPr sz="4950" spc="150" dirty="0">
                <a:solidFill>
                  <a:srgbClr val="FFFFFF"/>
                </a:solidFill>
                <a:latin typeface="Meiryo UI" panose="020B0604030504040204" pitchFamily="34" charset="-128"/>
                <a:cs typeface="Gen Shin Gothic P Bold"/>
              </a:rPr>
              <a:t>ま</a:t>
            </a:r>
            <a:r>
              <a:rPr sz="4950" spc="300" dirty="0">
                <a:solidFill>
                  <a:srgbClr val="FFFFFF"/>
                </a:solidFill>
                <a:latin typeface="Meiryo UI" panose="020B0604030504040204" pitchFamily="34" charset="-128"/>
                <a:cs typeface="Gen Shin Gothic P Bold"/>
              </a:rPr>
              <a:t>せ</a:t>
            </a:r>
            <a:r>
              <a:rPr sz="4950" spc="295" dirty="0">
                <a:solidFill>
                  <a:srgbClr val="FFFFFF"/>
                </a:solidFill>
                <a:latin typeface="Meiryo UI" panose="020B0604030504040204" pitchFamily="34" charset="-128"/>
                <a:cs typeface="Gen Shin Gothic P Bold"/>
              </a:rPr>
              <a:t>る</a:t>
            </a:r>
            <a:endParaRPr sz="4950" dirty="0">
              <a:latin typeface="Gen Shin Gothic P Regular"/>
              <a:cs typeface="Gen Shin Gothic P Regular"/>
            </a:endParaRPr>
          </a:p>
        </p:txBody>
      </p:sp>
      <p:sp>
        <p:nvSpPr>
          <p:cNvPr id="22" name="object 22"/>
          <p:cNvSpPr txBox="1"/>
          <p:nvPr/>
        </p:nvSpPr>
        <p:spPr>
          <a:xfrm>
            <a:off x="10249058" y="8832571"/>
            <a:ext cx="9855042"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FFFFFF"/>
                </a:solidFill>
                <a:latin typeface="Meiryo UI" panose="020B0604030504040204" pitchFamily="34" charset="-128"/>
                <a:cs typeface="Gen Shin Gothic P Bold"/>
              </a:rPr>
              <a:t>②口をね</a:t>
            </a:r>
            <a:r>
              <a:rPr sz="4950" spc="295" dirty="0">
                <a:solidFill>
                  <a:srgbClr val="FFFFFF"/>
                </a:solidFill>
                <a:latin typeface="Meiryo UI" panose="020B0604030504040204" pitchFamily="34" charset="-128"/>
                <a:cs typeface="Gen Shin Gothic P Bold"/>
              </a:rPr>
              <a:t>じ</a:t>
            </a:r>
            <a:r>
              <a:rPr sz="4950" spc="50" dirty="0">
                <a:solidFill>
                  <a:srgbClr val="FFFFFF"/>
                </a:solidFill>
                <a:latin typeface="Meiryo UI" panose="020B0604030504040204" pitchFamily="34" charset="-128"/>
                <a:cs typeface="Gen Shin Gothic P Bold"/>
              </a:rPr>
              <a:t>っ</a:t>
            </a:r>
            <a:r>
              <a:rPr sz="4950" spc="300" dirty="0">
                <a:solidFill>
                  <a:srgbClr val="FFFFFF"/>
                </a:solidFill>
                <a:latin typeface="Meiryo UI" panose="020B0604030504040204" pitchFamily="34" charset="-128"/>
                <a:cs typeface="Gen Shin Gothic P Bold"/>
              </a:rPr>
              <a:t>てテ</a:t>
            </a:r>
            <a:r>
              <a:rPr sz="4950" spc="5" dirty="0">
                <a:solidFill>
                  <a:srgbClr val="FFFFFF"/>
                </a:solidFill>
                <a:latin typeface="Meiryo UI" panose="020B0604030504040204" pitchFamily="34" charset="-128"/>
                <a:cs typeface="Gen Shin Gothic P Bold"/>
              </a:rPr>
              <a:t>ー</a:t>
            </a:r>
            <a:r>
              <a:rPr sz="4950" spc="300" dirty="0">
                <a:solidFill>
                  <a:srgbClr val="FFFFFF"/>
                </a:solidFill>
                <a:latin typeface="Meiryo UI" panose="020B0604030504040204" pitchFamily="34" charset="-128"/>
                <a:cs typeface="Gen Shin Gothic P Bold"/>
              </a:rPr>
              <a:t>プで</a:t>
            </a:r>
            <a:r>
              <a:rPr sz="4950" spc="295" dirty="0">
                <a:solidFill>
                  <a:srgbClr val="FFFFFF"/>
                </a:solidFill>
                <a:latin typeface="Meiryo UI" panose="020B0604030504040204" pitchFamily="34" charset="-128"/>
                <a:cs typeface="Gen Shin Gothic P Bold"/>
              </a:rPr>
              <a:t>と</a:t>
            </a:r>
            <a:r>
              <a:rPr sz="4950" spc="300" dirty="0">
                <a:solidFill>
                  <a:srgbClr val="FFFFFF"/>
                </a:solidFill>
                <a:latin typeface="Meiryo UI" panose="020B0604030504040204" pitchFamily="34" charset="-128"/>
                <a:cs typeface="Gen Shin Gothic P Bold"/>
              </a:rPr>
              <a:t>め</a:t>
            </a:r>
            <a:r>
              <a:rPr sz="4950" spc="295" dirty="0">
                <a:solidFill>
                  <a:srgbClr val="FFFFFF"/>
                </a:solidFill>
                <a:latin typeface="Meiryo UI" panose="020B0604030504040204" pitchFamily="34" charset="-128"/>
                <a:cs typeface="Gen Shin Gothic P Bold"/>
              </a:rPr>
              <a:t>る</a:t>
            </a:r>
            <a:endParaRPr sz="4950" dirty="0">
              <a:latin typeface="Gen Shin Gothic P Regular"/>
              <a:cs typeface="Gen Shin Gothic P Regular"/>
            </a:endParaRPr>
          </a:p>
        </p:txBody>
      </p:sp>
      <p:sp>
        <p:nvSpPr>
          <p:cNvPr id="23" name="object 23"/>
          <p:cNvSpPr txBox="1"/>
          <p:nvPr/>
        </p:nvSpPr>
        <p:spPr>
          <a:xfrm>
            <a:off x="11728450" y="6033004"/>
            <a:ext cx="674370" cy="840871"/>
          </a:xfrm>
          <a:prstGeom prst="rect">
            <a:avLst/>
          </a:prstGeom>
        </p:spPr>
        <p:txBody>
          <a:bodyPr vert="horz" wrap="square" lIns="0" tIns="12700" rIns="0" bIns="0" rtlCol="0">
            <a:spAutoFit/>
          </a:bodyPr>
          <a:lstStyle/>
          <a:p>
            <a:pPr marL="12700" marR="5080">
              <a:lnSpc>
                <a:spcPct val="114700"/>
              </a:lnSpc>
              <a:spcBef>
                <a:spcPts val="100"/>
              </a:spcBef>
            </a:pPr>
            <a:r>
              <a:rPr sz="2400" spc="100" dirty="0">
                <a:solidFill>
                  <a:srgbClr val="FFFFFF"/>
                </a:solidFill>
                <a:latin typeface="Meiryo UI" panose="020B0604030504040204" pitchFamily="34" charset="-128"/>
                <a:cs typeface="Gen Shin Gothic P Bold"/>
              </a:rPr>
              <a:t>ぐ</a:t>
            </a:r>
            <a:r>
              <a:rPr sz="2400" spc="-5" dirty="0">
                <a:solidFill>
                  <a:srgbClr val="FFFFFF"/>
                </a:solidFill>
                <a:latin typeface="Meiryo UI" panose="020B0604030504040204" pitchFamily="34" charset="-128"/>
                <a:cs typeface="Gen Shin Gothic P Bold"/>
              </a:rPr>
              <a:t>る </a:t>
            </a:r>
            <a:r>
              <a:rPr sz="2400" spc="100" dirty="0">
                <a:solidFill>
                  <a:srgbClr val="FFFFFF"/>
                </a:solidFill>
                <a:latin typeface="Meiryo UI" panose="020B0604030504040204" pitchFamily="34" charset="-128"/>
                <a:cs typeface="Gen Shin Gothic P Bold"/>
              </a:rPr>
              <a:t>ぐ</a:t>
            </a:r>
            <a:r>
              <a:rPr sz="2400" spc="-10" dirty="0">
                <a:solidFill>
                  <a:srgbClr val="FFFFFF"/>
                </a:solidFill>
                <a:latin typeface="Meiryo UI" panose="020B0604030504040204" pitchFamily="34" charset="-128"/>
                <a:cs typeface="Gen Shin Gothic P Bold"/>
              </a:rPr>
              <a:t>る</a:t>
            </a:r>
            <a:endParaRPr sz="2400" dirty="0">
              <a:latin typeface="Gen Shin Gothic P Regular"/>
              <a:cs typeface="Gen Shin Gothic P Regular"/>
            </a:endParaRPr>
          </a:p>
        </p:txBody>
      </p:sp>
      <p:sp>
        <p:nvSpPr>
          <p:cNvPr id="24" name="object 24"/>
          <p:cNvSpPr txBox="1"/>
          <p:nvPr/>
        </p:nvSpPr>
        <p:spPr>
          <a:xfrm>
            <a:off x="10997655" y="8552777"/>
            <a:ext cx="1111795" cy="371255"/>
          </a:xfrm>
          <a:prstGeom prst="rect">
            <a:avLst/>
          </a:prstGeom>
        </p:spPr>
        <p:txBody>
          <a:bodyPr vert="horz" wrap="square" lIns="0" tIns="17145" rIns="0" bIns="0" rtlCol="0">
            <a:spAutoFit/>
          </a:bodyPr>
          <a:lstStyle/>
          <a:p>
            <a:pPr marL="12700">
              <a:lnSpc>
                <a:spcPct val="100000"/>
              </a:lnSpc>
              <a:spcBef>
                <a:spcPts val="135"/>
              </a:spcBef>
              <a:tabLst>
                <a:tab pos="356235" algn="l"/>
              </a:tabLst>
            </a:pPr>
            <a:r>
              <a:rPr sz="2300" spc="25" dirty="0">
                <a:solidFill>
                  <a:srgbClr val="FFFFFF"/>
                </a:solidFill>
                <a:latin typeface="Meiryo UI" panose="020B0604030504040204" pitchFamily="34" charset="-128"/>
                <a:cs typeface="Gen Shin Gothic P Bold"/>
              </a:rPr>
              <a:t>く	</a:t>
            </a:r>
            <a:r>
              <a:rPr sz="2300" spc="30" dirty="0">
                <a:solidFill>
                  <a:srgbClr val="FFFFFF"/>
                </a:solidFill>
                <a:latin typeface="Meiryo UI" panose="020B0604030504040204" pitchFamily="34" charset="-128"/>
                <a:cs typeface="Gen Shin Gothic P Bold"/>
              </a:rPr>
              <a:t>ち</a:t>
            </a:r>
            <a:endParaRPr sz="2300" dirty="0">
              <a:latin typeface="Gen Shin Gothic P Regular"/>
              <a:cs typeface="Gen Shin Gothic P Regular"/>
            </a:endParaRPr>
          </a:p>
        </p:txBody>
      </p:sp>
      <p:sp>
        <p:nvSpPr>
          <p:cNvPr id="25" name="object 25"/>
          <p:cNvSpPr txBox="1"/>
          <p:nvPr/>
        </p:nvSpPr>
        <p:spPr>
          <a:xfrm>
            <a:off x="5640923" y="10009165"/>
            <a:ext cx="8892824" cy="691856"/>
          </a:xfrm>
          <a:prstGeom prst="rect">
            <a:avLst/>
          </a:prstGeom>
        </p:spPr>
        <p:txBody>
          <a:bodyPr vert="horz" wrap="square" lIns="0" tIns="12065" rIns="0" bIns="0" rtlCol="0">
            <a:spAutoFit/>
          </a:bodyPr>
          <a:lstStyle/>
          <a:p>
            <a:pPr marL="2332355">
              <a:lnSpc>
                <a:spcPts val="2039"/>
              </a:lnSpc>
              <a:spcBef>
                <a:spcPts val="95"/>
              </a:spcBef>
              <a:tabLst>
                <a:tab pos="3442335" algn="l"/>
                <a:tab pos="5955665" algn="l"/>
              </a:tabLst>
            </a:pPr>
            <a:r>
              <a:rPr lang="en-US" sz="1700" spc="15" dirty="0">
                <a:solidFill>
                  <a:srgbClr val="FFFFFF"/>
                </a:solidFill>
                <a:latin typeface="Meiryo UI" panose="020B0604030504040204" pitchFamily="34" charset="-128"/>
                <a:cs typeface="Gen Shin Gothic P Bold"/>
              </a:rPr>
              <a:t> </a:t>
            </a:r>
            <a:r>
              <a:rPr sz="1700" spc="15" dirty="0">
                <a:solidFill>
                  <a:srgbClr val="FFFFFF"/>
                </a:solidFill>
                <a:latin typeface="Meiryo UI" panose="020B0604030504040204" pitchFamily="34" charset="-128"/>
                <a:cs typeface="Gen Shin Gothic P Bold"/>
              </a:rPr>
              <a:t>ほ</a:t>
            </a:r>
            <a:r>
              <a:rPr sz="1700" dirty="0">
                <a:solidFill>
                  <a:srgbClr val="FFFFFF"/>
                </a:solidFill>
                <a:latin typeface="Meiryo UI" panose="020B0604030504040204" pitchFamily="34" charset="-128"/>
                <a:cs typeface="Gen Shin Gothic P Bold"/>
              </a:rPr>
              <a:t> </a:t>
            </a:r>
            <a:r>
              <a:rPr sz="1700" spc="20" dirty="0">
                <a:solidFill>
                  <a:srgbClr val="FFFFFF"/>
                </a:solidFill>
                <a:latin typeface="Meiryo UI" panose="020B0604030504040204" pitchFamily="34" charset="-128"/>
                <a:cs typeface="Gen Shin Gothic P Bold"/>
              </a:rPr>
              <a:t>う</a:t>
            </a:r>
            <a:r>
              <a:rPr sz="1700" dirty="0">
                <a:solidFill>
                  <a:srgbClr val="FFFFFF"/>
                </a:solidFill>
                <a:latin typeface="Meiryo UI" panose="020B0604030504040204" pitchFamily="34" charset="-128"/>
                <a:cs typeface="Gen Shin Gothic P Bold"/>
              </a:rPr>
              <a:t> </a:t>
            </a:r>
            <a:r>
              <a:rPr sz="1700" spc="20" dirty="0">
                <a:solidFill>
                  <a:srgbClr val="FFFFFF"/>
                </a:solidFill>
                <a:latin typeface="Meiryo UI" panose="020B0604030504040204" pitchFamily="34" charset="-128"/>
                <a:cs typeface="Gen Shin Gothic P Bold"/>
              </a:rPr>
              <a:t>こ</a:t>
            </a:r>
            <a:r>
              <a:rPr sz="1700" dirty="0">
                <a:solidFill>
                  <a:srgbClr val="FFFFFF"/>
                </a:solidFill>
                <a:latin typeface="Meiryo UI" panose="020B0604030504040204" pitchFamily="34" charset="-128"/>
                <a:cs typeface="Gen Shin Gothic P Bold"/>
              </a:rPr>
              <a:t> </a:t>
            </a:r>
            <a:r>
              <a:rPr sz="1700" spc="-5" dirty="0">
                <a:solidFill>
                  <a:srgbClr val="FFFFFF"/>
                </a:solidFill>
                <a:latin typeface="Meiryo UI" panose="020B0604030504040204" pitchFamily="34" charset="-128"/>
                <a:cs typeface="Gen Shin Gothic P Bold"/>
              </a:rPr>
              <a:t>う</a:t>
            </a:r>
            <a:r>
              <a:rPr lang="ja-JP" altLang="en-US" sz="1700" spc="-5" dirty="0">
                <a:solidFill>
                  <a:srgbClr val="FFFFFF"/>
                </a:solidFill>
                <a:latin typeface="Meiryo UI" panose="020B0604030504040204" pitchFamily="34" charset="-128"/>
                <a:cs typeface="Gen Shin Gothic P Bold"/>
              </a:rPr>
              <a:t>　</a:t>
            </a:r>
            <a:r>
              <a:rPr lang="en-US" sz="1700" spc="-5" dirty="0">
                <a:solidFill>
                  <a:srgbClr val="FFFFFF"/>
                </a:solidFill>
                <a:latin typeface="Meiryo UI" panose="020B0604030504040204" pitchFamily="34" charset="-128"/>
                <a:cs typeface="Gen Shin Gothic P Bold"/>
              </a:rPr>
              <a:t> </a:t>
            </a:r>
            <a:r>
              <a:rPr sz="1700" spc="-10" dirty="0">
                <a:solidFill>
                  <a:srgbClr val="FFFFFF"/>
                </a:solidFill>
                <a:latin typeface="Meiryo UI" panose="020B0604030504040204" pitchFamily="34" charset="-128"/>
                <a:cs typeface="Gen Shin Gothic P Bold"/>
              </a:rPr>
              <a:t>ひ</a:t>
            </a:r>
            <a:r>
              <a:rPr sz="1700" spc="150" dirty="0">
                <a:solidFill>
                  <a:srgbClr val="FFFFFF"/>
                </a:solidFill>
                <a:latin typeface="Meiryo UI" panose="020B0604030504040204" pitchFamily="34" charset="-128"/>
                <a:cs typeface="Gen Shin Gothic P Bold"/>
              </a:rPr>
              <a:t> </a:t>
            </a:r>
            <a:r>
              <a:rPr sz="1700" spc="-5" dirty="0">
                <a:solidFill>
                  <a:srgbClr val="FFFFFF"/>
                </a:solidFill>
                <a:latin typeface="Meiryo UI" panose="020B0604030504040204" pitchFamily="34" charset="-128"/>
                <a:cs typeface="Gen Shin Gothic P Bold"/>
              </a:rPr>
              <a:t>と	</a:t>
            </a:r>
            <a:r>
              <a:rPr lang="en-US" sz="1700" spc="-5" dirty="0">
                <a:solidFill>
                  <a:srgbClr val="FFFFFF"/>
                </a:solidFill>
                <a:latin typeface="Meiryo UI" panose="020B0604030504040204" pitchFamily="34" charset="-128"/>
                <a:cs typeface="Gen Shin Gothic P Bold"/>
              </a:rPr>
              <a:t>     </a:t>
            </a:r>
            <a:r>
              <a:rPr sz="1700" spc="-10" dirty="0">
                <a:solidFill>
                  <a:srgbClr val="FFFFFF"/>
                </a:solidFill>
                <a:latin typeface="Meiryo UI" panose="020B0604030504040204" pitchFamily="34" charset="-128"/>
                <a:cs typeface="Gen Shin Gothic P Bold"/>
              </a:rPr>
              <a:t>た</a:t>
            </a:r>
            <a:r>
              <a:rPr sz="1700" spc="120" dirty="0">
                <a:solidFill>
                  <a:srgbClr val="FFFFFF"/>
                </a:solidFill>
                <a:latin typeface="Meiryo UI" panose="020B0604030504040204" pitchFamily="34" charset="-128"/>
                <a:cs typeface="Gen Shin Gothic P Bold"/>
              </a:rPr>
              <a:t> </a:t>
            </a:r>
            <a:r>
              <a:rPr sz="1700" spc="-5" dirty="0">
                <a:solidFill>
                  <a:srgbClr val="FFFFFF"/>
                </a:solidFill>
                <a:latin typeface="Meiryo UI" panose="020B0604030504040204" pitchFamily="34" charset="-128"/>
                <a:cs typeface="Gen Shin Gothic P Bold"/>
              </a:rPr>
              <a:t>し</a:t>
            </a:r>
            <a:endParaRPr sz="1700" dirty="0">
              <a:latin typeface="Gen Shin Gothic P Regular"/>
              <a:cs typeface="Gen Shin Gothic P Regular"/>
            </a:endParaRPr>
          </a:p>
          <a:p>
            <a:pPr marL="12700">
              <a:lnSpc>
                <a:spcPts val="3300"/>
              </a:lnSpc>
            </a:pPr>
            <a:r>
              <a:rPr sz="2750" spc="195" dirty="0">
                <a:solidFill>
                  <a:srgbClr val="FFFFFF"/>
                </a:solidFill>
                <a:latin typeface="Meiryo UI" panose="020B0604030504040204" pitchFamily="34" charset="-128"/>
                <a:cs typeface="Gen Shin Gothic P Bold"/>
              </a:rPr>
              <a:t>※ふ</a:t>
            </a:r>
            <a:r>
              <a:rPr sz="2750" spc="185" dirty="0">
                <a:solidFill>
                  <a:srgbClr val="FFFFFF"/>
                </a:solidFill>
                <a:latin typeface="Meiryo UI" panose="020B0604030504040204" pitchFamily="34" charset="-128"/>
                <a:cs typeface="Gen Shin Gothic P Bold"/>
              </a:rPr>
              <a:t>く</a:t>
            </a:r>
            <a:r>
              <a:rPr sz="2750" spc="190" dirty="0">
                <a:solidFill>
                  <a:srgbClr val="FFFFFF"/>
                </a:solidFill>
                <a:latin typeface="Meiryo UI" panose="020B0604030504040204" pitchFamily="34" charset="-128"/>
                <a:cs typeface="Gen Shin Gothic P Bold"/>
              </a:rPr>
              <a:t>ら</a:t>
            </a:r>
            <a:r>
              <a:rPr sz="2750" spc="105" dirty="0">
                <a:solidFill>
                  <a:srgbClr val="FFFFFF"/>
                </a:solidFill>
                <a:latin typeface="Meiryo UI" panose="020B0604030504040204" pitchFamily="34" charset="-128"/>
                <a:cs typeface="Gen Shin Gothic P Bold"/>
              </a:rPr>
              <a:t>ま</a:t>
            </a:r>
            <a:r>
              <a:rPr sz="2750" spc="195" dirty="0">
                <a:solidFill>
                  <a:srgbClr val="FFFFFF"/>
                </a:solidFill>
                <a:latin typeface="Meiryo UI" panose="020B0604030504040204" pitchFamily="34" charset="-128"/>
                <a:cs typeface="Gen Shin Gothic P Bold"/>
              </a:rPr>
              <a:t>せ</a:t>
            </a:r>
            <a:r>
              <a:rPr sz="2750" spc="190" dirty="0">
                <a:solidFill>
                  <a:srgbClr val="FFFFFF"/>
                </a:solidFill>
                <a:latin typeface="Meiryo UI" panose="020B0604030504040204" pitchFamily="34" charset="-128"/>
                <a:cs typeface="Gen Shin Gothic P Bold"/>
              </a:rPr>
              <a:t>る</a:t>
            </a:r>
            <a:r>
              <a:rPr sz="2750" spc="195" dirty="0">
                <a:solidFill>
                  <a:srgbClr val="FFFFFF"/>
                </a:solidFill>
                <a:latin typeface="Meiryo UI" panose="020B0604030504040204" pitchFamily="34" charset="-128"/>
                <a:cs typeface="Gen Shin Gothic P Bold"/>
              </a:rPr>
              <a:t>方向</a:t>
            </a:r>
            <a:r>
              <a:rPr sz="2750" spc="190" dirty="0">
                <a:solidFill>
                  <a:srgbClr val="FFFFFF"/>
                </a:solidFill>
                <a:latin typeface="Meiryo UI" panose="020B0604030504040204" pitchFamily="34" charset="-128"/>
                <a:cs typeface="Gen Shin Gothic P Bold"/>
              </a:rPr>
              <a:t>に</a:t>
            </a:r>
            <a:r>
              <a:rPr sz="2750" spc="195" dirty="0">
                <a:solidFill>
                  <a:srgbClr val="FFFFFF"/>
                </a:solidFill>
                <a:latin typeface="Meiryo UI" panose="020B0604030504040204" pitchFamily="34" charset="-128"/>
                <a:cs typeface="Gen Shin Gothic P Bold"/>
              </a:rPr>
              <a:t>人がいないのを確かめ</a:t>
            </a:r>
            <a:r>
              <a:rPr sz="2750" spc="190" dirty="0">
                <a:solidFill>
                  <a:srgbClr val="FFFFFF"/>
                </a:solidFill>
                <a:latin typeface="Meiryo UI" panose="020B0604030504040204" pitchFamily="34" charset="-128"/>
                <a:cs typeface="Gen Shin Gothic P Bold"/>
              </a:rPr>
              <a:t>て</a:t>
            </a:r>
            <a:r>
              <a:rPr sz="2750" spc="195" dirty="0">
                <a:solidFill>
                  <a:srgbClr val="FFFFFF"/>
                </a:solidFill>
                <a:latin typeface="Meiryo UI" panose="020B0604030504040204" pitchFamily="34" charset="-128"/>
                <a:cs typeface="Gen Shin Gothic P Bold"/>
              </a:rPr>
              <a:t>ね</a:t>
            </a:r>
            <a:r>
              <a:rPr sz="2750" spc="175" dirty="0">
                <a:solidFill>
                  <a:srgbClr val="FFFFFF"/>
                </a:solidFill>
                <a:latin typeface="Meiryo UI" panose="020B0604030504040204" pitchFamily="34" charset="-128"/>
                <a:cs typeface="Gen Shin Gothic P Bold"/>
              </a:rPr>
              <a:t>！</a:t>
            </a:r>
            <a:endParaRPr sz="2750" dirty="0">
              <a:latin typeface="Gen Shin Gothic P Regular"/>
              <a:cs typeface="Gen Shin Gothic P Regul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54006" y="313778"/>
            <a:ext cx="19583923" cy="10680996"/>
          </a:xfrm>
          <a:prstGeom prst="rect">
            <a:avLst/>
          </a:prstGeom>
        </p:spPr>
      </p:pic>
      <p:sp>
        <p:nvSpPr>
          <p:cNvPr id="3" name="object 3"/>
          <p:cNvSpPr txBox="1">
            <a:spLocks noGrp="1"/>
          </p:cNvSpPr>
          <p:nvPr>
            <p:ph type="title"/>
          </p:nvPr>
        </p:nvSpPr>
        <p:spPr>
          <a:xfrm>
            <a:off x="5557820" y="858703"/>
            <a:ext cx="9192753" cy="839332"/>
          </a:xfrm>
          <a:prstGeom prst="rect">
            <a:avLst/>
          </a:prstGeom>
        </p:spPr>
        <p:txBody>
          <a:bodyPr vert="horz" wrap="square" lIns="0" tIns="15875" rIns="0" bIns="0" rtlCol="0">
            <a:spAutoFit/>
          </a:bodyPr>
          <a:lstStyle/>
          <a:p>
            <a:pPr marL="12700">
              <a:lnSpc>
                <a:spcPct val="100000"/>
              </a:lnSpc>
              <a:spcBef>
                <a:spcPts val="125"/>
              </a:spcBef>
            </a:pPr>
            <a:r>
              <a:rPr spc="20" dirty="0"/>
              <a:t>気づいたことみんなに話そう</a:t>
            </a:r>
          </a:p>
        </p:txBody>
      </p:sp>
      <p:sp>
        <p:nvSpPr>
          <p:cNvPr id="4" name="object 4"/>
          <p:cNvSpPr txBox="1"/>
          <p:nvPr/>
        </p:nvSpPr>
        <p:spPr>
          <a:xfrm>
            <a:off x="5780076" y="3917987"/>
            <a:ext cx="4973955" cy="1538241"/>
          </a:xfrm>
          <a:prstGeom prst="rect">
            <a:avLst/>
          </a:prstGeom>
        </p:spPr>
        <p:txBody>
          <a:bodyPr vert="horz" wrap="square" lIns="0" tIns="14604" rIns="0" bIns="0" rtlCol="0">
            <a:spAutoFit/>
          </a:bodyPr>
          <a:lstStyle/>
          <a:p>
            <a:pPr marL="12700">
              <a:lnSpc>
                <a:spcPct val="100000"/>
              </a:lnSpc>
              <a:spcBef>
                <a:spcPts val="114"/>
              </a:spcBef>
            </a:pPr>
            <a:r>
              <a:rPr sz="4950" spc="10" dirty="0">
                <a:solidFill>
                  <a:srgbClr val="6C5757"/>
                </a:solidFill>
                <a:latin typeface="Meiryo UI" panose="020B0604030504040204" pitchFamily="34" charset="-128"/>
                <a:cs typeface="Gen Shin Gothic P Bold"/>
              </a:rPr>
              <a:t>コントロールが・・・</a:t>
            </a:r>
            <a:endParaRPr sz="4950" dirty="0">
              <a:latin typeface="Gen Shin Gothic P Regular"/>
              <a:cs typeface="Gen Shin Gothic P Regular"/>
            </a:endParaRPr>
          </a:p>
        </p:txBody>
      </p:sp>
      <p:sp>
        <p:nvSpPr>
          <p:cNvPr id="5" name="object 5"/>
          <p:cNvSpPr txBox="1"/>
          <p:nvPr/>
        </p:nvSpPr>
        <p:spPr>
          <a:xfrm>
            <a:off x="5546027" y="7483475"/>
            <a:ext cx="5015865" cy="1838324"/>
          </a:xfrm>
          <a:prstGeom prst="rect">
            <a:avLst/>
          </a:prstGeom>
        </p:spPr>
        <p:txBody>
          <a:bodyPr vert="horz" wrap="square" lIns="0" tIns="17145" rIns="0" bIns="0" rtlCol="0">
            <a:spAutoFit/>
          </a:bodyPr>
          <a:lstStyle/>
          <a:p>
            <a:pPr marR="1268730" algn="ctr">
              <a:lnSpc>
                <a:spcPts val="2625"/>
              </a:lnSpc>
              <a:spcBef>
                <a:spcPts val="135"/>
              </a:spcBef>
            </a:pPr>
            <a:r>
              <a:rPr lang="en-US" sz="2300" spc="25" dirty="0">
                <a:solidFill>
                  <a:srgbClr val="6C5757"/>
                </a:solidFill>
                <a:latin typeface="Meiryo UI" panose="020B0604030504040204" pitchFamily="34" charset="-128"/>
                <a:cs typeface="Gen Shin Gothic P Bold"/>
              </a:rPr>
              <a:t>      </a:t>
            </a:r>
            <a:r>
              <a:rPr sz="2300" spc="25" dirty="0" err="1">
                <a:solidFill>
                  <a:srgbClr val="6C5757"/>
                </a:solidFill>
                <a:latin typeface="Meiryo UI" panose="020B0604030504040204" pitchFamily="34" charset="-128"/>
                <a:cs typeface="Gen Shin Gothic P Bold"/>
              </a:rPr>
              <a:t>と</a:t>
            </a:r>
            <a:endParaRPr sz="2300" dirty="0">
              <a:latin typeface="Gen Shin Gothic P Regular"/>
              <a:cs typeface="Gen Shin Gothic P Regular"/>
            </a:endParaRPr>
          </a:p>
          <a:p>
            <a:pPr marL="12700">
              <a:lnSpc>
                <a:spcPts val="5805"/>
              </a:lnSpc>
            </a:pPr>
            <a:r>
              <a:rPr sz="4950" spc="5" dirty="0">
                <a:solidFill>
                  <a:srgbClr val="6C5757"/>
                </a:solidFill>
                <a:latin typeface="Meiryo UI" panose="020B0604030504040204" pitchFamily="34" charset="-128"/>
                <a:cs typeface="Gen Shin Gothic P Bold"/>
              </a:rPr>
              <a:t>あまり飛ばない・・・</a:t>
            </a:r>
            <a:endParaRPr sz="4950" dirty="0">
              <a:latin typeface="Gen Shin Gothic P Regular"/>
              <a:cs typeface="Gen Shin Gothic P Regular"/>
            </a:endParaRPr>
          </a:p>
        </p:txBody>
      </p:sp>
      <p:sp>
        <p:nvSpPr>
          <p:cNvPr id="6" name="object 6"/>
          <p:cNvSpPr txBox="1"/>
          <p:nvPr/>
        </p:nvSpPr>
        <p:spPr>
          <a:xfrm>
            <a:off x="5780076" y="477068"/>
            <a:ext cx="7472374" cy="381635"/>
          </a:xfrm>
          <a:prstGeom prst="rect">
            <a:avLst/>
          </a:prstGeom>
        </p:spPr>
        <p:txBody>
          <a:bodyPr vert="horz" wrap="square" lIns="0" tIns="17145" rIns="0" bIns="0" rtlCol="0">
            <a:spAutoFit/>
          </a:bodyPr>
          <a:lstStyle/>
          <a:p>
            <a:pPr marL="12700">
              <a:lnSpc>
                <a:spcPct val="100000"/>
              </a:lnSpc>
              <a:spcBef>
                <a:spcPts val="135"/>
              </a:spcBef>
              <a:tabLst>
                <a:tab pos="6155055" algn="l"/>
              </a:tabLst>
            </a:pPr>
            <a:r>
              <a:rPr sz="2300" spc="30" dirty="0">
                <a:solidFill>
                  <a:srgbClr val="FFFFFF"/>
                </a:solidFill>
                <a:latin typeface="Meiryo UI" panose="020B0604030504040204" pitchFamily="34" charset="-128"/>
                <a:cs typeface="Gen Shin Gothic P Bold"/>
              </a:rPr>
              <a:t>き	</a:t>
            </a:r>
            <a:r>
              <a:rPr lang="en-US" sz="2300" spc="30" dirty="0">
                <a:solidFill>
                  <a:srgbClr val="FFFFFF"/>
                </a:solidFill>
                <a:latin typeface="Meiryo UI" panose="020B0604030504040204" pitchFamily="34" charset="-128"/>
                <a:cs typeface="Gen Shin Gothic P Bold"/>
              </a:rPr>
              <a:t>    </a:t>
            </a:r>
            <a:r>
              <a:rPr sz="2300" spc="120" dirty="0" err="1">
                <a:solidFill>
                  <a:srgbClr val="FFFFFF"/>
                </a:solidFill>
                <a:latin typeface="Meiryo UI" panose="020B0604030504040204" pitchFamily="34" charset="-128"/>
                <a:cs typeface="Gen Shin Gothic P Bold"/>
              </a:rPr>
              <a:t>はな</a:t>
            </a:r>
            <a:endParaRPr sz="2300" dirty="0">
              <a:latin typeface="Gen Shin Gothic P Regular"/>
              <a:cs typeface="Gen Shin Gothic P Regul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p:nvPr/>
        </p:nvSpPr>
        <p:spPr>
          <a:xfrm>
            <a:off x="5148415" y="825374"/>
            <a:ext cx="9628035" cy="839332"/>
          </a:xfrm>
          <a:prstGeom prst="rect">
            <a:avLst/>
          </a:prstGeom>
        </p:spPr>
        <p:txBody>
          <a:bodyPr vert="horz" wrap="square" lIns="0" tIns="15875" rIns="0" bIns="0" rtlCol="0">
            <a:spAutoFit/>
          </a:bodyPr>
          <a:lstStyle/>
          <a:p>
            <a:pPr marL="12700">
              <a:lnSpc>
                <a:spcPct val="100000"/>
              </a:lnSpc>
              <a:spcBef>
                <a:spcPts val="125"/>
              </a:spcBef>
            </a:pPr>
            <a:r>
              <a:rPr sz="5350" spc="20" dirty="0">
                <a:solidFill>
                  <a:srgbClr val="FFFFFF"/>
                </a:solidFill>
                <a:latin typeface="Meiryo UI" panose="020B0604030504040204" pitchFamily="34" charset="-128"/>
                <a:cs typeface="Gen Shin Gothic P Bold"/>
              </a:rPr>
              <a:t>本物のロケットをかん</a:t>
            </a:r>
            <a:r>
              <a:rPr sz="5350" spc="15" dirty="0">
                <a:solidFill>
                  <a:srgbClr val="FFFFFF"/>
                </a:solidFill>
                <a:latin typeface="Meiryo UI" panose="020B0604030504040204" pitchFamily="34" charset="-128"/>
                <a:cs typeface="Gen Shin Gothic P Bold"/>
              </a:rPr>
              <a:t>さつ！！</a:t>
            </a:r>
            <a:endParaRPr sz="5350" dirty="0">
              <a:latin typeface="Gen Shin Gothic P Regular"/>
              <a:cs typeface="Gen Shin Gothic P Regular"/>
            </a:endParaRPr>
          </a:p>
        </p:txBody>
      </p:sp>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3467420" y="2208297"/>
            <a:ext cx="13477357" cy="8597900"/>
          </a:xfrm>
          <a:prstGeom prst="rect">
            <a:avLst/>
          </a:prstGeom>
        </p:spPr>
      </p:pic>
      <p:sp>
        <p:nvSpPr>
          <p:cNvPr id="5" name="object 5"/>
          <p:cNvSpPr txBox="1"/>
          <p:nvPr/>
        </p:nvSpPr>
        <p:spPr>
          <a:xfrm>
            <a:off x="15245501" y="10377915"/>
            <a:ext cx="843915" cy="612347"/>
          </a:xfrm>
          <a:prstGeom prst="rect">
            <a:avLst/>
          </a:prstGeom>
        </p:spPr>
        <p:txBody>
          <a:bodyPr vert="horz" wrap="square" lIns="0" tIns="12065" rIns="0" bIns="0" rtlCol="0">
            <a:spAutoFit/>
          </a:bodyPr>
          <a:lstStyle/>
          <a:p>
            <a:pPr marL="12700">
              <a:lnSpc>
                <a:spcPct val="100000"/>
              </a:lnSpc>
              <a:spcBef>
                <a:spcPts val="95"/>
              </a:spcBef>
            </a:pPr>
            <a:r>
              <a:rPr sz="1950" spc="-10" dirty="0">
                <a:solidFill>
                  <a:srgbClr val="FFFFFF"/>
                </a:solidFill>
                <a:latin typeface="Meiryo UI" panose="020B0604030504040204" pitchFamily="34" charset="-128"/>
                <a:cs typeface="Gen Shin Gothic P Bold"/>
              </a:rPr>
              <a:t>©</a:t>
            </a:r>
            <a:r>
              <a:rPr sz="1950" spc="-5" dirty="0">
                <a:solidFill>
                  <a:srgbClr val="FFFFFF"/>
                </a:solidFill>
                <a:latin typeface="Meiryo UI" panose="020B0604030504040204" pitchFamily="34" charset="-128"/>
                <a:cs typeface="Gen Shin Gothic P Bold"/>
              </a:rPr>
              <a:t>J</a:t>
            </a:r>
            <a:r>
              <a:rPr sz="1950" spc="-20" dirty="0">
                <a:solidFill>
                  <a:srgbClr val="FFFFFF"/>
                </a:solidFill>
                <a:latin typeface="Meiryo UI" panose="020B0604030504040204" pitchFamily="34" charset="-128"/>
                <a:cs typeface="Gen Shin Gothic P Bold"/>
              </a:rPr>
              <a:t>AXA</a:t>
            </a:r>
            <a:endParaRPr sz="1950" dirty="0">
              <a:latin typeface="Gen Shin Gothic P Regular"/>
              <a:cs typeface="Gen Shin Gothic P Regular"/>
            </a:endParaRPr>
          </a:p>
        </p:txBody>
      </p:sp>
      <p:sp>
        <p:nvSpPr>
          <p:cNvPr id="6" name="object 6"/>
          <p:cNvSpPr/>
          <p:nvPr/>
        </p:nvSpPr>
        <p:spPr>
          <a:xfrm>
            <a:off x="10627948" y="2680546"/>
            <a:ext cx="5372100" cy="5372100"/>
          </a:xfrm>
          <a:custGeom>
            <a:avLst/>
            <a:gdLst/>
            <a:ahLst/>
            <a:cxnLst/>
            <a:rect l="l" t="t" r="r" b="b"/>
            <a:pathLst>
              <a:path w="5372100" h="5372100">
                <a:moveTo>
                  <a:pt x="0" y="2685782"/>
                </a:moveTo>
                <a:lnTo>
                  <a:pt x="425" y="2637513"/>
                </a:lnTo>
                <a:lnTo>
                  <a:pt x="1695" y="2589451"/>
                </a:lnTo>
                <a:lnTo>
                  <a:pt x="3803" y="2541602"/>
                </a:lnTo>
                <a:lnTo>
                  <a:pt x="6743" y="2493974"/>
                </a:lnTo>
                <a:lnTo>
                  <a:pt x="10507" y="2446573"/>
                </a:lnTo>
                <a:lnTo>
                  <a:pt x="15087" y="2399407"/>
                </a:lnTo>
                <a:lnTo>
                  <a:pt x="20478" y="2352482"/>
                </a:lnTo>
                <a:lnTo>
                  <a:pt x="26671" y="2305806"/>
                </a:lnTo>
                <a:lnTo>
                  <a:pt x="33659" y="2259387"/>
                </a:lnTo>
                <a:lnTo>
                  <a:pt x="41436" y="2213230"/>
                </a:lnTo>
                <a:lnTo>
                  <a:pt x="49995" y="2167343"/>
                </a:lnTo>
                <a:lnTo>
                  <a:pt x="59328" y="2121733"/>
                </a:lnTo>
                <a:lnTo>
                  <a:pt x="69428" y="2076408"/>
                </a:lnTo>
                <a:lnTo>
                  <a:pt x="80288" y="2031374"/>
                </a:lnTo>
                <a:lnTo>
                  <a:pt x="91901" y="1986639"/>
                </a:lnTo>
                <a:lnTo>
                  <a:pt x="104260" y="1942209"/>
                </a:lnTo>
                <a:lnTo>
                  <a:pt x="117358" y="1898092"/>
                </a:lnTo>
                <a:lnTo>
                  <a:pt x="131187" y="1854295"/>
                </a:lnTo>
                <a:lnTo>
                  <a:pt x="145741" y="1810824"/>
                </a:lnTo>
                <a:lnTo>
                  <a:pt x="161013" y="1767688"/>
                </a:lnTo>
                <a:lnTo>
                  <a:pt x="176995" y="1724893"/>
                </a:lnTo>
                <a:lnTo>
                  <a:pt x="193680" y="1682446"/>
                </a:lnTo>
                <a:lnTo>
                  <a:pt x="211062" y="1640354"/>
                </a:lnTo>
                <a:lnTo>
                  <a:pt x="229132" y="1598625"/>
                </a:lnTo>
                <a:lnTo>
                  <a:pt x="247885" y="1557265"/>
                </a:lnTo>
                <a:lnTo>
                  <a:pt x="267312" y="1516282"/>
                </a:lnTo>
                <a:lnTo>
                  <a:pt x="287407" y="1475683"/>
                </a:lnTo>
                <a:lnTo>
                  <a:pt x="308163" y="1435474"/>
                </a:lnTo>
                <a:lnTo>
                  <a:pt x="329572" y="1395664"/>
                </a:lnTo>
                <a:lnTo>
                  <a:pt x="351628" y="1356258"/>
                </a:lnTo>
                <a:lnTo>
                  <a:pt x="374323" y="1317265"/>
                </a:lnTo>
                <a:lnTo>
                  <a:pt x="397651" y="1278690"/>
                </a:lnTo>
                <a:lnTo>
                  <a:pt x="421603" y="1240542"/>
                </a:lnTo>
                <a:lnTo>
                  <a:pt x="446174" y="1202828"/>
                </a:lnTo>
                <a:lnTo>
                  <a:pt x="471356" y="1165554"/>
                </a:lnTo>
                <a:lnTo>
                  <a:pt x="497141" y="1128728"/>
                </a:lnTo>
                <a:lnTo>
                  <a:pt x="523524" y="1092356"/>
                </a:lnTo>
                <a:lnTo>
                  <a:pt x="550496" y="1056446"/>
                </a:lnTo>
                <a:lnTo>
                  <a:pt x="578050" y="1021006"/>
                </a:lnTo>
                <a:lnTo>
                  <a:pt x="606180" y="986041"/>
                </a:lnTo>
                <a:lnTo>
                  <a:pt x="634878" y="951559"/>
                </a:lnTo>
                <a:lnTo>
                  <a:pt x="664138" y="917568"/>
                </a:lnTo>
                <a:lnTo>
                  <a:pt x="693952" y="884074"/>
                </a:lnTo>
                <a:lnTo>
                  <a:pt x="724313" y="851084"/>
                </a:lnTo>
                <a:lnTo>
                  <a:pt x="755213" y="818606"/>
                </a:lnTo>
                <a:lnTo>
                  <a:pt x="786647" y="786647"/>
                </a:lnTo>
                <a:lnTo>
                  <a:pt x="818606" y="755213"/>
                </a:lnTo>
                <a:lnTo>
                  <a:pt x="851084" y="724313"/>
                </a:lnTo>
                <a:lnTo>
                  <a:pt x="884074" y="693952"/>
                </a:lnTo>
                <a:lnTo>
                  <a:pt x="917568" y="664138"/>
                </a:lnTo>
                <a:lnTo>
                  <a:pt x="951559" y="634878"/>
                </a:lnTo>
                <a:lnTo>
                  <a:pt x="986041" y="606180"/>
                </a:lnTo>
                <a:lnTo>
                  <a:pt x="1021006" y="578050"/>
                </a:lnTo>
                <a:lnTo>
                  <a:pt x="1056446" y="550496"/>
                </a:lnTo>
                <a:lnTo>
                  <a:pt x="1092356" y="523524"/>
                </a:lnTo>
                <a:lnTo>
                  <a:pt x="1128728" y="497141"/>
                </a:lnTo>
                <a:lnTo>
                  <a:pt x="1165554" y="471356"/>
                </a:lnTo>
                <a:lnTo>
                  <a:pt x="1202828" y="446174"/>
                </a:lnTo>
                <a:lnTo>
                  <a:pt x="1240542" y="421603"/>
                </a:lnTo>
                <a:lnTo>
                  <a:pt x="1278690" y="397651"/>
                </a:lnTo>
                <a:lnTo>
                  <a:pt x="1317265" y="374323"/>
                </a:lnTo>
                <a:lnTo>
                  <a:pt x="1356258" y="351628"/>
                </a:lnTo>
                <a:lnTo>
                  <a:pt x="1395664" y="329572"/>
                </a:lnTo>
                <a:lnTo>
                  <a:pt x="1435474" y="308163"/>
                </a:lnTo>
                <a:lnTo>
                  <a:pt x="1475683" y="287407"/>
                </a:lnTo>
                <a:lnTo>
                  <a:pt x="1516282" y="267312"/>
                </a:lnTo>
                <a:lnTo>
                  <a:pt x="1557265" y="247885"/>
                </a:lnTo>
                <a:lnTo>
                  <a:pt x="1598625" y="229132"/>
                </a:lnTo>
                <a:lnTo>
                  <a:pt x="1640354" y="211062"/>
                </a:lnTo>
                <a:lnTo>
                  <a:pt x="1682446" y="193680"/>
                </a:lnTo>
                <a:lnTo>
                  <a:pt x="1724893" y="176995"/>
                </a:lnTo>
                <a:lnTo>
                  <a:pt x="1767688" y="161013"/>
                </a:lnTo>
                <a:lnTo>
                  <a:pt x="1810824" y="145741"/>
                </a:lnTo>
                <a:lnTo>
                  <a:pt x="1854295" y="131187"/>
                </a:lnTo>
                <a:lnTo>
                  <a:pt x="1898092" y="117358"/>
                </a:lnTo>
                <a:lnTo>
                  <a:pt x="1942209" y="104260"/>
                </a:lnTo>
                <a:lnTo>
                  <a:pt x="1986639" y="91901"/>
                </a:lnTo>
                <a:lnTo>
                  <a:pt x="2031374" y="80288"/>
                </a:lnTo>
                <a:lnTo>
                  <a:pt x="2076408" y="69428"/>
                </a:lnTo>
                <a:lnTo>
                  <a:pt x="2121733" y="59328"/>
                </a:lnTo>
                <a:lnTo>
                  <a:pt x="2167343" y="49995"/>
                </a:lnTo>
                <a:lnTo>
                  <a:pt x="2213230" y="41436"/>
                </a:lnTo>
                <a:lnTo>
                  <a:pt x="2259387" y="33659"/>
                </a:lnTo>
                <a:lnTo>
                  <a:pt x="2305806" y="26671"/>
                </a:lnTo>
                <a:lnTo>
                  <a:pt x="2352482" y="20478"/>
                </a:lnTo>
                <a:lnTo>
                  <a:pt x="2399407" y="15087"/>
                </a:lnTo>
                <a:lnTo>
                  <a:pt x="2446573" y="10507"/>
                </a:lnTo>
                <a:lnTo>
                  <a:pt x="2493974" y="6743"/>
                </a:lnTo>
                <a:lnTo>
                  <a:pt x="2541602" y="3803"/>
                </a:lnTo>
                <a:lnTo>
                  <a:pt x="2589451" y="1695"/>
                </a:lnTo>
                <a:lnTo>
                  <a:pt x="2637513" y="425"/>
                </a:lnTo>
                <a:lnTo>
                  <a:pt x="2685782" y="0"/>
                </a:lnTo>
                <a:lnTo>
                  <a:pt x="2734050" y="425"/>
                </a:lnTo>
                <a:lnTo>
                  <a:pt x="2782112" y="1695"/>
                </a:lnTo>
                <a:lnTo>
                  <a:pt x="2829961" y="3803"/>
                </a:lnTo>
                <a:lnTo>
                  <a:pt x="2877589" y="6743"/>
                </a:lnTo>
                <a:lnTo>
                  <a:pt x="2924990" y="10507"/>
                </a:lnTo>
                <a:lnTo>
                  <a:pt x="2972156" y="15087"/>
                </a:lnTo>
                <a:lnTo>
                  <a:pt x="3019081" y="20478"/>
                </a:lnTo>
                <a:lnTo>
                  <a:pt x="3065757" y="26671"/>
                </a:lnTo>
                <a:lnTo>
                  <a:pt x="3112177" y="33659"/>
                </a:lnTo>
                <a:lnTo>
                  <a:pt x="3158334" y="41436"/>
                </a:lnTo>
                <a:lnTo>
                  <a:pt x="3204220" y="49995"/>
                </a:lnTo>
                <a:lnTo>
                  <a:pt x="3249830" y="59328"/>
                </a:lnTo>
                <a:lnTo>
                  <a:pt x="3295155" y="69428"/>
                </a:lnTo>
                <a:lnTo>
                  <a:pt x="3340189" y="80288"/>
                </a:lnTo>
                <a:lnTo>
                  <a:pt x="3384924" y="91901"/>
                </a:lnTo>
                <a:lnTo>
                  <a:pt x="3429354" y="104260"/>
                </a:lnTo>
                <a:lnTo>
                  <a:pt x="3473471" y="117358"/>
                </a:lnTo>
                <a:lnTo>
                  <a:pt x="3517269" y="131187"/>
                </a:lnTo>
                <a:lnTo>
                  <a:pt x="3560739" y="145741"/>
                </a:lnTo>
                <a:lnTo>
                  <a:pt x="3603875" y="161013"/>
                </a:lnTo>
                <a:lnTo>
                  <a:pt x="3646670" y="176995"/>
                </a:lnTo>
                <a:lnTo>
                  <a:pt x="3689117" y="193680"/>
                </a:lnTo>
                <a:lnTo>
                  <a:pt x="3731209" y="211062"/>
                </a:lnTo>
                <a:lnTo>
                  <a:pt x="3772938" y="229132"/>
                </a:lnTo>
                <a:lnTo>
                  <a:pt x="3814298" y="247885"/>
                </a:lnTo>
                <a:lnTo>
                  <a:pt x="3855281" y="267312"/>
                </a:lnTo>
                <a:lnTo>
                  <a:pt x="3895880" y="287407"/>
                </a:lnTo>
                <a:lnTo>
                  <a:pt x="3936089" y="308163"/>
                </a:lnTo>
                <a:lnTo>
                  <a:pt x="3975900" y="329572"/>
                </a:lnTo>
                <a:lnTo>
                  <a:pt x="4015305" y="351628"/>
                </a:lnTo>
                <a:lnTo>
                  <a:pt x="4054299" y="374323"/>
                </a:lnTo>
                <a:lnTo>
                  <a:pt x="4092873" y="397651"/>
                </a:lnTo>
                <a:lnTo>
                  <a:pt x="4131021" y="421603"/>
                </a:lnTo>
                <a:lnTo>
                  <a:pt x="4168735" y="446174"/>
                </a:lnTo>
                <a:lnTo>
                  <a:pt x="4206009" y="471356"/>
                </a:lnTo>
                <a:lnTo>
                  <a:pt x="4242835" y="497141"/>
                </a:lnTo>
                <a:lnTo>
                  <a:pt x="4279207" y="523524"/>
                </a:lnTo>
                <a:lnTo>
                  <a:pt x="4315117" y="550496"/>
                </a:lnTo>
                <a:lnTo>
                  <a:pt x="4350558" y="578050"/>
                </a:lnTo>
                <a:lnTo>
                  <a:pt x="4385522" y="606180"/>
                </a:lnTo>
                <a:lnTo>
                  <a:pt x="4420004" y="634878"/>
                </a:lnTo>
                <a:lnTo>
                  <a:pt x="4453995" y="664138"/>
                </a:lnTo>
                <a:lnTo>
                  <a:pt x="4487489" y="693952"/>
                </a:lnTo>
                <a:lnTo>
                  <a:pt x="4520479" y="724313"/>
                </a:lnTo>
                <a:lnTo>
                  <a:pt x="4552957" y="755213"/>
                </a:lnTo>
                <a:lnTo>
                  <a:pt x="4584916" y="786647"/>
                </a:lnTo>
                <a:lnTo>
                  <a:pt x="4616350" y="818606"/>
                </a:lnTo>
                <a:lnTo>
                  <a:pt x="4647251" y="851084"/>
                </a:lnTo>
                <a:lnTo>
                  <a:pt x="4677611" y="884074"/>
                </a:lnTo>
                <a:lnTo>
                  <a:pt x="4707425" y="917568"/>
                </a:lnTo>
                <a:lnTo>
                  <a:pt x="4736685" y="951559"/>
                </a:lnTo>
                <a:lnTo>
                  <a:pt x="4765383" y="986041"/>
                </a:lnTo>
                <a:lnTo>
                  <a:pt x="4793513" y="1021006"/>
                </a:lnTo>
                <a:lnTo>
                  <a:pt x="4821068" y="1056446"/>
                </a:lnTo>
                <a:lnTo>
                  <a:pt x="4848040" y="1092356"/>
                </a:lnTo>
                <a:lnTo>
                  <a:pt x="4874422" y="1128728"/>
                </a:lnTo>
                <a:lnTo>
                  <a:pt x="4900207" y="1165554"/>
                </a:lnTo>
                <a:lnTo>
                  <a:pt x="4925389" y="1202828"/>
                </a:lnTo>
                <a:lnTo>
                  <a:pt x="4949960" y="1240542"/>
                </a:lnTo>
                <a:lnTo>
                  <a:pt x="4973912" y="1278690"/>
                </a:lnTo>
                <a:lnTo>
                  <a:pt x="4997240" y="1317265"/>
                </a:lnTo>
                <a:lnTo>
                  <a:pt x="5019935" y="1356258"/>
                </a:lnTo>
                <a:lnTo>
                  <a:pt x="5041991" y="1395664"/>
                </a:lnTo>
                <a:lnTo>
                  <a:pt x="5063400" y="1435474"/>
                </a:lnTo>
                <a:lnTo>
                  <a:pt x="5084156" y="1475683"/>
                </a:lnTo>
                <a:lnTo>
                  <a:pt x="5104251" y="1516282"/>
                </a:lnTo>
                <a:lnTo>
                  <a:pt x="5123679" y="1557265"/>
                </a:lnTo>
                <a:lnTo>
                  <a:pt x="5142431" y="1598625"/>
                </a:lnTo>
                <a:lnTo>
                  <a:pt x="5160502" y="1640354"/>
                </a:lnTo>
                <a:lnTo>
                  <a:pt x="5177883" y="1682446"/>
                </a:lnTo>
                <a:lnTo>
                  <a:pt x="5194568" y="1724893"/>
                </a:lnTo>
                <a:lnTo>
                  <a:pt x="5210550" y="1767688"/>
                </a:lnTo>
                <a:lnTo>
                  <a:pt x="5225822" y="1810824"/>
                </a:lnTo>
                <a:lnTo>
                  <a:pt x="5240376" y="1854295"/>
                </a:lnTo>
                <a:lnTo>
                  <a:pt x="5254205" y="1898092"/>
                </a:lnTo>
                <a:lnTo>
                  <a:pt x="5267303" y="1942209"/>
                </a:lnTo>
                <a:lnTo>
                  <a:pt x="5279662" y="1986639"/>
                </a:lnTo>
                <a:lnTo>
                  <a:pt x="5291275" y="2031374"/>
                </a:lnTo>
                <a:lnTo>
                  <a:pt x="5302135" y="2076408"/>
                </a:lnTo>
                <a:lnTo>
                  <a:pt x="5312235" y="2121733"/>
                </a:lnTo>
                <a:lnTo>
                  <a:pt x="5321568" y="2167343"/>
                </a:lnTo>
                <a:lnTo>
                  <a:pt x="5330127" y="2213230"/>
                </a:lnTo>
                <a:lnTo>
                  <a:pt x="5337904" y="2259387"/>
                </a:lnTo>
                <a:lnTo>
                  <a:pt x="5344893" y="2305806"/>
                </a:lnTo>
                <a:lnTo>
                  <a:pt x="5351086" y="2352482"/>
                </a:lnTo>
                <a:lnTo>
                  <a:pt x="5356476" y="2399407"/>
                </a:lnTo>
                <a:lnTo>
                  <a:pt x="5361057" y="2446573"/>
                </a:lnTo>
                <a:lnTo>
                  <a:pt x="5364820" y="2493974"/>
                </a:lnTo>
                <a:lnTo>
                  <a:pt x="5367760" y="2541602"/>
                </a:lnTo>
                <a:lnTo>
                  <a:pt x="5369868" y="2589451"/>
                </a:lnTo>
                <a:lnTo>
                  <a:pt x="5371139" y="2637513"/>
                </a:lnTo>
                <a:lnTo>
                  <a:pt x="5371564" y="2685782"/>
                </a:lnTo>
                <a:lnTo>
                  <a:pt x="5371139" y="2734050"/>
                </a:lnTo>
                <a:lnTo>
                  <a:pt x="5369868" y="2782112"/>
                </a:lnTo>
                <a:lnTo>
                  <a:pt x="5367760" y="2829961"/>
                </a:lnTo>
                <a:lnTo>
                  <a:pt x="5364820" y="2877589"/>
                </a:lnTo>
                <a:lnTo>
                  <a:pt x="5361057" y="2924990"/>
                </a:lnTo>
                <a:lnTo>
                  <a:pt x="5356476" y="2972156"/>
                </a:lnTo>
                <a:lnTo>
                  <a:pt x="5351086" y="3019081"/>
                </a:lnTo>
                <a:lnTo>
                  <a:pt x="5344893" y="3065757"/>
                </a:lnTo>
                <a:lnTo>
                  <a:pt x="5337904" y="3112177"/>
                </a:lnTo>
                <a:lnTo>
                  <a:pt x="5330127" y="3158334"/>
                </a:lnTo>
                <a:lnTo>
                  <a:pt x="5321568" y="3204220"/>
                </a:lnTo>
                <a:lnTo>
                  <a:pt x="5312235" y="3249830"/>
                </a:lnTo>
                <a:lnTo>
                  <a:pt x="5302135" y="3295155"/>
                </a:lnTo>
                <a:lnTo>
                  <a:pt x="5291275" y="3340189"/>
                </a:lnTo>
                <a:lnTo>
                  <a:pt x="5279662" y="3384924"/>
                </a:lnTo>
                <a:lnTo>
                  <a:pt x="5267303" y="3429354"/>
                </a:lnTo>
                <a:lnTo>
                  <a:pt x="5254205" y="3473471"/>
                </a:lnTo>
                <a:lnTo>
                  <a:pt x="5240376" y="3517269"/>
                </a:lnTo>
                <a:lnTo>
                  <a:pt x="5225822" y="3560739"/>
                </a:lnTo>
                <a:lnTo>
                  <a:pt x="5210550" y="3603875"/>
                </a:lnTo>
                <a:lnTo>
                  <a:pt x="5194568" y="3646670"/>
                </a:lnTo>
                <a:lnTo>
                  <a:pt x="5177883" y="3689117"/>
                </a:lnTo>
                <a:lnTo>
                  <a:pt x="5160502" y="3731209"/>
                </a:lnTo>
                <a:lnTo>
                  <a:pt x="5142431" y="3772938"/>
                </a:lnTo>
                <a:lnTo>
                  <a:pt x="5123679" y="3814298"/>
                </a:lnTo>
                <a:lnTo>
                  <a:pt x="5104251" y="3855281"/>
                </a:lnTo>
                <a:lnTo>
                  <a:pt x="5084156" y="3895880"/>
                </a:lnTo>
                <a:lnTo>
                  <a:pt x="5063400" y="3936089"/>
                </a:lnTo>
                <a:lnTo>
                  <a:pt x="5041991" y="3975900"/>
                </a:lnTo>
                <a:lnTo>
                  <a:pt x="5019935" y="4015305"/>
                </a:lnTo>
                <a:lnTo>
                  <a:pt x="4997240" y="4054299"/>
                </a:lnTo>
                <a:lnTo>
                  <a:pt x="4973912" y="4092873"/>
                </a:lnTo>
                <a:lnTo>
                  <a:pt x="4949960" y="4131021"/>
                </a:lnTo>
                <a:lnTo>
                  <a:pt x="4925389" y="4168735"/>
                </a:lnTo>
                <a:lnTo>
                  <a:pt x="4900207" y="4206009"/>
                </a:lnTo>
                <a:lnTo>
                  <a:pt x="4874422" y="4242835"/>
                </a:lnTo>
                <a:lnTo>
                  <a:pt x="4848040" y="4279207"/>
                </a:lnTo>
                <a:lnTo>
                  <a:pt x="4821068" y="4315117"/>
                </a:lnTo>
                <a:lnTo>
                  <a:pt x="4793513" y="4350558"/>
                </a:lnTo>
                <a:lnTo>
                  <a:pt x="4765383" y="4385522"/>
                </a:lnTo>
                <a:lnTo>
                  <a:pt x="4736685" y="4420004"/>
                </a:lnTo>
                <a:lnTo>
                  <a:pt x="4707425" y="4453995"/>
                </a:lnTo>
                <a:lnTo>
                  <a:pt x="4677611" y="4487489"/>
                </a:lnTo>
                <a:lnTo>
                  <a:pt x="4647251" y="4520479"/>
                </a:lnTo>
                <a:lnTo>
                  <a:pt x="4616350" y="4552957"/>
                </a:lnTo>
                <a:lnTo>
                  <a:pt x="4584916" y="4584916"/>
                </a:lnTo>
                <a:lnTo>
                  <a:pt x="4552957" y="4616350"/>
                </a:lnTo>
                <a:lnTo>
                  <a:pt x="4520479" y="4647251"/>
                </a:lnTo>
                <a:lnTo>
                  <a:pt x="4487489" y="4677611"/>
                </a:lnTo>
                <a:lnTo>
                  <a:pt x="4453995" y="4707425"/>
                </a:lnTo>
                <a:lnTo>
                  <a:pt x="4420004" y="4736685"/>
                </a:lnTo>
                <a:lnTo>
                  <a:pt x="4385522" y="4765383"/>
                </a:lnTo>
                <a:lnTo>
                  <a:pt x="4350558" y="4793513"/>
                </a:lnTo>
                <a:lnTo>
                  <a:pt x="4315117" y="4821068"/>
                </a:lnTo>
                <a:lnTo>
                  <a:pt x="4279207" y="4848040"/>
                </a:lnTo>
                <a:lnTo>
                  <a:pt x="4242835" y="4874422"/>
                </a:lnTo>
                <a:lnTo>
                  <a:pt x="4206009" y="4900207"/>
                </a:lnTo>
                <a:lnTo>
                  <a:pt x="4168735" y="4925389"/>
                </a:lnTo>
                <a:lnTo>
                  <a:pt x="4131021" y="4949960"/>
                </a:lnTo>
                <a:lnTo>
                  <a:pt x="4092873" y="4973912"/>
                </a:lnTo>
                <a:lnTo>
                  <a:pt x="4054299" y="4997240"/>
                </a:lnTo>
                <a:lnTo>
                  <a:pt x="4015305" y="5019935"/>
                </a:lnTo>
                <a:lnTo>
                  <a:pt x="3975900" y="5041991"/>
                </a:lnTo>
                <a:lnTo>
                  <a:pt x="3936089" y="5063400"/>
                </a:lnTo>
                <a:lnTo>
                  <a:pt x="3895880" y="5084156"/>
                </a:lnTo>
                <a:lnTo>
                  <a:pt x="3855281" y="5104251"/>
                </a:lnTo>
                <a:lnTo>
                  <a:pt x="3814298" y="5123679"/>
                </a:lnTo>
                <a:lnTo>
                  <a:pt x="3772938" y="5142431"/>
                </a:lnTo>
                <a:lnTo>
                  <a:pt x="3731209" y="5160502"/>
                </a:lnTo>
                <a:lnTo>
                  <a:pt x="3689117" y="5177883"/>
                </a:lnTo>
                <a:lnTo>
                  <a:pt x="3646670" y="5194568"/>
                </a:lnTo>
                <a:lnTo>
                  <a:pt x="3603875" y="5210550"/>
                </a:lnTo>
                <a:lnTo>
                  <a:pt x="3560739" y="5225822"/>
                </a:lnTo>
                <a:lnTo>
                  <a:pt x="3517269" y="5240376"/>
                </a:lnTo>
                <a:lnTo>
                  <a:pt x="3473471" y="5254205"/>
                </a:lnTo>
                <a:lnTo>
                  <a:pt x="3429354" y="5267303"/>
                </a:lnTo>
                <a:lnTo>
                  <a:pt x="3384924" y="5279662"/>
                </a:lnTo>
                <a:lnTo>
                  <a:pt x="3340189" y="5291275"/>
                </a:lnTo>
                <a:lnTo>
                  <a:pt x="3295155" y="5302135"/>
                </a:lnTo>
                <a:lnTo>
                  <a:pt x="3249830" y="5312235"/>
                </a:lnTo>
                <a:lnTo>
                  <a:pt x="3204220" y="5321568"/>
                </a:lnTo>
                <a:lnTo>
                  <a:pt x="3158334" y="5330127"/>
                </a:lnTo>
                <a:lnTo>
                  <a:pt x="3112177" y="5337904"/>
                </a:lnTo>
                <a:lnTo>
                  <a:pt x="3065757" y="5344893"/>
                </a:lnTo>
                <a:lnTo>
                  <a:pt x="3019081" y="5351086"/>
                </a:lnTo>
                <a:lnTo>
                  <a:pt x="2972156" y="5356476"/>
                </a:lnTo>
                <a:lnTo>
                  <a:pt x="2924990" y="5361057"/>
                </a:lnTo>
                <a:lnTo>
                  <a:pt x="2877589" y="5364820"/>
                </a:lnTo>
                <a:lnTo>
                  <a:pt x="2829961" y="5367760"/>
                </a:lnTo>
                <a:lnTo>
                  <a:pt x="2782112" y="5369868"/>
                </a:lnTo>
                <a:lnTo>
                  <a:pt x="2734050" y="5371139"/>
                </a:lnTo>
                <a:lnTo>
                  <a:pt x="2685782" y="5371564"/>
                </a:lnTo>
                <a:lnTo>
                  <a:pt x="2637513" y="5371139"/>
                </a:lnTo>
                <a:lnTo>
                  <a:pt x="2589451" y="5369868"/>
                </a:lnTo>
                <a:lnTo>
                  <a:pt x="2541602" y="5367760"/>
                </a:lnTo>
                <a:lnTo>
                  <a:pt x="2493974" y="5364820"/>
                </a:lnTo>
                <a:lnTo>
                  <a:pt x="2446573" y="5361057"/>
                </a:lnTo>
                <a:lnTo>
                  <a:pt x="2399407" y="5356476"/>
                </a:lnTo>
                <a:lnTo>
                  <a:pt x="2352482" y="5351086"/>
                </a:lnTo>
                <a:lnTo>
                  <a:pt x="2305806" y="5344893"/>
                </a:lnTo>
                <a:lnTo>
                  <a:pt x="2259387" y="5337904"/>
                </a:lnTo>
                <a:lnTo>
                  <a:pt x="2213230" y="5330127"/>
                </a:lnTo>
                <a:lnTo>
                  <a:pt x="2167343" y="5321568"/>
                </a:lnTo>
                <a:lnTo>
                  <a:pt x="2121733" y="5312235"/>
                </a:lnTo>
                <a:lnTo>
                  <a:pt x="2076408" y="5302135"/>
                </a:lnTo>
                <a:lnTo>
                  <a:pt x="2031374" y="5291275"/>
                </a:lnTo>
                <a:lnTo>
                  <a:pt x="1986639" y="5279662"/>
                </a:lnTo>
                <a:lnTo>
                  <a:pt x="1942209" y="5267303"/>
                </a:lnTo>
                <a:lnTo>
                  <a:pt x="1898092" y="5254205"/>
                </a:lnTo>
                <a:lnTo>
                  <a:pt x="1854295" y="5240376"/>
                </a:lnTo>
                <a:lnTo>
                  <a:pt x="1810824" y="5225822"/>
                </a:lnTo>
                <a:lnTo>
                  <a:pt x="1767688" y="5210550"/>
                </a:lnTo>
                <a:lnTo>
                  <a:pt x="1724893" y="5194568"/>
                </a:lnTo>
                <a:lnTo>
                  <a:pt x="1682446" y="5177883"/>
                </a:lnTo>
                <a:lnTo>
                  <a:pt x="1640354" y="5160502"/>
                </a:lnTo>
                <a:lnTo>
                  <a:pt x="1598625" y="5142431"/>
                </a:lnTo>
                <a:lnTo>
                  <a:pt x="1557265" y="5123679"/>
                </a:lnTo>
                <a:lnTo>
                  <a:pt x="1516282" y="5104251"/>
                </a:lnTo>
                <a:lnTo>
                  <a:pt x="1475683" y="5084156"/>
                </a:lnTo>
                <a:lnTo>
                  <a:pt x="1435474" y="5063400"/>
                </a:lnTo>
                <a:lnTo>
                  <a:pt x="1395664" y="5041991"/>
                </a:lnTo>
                <a:lnTo>
                  <a:pt x="1356258" y="5019935"/>
                </a:lnTo>
                <a:lnTo>
                  <a:pt x="1317265" y="4997240"/>
                </a:lnTo>
                <a:lnTo>
                  <a:pt x="1278690" y="4973912"/>
                </a:lnTo>
                <a:lnTo>
                  <a:pt x="1240542" y="4949960"/>
                </a:lnTo>
                <a:lnTo>
                  <a:pt x="1202828" y="4925389"/>
                </a:lnTo>
                <a:lnTo>
                  <a:pt x="1165554" y="4900207"/>
                </a:lnTo>
                <a:lnTo>
                  <a:pt x="1128728" y="4874422"/>
                </a:lnTo>
                <a:lnTo>
                  <a:pt x="1092356" y="4848040"/>
                </a:lnTo>
                <a:lnTo>
                  <a:pt x="1056446" y="4821068"/>
                </a:lnTo>
                <a:lnTo>
                  <a:pt x="1021006" y="4793513"/>
                </a:lnTo>
                <a:lnTo>
                  <a:pt x="986041" y="4765383"/>
                </a:lnTo>
                <a:lnTo>
                  <a:pt x="951559" y="4736685"/>
                </a:lnTo>
                <a:lnTo>
                  <a:pt x="917568" y="4707425"/>
                </a:lnTo>
                <a:lnTo>
                  <a:pt x="884074" y="4677611"/>
                </a:lnTo>
                <a:lnTo>
                  <a:pt x="851084" y="4647251"/>
                </a:lnTo>
                <a:lnTo>
                  <a:pt x="818606" y="4616350"/>
                </a:lnTo>
                <a:lnTo>
                  <a:pt x="786647" y="4584916"/>
                </a:lnTo>
                <a:lnTo>
                  <a:pt x="755213" y="4552957"/>
                </a:lnTo>
                <a:lnTo>
                  <a:pt x="724313" y="4520479"/>
                </a:lnTo>
                <a:lnTo>
                  <a:pt x="693952" y="4487489"/>
                </a:lnTo>
                <a:lnTo>
                  <a:pt x="664138" y="4453995"/>
                </a:lnTo>
                <a:lnTo>
                  <a:pt x="634878" y="4420004"/>
                </a:lnTo>
                <a:lnTo>
                  <a:pt x="606180" y="4385522"/>
                </a:lnTo>
                <a:lnTo>
                  <a:pt x="578050" y="4350558"/>
                </a:lnTo>
                <a:lnTo>
                  <a:pt x="550496" y="4315117"/>
                </a:lnTo>
                <a:lnTo>
                  <a:pt x="523524" y="4279207"/>
                </a:lnTo>
                <a:lnTo>
                  <a:pt x="497141" y="4242835"/>
                </a:lnTo>
                <a:lnTo>
                  <a:pt x="471356" y="4206009"/>
                </a:lnTo>
                <a:lnTo>
                  <a:pt x="446174" y="4168735"/>
                </a:lnTo>
                <a:lnTo>
                  <a:pt x="421603" y="4131021"/>
                </a:lnTo>
                <a:lnTo>
                  <a:pt x="397651" y="4092873"/>
                </a:lnTo>
                <a:lnTo>
                  <a:pt x="374323" y="4054299"/>
                </a:lnTo>
                <a:lnTo>
                  <a:pt x="351628" y="4015305"/>
                </a:lnTo>
                <a:lnTo>
                  <a:pt x="329572" y="3975900"/>
                </a:lnTo>
                <a:lnTo>
                  <a:pt x="308163" y="3936089"/>
                </a:lnTo>
                <a:lnTo>
                  <a:pt x="287407" y="3895880"/>
                </a:lnTo>
                <a:lnTo>
                  <a:pt x="267312" y="3855281"/>
                </a:lnTo>
                <a:lnTo>
                  <a:pt x="247885" y="3814298"/>
                </a:lnTo>
                <a:lnTo>
                  <a:pt x="229132" y="3772938"/>
                </a:lnTo>
                <a:lnTo>
                  <a:pt x="211062" y="3731209"/>
                </a:lnTo>
                <a:lnTo>
                  <a:pt x="193680" y="3689117"/>
                </a:lnTo>
                <a:lnTo>
                  <a:pt x="176995" y="3646670"/>
                </a:lnTo>
                <a:lnTo>
                  <a:pt x="161013" y="3603875"/>
                </a:lnTo>
                <a:lnTo>
                  <a:pt x="145741" y="3560739"/>
                </a:lnTo>
                <a:lnTo>
                  <a:pt x="131187" y="3517269"/>
                </a:lnTo>
                <a:lnTo>
                  <a:pt x="117358" y="3473471"/>
                </a:lnTo>
                <a:lnTo>
                  <a:pt x="104260" y="3429354"/>
                </a:lnTo>
                <a:lnTo>
                  <a:pt x="91901" y="3384924"/>
                </a:lnTo>
                <a:lnTo>
                  <a:pt x="80288" y="3340189"/>
                </a:lnTo>
                <a:lnTo>
                  <a:pt x="69428" y="3295155"/>
                </a:lnTo>
                <a:lnTo>
                  <a:pt x="59328" y="3249830"/>
                </a:lnTo>
                <a:lnTo>
                  <a:pt x="49995" y="3204220"/>
                </a:lnTo>
                <a:lnTo>
                  <a:pt x="41436" y="3158334"/>
                </a:lnTo>
                <a:lnTo>
                  <a:pt x="33659" y="3112177"/>
                </a:lnTo>
                <a:lnTo>
                  <a:pt x="26671" y="3065757"/>
                </a:lnTo>
                <a:lnTo>
                  <a:pt x="20478" y="3019081"/>
                </a:lnTo>
                <a:lnTo>
                  <a:pt x="15087" y="2972156"/>
                </a:lnTo>
                <a:lnTo>
                  <a:pt x="10507" y="2924990"/>
                </a:lnTo>
                <a:lnTo>
                  <a:pt x="6743" y="2877589"/>
                </a:lnTo>
                <a:lnTo>
                  <a:pt x="3803" y="2829961"/>
                </a:lnTo>
                <a:lnTo>
                  <a:pt x="1695" y="2782112"/>
                </a:lnTo>
                <a:lnTo>
                  <a:pt x="425" y="2734050"/>
                </a:lnTo>
                <a:lnTo>
                  <a:pt x="0" y="2685782"/>
                </a:lnTo>
                <a:close/>
              </a:path>
            </a:pathLst>
          </a:custGeom>
          <a:ln w="104708">
            <a:solidFill>
              <a:srgbClr val="FFFFFF"/>
            </a:solidFill>
          </a:ln>
        </p:spPr>
        <p:txBody>
          <a:bodyPr wrap="square" lIns="0" tIns="0" rIns="0" bIns="0" rtlCol="0"/>
          <a:lstStyle/>
          <a:p>
            <a:endParaRPr dirty="0">
              <a:latin typeface="Meiryo UI" panose="020B0604030504040204" pitchFamily="34" charset="-128"/>
            </a:endParaRPr>
          </a:p>
        </p:txBody>
      </p:sp>
      <p:sp>
        <p:nvSpPr>
          <p:cNvPr id="7" name="object 7"/>
          <p:cNvSpPr txBox="1">
            <a:spLocks noGrp="1"/>
          </p:cNvSpPr>
          <p:nvPr>
            <p:ph type="title"/>
          </p:nvPr>
        </p:nvSpPr>
        <p:spPr>
          <a:xfrm>
            <a:off x="5148415" y="500072"/>
            <a:ext cx="1696255" cy="371255"/>
          </a:xfrm>
          <a:prstGeom prst="rect">
            <a:avLst/>
          </a:prstGeom>
        </p:spPr>
        <p:txBody>
          <a:bodyPr vert="horz" wrap="square" lIns="0" tIns="17145" rIns="0" bIns="0" rtlCol="0">
            <a:spAutoFit/>
          </a:bodyPr>
          <a:lstStyle/>
          <a:p>
            <a:pPr marL="12700">
              <a:lnSpc>
                <a:spcPct val="100000"/>
              </a:lnSpc>
              <a:spcBef>
                <a:spcPts val="135"/>
              </a:spcBef>
            </a:pPr>
            <a:r>
              <a:rPr sz="2300" spc="35" dirty="0"/>
              <a:t>ほ</a:t>
            </a:r>
            <a:r>
              <a:rPr sz="2300" spc="30" dirty="0"/>
              <a:t> </a:t>
            </a:r>
            <a:r>
              <a:rPr sz="2300" spc="35" dirty="0"/>
              <a:t>ん</a:t>
            </a:r>
            <a:r>
              <a:rPr sz="2300" spc="30" dirty="0"/>
              <a:t> も </a:t>
            </a:r>
            <a:r>
              <a:rPr sz="2300" spc="35" dirty="0"/>
              <a:t>の</a:t>
            </a:r>
            <a:endParaRPr sz="23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6013450" y="791252"/>
            <a:ext cx="8063846" cy="839332"/>
          </a:xfrm>
          <a:prstGeom prst="rect">
            <a:avLst/>
          </a:prstGeom>
        </p:spPr>
        <p:txBody>
          <a:bodyPr vert="horz" wrap="square" lIns="0" tIns="15875" rIns="0" bIns="0" rtlCol="0">
            <a:spAutoFit/>
          </a:bodyPr>
          <a:lstStyle/>
          <a:p>
            <a:pPr marL="12700">
              <a:lnSpc>
                <a:spcPct val="100000"/>
              </a:lnSpc>
              <a:spcBef>
                <a:spcPts val="125"/>
              </a:spcBef>
            </a:pPr>
            <a:r>
              <a:rPr spc="-150" dirty="0"/>
              <a:t>と</a:t>
            </a:r>
            <a:r>
              <a:rPr spc="-250" dirty="0"/>
              <a:t>っ</a:t>
            </a:r>
            <a:r>
              <a:rPr spc="-145" dirty="0"/>
              <a:t>て</a:t>
            </a:r>
            <a:r>
              <a:rPr spc="10" dirty="0"/>
              <a:t>おきじょうほう！！</a:t>
            </a:r>
          </a:p>
        </p:txBody>
      </p:sp>
      <p:grpSp>
        <p:nvGrpSpPr>
          <p:cNvPr id="4" name="object 4"/>
          <p:cNvGrpSpPr/>
          <p:nvPr/>
        </p:nvGrpSpPr>
        <p:grpSpPr>
          <a:xfrm>
            <a:off x="3467420" y="2208297"/>
            <a:ext cx="13477875" cy="8597900"/>
            <a:chOff x="3467420" y="2208297"/>
            <a:chExt cx="13477875" cy="8597900"/>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3467420" y="2208297"/>
              <a:ext cx="13477357" cy="8597900"/>
            </a:xfrm>
            <a:prstGeom prst="rect">
              <a:avLst/>
            </a:prstGeom>
          </p:spPr>
        </p:pic>
        <p:sp>
          <p:nvSpPr>
            <p:cNvPr id="6" name="object 6"/>
            <p:cNvSpPr/>
            <p:nvPr/>
          </p:nvSpPr>
          <p:spPr>
            <a:xfrm>
              <a:off x="3779989" y="2523483"/>
              <a:ext cx="3120390" cy="3120390"/>
            </a:xfrm>
            <a:custGeom>
              <a:avLst/>
              <a:gdLst/>
              <a:ahLst/>
              <a:cxnLst/>
              <a:rect l="l" t="t" r="r" b="b"/>
              <a:pathLst>
                <a:path w="3120390" h="3120390">
                  <a:moveTo>
                    <a:pt x="0" y="1560161"/>
                  </a:moveTo>
                  <a:lnTo>
                    <a:pt x="742" y="1511566"/>
                  </a:lnTo>
                  <a:lnTo>
                    <a:pt x="2955" y="1463341"/>
                  </a:lnTo>
                  <a:lnTo>
                    <a:pt x="6616" y="1415507"/>
                  </a:lnTo>
                  <a:lnTo>
                    <a:pt x="11705" y="1368087"/>
                  </a:lnTo>
                  <a:lnTo>
                    <a:pt x="18200" y="1321101"/>
                  </a:lnTo>
                  <a:lnTo>
                    <a:pt x="26079" y="1274572"/>
                  </a:lnTo>
                  <a:lnTo>
                    <a:pt x="35320" y="1228521"/>
                  </a:lnTo>
                  <a:lnTo>
                    <a:pt x="45902" y="1182969"/>
                  </a:lnTo>
                  <a:lnTo>
                    <a:pt x="57804" y="1137939"/>
                  </a:lnTo>
                  <a:lnTo>
                    <a:pt x="71003" y="1093451"/>
                  </a:lnTo>
                  <a:lnTo>
                    <a:pt x="85479" y="1049527"/>
                  </a:lnTo>
                  <a:lnTo>
                    <a:pt x="101209" y="1006189"/>
                  </a:lnTo>
                  <a:lnTo>
                    <a:pt x="118173" y="963459"/>
                  </a:lnTo>
                  <a:lnTo>
                    <a:pt x="136348" y="921357"/>
                  </a:lnTo>
                  <a:lnTo>
                    <a:pt x="155713" y="879906"/>
                  </a:lnTo>
                  <a:lnTo>
                    <a:pt x="176246" y="839128"/>
                  </a:lnTo>
                  <a:lnTo>
                    <a:pt x="197926" y="799042"/>
                  </a:lnTo>
                  <a:lnTo>
                    <a:pt x="220731" y="759673"/>
                  </a:lnTo>
                  <a:lnTo>
                    <a:pt x="244640" y="721040"/>
                  </a:lnTo>
                  <a:lnTo>
                    <a:pt x="269631" y="683165"/>
                  </a:lnTo>
                  <a:lnTo>
                    <a:pt x="295683" y="646071"/>
                  </a:lnTo>
                  <a:lnTo>
                    <a:pt x="322773" y="609778"/>
                  </a:lnTo>
                  <a:lnTo>
                    <a:pt x="350881" y="574308"/>
                  </a:lnTo>
                  <a:lnTo>
                    <a:pt x="379984" y="539683"/>
                  </a:lnTo>
                  <a:lnTo>
                    <a:pt x="410062" y="505925"/>
                  </a:lnTo>
                  <a:lnTo>
                    <a:pt x="441092" y="473054"/>
                  </a:lnTo>
                  <a:lnTo>
                    <a:pt x="473054" y="441092"/>
                  </a:lnTo>
                  <a:lnTo>
                    <a:pt x="505925" y="410062"/>
                  </a:lnTo>
                  <a:lnTo>
                    <a:pt x="539683" y="379984"/>
                  </a:lnTo>
                  <a:lnTo>
                    <a:pt x="574308" y="350881"/>
                  </a:lnTo>
                  <a:lnTo>
                    <a:pt x="609778" y="322773"/>
                  </a:lnTo>
                  <a:lnTo>
                    <a:pt x="646071" y="295683"/>
                  </a:lnTo>
                  <a:lnTo>
                    <a:pt x="683165" y="269631"/>
                  </a:lnTo>
                  <a:lnTo>
                    <a:pt x="721040" y="244640"/>
                  </a:lnTo>
                  <a:lnTo>
                    <a:pt x="759673" y="220731"/>
                  </a:lnTo>
                  <a:lnTo>
                    <a:pt x="799042" y="197926"/>
                  </a:lnTo>
                  <a:lnTo>
                    <a:pt x="839128" y="176246"/>
                  </a:lnTo>
                  <a:lnTo>
                    <a:pt x="879906" y="155713"/>
                  </a:lnTo>
                  <a:lnTo>
                    <a:pt x="921357" y="136348"/>
                  </a:lnTo>
                  <a:lnTo>
                    <a:pt x="963459" y="118173"/>
                  </a:lnTo>
                  <a:lnTo>
                    <a:pt x="1006189" y="101209"/>
                  </a:lnTo>
                  <a:lnTo>
                    <a:pt x="1049527" y="85479"/>
                  </a:lnTo>
                  <a:lnTo>
                    <a:pt x="1093451" y="71003"/>
                  </a:lnTo>
                  <a:lnTo>
                    <a:pt x="1137939" y="57804"/>
                  </a:lnTo>
                  <a:lnTo>
                    <a:pt x="1182969" y="45902"/>
                  </a:lnTo>
                  <a:lnTo>
                    <a:pt x="1228521" y="35320"/>
                  </a:lnTo>
                  <a:lnTo>
                    <a:pt x="1274572" y="26079"/>
                  </a:lnTo>
                  <a:lnTo>
                    <a:pt x="1321101" y="18200"/>
                  </a:lnTo>
                  <a:lnTo>
                    <a:pt x="1368087" y="11705"/>
                  </a:lnTo>
                  <a:lnTo>
                    <a:pt x="1415507" y="6616"/>
                  </a:lnTo>
                  <a:lnTo>
                    <a:pt x="1463341" y="2955"/>
                  </a:lnTo>
                  <a:lnTo>
                    <a:pt x="1511566" y="742"/>
                  </a:lnTo>
                  <a:lnTo>
                    <a:pt x="1560161" y="0"/>
                  </a:lnTo>
                  <a:lnTo>
                    <a:pt x="1608757" y="742"/>
                  </a:lnTo>
                  <a:lnTo>
                    <a:pt x="1656982" y="2955"/>
                  </a:lnTo>
                  <a:lnTo>
                    <a:pt x="1704816" y="6616"/>
                  </a:lnTo>
                  <a:lnTo>
                    <a:pt x="1752236" y="11705"/>
                  </a:lnTo>
                  <a:lnTo>
                    <a:pt x="1799222" y="18200"/>
                  </a:lnTo>
                  <a:lnTo>
                    <a:pt x="1845751" y="26079"/>
                  </a:lnTo>
                  <a:lnTo>
                    <a:pt x="1891802" y="35320"/>
                  </a:lnTo>
                  <a:lnTo>
                    <a:pt x="1937354" y="45902"/>
                  </a:lnTo>
                  <a:lnTo>
                    <a:pt x="1982384" y="57804"/>
                  </a:lnTo>
                  <a:lnTo>
                    <a:pt x="2026872" y="71003"/>
                  </a:lnTo>
                  <a:lnTo>
                    <a:pt x="2070796" y="85479"/>
                  </a:lnTo>
                  <a:lnTo>
                    <a:pt x="2114134" y="101209"/>
                  </a:lnTo>
                  <a:lnTo>
                    <a:pt x="2156864" y="118173"/>
                  </a:lnTo>
                  <a:lnTo>
                    <a:pt x="2198966" y="136348"/>
                  </a:lnTo>
                  <a:lnTo>
                    <a:pt x="2240417" y="155713"/>
                  </a:lnTo>
                  <a:lnTo>
                    <a:pt x="2281195" y="176246"/>
                  </a:lnTo>
                  <a:lnTo>
                    <a:pt x="2321280" y="197926"/>
                  </a:lnTo>
                  <a:lnTo>
                    <a:pt x="2360650" y="220731"/>
                  </a:lnTo>
                  <a:lnTo>
                    <a:pt x="2399283" y="244640"/>
                  </a:lnTo>
                  <a:lnTo>
                    <a:pt x="2437158" y="269631"/>
                  </a:lnTo>
                  <a:lnTo>
                    <a:pt x="2474252" y="295683"/>
                  </a:lnTo>
                  <a:lnTo>
                    <a:pt x="2510545" y="322773"/>
                  </a:lnTo>
                  <a:lnTo>
                    <a:pt x="2546015" y="350881"/>
                  </a:lnTo>
                  <a:lnTo>
                    <a:pt x="2580640" y="379984"/>
                  </a:lnTo>
                  <a:lnTo>
                    <a:pt x="2614398" y="410062"/>
                  </a:lnTo>
                  <a:lnTo>
                    <a:pt x="2647269" y="441092"/>
                  </a:lnTo>
                  <a:lnTo>
                    <a:pt x="2679230" y="473054"/>
                  </a:lnTo>
                  <a:lnTo>
                    <a:pt x="2710261" y="505925"/>
                  </a:lnTo>
                  <a:lnTo>
                    <a:pt x="2740338" y="539683"/>
                  </a:lnTo>
                  <a:lnTo>
                    <a:pt x="2769442" y="574308"/>
                  </a:lnTo>
                  <a:lnTo>
                    <a:pt x="2797550" y="609778"/>
                  </a:lnTo>
                  <a:lnTo>
                    <a:pt x="2824640" y="646071"/>
                  </a:lnTo>
                  <a:lnTo>
                    <a:pt x="2850691" y="683165"/>
                  </a:lnTo>
                  <a:lnTo>
                    <a:pt x="2875682" y="721040"/>
                  </a:lnTo>
                  <a:lnTo>
                    <a:pt x="2899591" y="759673"/>
                  </a:lnTo>
                  <a:lnTo>
                    <a:pt x="2922397" y="799042"/>
                  </a:lnTo>
                  <a:lnTo>
                    <a:pt x="2944077" y="839128"/>
                  </a:lnTo>
                  <a:lnTo>
                    <a:pt x="2964610" y="879906"/>
                  </a:lnTo>
                  <a:lnTo>
                    <a:pt x="2983975" y="921357"/>
                  </a:lnTo>
                  <a:lnTo>
                    <a:pt x="3002150" y="963459"/>
                  </a:lnTo>
                  <a:lnTo>
                    <a:pt x="3019113" y="1006189"/>
                  </a:lnTo>
                  <a:lnTo>
                    <a:pt x="3034844" y="1049527"/>
                  </a:lnTo>
                  <a:lnTo>
                    <a:pt x="3049319" y="1093451"/>
                  </a:lnTo>
                  <a:lnTo>
                    <a:pt x="3062519" y="1137939"/>
                  </a:lnTo>
                  <a:lnTo>
                    <a:pt x="3074421" y="1182969"/>
                  </a:lnTo>
                  <a:lnTo>
                    <a:pt x="3085003" y="1228521"/>
                  </a:lnTo>
                  <a:lnTo>
                    <a:pt x="3094244" y="1274572"/>
                  </a:lnTo>
                  <a:lnTo>
                    <a:pt x="3102123" y="1321101"/>
                  </a:lnTo>
                  <a:lnTo>
                    <a:pt x="3108618" y="1368087"/>
                  </a:lnTo>
                  <a:lnTo>
                    <a:pt x="3113706" y="1415507"/>
                  </a:lnTo>
                  <a:lnTo>
                    <a:pt x="3117368" y="1463341"/>
                  </a:lnTo>
                  <a:lnTo>
                    <a:pt x="3119581" y="1511566"/>
                  </a:lnTo>
                  <a:lnTo>
                    <a:pt x="3120323" y="1560161"/>
                  </a:lnTo>
                  <a:lnTo>
                    <a:pt x="3119581" y="1608757"/>
                  </a:lnTo>
                  <a:lnTo>
                    <a:pt x="3117368" y="1656982"/>
                  </a:lnTo>
                  <a:lnTo>
                    <a:pt x="3113706" y="1704816"/>
                  </a:lnTo>
                  <a:lnTo>
                    <a:pt x="3108618" y="1752236"/>
                  </a:lnTo>
                  <a:lnTo>
                    <a:pt x="3102123" y="1799222"/>
                  </a:lnTo>
                  <a:lnTo>
                    <a:pt x="3094244" y="1845751"/>
                  </a:lnTo>
                  <a:lnTo>
                    <a:pt x="3085003" y="1891802"/>
                  </a:lnTo>
                  <a:lnTo>
                    <a:pt x="3074421" y="1937354"/>
                  </a:lnTo>
                  <a:lnTo>
                    <a:pt x="3062519" y="1982384"/>
                  </a:lnTo>
                  <a:lnTo>
                    <a:pt x="3049319" y="2026872"/>
                  </a:lnTo>
                  <a:lnTo>
                    <a:pt x="3034844" y="2070796"/>
                  </a:lnTo>
                  <a:lnTo>
                    <a:pt x="3019113" y="2114134"/>
                  </a:lnTo>
                  <a:lnTo>
                    <a:pt x="3002150" y="2156864"/>
                  </a:lnTo>
                  <a:lnTo>
                    <a:pt x="2983975" y="2198966"/>
                  </a:lnTo>
                  <a:lnTo>
                    <a:pt x="2964610" y="2240417"/>
                  </a:lnTo>
                  <a:lnTo>
                    <a:pt x="2944077" y="2281195"/>
                  </a:lnTo>
                  <a:lnTo>
                    <a:pt x="2922397" y="2321280"/>
                  </a:lnTo>
                  <a:lnTo>
                    <a:pt x="2899591" y="2360650"/>
                  </a:lnTo>
                  <a:lnTo>
                    <a:pt x="2875682" y="2399283"/>
                  </a:lnTo>
                  <a:lnTo>
                    <a:pt x="2850691" y="2437158"/>
                  </a:lnTo>
                  <a:lnTo>
                    <a:pt x="2824640" y="2474252"/>
                  </a:lnTo>
                  <a:lnTo>
                    <a:pt x="2797550" y="2510545"/>
                  </a:lnTo>
                  <a:lnTo>
                    <a:pt x="2769442" y="2546015"/>
                  </a:lnTo>
                  <a:lnTo>
                    <a:pt x="2740338" y="2580640"/>
                  </a:lnTo>
                  <a:lnTo>
                    <a:pt x="2710261" y="2614398"/>
                  </a:lnTo>
                  <a:lnTo>
                    <a:pt x="2679230" y="2647269"/>
                  </a:lnTo>
                  <a:lnTo>
                    <a:pt x="2647269" y="2679230"/>
                  </a:lnTo>
                  <a:lnTo>
                    <a:pt x="2614398" y="2710261"/>
                  </a:lnTo>
                  <a:lnTo>
                    <a:pt x="2580640" y="2740338"/>
                  </a:lnTo>
                  <a:lnTo>
                    <a:pt x="2546015" y="2769442"/>
                  </a:lnTo>
                  <a:lnTo>
                    <a:pt x="2510545" y="2797550"/>
                  </a:lnTo>
                  <a:lnTo>
                    <a:pt x="2474252" y="2824640"/>
                  </a:lnTo>
                  <a:lnTo>
                    <a:pt x="2437158" y="2850691"/>
                  </a:lnTo>
                  <a:lnTo>
                    <a:pt x="2399283" y="2875682"/>
                  </a:lnTo>
                  <a:lnTo>
                    <a:pt x="2360650" y="2899591"/>
                  </a:lnTo>
                  <a:lnTo>
                    <a:pt x="2321280" y="2922397"/>
                  </a:lnTo>
                  <a:lnTo>
                    <a:pt x="2281195" y="2944077"/>
                  </a:lnTo>
                  <a:lnTo>
                    <a:pt x="2240417" y="2964610"/>
                  </a:lnTo>
                  <a:lnTo>
                    <a:pt x="2198966" y="2983975"/>
                  </a:lnTo>
                  <a:lnTo>
                    <a:pt x="2156864" y="3002150"/>
                  </a:lnTo>
                  <a:lnTo>
                    <a:pt x="2114134" y="3019113"/>
                  </a:lnTo>
                  <a:lnTo>
                    <a:pt x="2070796" y="3034844"/>
                  </a:lnTo>
                  <a:lnTo>
                    <a:pt x="2026872" y="3049319"/>
                  </a:lnTo>
                  <a:lnTo>
                    <a:pt x="1982384" y="3062519"/>
                  </a:lnTo>
                  <a:lnTo>
                    <a:pt x="1937354" y="3074421"/>
                  </a:lnTo>
                  <a:lnTo>
                    <a:pt x="1891802" y="3085003"/>
                  </a:lnTo>
                  <a:lnTo>
                    <a:pt x="1845751" y="3094244"/>
                  </a:lnTo>
                  <a:lnTo>
                    <a:pt x="1799222" y="3102123"/>
                  </a:lnTo>
                  <a:lnTo>
                    <a:pt x="1752236" y="3108618"/>
                  </a:lnTo>
                  <a:lnTo>
                    <a:pt x="1704816" y="3113706"/>
                  </a:lnTo>
                  <a:lnTo>
                    <a:pt x="1656982" y="3117368"/>
                  </a:lnTo>
                  <a:lnTo>
                    <a:pt x="1608757" y="3119581"/>
                  </a:lnTo>
                  <a:lnTo>
                    <a:pt x="1560161" y="3120323"/>
                  </a:lnTo>
                  <a:lnTo>
                    <a:pt x="1511566" y="3119581"/>
                  </a:lnTo>
                  <a:lnTo>
                    <a:pt x="1463341" y="3117368"/>
                  </a:lnTo>
                  <a:lnTo>
                    <a:pt x="1415507" y="3113706"/>
                  </a:lnTo>
                  <a:lnTo>
                    <a:pt x="1368087" y="3108618"/>
                  </a:lnTo>
                  <a:lnTo>
                    <a:pt x="1321101" y="3102123"/>
                  </a:lnTo>
                  <a:lnTo>
                    <a:pt x="1274572" y="3094244"/>
                  </a:lnTo>
                  <a:lnTo>
                    <a:pt x="1228521" y="3085003"/>
                  </a:lnTo>
                  <a:lnTo>
                    <a:pt x="1182969" y="3074421"/>
                  </a:lnTo>
                  <a:lnTo>
                    <a:pt x="1137939" y="3062519"/>
                  </a:lnTo>
                  <a:lnTo>
                    <a:pt x="1093451" y="3049319"/>
                  </a:lnTo>
                  <a:lnTo>
                    <a:pt x="1049527" y="3034844"/>
                  </a:lnTo>
                  <a:lnTo>
                    <a:pt x="1006189" y="3019113"/>
                  </a:lnTo>
                  <a:lnTo>
                    <a:pt x="963459" y="3002150"/>
                  </a:lnTo>
                  <a:lnTo>
                    <a:pt x="921357" y="2983975"/>
                  </a:lnTo>
                  <a:lnTo>
                    <a:pt x="879906" y="2964610"/>
                  </a:lnTo>
                  <a:lnTo>
                    <a:pt x="839128" y="2944077"/>
                  </a:lnTo>
                  <a:lnTo>
                    <a:pt x="799042" y="2922397"/>
                  </a:lnTo>
                  <a:lnTo>
                    <a:pt x="759673" y="2899591"/>
                  </a:lnTo>
                  <a:lnTo>
                    <a:pt x="721040" y="2875682"/>
                  </a:lnTo>
                  <a:lnTo>
                    <a:pt x="683165" y="2850691"/>
                  </a:lnTo>
                  <a:lnTo>
                    <a:pt x="646071" y="2824640"/>
                  </a:lnTo>
                  <a:lnTo>
                    <a:pt x="609778" y="2797550"/>
                  </a:lnTo>
                  <a:lnTo>
                    <a:pt x="574308" y="2769442"/>
                  </a:lnTo>
                  <a:lnTo>
                    <a:pt x="539683" y="2740338"/>
                  </a:lnTo>
                  <a:lnTo>
                    <a:pt x="505925" y="2710261"/>
                  </a:lnTo>
                  <a:lnTo>
                    <a:pt x="473054" y="2679230"/>
                  </a:lnTo>
                  <a:lnTo>
                    <a:pt x="441092" y="2647269"/>
                  </a:lnTo>
                  <a:lnTo>
                    <a:pt x="410062" y="2614398"/>
                  </a:lnTo>
                  <a:lnTo>
                    <a:pt x="379984" y="2580640"/>
                  </a:lnTo>
                  <a:lnTo>
                    <a:pt x="350881" y="2546015"/>
                  </a:lnTo>
                  <a:lnTo>
                    <a:pt x="322773" y="2510545"/>
                  </a:lnTo>
                  <a:lnTo>
                    <a:pt x="295683" y="2474252"/>
                  </a:lnTo>
                  <a:lnTo>
                    <a:pt x="269631" y="2437158"/>
                  </a:lnTo>
                  <a:lnTo>
                    <a:pt x="244640" y="2399283"/>
                  </a:lnTo>
                  <a:lnTo>
                    <a:pt x="220731" y="2360650"/>
                  </a:lnTo>
                  <a:lnTo>
                    <a:pt x="197926" y="2321280"/>
                  </a:lnTo>
                  <a:lnTo>
                    <a:pt x="176246" y="2281195"/>
                  </a:lnTo>
                  <a:lnTo>
                    <a:pt x="155713" y="2240417"/>
                  </a:lnTo>
                  <a:lnTo>
                    <a:pt x="136348" y="2198966"/>
                  </a:lnTo>
                  <a:lnTo>
                    <a:pt x="118173" y="2156864"/>
                  </a:lnTo>
                  <a:lnTo>
                    <a:pt x="101209" y="2114134"/>
                  </a:lnTo>
                  <a:lnTo>
                    <a:pt x="85479" y="2070796"/>
                  </a:lnTo>
                  <a:lnTo>
                    <a:pt x="71003" y="2026872"/>
                  </a:lnTo>
                  <a:lnTo>
                    <a:pt x="57804" y="1982384"/>
                  </a:lnTo>
                  <a:lnTo>
                    <a:pt x="45902" y="1937354"/>
                  </a:lnTo>
                  <a:lnTo>
                    <a:pt x="35320" y="1891802"/>
                  </a:lnTo>
                  <a:lnTo>
                    <a:pt x="26079" y="1845751"/>
                  </a:lnTo>
                  <a:lnTo>
                    <a:pt x="18200" y="1799222"/>
                  </a:lnTo>
                  <a:lnTo>
                    <a:pt x="11705" y="1752236"/>
                  </a:lnTo>
                  <a:lnTo>
                    <a:pt x="6616" y="1704816"/>
                  </a:lnTo>
                  <a:lnTo>
                    <a:pt x="2955" y="1656982"/>
                  </a:lnTo>
                  <a:lnTo>
                    <a:pt x="742" y="1608757"/>
                  </a:lnTo>
                  <a:lnTo>
                    <a:pt x="0" y="1560161"/>
                  </a:lnTo>
                  <a:close/>
                </a:path>
              </a:pathLst>
            </a:custGeom>
            <a:ln w="104708">
              <a:solidFill>
                <a:srgbClr val="FFFFFF"/>
              </a:solidFill>
            </a:ln>
          </p:spPr>
          <p:txBody>
            <a:bodyPr wrap="square" lIns="0" tIns="0" rIns="0" bIns="0" rtlCol="0"/>
            <a:lstStyle/>
            <a:p>
              <a:endParaRPr dirty="0">
                <a:latin typeface="Meiryo UI" panose="020B0604030504040204" pitchFamily="34" charset="-128"/>
              </a:endParaRPr>
            </a:p>
          </p:txBody>
        </p:sp>
        <p:sp>
          <p:nvSpPr>
            <p:cNvPr id="7" name="object 7"/>
            <p:cNvSpPr/>
            <p:nvPr/>
          </p:nvSpPr>
          <p:spPr>
            <a:xfrm>
              <a:off x="4219765" y="5702775"/>
              <a:ext cx="5351145" cy="1449070"/>
            </a:xfrm>
            <a:custGeom>
              <a:avLst/>
              <a:gdLst/>
              <a:ahLst/>
              <a:cxnLst/>
              <a:rect l="l" t="t" r="r" b="b"/>
              <a:pathLst>
                <a:path w="5351145" h="1449070">
                  <a:moveTo>
                    <a:pt x="5350611" y="527405"/>
                  </a:moveTo>
                  <a:lnTo>
                    <a:pt x="5342356" y="486752"/>
                  </a:lnTo>
                  <a:lnTo>
                    <a:pt x="5319865" y="453453"/>
                  </a:lnTo>
                  <a:lnTo>
                    <a:pt x="5286565" y="430961"/>
                  </a:lnTo>
                  <a:lnTo>
                    <a:pt x="5245913" y="422694"/>
                  </a:lnTo>
                  <a:lnTo>
                    <a:pt x="596836" y="422694"/>
                  </a:lnTo>
                  <a:lnTo>
                    <a:pt x="596836" y="0"/>
                  </a:lnTo>
                  <a:lnTo>
                    <a:pt x="418731" y="422694"/>
                  </a:lnTo>
                  <a:lnTo>
                    <a:pt x="104698" y="422694"/>
                  </a:lnTo>
                  <a:lnTo>
                    <a:pt x="64046" y="430961"/>
                  </a:lnTo>
                  <a:lnTo>
                    <a:pt x="30759" y="453453"/>
                  </a:lnTo>
                  <a:lnTo>
                    <a:pt x="8255" y="486752"/>
                  </a:lnTo>
                  <a:lnTo>
                    <a:pt x="0" y="527405"/>
                  </a:lnTo>
                  <a:lnTo>
                    <a:pt x="0" y="1344129"/>
                  </a:lnTo>
                  <a:lnTo>
                    <a:pt x="8255" y="1384795"/>
                  </a:lnTo>
                  <a:lnTo>
                    <a:pt x="30759" y="1418082"/>
                  </a:lnTo>
                  <a:lnTo>
                    <a:pt x="64046" y="1440586"/>
                  </a:lnTo>
                  <a:lnTo>
                    <a:pt x="104698" y="1448841"/>
                  </a:lnTo>
                  <a:lnTo>
                    <a:pt x="5245913" y="1448841"/>
                  </a:lnTo>
                  <a:lnTo>
                    <a:pt x="5286565" y="1440586"/>
                  </a:lnTo>
                  <a:lnTo>
                    <a:pt x="5319865" y="1418082"/>
                  </a:lnTo>
                  <a:lnTo>
                    <a:pt x="5342356" y="1384795"/>
                  </a:lnTo>
                  <a:lnTo>
                    <a:pt x="5350611" y="1344129"/>
                  </a:lnTo>
                  <a:lnTo>
                    <a:pt x="5350611" y="527405"/>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grpSp>
      <p:sp>
        <p:nvSpPr>
          <p:cNvPr id="8" name="object 8"/>
          <p:cNvSpPr txBox="1"/>
          <p:nvPr/>
        </p:nvSpPr>
        <p:spPr>
          <a:xfrm>
            <a:off x="15245501" y="10377915"/>
            <a:ext cx="1131149" cy="312265"/>
          </a:xfrm>
          <a:prstGeom prst="rect">
            <a:avLst/>
          </a:prstGeom>
        </p:spPr>
        <p:txBody>
          <a:bodyPr vert="horz" wrap="square" lIns="0" tIns="12065" rIns="0" bIns="0" rtlCol="0">
            <a:spAutoFit/>
          </a:bodyPr>
          <a:lstStyle/>
          <a:p>
            <a:pPr marL="12700">
              <a:lnSpc>
                <a:spcPct val="100000"/>
              </a:lnSpc>
              <a:spcBef>
                <a:spcPts val="95"/>
              </a:spcBef>
            </a:pPr>
            <a:r>
              <a:rPr sz="1950" spc="-10" dirty="0">
                <a:solidFill>
                  <a:srgbClr val="FFFFFF"/>
                </a:solidFill>
                <a:latin typeface="Meiryo UI" panose="020B0604030504040204" pitchFamily="34" charset="-128"/>
                <a:cs typeface="Gen Shin Gothic P Bold"/>
              </a:rPr>
              <a:t>©</a:t>
            </a:r>
            <a:r>
              <a:rPr sz="1950" spc="-5" dirty="0">
                <a:solidFill>
                  <a:srgbClr val="FFFFFF"/>
                </a:solidFill>
                <a:latin typeface="Meiryo UI" panose="020B0604030504040204" pitchFamily="34" charset="-128"/>
                <a:cs typeface="Gen Shin Gothic P Bold"/>
              </a:rPr>
              <a:t>J</a:t>
            </a:r>
            <a:r>
              <a:rPr sz="1950" spc="-20" dirty="0">
                <a:solidFill>
                  <a:srgbClr val="FFFFFF"/>
                </a:solidFill>
                <a:latin typeface="Meiryo UI" panose="020B0604030504040204" pitchFamily="34" charset="-128"/>
                <a:cs typeface="Gen Shin Gothic P Bold"/>
              </a:rPr>
              <a:t>AXA</a:t>
            </a:r>
            <a:endParaRPr sz="1950" dirty="0">
              <a:latin typeface="Gen Shin Gothic P Regular"/>
              <a:cs typeface="Gen Shin Gothic P Regular"/>
            </a:endParaRPr>
          </a:p>
        </p:txBody>
      </p:sp>
      <p:sp>
        <p:nvSpPr>
          <p:cNvPr id="9" name="object 9"/>
          <p:cNvSpPr txBox="1"/>
          <p:nvPr/>
        </p:nvSpPr>
        <p:spPr>
          <a:xfrm>
            <a:off x="4260850" y="6268375"/>
            <a:ext cx="5351145" cy="757900"/>
          </a:xfrm>
          <a:prstGeom prst="rect">
            <a:avLst/>
          </a:prstGeom>
        </p:spPr>
        <p:txBody>
          <a:bodyPr vert="horz" wrap="square" lIns="0" tIns="13970" rIns="0" bIns="0" rtlCol="0">
            <a:spAutoFit/>
          </a:bodyPr>
          <a:lstStyle/>
          <a:p>
            <a:pPr marL="39370">
              <a:lnSpc>
                <a:spcPts val="1570"/>
              </a:lnSpc>
              <a:spcBef>
                <a:spcPts val="110"/>
              </a:spcBef>
              <a:tabLst>
                <a:tab pos="950594" algn="l"/>
                <a:tab pos="1945005" algn="l"/>
              </a:tabLst>
            </a:pPr>
            <a:r>
              <a:rPr sz="1450" spc="5" dirty="0">
                <a:solidFill>
                  <a:srgbClr val="6C5757"/>
                </a:solidFill>
                <a:latin typeface="Meiryo UI" panose="020B0604030504040204" pitchFamily="34" charset="-128"/>
                <a:cs typeface="Gen Shin Gothic P Bold"/>
              </a:rPr>
              <a:t>ま</a:t>
            </a:r>
            <a:r>
              <a:rPr sz="1450" spc="27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え	</a:t>
            </a:r>
            <a:r>
              <a:rPr sz="1450" spc="10" dirty="0">
                <a:solidFill>
                  <a:srgbClr val="6C5757"/>
                </a:solidFill>
                <a:latin typeface="Meiryo UI" panose="020B0604030504040204" pitchFamily="34" charset="-128"/>
                <a:cs typeface="Gen Shin Gothic P Bold"/>
              </a:rPr>
              <a:t>ほ</a:t>
            </a:r>
            <a:r>
              <a:rPr sz="1450" spc="254"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う	</a:t>
            </a:r>
            <a:r>
              <a:rPr sz="1450" spc="50" dirty="0">
                <a:solidFill>
                  <a:srgbClr val="6C5757"/>
                </a:solidFill>
                <a:latin typeface="Meiryo UI" panose="020B0604030504040204" pitchFamily="34" charset="-128"/>
                <a:cs typeface="Gen Shin Gothic P Bold"/>
              </a:rPr>
              <a:t>お</a:t>
            </a:r>
            <a:r>
              <a:rPr sz="1450" spc="-4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も</a:t>
            </a:r>
            <a:r>
              <a:rPr sz="1450" spc="40" dirty="0">
                <a:solidFill>
                  <a:srgbClr val="6C5757"/>
                </a:solidFill>
                <a:latin typeface="Meiryo UI" panose="020B0604030504040204" pitchFamily="34" charset="-128"/>
                <a:cs typeface="Gen Shin Gothic P Bold"/>
              </a:rPr>
              <a:t> </a:t>
            </a:r>
            <a:endParaRPr sz="1450" dirty="0">
              <a:latin typeface="Gen Shin Gothic P Regular"/>
              <a:cs typeface="Gen Shin Gothic P Regular"/>
            </a:endParaRPr>
          </a:p>
          <a:p>
            <a:pPr marL="12700">
              <a:lnSpc>
                <a:spcPts val="4210"/>
              </a:lnSpc>
            </a:pPr>
            <a:r>
              <a:rPr sz="3650" spc="100" dirty="0">
                <a:solidFill>
                  <a:srgbClr val="6C5757"/>
                </a:solidFill>
                <a:latin typeface="Meiryo UI" panose="020B0604030504040204" pitchFamily="34" charset="-128"/>
                <a:cs typeface="Gen Shin Gothic P Bold"/>
              </a:rPr>
              <a:t>前の方が重くな</a:t>
            </a:r>
            <a:r>
              <a:rPr sz="3650" spc="-65" dirty="0">
                <a:solidFill>
                  <a:srgbClr val="6C5757"/>
                </a:solidFill>
                <a:latin typeface="Meiryo UI" panose="020B0604030504040204" pitchFamily="34" charset="-128"/>
                <a:cs typeface="Gen Shin Gothic P Bold"/>
              </a:rPr>
              <a:t>っ</a:t>
            </a:r>
            <a:r>
              <a:rPr sz="3650" spc="105" dirty="0">
                <a:solidFill>
                  <a:srgbClr val="6C5757"/>
                </a:solidFill>
                <a:latin typeface="Meiryo UI" panose="020B0604030504040204" pitchFamily="34" charset="-128"/>
                <a:cs typeface="Gen Shin Gothic P Bold"/>
              </a:rPr>
              <a:t>ている</a:t>
            </a:r>
            <a:endParaRPr sz="3650" dirty="0">
              <a:latin typeface="Gen Shin Gothic P Regular"/>
              <a:cs typeface="Gen Shin Gothic P Regul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7156450" y="814902"/>
            <a:ext cx="5735228" cy="839332"/>
          </a:xfrm>
          <a:prstGeom prst="rect">
            <a:avLst/>
          </a:prstGeom>
        </p:spPr>
        <p:txBody>
          <a:bodyPr vert="horz" wrap="square" lIns="0" tIns="15875" rIns="0" bIns="0" rtlCol="0">
            <a:spAutoFit/>
          </a:bodyPr>
          <a:lstStyle/>
          <a:p>
            <a:pPr marL="12700">
              <a:lnSpc>
                <a:spcPct val="100000"/>
              </a:lnSpc>
              <a:spcBef>
                <a:spcPts val="125"/>
              </a:spcBef>
            </a:pPr>
            <a:r>
              <a:rPr spc="20" dirty="0"/>
              <a:t>羽をつけよう！！</a:t>
            </a:r>
          </a:p>
        </p:txBody>
      </p:sp>
      <p:grpSp>
        <p:nvGrpSpPr>
          <p:cNvPr id="4" name="object 4"/>
          <p:cNvGrpSpPr/>
          <p:nvPr/>
        </p:nvGrpSpPr>
        <p:grpSpPr>
          <a:xfrm>
            <a:off x="1978222" y="2574959"/>
            <a:ext cx="15968344" cy="6900545"/>
            <a:chOff x="1978222" y="2574959"/>
            <a:chExt cx="15968344" cy="6900545"/>
          </a:xfrm>
        </p:grpSpPr>
        <p:sp>
          <p:nvSpPr>
            <p:cNvPr id="5" name="object 5"/>
            <p:cNvSpPr/>
            <p:nvPr/>
          </p:nvSpPr>
          <p:spPr>
            <a:xfrm>
              <a:off x="1978222" y="3811402"/>
              <a:ext cx="1697355" cy="5476875"/>
            </a:xfrm>
            <a:custGeom>
              <a:avLst/>
              <a:gdLst/>
              <a:ahLst/>
              <a:cxnLst/>
              <a:rect l="l" t="t" r="r" b="b"/>
              <a:pathLst>
                <a:path w="1697354" h="5476875">
                  <a:moveTo>
                    <a:pt x="1697058" y="0"/>
                  </a:moveTo>
                  <a:lnTo>
                    <a:pt x="0" y="5476273"/>
                  </a:lnTo>
                  <a:lnTo>
                    <a:pt x="1697058" y="5476273"/>
                  </a:lnTo>
                  <a:lnTo>
                    <a:pt x="1697058" y="0"/>
                  </a:lnTo>
                  <a:close/>
                </a:path>
              </a:pathLst>
            </a:custGeom>
            <a:solidFill>
              <a:srgbClr val="DF8F23"/>
            </a:solidFill>
          </p:spPr>
          <p:txBody>
            <a:bodyPr wrap="square" lIns="0" tIns="0" rIns="0" bIns="0" rtlCol="0"/>
            <a:lstStyle/>
            <a:p>
              <a:endParaRPr dirty="0">
                <a:latin typeface="Meiryo UI" panose="020B0604030504040204" pitchFamily="34" charset="-128"/>
              </a:endParaRPr>
            </a:p>
          </p:txBody>
        </p:sp>
        <p:sp>
          <p:nvSpPr>
            <p:cNvPr id="6" name="object 6"/>
            <p:cNvSpPr/>
            <p:nvPr/>
          </p:nvSpPr>
          <p:spPr>
            <a:xfrm>
              <a:off x="3727635" y="3811402"/>
              <a:ext cx="478155" cy="5476875"/>
            </a:xfrm>
            <a:custGeom>
              <a:avLst/>
              <a:gdLst/>
              <a:ahLst/>
              <a:cxnLst/>
              <a:rect l="l" t="t" r="r" b="b"/>
              <a:pathLst>
                <a:path w="478154" h="5476875">
                  <a:moveTo>
                    <a:pt x="0" y="5476273"/>
                  </a:moveTo>
                  <a:lnTo>
                    <a:pt x="478037" y="5476273"/>
                  </a:lnTo>
                  <a:lnTo>
                    <a:pt x="478037" y="0"/>
                  </a:lnTo>
                  <a:lnTo>
                    <a:pt x="0" y="0"/>
                  </a:lnTo>
                  <a:lnTo>
                    <a:pt x="0" y="5476273"/>
                  </a:lnTo>
                  <a:close/>
                </a:path>
              </a:pathLst>
            </a:custGeom>
            <a:solidFill>
              <a:srgbClr val="B94E0E"/>
            </a:solidFill>
          </p:spPr>
          <p:txBody>
            <a:bodyPr wrap="square" lIns="0" tIns="0" rIns="0" bIns="0" rtlCol="0"/>
            <a:lstStyle/>
            <a:p>
              <a:endParaRPr dirty="0">
                <a:latin typeface="Meiryo UI" panose="020B0604030504040204" pitchFamily="34" charset="-128"/>
              </a:endParaRPr>
            </a:p>
          </p:txBody>
        </p:sp>
        <p:sp>
          <p:nvSpPr>
            <p:cNvPr id="7" name="object 7"/>
            <p:cNvSpPr/>
            <p:nvPr/>
          </p:nvSpPr>
          <p:spPr>
            <a:xfrm>
              <a:off x="3701457" y="3811402"/>
              <a:ext cx="0" cy="5476875"/>
            </a:xfrm>
            <a:custGeom>
              <a:avLst/>
              <a:gdLst/>
              <a:ahLst/>
              <a:cxnLst/>
              <a:rect l="l" t="t" r="r" b="b"/>
              <a:pathLst>
                <a:path h="5476875">
                  <a:moveTo>
                    <a:pt x="0" y="0"/>
                  </a:moveTo>
                  <a:lnTo>
                    <a:pt x="0" y="5476273"/>
                  </a:lnTo>
                </a:path>
              </a:pathLst>
            </a:custGeom>
            <a:ln w="52354">
              <a:solidFill>
                <a:srgbClr val="CD6913"/>
              </a:solidFill>
            </a:ln>
          </p:spPr>
          <p:txBody>
            <a:bodyPr wrap="square" lIns="0" tIns="0" rIns="0" bIns="0" rtlCol="0"/>
            <a:lstStyle/>
            <a:p>
              <a:endParaRPr dirty="0">
                <a:latin typeface="Meiryo UI" panose="020B0604030504040204" pitchFamily="34" charset="-128"/>
              </a:endParaRPr>
            </a:p>
          </p:txBody>
        </p:sp>
        <p:sp>
          <p:nvSpPr>
            <p:cNvPr id="8" name="object 8"/>
            <p:cNvSpPr/>
            <p:nvPr/>
          </p:nvSpPr>
          <p:spPr>
            <a:xfrm>
              <a:off x="12615821" y="5881029"/>
              <a:ext cx="1109345" cy="1159510"/>
            </a:xfrm>
            <a:custGeom>
              <a:avLst/>
              <a:gdLst/>
              <a:ahLst/>
              <a:cxnLst/>
              <a:rect l="l" t="t" r="r" b="b"/>
              <a:pathLst>
                <a:path w="1109344" h="1159509">
                  <a:moveTo>
                    <a:pt x="632588" y="0"/>
                  </a:moveTo>
                  <a:lnTo>
                    <a:pt x="632588" y="243615"/>
                  </a:lnTo>
                  <a:lnTo>
                    <a:pt x="0" y="243615"/>
                  </a:lnTo>
                  <a:lnTo>
                    <a:pt x="0" y="915563"/>
                  </a:lnTo>
                  <a:lnTo>
                    <a:pt x="632588" y="915563"/>
                  </a:lnTo>
                  <a:lnTo>
                    <a:pt x="632588" y="1159179"/>
                  </a:lnTo>
                  <a:lnTo>
                    <a:pt x="1109201" y="579584"/>
                  </a:lnTo>
                  <a:lnTo>
                    <a:pt x="632588" y="0"/>
                  </a:lnTo>
                  <a:close/>
                </a:path>
              </a:pathLst>
            </a:custGeom>
            <a:solidFill>
              <a:srgbClr val="6C5757"/>
            </a:solidFill>
          </p:spPr>
          <p:txBody>
            <a:bodyPr wrap="square" lIns="0" tIns="0" rIns="0" bIns="0" rtlCol="0"/>
            <a:lstStyle/>
            <a:p>
              <a:endParaRPr dirty="0">
                <a:latin typeface="Meiryo UI" panose="020B0604030504040204" pitchFamily="34" charset="-128"/>
              </a:endParaRPr>
            </a:p>
          </p:txBody>
        </p:sp>
        <p:sp>
          <p:nvSpPr>
            <p:cNvPr id="9" name="object 9"/>
            <p:cNvSpPr/>
            <p:nvPr/>
          </p:nvSpPr>
          <p:spPr>
            <a:xfrm>
              <a:off x="14896475" y="3169007"/>
              <a:ext cx="214629" cy="65405"/>
            </a:xfrm>
            <a:custGeom>
              <a:avLst/>
              <a:gdLst/>
              <a:ahLst/>
              <a:cxnLst/>
              <a:rect l="l" t="t" r="r" b="b"/>
              <a:pathLst>
                <a:path w="214630" h="65405">
                  <a:moveTo>
                    <a:pt x="214433" y="0"/>
                  </a:moveTo>
                  <a:lnTo>
                    <a:pt x="162098" y="20278"/>
                  </a:lnTo>
                  <a:lnTo>
                    <a:pt x="108826" y="37955"/>
                  </a:lnTo>
                  <a:lnTo>
                    <a:pt x="54749" y="52992"/>
                  </a:lnTo>
                  <a:lnTo>
                    <a:pt x="0" y="65348"/>
                  </a:lnTo>
                </a:path>
              </a:pathLst>
            </a:custGeom>
            <a:ln w="52354">
              <a:solidFill>
                <a:srgbClr val="F8DE33"/>
              </a:solidFill>
            </a:ln>
          </p:spPr>
          <p:txBody>
            <a:bodyPr wrap="square" lIns="0" tIns="0" rIns="0" bIns="0" rtlCol="0"/>
            <a:lstStyle/>
            <a:p>
              <a:endParaRPr dirty="0">
                <a:latin typeface="Meiryo UI" panose="020B0604030504040204" pitchFamily="34" charset="-128"/>
              </a:endParaRPr>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14894633" y="2936716"/>
              <a:ext cx="231521" cy="133011"/>
            </a:xfrm>
            <a:prstGeom prst="rect">
              <a:avLst/>
            </a:prstGeom>
          </p:spPr>
        </p:pic>
        <p:sp>
          <p:nvSpPr>
            <p:cNvPr id="11" name="object 11"/>
            <p:cNvSpPr/>
            <p:nvPr/>
          </p:nvSpPr>
          <p:spPr>
            <a:xfrm>
              <a:off x="14976937" y="2719606"/>
              <a:ext cx="157480" cy="167640"/>
            </a:xfrm>
            <a:custGeom>
              <a:avLst/>
              <a:gdLst/>
              <a:ahLst/>
              <a:cxnLst/>
              <a:rect l="l" t="t" r="r" b="b"/>
              <a:pathLst>
                <a:path w="157480" h="167639">
                  <a:moveTo>
                    <a:pt x="157356" y="167617"/>
                  </a:moveTo>
                  <a:lnTo>
                    <a:pt x="124982" y="134954"/>
                  </a:lnTo>
                  <a:lnTo>
                    <a:pt x="93052" y="101855"/>
                  </a:lnTo>
                  <a:lnTo>
                    <a:pt x="61574" y="68325"/>
                  </a:lnTo>
                  <a:lnTo>
                    <a:pt x="30554" y="34371"/>
                  </a:lnTo>
                  <a:lnTo>
                    <a:pt x="0" y="0"/>
                  </a:lnTo>
                </a:path>
              </a:pathLst>
            </a:custGeom>
            <a:ln w="52354">
              <a:solidFill>
                <a:srgbClr val="F8DE33"/>
              </a:solidFill>
            </a:ln>
          </p:spPr>
          <p:txBody>
            <a:bodyPr wrap="square" lIns="0" tIns="0" rIns="0" bIns="0" rtlCol="0"/>
            <a:lstStyle/>
            <a:p>
              <a:endParaRPr dirty="0">
                <a:latin typeface="Meiryo UI" panose="020B0604030504040204" pitchFamily="34" charset="-128"/>
              </a:endParaRPr>
            </a:p>
          </p:txBody>
        </p:sp>
        <p:sp>
          <p:nvSpPr>
            <p:cNvPr id="12" name="object 12"/>
            <p:cNvSpPr/>
            <p:nvPr/>
          </p:nvSpPr>
          <p:spPr>
            <a:xfrm>
              <a:off x="15321535" y="2574968"/>
              <a:ext cx="2625090" cy="6900545"/>
            </a:xfrm>
            <a:custGeom>
              <a:avLst/>
              <a:gdLst/>
              <a:ahLst/>
              <a:cxnLst/>
              <a:rect l="l" t="t" r="r" b="b"/>
              <a:pathLst>
                <a:path w="2625090" h="6900545">
                  <a:moveTo>
                    <a:pt x="2624658" y="87007"/>
                  </a:moveTo>
                  <a:lnTo>
                    <a:pt x="2597315" y="80289"/>
                  </a:lnTo>
                  <a:lnTo>
                    <a:pt x="2544876" y="80289"/>
                  </a:lnTo>
                  <a:lnTo>
                    <a:pt x="2491714" y="67589"/>
                  </a:lnTo>
                  <a:lnTo>
                    <a:pt x="2383637" y="67589"/>
                  </a:lnTo>
                  <a:lnTo>
                    <a:pt x="2328926" y="54889"/>
                  </a:lnTo>
                  <a:lnTo>
                    <a:pt x="2218601" y="54889"/>
                  </a:lnTo>
                  <a:lnTo>
                    <a:pt x="2163191" y="42189"/>
                  </a:lnTo>
                  <a:lnTo>
                    <a:pt x="1887486" y="42189"/>
                  </a:lnTo>
                  <a:lnTo>
                    <a:pt x="1833283" y="29489"/>
                  </a:lnTo>
                  <a:lnTo>
                    <a:pt x="1522806" y="29489"/>
                  </a:lnTo>
                  <a:lnTo>
                    <a:pt x="0" y="0"/>
                  </a:lnTo>
                  <a:lnTo>
                    <a:pt x="32004" y="2407831"/>
                  </a:lnTo>
                  <a:lnTo>
                    <a:pt x="35331" y="2655849"/>
                  </a:lnTo>
                  <a:lnTo>
                    <a:pt x="45377" y="3430841"/>
                  </a:lnTo>
                  <a:lnTo>
                    <a:pt x="45974" y="3473843"/>
                  </a:lnTo>
                  <a:lnTo>
                    <a:pt x="47091" y="3559733"/>
                  </a:lnTo>
                  <a:lnTo>
                    <a:pt x="47688" y="3602736"/>
                  </a:lnTo>
                  <a:lnTo>
                    <a:pt x="49784" y="3763264"/>
                  </a:lnTo>
                  <a:lnTo>
                    <a:pt x="52666" y="3977309"/>
                  </a:lnTo>
                  <a:lnTo>
                    <a:pt x="54165" y="4084320"/>
                  </a:lnTo>
                  <a:lnTo>
                    <a:pt x="54406" y="4110113"/>
                  </a:lnTo>
                  <a:lnTo>
                    <a:pt x="54495" y="4161815"/>
                  </a:lnTo>
                  <a:lnTo>
                    <a:pt x="54381" y="4187774"/>
                  </a:lnTo>
                  <a:lnTo>
                    <a:pt x="53784" y="4240542"/>
                  </a:lnTo>
                  <a:lnTo>
                    <a:pt x="52324" y="4341139"/>
                  </a:lnTo>
                  <a:lnTo>
                    <a:pt x="51739" y="4392396"/>
                  </a:lnTo>
                  <a:lnTo>
                    <a:pt x="51460" y="4443628"/>
                  </a:lnTo>
                  <a:lnTo>
                    <a:pt x="51650" y="4494809"/>
                  </a:lnTo>
                  <a:lnTo>
                    <a:pt x="52501" y="4545876"/>
                  </a:lnTo>
                  <a:lnTo>
                    <a:pt x="54165" y="4596803"/>
                  </a:lnTo>
                  <a:lnTo>
                    <a:pt x="56794" y="4647527"/>
                  </a:lnTo>
                  <a:lnTo>
                    <a:pt x="60566" y="4698009"/>
                  </a:lnTo>
                  <a:lnTo>
                    <a:pt x="65633" y="4748200"/>
                  </a:lnTo>
                  <a:lnTo>
                    <a:pt x="72161" y="4798047"/>
                  </a:lnTo>
                  <a:lnTo>
                    <a:pt x="81762" y="4856086"/>
                  </a:lnTo>
                  <a:lnTo>
                    <a:pt x="93091" y="4913160"/>
                  </a:lnTo>
                  <a:lnTo>
                    <a:pt x="104457" y="4963668"/>
                  </a:lnTo>
                  <a:lnTo>
                    <a:pt x="117055" y="5013401"/>
                  </a:lnTo>
                  <a:lnTo>
                    <a:pt x="130822" y="5062359"/>
                  </a:lnTo>
                  <a:lnTo>
                    <a:pt x="145669" y="5110492"/>
                  </a:lnTo>
                  <a:lnTo>
                    <a:pt x="161556" y="5157800"/>
                  </a:lnTo>
                  <a:lnTo>
                    <a:pt x="178409" y="5204257"/>
                  </a:lnTo>
                  <a:lnTo>
                    <a:pt x="196164" y="5249837"/>
                  </a:lnTo>
                  <a:lnTo>
                    <a:pt x="214757" y="5294528"/>
                  </a:lnTo>
                  <a:lnTo>
                    <a:pt x="234124" y="5338305"/>
                  </a:lnTo>
                  <a:lnTo>
                    <a:pt x="256438" y="5385333"/>
                  </a:lnTo>
                  <a:lnTo>
                    <a:pt x="279806" y="5431155"/>
                  </a:lnTo>
                  <a:lnTo>
                    <a:pt x="304228" y="5475694"/>
                  </a:lnTo>
                  <a:lnTo>
                    <a:pt x="329641" y="5518924"/>
                  </a:lnTo>
                  <a:lnTo>
                    <a:pt x="356044" y="5560796"/>
                  </a:lnTo>
                  <a:lnTo>
                    <a:pt x="383387" y="5601246"/>
                  </a:lnTo>
                  <a:lnTo>
                    <a:pt x="411645" y="5640235"/>
                  </a:lnTo>
                  <a:lnTo>
                    <a:pt x="440791" y="5677713"/>
                  </a:lnTo>
                  <a:lnTo>
                    <a:pt x="470789" y="5713628"/>
                  </a:lnTo>
                  <a:lnTo>
                    <a:pt x="507923" y="5754535"/>
                  </a:lnTo>
                  <a:lnTo>
                    <a:pt x="546125" y="5792927"/>
                  </a:lnTo>
                  <a:lnTo>
                    <a:pt x="585330" y="5828766"/>
                  </a:lnTo>
                  <a:lnTo>
                    <a:pt x="625449" y="5862053"/>
                  </a:lnTo>
                  <a:lnTo>
                    <a:pt x="666445" y="5892762"/>
                  </a:lnTo>
                  <a:lnTo>
                    <a:pt x="708240" y="5920867"/>
                  </a:lnTo>
                  <a:lnTo>
                    <a:pt x="750747" y="5946368"/>
                  </a:lnTo>
                  <a:lnTo>
                    <a:pt x="751395" y="5946686"/>
                  </a:lnTo>
                  <a:lnTo>
                    <a:pt x="751586" y="5946686"/>
                  </a:lnTo>
                  <a:lnTo>
                    <a:pt x="797280" y="5970587"/>
                  </a:lnTo>
                  <a:lnTo>
                    <a:pt x="842975" y="5991161"/>
                  </a:lnTo>
                  <a:lnTo>
                    <a:pt x="889228" y="6008662"/>
                  </a:lnTo>
                  <a:lnTo>
                    <a:pt x="935939" y="6023026"/>
                  </a:lnTo>
                  <a:lnTo>
                    <a:pt x="985202" y="6039447"/>
                  </a:lnTo>
                  <a:lnTo>
                    <a:pt x="1033373" y="6053810"/>
                  </a:lnTo>
                  <a:lnTo>
                    <a:pt x="1080427" y="6066142"/>
                  </a:lnTo>
                  <a:lnTo>
                    <a:pt x="1126375" y="6076543"/>
                  </a:lnTo>
                  <a:lnTo>
                    <a:pt x="1171194" y="6085052"/>
                  </a:lnTo>
                  <a:lnTo>
                    <a:pt x="1214805" y="6091771"/>
                  </a:lnTo>
                  <a:lnTo>
                    <a:pt x="1047407" y="6642290"/>
                  </a:lnTo>
                  <a:lnTo>
                    <a:pt x="1045146" y="6678917"/>
                  </a:lnTo>
                  <a:lnTo>
                    <a:pt x="1057567" y="6707098"/>
                  </a:lnTo>
                  <a:lnTo>
                    <a:pt x="1078496" y="6719329"/>
                  </a:lnTo>
                  <a:lnTo>
                    <a:pt x="1101737" y="6708114"/>
                  </a:lnTo>
                  <a:lnTo>
                    <a:pt x="1282547" y="6502578"/>
                  </a:lnTo>
                  <a:lnTo>
                    <a:pt x="1297749" y="6492481"/>
                  </a:lnTo>
                  <a:lnTo>
                    <a:pt x="1313599" y="6493523"/>
                  </a:lnTo>
                  <a:lnTo>
                    <a:pt x="1327619" y="6504686"/>
                  </a:lnTo>
                  <a:lnTo>
                    <a:pt x="1337373" y="6524955"/>
                  </a:lnTo>
                  <a:lnTo>
                    <a:pt x="1392745" y="6725082"/>
                  </a:lnTo>
                  <a:lnTo>
                    <a:pt x="1406194" y="6749669"/>
                  </a:lnTo>
                  <a:lnTo>
                    <a:pt x="1425079" y="6758381"/>
                  </a:lnTo>
                  <a:lnTo>
                    <a:pt x="1444205" y="6751040"/>
                  </a:lnTo>
                  <a:lnTo>
                    <a:pt x="1458417" y="6727444"/>
                  </a:lnTo>
                  <a:lnTo>
                    <a:pt x="1468018" y="6696977"/>
                  </a:lnTo>
                  <a:lnTo>
                    <a:pt x="1478470" y="6677342"/>
                  </a:lnTo>
                  <a:lnTo>
                    <a:pt x="1492935" y="6667233"/>
                  </a:lnTo>
                  <a:lnTo>
                    <a:pt x="1508887" y="6667487"/>
                  </a:lnTo>
                  <a:lnTo>
                    <a:pt x="1523771" y="6678930"/>
                  </a:lnTo>
                  <a:lnTo>
                    <a:pt x="1686356" y="6887197"/>
                  </a:lnTo>
                  <a:lnTo>
                    <a:pt x="1691525" y="6892734"/>
                  </a:lnTo>
                  <a:lnTo>
                    <a:pt x="1697228" y="6896773"/>
                  </a:lnTo>
                  <a:lnTo>
                    <a:pt x="1703298" y="6899262"/>
                  </a:lnTo>
                  <a:lnTo>
                    <a:pt x="1709623" y="6900100"/>
                  </a:lnTo>
                  <a:lnTo>
                    <a:pt x="1771561" y="6900100"/>
                  </a:lnTo>
                  <a:lnTo>
                    <a:pt x="1790661" y="6891934"/>
                  </a:lnTo>
                  <a:lnTo>
                    <a:pt x="1803336" y="6871271"/>
                  </a:lnTo>
                  <a:lnTo>
                    <a:pt x="1807552" y="6843852"/>
                  </a:lnTo>
                  <a:lnTo>
                    <a:pt x="1801291" y="6815455"/>
                  </a:lnTo>
                  <a:lnTo>
                    <a:pt x="1477594" y="6097778"/>
                  </a:lnTo>
                  <a:lnTo>
                    <a:pt x="1688884" y="6074219"/>
                  </a:lnTo>
                  <a:lnTo>
                    <a:pt x="1816036" y="6040755"/>
                  </a:lnTo>
                  <a:lnTo>
                    <a:pt x="1910245" y="5974283"/>
                  </a:lnTo>
                  <a:lnTo>
                    <a:pt x="2022563" y="5851753"/>
                  </a:lnTo>
                  <a:lnTo>
                    <a:pt x="2022373" y="5851449"/>
                  </a:lnTo>
                  <a:lnTo>
                    <a:pt x="2058758" y="5821184"/>
                  </a:lnTo>
                  <a:lnTo>
                    <a:pt x="2094407" y="5788965"/>
                  </a:lnTo>
                  <a:lnTo>
                    <a:pt x="2129256" y="5754814"/>
                  </a:lnTo>
                  <a:lnTo>
                    <a:pt x="2163229" y="5718772"/>
                  </a:lnTo>
                  <a:lnTo>
                    <a:pt x="2196287" y="5680862"/>
                  </a:lnTo>
                  <a:lnTo>
                    <a:pt x="2228342" y="5641149"/>
                  </a:lnTo>
                  <a:lnTo>
                    <a:pt x="2259355" y="5599646"/>
                  </a:lnTo>
                  <a:lnTo>
                    <a:pt x="2289251" y="5556402"/>
                  </a:lnTo>
                  <a:lnTo>
                    <a:pt x="2317978" y="5511444"/>
                  </a:lnTo>
                  <a:lnTo>
                    <a:pt x="2345461" y="5464822"/>
                  </a:lnTo>
                  <a:lnTo>
                    <a:pt x="2371661" y="5416562"/>
                  </a:lnTo>
                  <a:lnTo>
                    <a:pt x="2396502" y="5366702"/>
                  </a:lnTo>
                  <a:lnTo>
                    <a:pt x="2419934" y="5315293"/>
                  </a:lnTo>
                  <a:lnTo>
                    <a:pt x="2439924" y="5266842"/>
                  </a:lnTo>
                  <a:lnTo>
                    <a:pt x="2458072" y="5217820"/>
                  </a:lnTo>
                  <a:lnTo>
                    <a:pt x="2474442" y="5168239"/>
                  </a:lnTo>
                  <a:lnTo>
                    <a:pt x="2489136" y="5118125"/>
                  </a:lnTo>
                  <a:lnTo>
                    <a:pt x="2502255" y="5067541"/>
                  </a:lnTo>
                  <a:lnTo>
                    <a:pt x="2513863" y="5016487"/>
                  </a:lnTo>
                  <a:lnTo>
                    <a:pt x="2524048" y="4965014"/>
                  </a:lnTo>
                  <a:lnTo>
                    <a:pt x="2532913" y="4913160"/>
                  </a:lnTo>
                  <a:lnTo>
                    <a:pt x="2540343" y="4862906"/>
                  </a:lnTo>
                  <a:lnTo>
                    <a:pt x="2546718" y="4812322"/>
                  </a:lnTo>
                  <a:lnTo>
                    <a:pt x="2552128" y="4761420"/>
                  </a:lnTo>
                  <a:lnTo>
                    <a:pt x="2556624" y="4710239"/>
                  </a:lnTo>
                  <a:lnTo>
                    <a:pt x="2560307" y="4658792"/>
                  </a:lnTo>
                  <a:lnTo>
                    <a:pt x="2563253" y="4607103"/>
                  </a:lnTo>
                  <a:lnTo>
                    <a:pt x="2565539" y="4555198"/>
                  </a:lnTo>
                  <a:lnTo>
                    <a:pt x="2567254" y="4503102"/>
                  </a:lnTo>
                  <a:lnTo>
                    <a:pt x="2568460" y="4450842"/>
                  </a:lnTo>
                  <a:lnTo>
                    <a:pt x="2569248" y="4398429"/>
                  </a:lnTo>
                  <a:lnTo>
                    <a:pt x="2569692" y="4345889"/>
                  </a:lnTo>
                  <a:lnTo>
                    <a:pt x="2569870" y="4293247"/>
                  </a:lnTo>
                  <a:lnTo>
                    <a:pt x="2569756" y="4187774"/>
                  </a:lnTo>
                  <a:lnTo>
                    <a:pt x="2569578" y="4110113"/>
                  </a:lnTo>
                  <a:lnTo>
                    <a:pt x="2569565" y="4029252"/>
                  </a:lnTo>
                  <a:lnTo>
                    <a:pt x="2569819" y="3976471"/>
                  </a:lnTo>
                  <a:lnTo>
                    <a:pt x="2570378" y="3923792"/>
                  </a:lnTo>
                  <a:lnTo>
                    <a:pt x="2573909" y="3677323"/>
                  </a:lnTo>
                  <a:lnTo>
                    <a:pt x="2575991" y="3529444"/>
                  </a:lnTo>
                  <a:lnTo>
                    <a:pt x="2577300" y="3430841"/>
                  </a:lnTo>
                  <a:lnTo>
                    <a:pt x="2578874" y="3324872"/>
                  </a:lnTo>
                  <a:lnTo>
                    <a:pt x="2581935" y="3112884"/>
                  </a:lnTo>
                  <a:lnTo>
                    <a:pt x="2586634" y="2776575"/>
                  </a:lnTo>
                  <a:lnTo>
                    <a:pt x="2587167" y="2740990"/>
                  </a:lnTo>
                  <a:lnTo>
                    <a:pt x="2587752" y="2705455"/>
                  </a:lnTo>
                  <a:lnTo>
                    <a:pt x="2596731" y="2057984"/>
                  </a:lnTo>
                  <a:lnTo>
                    <a:pt x="2605341" y="1460309"/>
                  </a:lnTo>
                  <a:lnTo>
                    <a:pt x="2624658" y="87007"/>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13" name="object 13"/>
            <p:cNvSpPr/>
            <p:nvPr/>
          </p:nvSpPr>
          <p:spPr>
            <a:xfrm>
              <a:off x="16402703" y="6382487"/>
              <a:ext cx="193675" cy="114300"/>
            </a:xfrm>
            <a:custGeom>
              <a:avLst/>
              <a:gdLst/>
              <a:ahLst/>
              <a:cxnLst/>
              <a:rect l="l" t="t" r="r" b="b"/>
              <a:pathLst>
                <a:path w="193675" h="114300">
                  <a:moveTo>
                    <a:pt x="0" y="113766"/>
                  </a:moveTo>
                  <a:lnTo>
                    <a:pt x="46127" y="81791"/>
                  </a:lnTo>
                  <a:lnTo>
                    <a:pt x="93774" y="52127"/>
                  </a:lnTo>
                  <a:lnTo>
                    <a:pt x="142823" y="24842"/>
                  </a:lnTo>
                  <a:lnTo>
                    <a:pt x="193156" y="0"/>
                  </a:lnTo>
                </a:path>
              </a:pathLst>
            </a:custGeom>
            <a:ln w="52354">
              <a:solidFill>
                <a:srgbClr val="F8DE33"/>
              </a:solidFill>
            </a:ln>
          </p:spPr>
          <p:txBody>
            <a:bodyPr wrap="square" lIns="0" tIns="0" rIns="0" bIns="0" rtlCol="0"/>
            <a:lstStyle/>
            <a:p>
              <a:endParaRPr dirty="0">
                <a:latin typeface="Meiryo UI" panose="020B0604030504040204" pitchFamily="34" charset="-128"/>
              </a:endParaRPr>
            </a:p>
          </p:txBody>
        </p:sp>
        <p:pic>
          <p:nvPicPr>
            <p:cNvPr id="14" name="object 14"/>
            <p:cNvPicPr/>
            <p:nvPr/>
          </p:nvPicPr>
          <p:blipFill>
            <a:blip r:embed="rId5" cstate="email">
              <a:extLst>
                <a:ext uri="{28A0092B-C50C-407E-A947-70E740481C1C}">
                  <a14:useLocalDpi xmlns:a14="http://schemas.microsoft.com/office/drawing/2010/main"/>
                </a:ext>
              </a:extLst>
            </a:blip>
            <a:stretch>
              <a:fillRect/>
            </a:stretch>
          </p:blipFill>
          <p:spPr>
            <a:xfrm>
              <a:off x="16416548" y="6588699"/>
              <a:ext cx="244212" cy="89887"/>
            </a:xfrm>
            <a:prstGeom prst="rect">
              <a:avLst/>
            </a:prstGeom>
          </p:spPr>
        </p:pic>
        <p:sp>
          <p:nvSpPr>
            <p:cNvPr id="15" name="object 15"/>
            <p:cNvSpPr/>
            <p:nvPr/>
          </p:nvSpPr>
          <p:spPr>
            <a:xfrm>
              <a:off x="16445987" y="6775675"/>
              <a:ext cx="192405" cy="126364"/>
            </a:xfrm>
            <a:custGeom>
              <a:avLst/>
              <a:gdLst/>
              <a:ahLst/>
              <a:cxnLst/>
              <a:rect l="l" t="t" r="r" b="b"/>
              <a:pathLst>
                <a:path w="192405" h="126365">
                  <a:moveTo>
                    <a:pt x="0" y="0"/>
                  </a:moveTo>
                  <a:lnTo>
                    <a:pt x="39127" y="24169"/>
                  </a:lnTo>
                  <a:lnTo>
                    <a:pt x="77923" y="48866"/>
                  </a:lnTo>
                  <a:lnTo>
                    <a:pt x="116380" y="74087"/>
                  </a:lnTo>
                  <a:lnTo>
                    <a:pt x="154489" y="99829"/>
                  </a:lnTo>
                  <a:lnTo>
                    <a:pt x="192245" y="126090"/>
                  </a:lnTo>
                </a:path>
              </a:pathLst>
            </a:custGeom>
            <a:ln w="52354">
              <a:solidFill>
                <a:srgbClr val="F8DE33"/>
              </a:solidFill>
            </a:ln>
          </p:spPr>
          <p:txBody>
            <a:bodyPr wrap="square" lIns="0" tIns="0" rIns="0" bIns="0" rtlCol="0"/>
            <a:lstStyle/>
            <a:p>
              <a:endParaRPr dirty="0">
                <a:latin typeface="Meiryo UI" panose="020B0604030504040204" pitchFamily="34" charset="-128"/>
              </a:endParaRPr>
            </a:p>
          </p:txBody>
        </p:sp>
        <p:sp>
          <p:nvSpPr>
            <p:cNvPr id="16" name="object 16"/>
            <p:cNvSpPr/>
            <p:nvPr/>
          </p:nvSpPr>
          <p:spPr>
            <a:xfrm>
              <a:off x="15350313" y="2687414"/>
              <a:ext cx="409575" cy="5133340"/>
            </a:xfrm>
            <a:custGeom>
              <a:avLst/>
              <a:gdLst/>
              <a:ahLst/>
              <a:cxnLst/>
              <a:rect l="l" t="t" r="r" b="b"/>
              <a:pathLst>
                <a:path w="409575" h="5133340">
                  <a:moveTo>
                    <a:pt x="408990" y="169976"/>
                  </a:moveTo>
                  <a:lnTo>
                    <a:pt x="365785" y="163233"/>
                  </a:lnTo>
                  <a:lnTo>
                    <a:pt x="317614" y="152971"/>
                  </a:lnTo>
                  <a:lnTo>
                    <a:pt x="265239" y="138417"/>
                  </a:lnTo>
                  <a:lnTo>
                    <a:pt x="209423" y="118783"/>
                  </a:lnTo>
                  <a:lnTo>
                    <a:pt x="157060" y="96227"/>
                  </a:lnTo>
                  <a:lnTo>
                    <a:pt x="109943" y="72161"/>
                  </a:lnTo>
                  <a:lnTo>
                    <a:pt x="68059" y="47510"/>
                  </a:lnTo>
                  <a:lnTo>
                    <a:pt x="31407" y="23164"/>
                  </a:lnTo>
                  <a:lnTo>
                    <a:pt x="0" y="0"/>
                  </a:lnTo>
                  <a:lnTo>
                    <a:pt x="6083" y="2727502"/>
                  </a:lnTo>
                  <a:lnTo>
                    <a:pt x="115811" y="2778125"/>
                  </a:lnTo>
                  <a:lnTo>
                    <a:pt x="115811" y="5133187"/>
                  </a:lnTo>
                  <a:lnTo>
                    <a:pt x="362102" y="5001387"/>
                  </a:lnTo>
                  <a:lnTo>
                    <a:pt x="357924" y="2889808"/>
                  </a:lnTo>
                  <a:lnTo>
                    <a:pt x="408990" y="2913354"/>
                  </a:lnTo>
                  <a:lnTo>
                    <a:pt x="408990" y="169976"/>
                  </a:lnTo>
                  <a:close/>
                </a:path>
              </a:pathLst>
            </a:custGeom>
            <a:solidFill>
              <a:srgbClr val="B94E0E"/>
            </a:solidFill>
          </p:spPr>
          <p:txBody>
            <a:bodyPr wrap="square" lIns="0" tIns="0" rIns="0" bIns="0" rtlCol="0"/>
            <a:lstStyle/>
            <a:p>
              <a:endParaRPr dirty="0">
                <a:latin typeface="Meiryo UI" panose="020B0604030504040204" pitchFamily="34" charset="-128"/>
              </a:endParaRPr>
            </a:p>
          </p:txBody>
        </p:sp>
        <p:sp>
          <p:nvSpPr>
            <p:cNvPr id="17" name="object 17"/>
            <p:cNvSpPr/>
            <p:nvPr/>
          </p:nvSpPr>
          <p:spPr>
            <a:xfrm>
              <a:off x="14743002" y="2857391"/>
              <a:ext cx="1016635" cy="5791835"/>
            </a:xfrm>
            <a:custGeom>
              <a:avLst/>
              <a:gdLst/>
              <a:ahLst/>
              <a:cxnLst/>
              <a:rect l="l" t="t" r="r" b="b"/>
              <a:pathLst>
                <a:path w="1016634" h="5791834">
                  <a:moveTo>
                    <a:pt x="1016304" y="0"/>
                  </a:moveTo>
                  <a:lnTo>
                    <a:pt x="0" y="5791561"/>
                  </a:lnTo>
                  <a:lnTo>
                    <a:pt x="1015675" y="5477435"/>
                  </a:lnTo>
                  <a:lnTo>
                    <a:pt x="1016304" y="5476273"/>
                  </a:lnTo>
                  <a:lnTo>
                    <a:pt x="1016304" y="0"/>
                  </a:lnTo>
                  <a:close/>
                </a:path>
              </a:pathLst>
            </a:custGeom>
            <a:solidFill>
              <a:srgbClr val="DF8F23"/>
            </a:solidFill>
          </p:spPr>
          <p:txBody>
            <a:bodyPr wrap="square" lIns="0" tIns="0" rIns="0" bIns="0" rtlCol="0"/>
            <a:lstStyle/>
            <a:p>
              <a:endParaRPr dirty="0">
                <a:latin typeface="Meiryo UI" panose="020B0604030504040204" pitchFamily="34" charset="-128"/>
              </a:endParaRPr>
            </a:p>
          </p:txBody>
        </p:sp>
        <p:sp>
          <p:nvSpPr>
            <p:cNvPr id="18" name="object 18"/>
            <p:cNvSpPr/>
            <p:nvPr/>
          </p:nvSpPr>
          <p:spPr>
            <a:xfrm>
              <a:off x="15785483" y="2857391"/>
              <a:ext cx="0" cy="5476875"/>
            </a:xfrm>
            <a:custGeom>
              <a:avLst/>
              <a:gdLst/>
              <a:ahLst/>
              <a:cxnLst/>
              <a:rect l="l" t="t" r="r" b="b"/>
              <a:pathLst>
                <a:path h="5476875">
                  <a:moveTo>
                    <a:pt x="0" y="0"/>
                  </a:moveTo>
                  <a:lnTo>
                    <a:pt x="0" y="5476273"/>
                  </a:lnTo>
                </a:path>
              </a:pathLst>
            </a:custGeom>
            <a:ln w="52354">
              <a:solidFill>
                <a:srgbClr val="CD6913"/>
              </a:solidFill>
            </a:ln>
          </p:spPr>
          <p:txBody>
            <a:bodyPr wrap="square" lIns="0" tIns="0" rIns="0" bIns="0" rtlCol="0"/>
            <a:lstStyle/>
            <a:p>
              <a:endParaRPr dirty="0">
                <a:latin typeface="Meiryo UI" panose="020B0604030504040204" pitchFamily="34" charset="-128"/>
              </a:endParaRPr>
            </a:p>
          </p:txBody>
        </p:sp>
        <p:sp>
          <p:nvSpPr>
            <p:cNvPr id="19" name="object 19"/>
            <p:cNvSpPr/>
            <p:nvPr/>
          </p:nvSpPr>
          <p:spPr>
            <a:xfrm>
              <a:off x="15808964" y="5598306"/>
              <a:ext cx="441959" cy="2844165"/>
            </a:xfrm>
            <a:custGeom>
              <a:avLst/>
              <a:gdLst/>
              <a:ahLst/>
              <a:cxnLst/>
              <a:rect l="l" t="t" r="r" b="b"/>
              <a:pathLst>
                <a:path w="441959" h="2844165">
                  <a:moveTo>
                    <a:pt x="0" y="0"/>
                  </a:moveTo>
                  <a:lnTo>
                    <a:pt x="6397" y="2727519"/>
                  </a:lnTo>
                  <a:lnTo>
                    <a:pt x="39391" y="2748656"/>
                  </a:lnTo>
                  <a:lnTo>
                    <a:pt x="83090" y="2771597"/>
                  </a:lnTo>
                  <a:lnTo>
                    <a:pt x="137098" y="2793071"/>
                  </a:lnTo>
                  <a:lnTo>
                    <a:pt x="201020" y="2809809"/>
                  </a:lnTo>
                  <a:lnTo>
                    <a:pt x="263242" y="2822227"/>
                  </a:lnTo>
                  <a:lnTo>
                    <a:pt x="319586" y="2833249"/>
                  </a:lnTo>
                  <a:lnTo>
                    <a:pt x="368902" y="2841087"/>
                  </a:lnTo>
                  <a:lnTo>
                    <a:pt x="410040" y="2843956"/>
                  </a:lnTo>
                  <a:lnTo>
                    <a:pt x="441850" y="2840070"/>
                  </a:lnTo>
                  <a:lnTo>
                    <a:pt x="441850" y="96698"/>
                  </a:lnTo>
                  <a:lnTo>
                    <a:pt x="414530" y="103078"/>
                  </a:lnTo>
                  <a:lnTo>
                    <a:pt x="376663" y="104217"/>
                  </a:lnTo>
                  <a:lnTo>
                    <a:pt x="329420" y="101234"/>
                  </a:lnTo>
                  <a:lnTo>
                    <a:pt x="273972" y="95248"/>
                  </a:lnTo>
                  <a:lnTo>
                    <a:pt x="211490" y="87379"/>
                  </a:lnTo>
                  <a:lnTo>
                    <a:pt x="151373" y="75307"/>
                  </a:lnTo>
                  <a:lnTo>
                    <a:pt x="99773" y="57582"/>
                  </a:lnTo>
                  <a:lnTo>
                    <a:pt x="57082" y="37155"/>
                  </a:lnTo>
                  <a:lnTo>
                    <a:pt x="23693" y="16977"/>
                  </a:lnTo>
                  <a:lnTo>
                    <a:pt x="0" y="0"/>
                  </a:lnTo>
                  <a:close/>
                </a:path>
              </a:pathLst>
            </a:custGeom>
            <a:solidFill>
              <a:srgbClr val="B94E0E"/>
            </a:solidFill>
          </p:spPr>
          <p:txBody>
            <a:bodyPr wrap="square" lIns="0" tIns="0" rIns="0" bIns="0" rtlCol="0"/>
            <a:lstStyle/>
            <a:p>
              <a:endParaRPr dirty="0">
                <a:latin typeface="Meiryo UI" panose="020B0604030504040204" pitchFamily="34" charset="-128"/>
              </a:endParaRPr>
            </a:p>
          </p:txBody>
        </p:sp>
        <p:sp>
          <p:nvSpPr>
            <p:cNvPr id="20" name="object 20"/>
            <p:cNvSpPr/>
            <p:nvPr/>
          </p:nvSpPr>
          <p:spPr>
            <a:xfrm>
              <a:off x="17537151" y="3637590"/>
              <a:ext cx="253365" cy="4058285"/>
            </a:xfrm>
            <a:custGeom>
              <a:avLst/>
              <a:gdLst/>
              <a:ahLst/>
              <a:cxnLst/>
              <a:rect l="l" t="t" r="r" b="b"/>
              <a:pathLst>
                <a:path w="253365" h="4058284">
                  <a:moveTo>
                    <a:pt x="250405" y="122580"/>
                  </a:moveTo>
                  <a:lnTo>
                    <a:pt x="240779" y="74866"/>
                  </a:lnTo>
                  <a:lnTo>
                    <a:pt x="214503" y="35902"/>
                  </a:lnTo>
                  <a:lnTo>
                    <a:pt x="175539" y="9639"/>
                  </a:lnTo>
                  <a:lnTo>
                    <a:pt x="127838" y="0"/>
                  </a:lnTo>
                  <a:lnTo>
                    <a:pt x="124536" y="0"/>
                  </a:lnTo>
                  <a:lnTo>
                    <a:pt x="76822" y="9639"/>
                  </a:lnTo>
                  <a:lnTo>
                    <a:pt x="37871" y="35902"/>
                  </a:lnTo>
                  <a:lnTo>
                    <a:pt x="11595" y="74866"/>
                  </a:lnTo>
                  <a:lnTo>
                    <a:pt x="1968" y="122580"/>
                  </a:lnTo>
                  <a:lnTo>
                    <a:pt x="1968" y="3337204"/>
                  </a:lnTo>
                  <a:lnTo>
                    <a:pt x="11595" y="3384905"/>
                  </a:lnTo>
                  <a:lnTo>
                    <a:pt x="37871" y="3423869"/>
                  </a:lnTo>
                  <a:lnTo>
                    <a:pt x="76822" y="3450145"/>
                  </a:lnTo>
                  <a:lnTo>
                    <a:pt x="124536" y="3459772"/>
                  </a:lnTo>
                  <a:lnTo>
                    <a:pt x="127838" y="3459772"/>
                  </a:lnTo>
                  <a:lnTo>
                    <a:pt x="175539" y="3450145"/>
                  </a:lnTo>
                  <a:lnTo>
                    <a:pt x="214503" y="3423869"/>
                  </a:lnTo>
                  <a:lnTo>
                    <a:pt x="240779" y="3384905"/>
                  </a:lnTo>
                  <a:lnTo>
                    <a:pt x="250405" y="3337204"/>
                  </a:lnTo>
                  <a:lnTo>
                    <a:pt x="250405" y="122580"/>
                  </a:lnTo>
                  <a:close/>
                </a:path>
                <a:path w="253365" h="4058284">
                  <a:moveTo>
                    <a:pt x="252869" y="3725265"/>
                  </a:moveTo>
                  <a:lnTo>
                    <a:pt x="243586" y="3676408"/>
                  </a:lnTo>
                  <a:lnTo>
                    <a:pt x="217208" y="3636302"/>
                  </a:lnTo>
                  <a:lnTo>
                    <a:pt x="177698" y="3608997"/>
                  </a:lnTo>
                  <a:lnTo>
                    <a:pt x="129070" y="3598595"/>
                  </a:lnTo>
                  <a:lnTo>
                    <a:pt x="80200" y="3607879"/>
                  </a:lnTo>
                  <a:lnTo>
                    <a:pt x="40081" y="3634257"/>
                  </a:lnTo>
                  <a:lnTo>
                    <a:pt x="12788" y="3673767"/>
                  </a:lnTo>
                  <a:lnTo>
                    <a:pt x="2387" y="3722408"/>
                  </a:lnTo>
                  <a:lnTo>
                    <a:pt x="0" y="3931132"/>
                  </a:lnTo>
                  <a:lnTo>
                    <a:pt x="9271" y="3980002"/>
                  </a:lnTo>
                  <a:lnTo>
                    <a:pt x="35661" y="4020121"/>
                  </a:lnTo>
                  <a:lnTo>
                    <a:pt x="75158" y="4047413"/>
                  </a:lnTo>
                  <a:lnTo>
                    <a:pt x="123799" y="4057815"/>
                  </a:lnTo>
                  <a:lnTo>
                    <a:pt x="172656" y="4048531"/>
                  </a:lnTo>
                  <a:lnTo>
                    <a:pt x="212775" y="4022153"/>
                  </a:lnTo>
                  <a:lnTo>
                    <a:pt x="240068" y="3982643"/>
                  </a:lnTo>
                  <a:lnTo>
                    <a:pt x="250469" y="3934015"/>
                  </a:lnTo>
                  <a:lnTo>
                    <a:pt x="252869" y="3725265"/>
                  </a:lnTo>
                  <a:close/>
                </a:path>
              </a:pathLst>
            </a:custGeom>
            <a:solidFill>
              <a:srgbClr val="FFFFFF">
                <a:alpha val="89999"/>
              </a:srgbClr>
            </a:solidFill>
          </p:spPr>
          <p:txBody>
            <a:bodyPr wrap="square" lIns="0" tIns="0" rIns="0" bIns="0" rtlCol="0"/>
            <a:lstStyle/>
            <a:p>
              <a:endParaRPr dirty="0">
                <a:latin typeface="Meiryo UI" panose="020B0604030504040204" pitchFamily="34" charset="-128"/>
              </a:endParaRPr>
            </a:p>
          </p:txBody>
        </p:sp>
      </p:grpSp>
      <p:sp>
        <p:nvSpPr>
          <p:cNvPr id="21" name="object 21"/>
          <p:cNvSpPr txBox="1"/>
          <p:nvPr/>
        </p:nvSpPr>
        <p:spPr>
          <a:xfrm>
            <a:off x="13810592" y="5023463"/>
            <a:ext cx="1062355" cy="1277273"/>
          </a:xfrm>
          <a:prstGeom prst="rect">
            <a:avLst/>
          </a:prstGeom>
        </p:spPr>
        <p:txBody>
          <a:bodyPr vert="horz" wrap="square" lIns="0" tIns="15240" rIns="0" bIns="0" rtlCol="0">
            <a:spAutoFit/>
          </a:bodyPr>
          <a:lstStyle/>
          <a:p>
            <a:pPr marL="12700">
              <a:lnSpc>
                <a:spcPct val="100000"/>
              </a:lnSpc>
              <a:spcBef>
                <a:spcPts val="120"/>
              </a:spcBef>
            </a:pPr>
            <a:r>
              <a:rPr sz="4100" spc="260" dirty="0">
                <a:solidFill>
                  <a:srgbClr val="B94E0E"/>
                </a:solidFill>
                <a:latin typeface="Meiryo UI" panose="020B0604030504040204" pitchFamily="34" charset="-128"/>
                <a:cs typeface="Gen Shin Gothic P Bold"/>
              </a:rPr>
              <a:t>はる</a:t>
            </a:r>
            <a:endParaRPr sz="4100" dirty="0">
              <a:latin typeface="Gen Shin Gothic P Regular"/>
              <a:cs typeface="Gen Shin Gothic P Regular"/>
            </a:endParaRPr>
          </a:p>
        </p:txBody>
      </p:sp>
      <p:grpSp>
        <p:nvGrpSpPr>
          <p:cNvPr id="22" name="object 22"/>
          <p:cNvGrpSpPr/>
          <p:nvPr/>
        </p:nvGrpSpPr>
        <p:grpSpPr>
          <a:xfrm>
            <a:off x="3696222" y="3651888"/>
            <a:ext cx="7691120" cy="5824855"/>
            <a:chOff x="3696222" y="3651888"/>
            <a:chExt cx="7691120" cy="5824855"/>
          </a:xfrm>
        </p:grpSpPr>
        <p:sp>
          <p:nvSpPr>
            <p:cNvPr id="23" name="object 23"/>
            <p:cNvSpPr/>
            <p:nvPr/>
          </p:nvSpPr>
          <p:spPr>
            <a:xfrm>
              <a:off x="10408056" y="3651888"/>
              <a:ext cx="282575" cy="2913380"/>
            </a:xfrm>
            <a:custGeom>
              <a:avLst/>
              <a:gdLst/>
              <a:ahLst/>
              <a:cxnLst/>
              <a:rect l="l" t="t" r="r" b="b"/>
              <a:pathLst>
                <a:path w="282575" h="2913379">
                  <a:moveTo>
                    <a:pt x="276316" y="0"/>
                  </a:moveTo>
                  <a:lnTo>
                    <a:pt x="0" y="169984"/>
                  </a:lnTo>
                  <a:lnTo>
                    <a:pt x="0" y="2913356"/>
                  </a:lnTo>
                  <a:lnTo>
                    <a:pt x="282410" y="2727508"/>
                  </a:lnTo>
                  <a:lnTo>
                    <a:pt x="276316" y="0"/>
                  </a:lnTo>
                  <a:close/>
                </a:path>
              </a:pathLst>
            </a:custGeom>
            <a:solidFill>
              <a:srgbClr val="B94E0E"/>
            </a:solidFill>
          </p:spPr>
          <p:txBody>
            <a:bodyPr wrap="square" lIns="0" tIns="0" rIns="0" bIns="0" rtlCol="0"/>
            <a:lstStyle/>
            <a:p>
              <a:endParaRPr dirty="0">
                <a:latin typeface="Meiryo UI" panose="020B0604030504040204" pitchFamily="34" charset="-128"/>
              </a:endParaRPr>
            </a:p>
          </p:txBody>
        </p:sp>
        <p:sp>
          <p:nvSpPr>
            <p:cNvPr id="24" name="object 24"/>
            <p:cNvSpPr/>
            <p:nvPr/>
          </p:nvSpPr>
          <p:spPr>
            <a:xfrm>
              <a:off x="8711004" y="3821873"/>
              <a:ext cx="1697355" cy="5476875"/>
            </a:xfrm>
            <a:custGeom>
              <a:avLst/>
              <a:gdLst/>
              <a:ahLst/>
              <a:cxnLst/>
              <a:rect l="l" t="t" r="r" b="b"/>
              <a:pathLst>
                <a:path w="1697354" h="5476875">
                  <a:moveTo>
                    <a:pt x="1697058" y="0"/>
                  </a:moveTo>
                  <a:lnTo>
                    <a:pt x="0" y="5476273"/>
                  </a:lnTo>
                  <a:lnTo>
                    <a:pt x="1697058" y="5476273"/>
                  </a:lnTo>
                  <a:lnTo>
                    <a:pt x="1697058" y="0"/>
                  </a:lnTo>
                  <a:close/>
                </a:path>
              </a:pathLst>
            </a:custGeom>
            <a:solidFill>
              <a:srgbClr val="DF8F23"/>
            </a:solidFill>
          </p:spPr>
          <p:txBody>
            <a:bodyPr wrap="square" lIns="0" tIns="0" rIns="0" bIns="0" rtlCol="0"/>
            <a:lstStyle/>
            <a:p>
              <a:endParaRPr dirty="0">
                <a:latin typeface="Meiryo UI" panose="020B0604030504040204" pitchFamily="34" charset="-128"/>
              </a:endParaRPr>
            </a:p>
          </p:txBody>
        </p:sp>
        <p:sp>
          <p:nvSpPr>
            <p:cNvPr id="25" name="object 25"/>
            <p:cNvSpPr/>
            <p:nvPr/>
          </p:nvSpPr>
          <p:spPr>
            <a:xfrm>
              <a:off x="10917891" y="5516546"/>
              <a:ext cx="130810" cy="152400"/>
            </a:xfrm>
            <a:custGeom>
              <a:avLst/>
              <a:gdLst/>
              <a:ahLst/>
              <a:cxnLst/>
              <a:rect l="l" t="t" r="r" b="b"/>
              <a:pathLst>
                <a:path w="130809" h="152400">
                  <a:moveTo>
                    <a:pt x="0" y="0"/>
                  </a:moveTo>
                  <a:lnTo>
                    <a:pt x="22898" y="28136"/>
                  </a:lnTo>
                  <a:lnTo>
                    <a:pt x="65995" y="75840"/>
                  </a:lnTo>
                  <a:lnTo>
                    <a:pt x="108797" y="123678"/>
                  </a:lnTo>
                  <a:lnTo>
                    <a:pt x="130812" y="152215"/>
                  </a:lnTo>
                </a:path>
              </a:pathLst>
            </a:custGeom>
            <a:ln w="62825">
              <a:solidFill>
                <a:srgbClr val="6C5757"/>
              </a:solidFill>
            </a:ln>
          </p:spPr>
          <p:txBody>
            <a:bodyPr wrap="square" lIns="0" tIns="0" rIns="0" bIns="0" rtlCol="0"/>
            <a:lstStyle/>
            <a:p>
              <a:endParaRPr dirty="0">
                <a:latin typeface="Meiryo UI" panose="020B0604030504040204" pitchFamily="34" charset="-128"/>
              </a:endParaRPr>
            </a:p>
          </p:txBody>
        </p:sp>
        <p:sp>
          <p:nvSpPr>
            <p:cNvPr id="26" name="object 26"/>
            <p:cNvSpPr/>
            <p:nvPr/>
          </p:nvSpPr>
          <p:spPr>
            <a:xfrm>
              <a:off x="10617474" y="5420712"/>
              <a:ext cx="738505" cy="610870"/>
            </a:xfrm>
            <a:custGeom>
              <a:avLst/>
              <a:gdLst/>
              <a:ahLst/>
              <a:cxnLst/>
              <a:rect l="l" t="t" r="r" b="b"/>
              <a:pathLst>
                <a:path w="738504" h="610870">
                  <a:moveTo>
                    <a:pt x="500571" y="0"/>
                  </a:moveTo>
                  <a:lnTo>
                    <a:pt x="412501" y="30679"/>
                  </a:lnTo>
                  <a:lnTo>
                    <a:pt x="362749" y="52284"/>
                  </a:lnTo>
                  <a:lnTo>
                    <a:pt x="325590" y="74507"/>
                  </a:lnTo>
                  <a:lnTo>
                    <a:pt x="313155" y="86086"/>
                  </a:lnTo>
                  <a:lnTo>
                    <a:pt x="306943" y="91902"/>
                  </a:lnTo>
                  <a:lnTo>
                    <a:pt x="358929" y="102378"/>
                  </a:lnTo>
                  <a:lnTo>
                    <a:pt x="411160" y="109976"/>
                  </a:lnTo>
                  <a:lnTo>
                    <a:pt x="463803" y="116670"/>
                  </a:lnTo>
                  <a:lnTo>
                    <a:pt x="517027" y="124435"/>
                  </a:lnTo>
                  <a:lnTo>
                    <a:pt x="570998" y="135241"/>
                  </a:lnTo>
                  <a:lnTo>
                    <a:pt x="617144" y="150316"/>
                  </a:lnTo>
                  <a:lnTo>
                    <a:pt x="658361" y="172335"/>
                  </a:lnTo>
                  <a:lnTo>
                    <a:pt x="692966" y="200886"/>
                  </a:lnTo>
                  <a:lnTo>
                    <a:pt x="719274" y="235558"/>
                  </a:lnTo>
                  <a:lnTo>
                    <a:pt x="735600" y="275939"/>
                  </a:lnTo>
                  <a:lnTo>
                    <a:pt x="738451" y="304209"/>
                  </a:lnTo>
                  <a:lnTo>
                    <a:pt x="733075" y="331598"/>
                  </a:lnTo>
                  <a:lnTo>
                    <a:pt x="700188" y="383517"/>
                  </a:lnTo>
                  <a:lnTo>
                    <a:pt x="642034" y="431269"/>
                  </a:lnTo>
                  <a:lnTo>
                    <a:pt x="605074" y="453448"/>
                  </a:lnTo>
                  <a:lnTo>
                    <a:pt x="563708" y="474425"/>
                  </a:lnTo>
                  <a:lnTo>
                    <a:pt x="518572" y="494147"/>
                  </a:lnTo>
                  <a:lnTo>
                    <a:pt x="470303" y="512558"/>
                  </a:lnTo>
                  <a:lnTo>
                    <a:pt x="419539" y="529607"/>
                  </a:lnTo>
                  <a:lnTo>
                    <a:pt x="366916" y="545240"/>
                  </a:lnTo>
                  <a:lnTo>
                    <a:pt x="313071" y="559402"/>
                  </a:lnTo>
                  <a:lnTo>
                    <a:pt x="258641" y="572042"/>
                  </a:lnTo>
                  <a:lnTo>
                    <a:pt x="204262" y="583104"/>
                  </a:lnTo>
                  <a:lnTo>
                    <a:pt x="150572" y="592536"/>
                  </a:lnTo>
                  <a:lnTo>
                    <a:pt x="98207" y="600284"/>
                  </a:lnTo>
                  <a:lnTo>
                    <a:pt x="47804" y="606295"/>
                  </a:lnTo>
                  <a:lnTo>
                    <a:pt x="0" y="610515"/>
                  </a:lnTo>
                </a:path>
              </a:pathLst>
            </a:custGeom>
            <a:ln w="62825">
              <a:solidFill>
                <a:srgbClr val="6C5757"/>
              </a:solidFill>
            </a:ln>
          </p:spPr>
          <p:txBody>
            <a:bodyPr wrap="square" lIns="0" tIns="0" rIns="0" bIns="0" rtlCol="0"/>
            <a:lstStyle/>
            <a:p>
              <a:endParaRPr dirty="0">
                <a:latin typeface="Meiryo UI" panose="020B0604030504040204" pitchFamily="34" charset="-128"/>
              </a:endParaRPr>
            </a:p>
          </p:txBody>
        </p:sp>
        <p:sp>
          <p:nvSpPr>
            <p:cNvPr id="27" name="object 27"/>
            <p:cNvSpPr/>
            <p:nvPr/>
          </p:nvSpPr>
          <p:spPr>
            <a:xfrm>
              <a:off x="10434237" y="3821873"/>
              <a:ext cx="0" cy="5476875"/>
            </a:xfrm>
            <a:custGeom>
              <a:avLst/>
              <a:gdLst/>
              <a:ahLst/>
              <a:cxnLst/>
              <a:rect l="l" t="t" r="r" b="b"/>
              <a:pathLst>
                <a:path h="5476875">
                  <a:moveTo>
                    <a:pt x="0" y="0"/>
                  </a:moveTo>
                  <a:lnTo>
                    <a:pt x="0" y="5476273"/>
                  </a:lnTo>
                </a:path>
              </a:pathLst>
            </a:custGeom>
            <a:ln w="52354">
              <a:solidFill>
                <a:srgbClr val="CD6913"/>
              </a:solidFill>
            </a:ln>
          </p:spPr>
          <p:txBody>
            <a:bodyPr wrap="square" lIns="0" tIns="0" rIns="0" bIns="0" rtlCol="0"/>
            <a:lstStyle/>
            <a:p>
              <a:endParaRPr dirty="0">
                <a:latin typeface="Meiryo UI" panose="020B0604030504040204" pitchFamily="34" charset="-128"/>
              </a:endParaRPr>
            </a:p>
          </p:txBody>
        </p:sp>
        <p:sp>
          <p:nvSpPr>
            <p:cNvPr id="28" name="object 28"/>
            <p:cNvSpPr/>
            <p:nvPr/>
          </p:nvSpPr>
          <p:spPr>
            <a:xfrm>
              <a:off x="10114869" y="6562794"/>
              <a:ext cx="297180" cy="2913380"/>
            </a:xfrm>
            <a:custGeom>
              <a:avLst/>
              <a:gdLst/>
              <a:ahLst/>
              <a:cxnLst/>
              <a:rect l="l" t="t" r="r" b="b"/>
              <a:pathLst>
                <a:path w="297179" h="2913379">
                  <a:moveTo>
                    <a:pt x="290493" y="0"/>
                  </a:moveTo>
                  <a:lnTo>
                    <a:pt x="0" y="169984"/>
                  </a:lnTo>
                  <a:lnTo>
                    <a:pt x="0" y="2913356"/>
                  </a:lnTo>
                  <a:lnTo>
                    <a:pt x="296891" y="2727508"/>
                  </a:lnTo>
                  <a:lnTo>
                    <a:pt x="290493" y="0"/>
                  </a:lnTo>
                  <a:close/>
                </a:path>
              </a:pathLst>
            </a:custGeom>
            <a:solidFill>
              <a:srgbClr val="F8DE33"/>
            </a:solidFill>
          </p:spPr>
          <p:txBody>
            <a:bodyPr wrap="square" lIns="0" tIns="0" rIns="0" bIns="0" rtlCol="0"/>
            <a:lstStyle/>
            <a:p>
              <a:endParaRPr dirty="0">
                <a:latin typeface="Meiryo UI" panose="020B0604030504040204" pitchFamily="34" charset="-128"/>
              </a:endParaRPr>
            </a:p>
          </p:txBody>
        </p:sp>
        <p:pic>
          <p:nvPicPr>
            <p:cNvPr id="29" name="object 29"/>
            <p:cNvPicPr/>
            <p:nvPr/>
          </p:nvPicPr>
          <p:blipFill>
            <a:blip r:embed="rId6" cstate="email">
              <a:extLst>
                <a:ext uri="{28A0092B-C50C-407E-A947-70E740481C1C}">
                  <a14:useLocalDpi xmlns:a14="http://schemas.microsoft.com/office/drawing/2010/main"/>
                </a:ext>
              </a:extLst>
            </a:blip>
            <a:stretch>
              <a:fillRect/>
            </a:stretch>
          </p:blipFill>
          <p:spPr>
            <a:xfrm>
              <a:off x="10290824" y="8219653"/>
              <a:ext cx="115284" cy="243521"/>
            </a:xfrm>
            <a:prstGeom prst="rect">
              <a:avLst/>
            </a:prstGeom>
          </p:spPr>
        </p:pic>
        <p:sp>
          <p:nvSpPr>
            <p:cNvPr id="30" name="object 30"/>
            <p:cNvSpPr/>
            <p:nvPr/>
          </p:nvSpPr>
          <p:spPr>
            <a:xfrm>
              <a:off x="10329260" y="7905519"/>
              <a:ext cx="568960" cy="628650"/>
            </a:xfrm>
            <a:custGeom>
              <a:avLst/>
              <a:gdLst/>
              <a:ahLst/>
              <a:cxnLst/>
              <a:rect l="l" t="t" r="r" b="b"/>
              <a:pathLst>
                <a:path w="568959" h="628650">
                  <a:moveTo>
                    <a:pt x="190297" y="628211"/>
                  </a:moveTo>
                  <a:lnTo>
                    <a:pt x="166643" y="618843"/>
                  </a:lnTo>
                  <a:lnTo>
                    <a:pt x="143813" y="607921"/>
                  </a:lnTo>
                  <a:lnTo>
                    <a:pt x="121323" y="596123"/>
                  </a:lnTo>
                  <a:lnTo>
                    <a:pt x="98688" y="584128"/>
                  </a:lnTo>
                  <a:lnTo>
                    <a:pt x="80991" y="575214"/>
                  </a:lnTo>
                  <a:lnTo>
                    <a:pt x="45505" y="557536"/>
                  </a:lnTo>
                  <a:lnTo>
                    <a:pt x="6996" y="534026"/>
                  </a:lnTo>
                  <a:lnTo>
                    <a:pt x="0" y="529177"/>
                  </a:lnTo>
                  <a:lnTo>
                    <a:pt x="49831" y="511034"/>
                  </a:lnTo>
                  <a:lnTo>
                    <a:pt x="100240" y="495493"/>
                  </a:lnTo>
                  <a:lnTo>
                    <a:pt x="151226" y="480892"/>
                  </a:lnTo>
                  <a:lnTo>
                    <a:pt x="202790" y="465571"/>
                  </a:lnTo>
                  <a:lnTo>
                    <a:pt x="254934" y="447871"/>
                  </a:lnTo>
                  <a:lnTo>
                    <a:pt x="296925" y="431795"/>
                  </a:lnTo>
                  <a:lnTo>
                    <a:pt x="341632" y="413180"/>
                  </a:lnTo>
                  <a:lnTo>
                    <a:pt x="387061" y="392003"/>
                  </a:lnTo>
                  <a:lnTo>
                    <a:pt x="431221" y="368240"/>
                  </a:lnTo>
                  <a:lnTo>
                    <a:pt x="472116" y="341865"/>
                  </a:lnTo>
                  <a:lnTo>
                    <a:pt x="507755" y="312854"/>
                  </a:lnTo>
                  <a:lnTo>
                    <a:pt x="536145" y="281184"/>
                  </a:lnTo>
                  <a:lnTo>
                    <a:pt x="555291" y="246830"/>
                  </a:lnTo>
                  <a:lnTo>
                    <a:pt x="568613" y="181070"/>
                  </a:lnTo>
                  <a:lnTo>
                    <a:pt x="565555" y="149325"/>
                  </a:lnTo>
                  <a:lnTo>
                    <a:pt x="538463" y="91034"/>
                  </a:lnTo>
                  <a:lnTo>
                    <a:pt x="481357" y="43588"/>
                  </a:lnTo>
                  <a:lnTo>
                    <a:pt x="440782" y="25398"/>
                  </a:lnTo>
                  <a:lnTo>
                    <a:pt x="391782" y="11679"/>
                  </a:lnTo>
                  <a:lnTo>
                    <a:pt x="334050" y="3017"/>
                  </a:lnTo>
                  <a:lnTo>
                    <a:pt x="267279" y="0"/>
                  </a:lnTo>
                </a:path>
              </a:pathLst>
            </a:custGeom>
            <a:ln w="62825">
              <a:solidFill>
                <a:srgbClr val="6C5757"/>
              </a:solidFill>
            </a:ln>
          </p:spPr>
          <p:txBody>
            <a:bodyPr wrap="square" lIns="0" tIns="0" rIns="0" bIns="0" rtlCol="0"/>
            <a:lstStyle/>
            <a:p>
              <a:endParaRPr dirty="0">
                <a:latin typeface="Meiryo UI" panose="020B0604030504040204" pitchFamily="34" charset="-128"/>
              </a:endParaRPr>
            </a:p>
          </p:txBody>
        </p:sp>
        <p:sp>
          <p:nvSpPr>
            <p:cNvPr id="31" name="object 31"/>
            <p:cNvSpPr/>
            <p:nvPr/>
          </p:nvSpPr>
          <p:spPr>
            <a:xfrm>
              <a:off x="7160495" y="5881029"/>
              <a:ext cx="1109345" cy="1159510"/>
            </a:xfrm>
            <a:custGeom>
              <a:avLst/>
              <a:gdLst/>
              <a:ahLst/>
              <a:cxnLst/>
              <a:rect l="l" t="t" r="r" b="b"/>
              <a:pathLst>
                <a:path w="1109345" h="1159509">
                  <a:moveTo>
                    <a:pt x="632577" y="0"/>
                  </a:moveTo>
                  <a:lnTo>
                    <a:pt x="632577" y="243615"/>
                  </a:lnTo>
                  <a:lnTo>
                    <a:pt x="0" y="243615"/>
                  </a:lnTo>
                  <a:lnTo>
                    <a:pt x="0" y="915563"/>
                  </a:lnTo>
                  <a:lnTo>
                    <a:pt x="632577" y="915563"/>
                  </a:lnTo>
                  <a:lnTo>
                    <a:pt x="632577" y="1159179"/>
                  </a:lnTo>
                  <a:lnTo>
                    <a:pt x="1109191" y="579584"/>
                  </a:lnTo>
                  <a:lnTo>
                    <a:pt x="632577" y="0"/>
                  </a:lnTo>
                  <a:close/>
                </a:path>
              </a:pathLst>
            </a:custGeom>
            <a:solidFill>
              <a:srgbClr val="6C5757"/>
            </a:solidFill>
          </p:spPr>
          <p:txBody>
            <a:bodyPr wrap="square" lIns="0" tIns="0" rIns="0" bIns="0" rtlCol="0"/>
            <a:lstStyle/>
            <a:p>
              <a:endParaRPr dirty="0">
                <a:latin typeface="Meiryo UI" panose="020B0604030504040204" pitchFamily="34" charset="-128"/>
              </a:endParaRPr>
            </a:p>
          </p:txBody>
        </p:sp>
        <p:sp>
          <p:nvSpPr>
            <p:cNvPr id="32" name="object 32"/>
            <p:cNvSpPr/>
            <p:nvPr/>
          </p:nvSpPr>
          <p:spPr>
            <a:xfrm>
              <a:off x="4539542" y="6376741"/>
              <a:ext cx="1427480" cy="611505"/>
            </a:xfrm>
            <a:custGeom>
              <a:avLst/>
              <a:gdLst/>
              <a:ahLst/>
              <a:cxnLst/>
              <a:rect l="l" t="t" r="r" b="b"/>
              <a:pathLst>
                <a:path w="1427479" h="611504">
                  <a:moveTo>
                    <a:pt x="1402240" y="0"/>
                  </a:moveTo>
                  <a:lnTo>
                    <a:pt x="1121651" y="47778"/>
                  </a:lnTo>
                  <a:lnTo>
                    <a:pt x="0" y="366973"/>
                  </a:lnTo>
                  <a:lnTo>
                    <a:pt x="573652" y="563146"/>
                  </a:lnTo>
                  <a:lnTo>
                    <a:pt x="880448" y="611489"/>
                  </a:lnTo>
                  <a:lnTo>
                    <a:pt x="1024406" y="496659"/>
                  </a:lnTo>
                  <a:lnTo>
                    <a:pt x="1109547" y="203313"/>
                  </a:lnTo>
                  <a:lnTo>
                    <a:pt x="1427097" y="83599"/>
                  </a:lnTo>
                  <a:lnTo>
                    <a:pt x="1402240"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33" name="object 33"/>
            <p:cNvSpPr/>
            <p:nvPr/>
          </p:nvSpPr>
          <p:spPr>
            <a:xfrm>
              <a:off x="4539542" y="6091866"/>
              <a:ext cx="1427480" cy="611505"/>
            </a:xfrm>
            <a:custGeom>
              <a:avLst/>
              <a:gdLst/>
              <a:ahLst/>
              <a:cxnLst/>
              <a:rect l="l" t="t" r="r" b="b"/>
              <a:pathLst>
                <a:path w="1427479" h="611504">
                  <a:moveTo>
                    <a:pt x="880448" y="0"/>
                  </a:moveTo>
                  <a:lnTo>
                    <a:pt x="573652" y="48339"/>
                  </a:lnTo>
                  <a:lnTo>
                    <a:pt x="0" y="244506"/>
                  </a:lnTo>
                  <a:lnTo>
                    <a:pt x="1121651" y="563711"/>
                  </a:lnTo>
                  <a:lnTo>
                    <a:pt x="1402240" y="611490"/>
                  </a:lnTo>
                  <a:lnTo>
                    <a:pt x="1427097" y="527880"/>
                  </a:lnTo>
                  <a:lnTo>
                    <a:pt x="1109547" y="408177"/>
                  </a:lnTo>
                  <a:lnTo>
                    <a:pt x="1024406" y="114831"/>
                  </a:lnTo>
                  <a:lnTo>
                    <a:pt x="880448" y="0"/>
                  </a:lnTo>
                  <a:close/>
                </a:path>
              </a:pathLst>
            </a:custGeom>
            <a:solidFill>
              <a:srgbClr val="E4E4E4"/>
            </a:solidFill>
          </p:spPr>
          <p:txBody>
            <a:bodyPr wrap="square" lIns="0" tIns="0" rIns="0" bIns="0" rtlCol="0"/>
            <a:lstStyle/>
            <a:p>
              <a:endParaRPr dirty="0">
                <a:latin typeface="Meiryo UI" panose="020B0604030504040204" pitchFamily="34" charset="-128"/>
              </a:endParaRPr>
            </a:p>
          </p:txBody>
        </p:sp>
        <p:sp>
          <p:nvSpPr>
            <p:cNvPr id="34" name="object 34"/>
            <p:cNvSpPr/>
            <p:nvPr/>
          </p:nvSpPr>
          <p:spPr>
            <a:xfrm>
              <a:off x="5783415" y="5880360"/>
              <a:ext cx="654685" cy="1316355"/>
            </a:xfrm>
            <a:custGeom>
              <a:avLst/>
              <a:gdLst/>
              <a:ahLst/>
              <a:cxnLst/>
              <a:rect l="l" t="t" r="r" b="b"/>
              <a:pathLst>
                <a:path w="654685" h="1316354">
                  <a:moveTo>
                    <a:pt x="654558" y="1057986"/>
                  </a:moveTo>
                  <a:lnTo>
                    <a:pt x="654304" y="1015111"/>
                  </a:lnTo>
                  <a:lnTo>
                    <a:pt x="647573" y="964666"/>
                  </a:lnTo>
                  <a:lnTo>
                    <a:pt x="632853" y="917765"/>
                  </a:lnTo>
                  <a:lnTo>
                    <a:pt x="610565" y="875499"/>
                  </a:lnTo>
                  <a:lnTo>
                    <a:pt x="581190" y="838936"/>
                  </a:lnTo>
                  <a:lnTo>
                    <a:pt x="555117" y="816038"/>
                  </a:lnTo>
                  <a:lnTo>
                    <a:pt x="525856" y="796696"/>
                  </a:lnTo>
                  <a:lnTo>
                    <a:pt x="513016" y="790371"/>
                  </a:lnTo>
                  <a:lnTo>
                    <a:pt x="513016" y="1022146"/>
                  </a:lnTo>
                  <a:lnTo>
                    <a:pt x="512610" y="1060145"/>
                  </a:lnTo>
                  <a:lnTo>
                    <a:pt x="493890" y="1114183"/>
                  </a:lnTo>
                  <a:lnTo>
                    <a:pt x="443420" y="1156398"/>
                  </a:lnTo>
                  <a:lnTo>
                    <a:pt x="376783" y="1174445"/>
                  </a:lnTo>
                  <a:lnTo>
                    <a:pt x="340753" y="1171435"/>
                  </a:lnTo>
                  <a:lnTo>
                    <a:pt x="299618" y="1160233"/>
                  </a:lnTo>
                  <a:lnTo>
                    <a:pt x="259867" y="1142720"/>
                  </a:lnTo>
                  <a:lnTo>
                    <a:pt x="223139" y="1119365"/>
                  </a:lnTo>
                  <a:lnTo>
                    <a:pt x="191096" y="1090663"/>
                  </a:lnTo>
                  <a:lnTo>
                    <a:pt x="164388" y="1051915"/>
                  </a:lnTo>
                  <a:lnTo>
                    <a:pt x="150507" y="1012202"/>
                  </a:lnTo>
                  <a:lnTo>
                    <a:pt x="144030" y="988568"/>
                  </a:lnTo>
                  <a:lnTo>
                    <a:pt x="135890" y="959142"/>
                  </a:lnTo>
                  <a:lnTo>
                    <a:pt x="127901" y="926096"/>
                  </a:lnTo>
                  <a:lnTo>
                    <a:pt x="121869" y="891590"/>
                  </a:lnTo>
                  <a:lnTo>
                    <a:pt x="122085" y="887310"/>
                  </a:lnTo>
                  <a:lnTo>
                    <a:pt x="123278" y="881507"/>
                  </a:lnTo>
                  <a:lnTo>
                    <a:pt x="124942" y="874458"/>
                  </a:lnTo>
                  <a:lnTo>
                    <a:pt x="126555" y="866444"/>
                  </a:lnTo>
                  <a:lnTo>
                    <a:pt x="136245" y="842225"/>
                  </a:lnTo>
                  <a:lnTo>
                    <a:pt x="154228" y="824801"/>
                  </a:lnTo>
                  <a:lnTo>
                    <a:pt x="177634" y="816038"/>
                  </a:lnTo>
                  <a:lnTo>
                    <a:pt x="203606" y="817803"/>
                  </a:lnTo>
                  <a:lnTo>
                    <a:pt x="269125" y="840397"/>
                  </a:lnTo>
                  <a:lnTo>
                    <a:pt x="335076" y="867448"/>
                  </a:lnTo>
                  <a:lnTo>
                    <a:pt x="412343" y="901471"/>
                  </a:lnTo>
                  <a:lnTo>
                    <a:pt x="433870" y="909066"/>
                  </a:lnTo>
                  <a:lnTo>
                    <a:pt x="467728" y="927328"/>
                  </a:lnTo>
                  <a:lnTo>
                    <a:pt x="503186" y="974674"/>
                  </a:lnTo>
                  <a:lnTo>
                    <a:pt x="513016" y="1022146"/>
                  </a:lnTo>
                  <a:lnTo>
                    <a:pt x="513016" y="790371"/>
                  </a:lnTo>
                  <a:lnTo>
                    <a:pt x="453999" y="766254"/>
                  </a:lnTo>
                  <a:lnTo>
                    <a:pt x="154393" y="679234"/>
                  </a:lnTo>
                  <a:lnTo>
                    <a:pt x="125958" y="675309"/>
                  </a:lnTo>
                  <a:lnTo>
                    <a:pt x="102235" y="677938"/>
                  </a:lnTo>
                  <a:lnTo>
                    <a:pt x="59766" y="698652"/>
                  </a:lnTo>
                  <a:lnTo>
                    <a:pt x="18249" y="760018"/>
                  </a:lnTo>
                  <a:lnTo>
                    <a:pt x="5410" y="798258"/>
                  </a:lnTo>
                  <a:lnTo>
                    <a:pt x="0" y="857719"/>
                  </a:lnTo>
                  <a:lnTo>
                    <a:pt x="101" y="881849"/>
                  </a:lnTo>
                  <a:lnTo>
                    <a:pt x="2730" y="933945"/>
                  </a:lnTo>
                  <a:lnTo>
                    <a:pt x="16878" y="1019860"/>
                  </a:lnTo>
                  <a:lnTo>
                    <a:pt x="31381" y="1072121"/>
                  </a:lnTo>
                  <a:lnTo>
                    <a:pt x="51396" y="1120381"/>
                  </a:lnTo>
                  <a:lnTo>
                    <a:pt x="78359" y="1164361"/>
                  </a:lnTo>
                  <a:lnTo>
                    <a:pt x="113690" y="1203820"/>
                  </a:lnTo>
                  <a:lnTo>
                    <a:pt x="148742" y="1233411"/>
                  </a:lnTo>
                  <a:lnTo>
                    <a:pt x="186677" y="1259560"/>
                  </a:lnTo>
                  <a:lnTo>
                    <a:pt x="227139" y="1281582"/>
                  </a:lnTo>
                  <a:lnTo>
                    <a:pt x="269760" y="1298752"/>
                  </a:lnTo>
                  <a:lnTo>
                    <a:pt x="314198" y="1310398"/>
                  </a:lnTo>
                  <a:lnTo>
                    <a:pt x="368757" y="1316075"/>
                  </a:lnTo>
                  <a:lnTo>
                    <a:pt x="421614" y="1312049"/>
                  </a:lnTo>
                  <a:lnTo>
                    <a:pt x="472338" y="1298473"/>
                  </a:lnTo>
                  <a:lnTo>
                    <a:pt x="520458" y="1275448"/>
                  </a:lnTo>
                  <a:lnTo>
                    <a:pt x="565531" y="1243088"/>
                  </a:lnTo>
                  <a:lnTo>
                    <a:pt x="607783" y="1198054"/>
                  </a:lnTo>
                  <a:lnTo>
                    <a:pt x="634542" y="1151089"/>
                  </a:lnTo>
                  <a:lnTo>
                    <a:pt x="649046" y="1103858"/>
                  </a:lnTo>
                  <a:lnTo>
                    <a:pt x="654558" y="1057986"/>
                  </a:lnTo>
                  <a:close/>
                </a:path>
                <a:path w="654685" h="1316354">
                  <a:moveTo>
                    <a:pt x="654558" y="258102"/>
                  </a:moveTo>
                  <a:lnTo>
                    <a:pt x="649046" y="212229"/>
                  </a:lnTo>
                  <a:lnTo>
                    <a:pt x="634542" y="164985"/>
                  </a:lnTo>
                  <a:lnTo>
                    <a:pt x="621233" y="141630"/>
                  </a:lnTo>
                  <a:lnTo>
                    <a:pt x="607783" y="118021"/>
                  </a:lnTo>
                  <a:lnTo>
                    <a:pt x="565531" y="72986"/>
                  </a:lnTo>
                  <a:lnTo>
                    <a:pt x="520458" y="40627"/>
                  </a:lnTo>
                  <a:lnTo>
                    <a:pt x="513016" y="37071"/>
                  </a:lnTo>
                  <a:lnTo>
                    <a:pt x="513016" y="293928"/>
                  </a:lnTo>
                  <a:lnTo>
                    <a:pt x="509866" y="318668"/>
                  </a:lnTo>
                  <a:lnTo>
                    <a:pt x="493229" y="361416"/>
                  </a:lnTo>
                  <a:lnTo>
                    <a:pt x="452285" y="398399"/>
                  </a:lnTo>
                  <a:lnTo>
                    <a:pt x="412343" y="414604"/>
                  </a:lnTo>
                  <a:lnTo>
                    <a:pt x="335076" y="448627"/>
                  </a:lnTo>
                  <a:lnTo>
                    <a:pt x="269125" y="475665"/>
                  </a:lnTo>
                  <a:lnTo>
                    <a:pt x="203606" y="498271"/>
                  </a:lnTo>
                  <a:lnTo>
                    <a:pt x="177634" y="500024"/>
                  </a:lnTo>
                  <a:lnTo>
                    <a:pt x="154228" y="491261"/>
                  </a:lnTo>
                  <a:lnTo>
                    <a:pt x="136245" y="473849"/>
                  </a:lnTo>
                  <a:lnTo>
                    <a:pt x="126555" y="449618"/>
                  </a:lnTo>
                  <a:lnTo>
                    <a:pt x="124942" y="441617"/>
                  </a:lnTo>
                  <a:lnTo>
                    <a:pt x="123202" y="434225"/>
                  </a:lnTo>
                  <a:lnTo>
                    <a:pt x="122085" y="428764"/>
                  </a:lnTo>
                  <a:lnTo>
                    <a:pt x="121869" y="424472"/>
                  </a:lnTo>
                  <a:lnTo>
                    <a:pt x="127901" y="389978"/>
                  </a:lnTo>
                  <a:lnTo>
                    <a:pt x="135890" y="356933"/>
                  </a:lnTo>
                  <a:lnTo>
                    <a:pt x="144030" y="327507"/>
                  </a:lnTo>
                  <a:lnTo>
                    <a:pt x="150507" y="303872"/>
                  </a:lnTo>
                  <a:lnTo>
                    <a:pt x="164388" y="264147"/>
                  </a:lnTo>
                  <a:lnTo>
                    <a:pt x="191096" y="225412"/>
                  </a:lnTo>
                  <a:lnTo>
                    <a:pt x="223139" y="196697"/>
                  </a:lnTo>
                  <a:lnTo>
                    <a:pt x="259867" y="173355"/>
                  </a:lnTo>
                  <a:lnTo>
                    <a:pt x="299618" y="155841"/>
                  </a:lnTo>
                  <a:lnTo>
                    <a:pt x="340753" y="144640"/>
                  </a:lnTo>
                  <a:lnTo>
                    <a:pt x="376783" y="141630"/>
                  </a:lnTo>
                  <a:lnTo>
                    <a:pt x="411048" y="146659"/>
                  </a:lnTo>
                  <a:lnTo>
                    <a:pt x="473786" y="180682"/>
                  </a:lnTo>
                  <a:lnTo>
                    <a:pt x="506539" y="226123"/>
                  </a:lnTo>
                  <a:lnTo>
                    <a:pt x="513016" y="293928"/>
                  </a:lnTo>
                  <a:lnTo>
                    <a:pt x="513016" y="37071"/>
                  </a:lnTo>
                  <a:lnTo>
                    <a:pt x="472338" y="17602"/>
                  </a:lnTo>
                  <a:lnTo>
                    <a:pt x="421614" y="4025"/>
                  </a:lnTo>
                  <a:lnTo>
                    <a:pt x="368757" y="0"/>
                  </a:lnTo>
                  <a:lnTo>
                    <a:pt x="314198" y="5664"/>
                  </a:lnTo>
                  <a:lnTo>
                    <a:pt x="269760" y="17310"/>
                  </a:lnTo>
                  <a:lnTo>
                    <a:pt x="227139" y="34493"/>
                  </a:lnTo>
                  <a:lnTo>
                    <a:pt x="186677" y="56502"/>
                  </a:lnTo>
                  <a:lnTo>
                    <a:pt x="148742" y="82664"/>
                  </a:lnTo>
                  <a:lnTo>
                    <a:pt x="113690" y="112255"/>
                  </a:lnTo>
                  <a:lnTo>
                    <a:pt x="78359" y="151701"/>
                  </a:lnTo>
                  <a:lnTo>
                    <a:pt x="51396" y="195694"/>
                  </a:lnTo>
                  <a:lnTo>
                    <a:pt x="31381" y="243954"/>
                  </a:lnTo>
                  <a:lnTo>
                    <a:pt x="16878" y="296214"/>
                  </a:lnTo>
                  <a:lnTo>
                    <a:pt x="6477" y="352221"/>
                  </a:lnTo>
                  <a:lnTo>
                    <a:pt x="812" y="409143"/>
                  </a:lnTo>
                  <a:lnTo>
                    <a:pt x="0" y="458355"/>
                  </a:lnTo>
                  <a:lnTo>
                    <a:pt x="685" y="485140"/>
                  </a:lnTo>
                  <a:lnTo>
                    <a:pt x="18249" y="556056"/>
                  </a:lnTo>
                  <a:lnTo>
                    <a:pt x="43256" y="599516"/>
                  </a:lnTo>
                  <a:lnTo>
                    <a:pt x="79806" y="630326"/>
                  </a:lnTo>
                  <a:lnTo>
                    <a:pt x="125958" y="640765"/>
                  </a:lnTo>
                  <a:lnTo>
                    <a:pt x="133057" y="640524"/>
                  </a:lnTo>
                  <a:lnTo>
                    <a:pt x="453999" y="549808"/>
                  </a:lnTo>
                  <a:lnTo>
                    <a:pt x="492112" y="536003"/>
                  </a:lnTo>
                  <a:lnTo>
                    <a:pt x="555142" y="500024"/>
                  </a:lnTo>
                  <a:lnTo>
                    <a:pt x="610565" y="440575"/>
                  </a:lnTo>
                  <a:lnTo>
                    <a:pt x="632853" y="398310"/>
                  </a:lnTo>
                  <a:lnTo>
                    <a:pt x="647573" y="351409"/>
                  </a:lnTo>
                  <a:lnTo>
                    <a:pt x="654304" y="300964"/>
                  </a:lnTo>
                  <a:lnTo>
                    <a:pt x="654558" y="258102"/>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pic>
          <p:nvPicPr>
            <p:cNvPr id="35" name="object 35"/>
            <p:cNvPicPr/>
            <p:nvPr/>
          </p:nvPicPr>
          <p:blipFill>
            <a:blip r:embed="rId7" cstate="email">
              <a:extLst>
                <a:ext uri="{28A0092B-C50C-407E-A947-70E740481C1C}">
                  <a14:useLocalDpi xmlns:a14="http://schemas.microsoft.com/office/drawing/2010/main"/>
                </a:ext>
              </a:extLst>
            </a:blip>
            <a:stretch>
              <a:fillRect/>
            </a:stretch>
          </p:blipFill>
          <p:spPr>
            <a:xfrm>
              <a:off x="5494361" y="6497255"/>
              <a:ext cx="89033" cy="89033"/>
            </a:xfrm>
            <a:prstGeom prst="rect">
              <a:avLst/>
            </a:prstGeom>
          </p:spPr>
        </p:pic>
        <p:sp>
          <p:nvSpPr>
            <p:cNvPr id="36" name="object 36"/>
            <p:cNvSpPr/>
            <p:nvPr/>
          </p:nvSpPr>
          <p:spPr>
            <a:xfrm>
              <a:off x="3696222" y="6533832"/>
              <a:ext cx="1235710" cy="0"/>
            </a:xfrm>
            <a:custGeom>
              <a:avLst/>
              <a:gdLst/>
              <a:ahLst/>
              <a:cxnLst/>
              <a:rect l="l" t="t" r="r" b="b"/>
              <a:pathLst>
                <a:path w="1235710">
                  <a:moveTo>
                    <a:pt x="0" y="0"/>
                  </a:moveTo>
                  <a:lnTo>
                    <a:pt x="1235564" y="0"/>
                  </a:lnTo>
                </a:path>
              </a:pathLst>
            </a:custGeom>
            <a:ln w="104708">
              <a:solidFill>
                <a:srgbClr val="6C5757"/>
              </a:solidFill>
              <a:prstDash val="dash"/>
            </a:ln>
          </p:spPr>
          <p:txBody>
            <a:bodyPr wrap="square" lIns="0" tIns="0" rIns="0" bIns="0" rtlCol="0"/>
            <a:lstStyle/>
            <a:p>
              <a:endParaRPr dirty="0">
                <a:latin typeface="Meiryo UI" panose="020B0604030504040204" pitchFamily="34" charset="-128"/>
              </a:endParaRPr>
            </a:p>
          </p:txBody>
        </p:sp>
      </p:grpSp>
      <p:sp>
        <p:nvSpPr>
          <p:cNvPr id="37" name="object 37"/>
          <p:cNvSpPr txBox="1"/>
          <p:nvPr/>
        </p:nvSpPr>
        <p:spPr>
          <a:xfrm>
            <a:off x="10740157" y="6543060"/>
            <a:ext cx="1070610" cy="1277273"/>
          </a:xfrm>
          <a:prstGeom prst="rect">
            <a:avLst/>
          </a:prstGeom>
        </p:spPr>
        <p:txBody>
          <a:bodyPr vert="horz" wrap="square" lIns="0" tIns="15240" rIns="0" bIns="0" rtlCol="0">
            <a:spAutoFit/>
          </a:bodyPr>
          <a:lstStyle/>
          <a:p>
            <a:pPr marL="12700">
              <a:lnSpc>
                <a:spcPct val="100000"/>
              </a:lnSpc>
              <a:spcBef>
                <a:spcPts val="120"/>
              </a:spcBef>
            </a:pPr>
            <a:r>
              <a:rPr sz="4100" spc="254" dirty="0">
                <a:solidFill>
                  <a:srgbClr val="B94E0E"/>
                </a:solidFill>
                <a:latin typeface="Meiryo UI" panose="020B0604030504040204" pitchFamily="34" charset="-128"/>
                <a:cs typeface="Gen Shin Gothic P Bold"/>
              </a:rPr>
              <a:t>おる</a:t>
            </a:r>
            <a:endParaRPr sz="4100" dirty="0">
              <a:latin typeface="Gen Shin Gothic P Regular"/>
              <a:cs typeface="Gen Shin Gothic P Regular"/>
            </a:endParaRPr>
          </a:p>
        </p:txBody>
      </p:sp>
      <p:sp>
        <p:nvSpPr>
          <p:cNvPr id="38" name="object 38"/>
          <p:cNvSpPr txBox="1"/>
          <p:nvPr/>
        </p:nvSpPr>
        <p:spPr>
          <a:xfrm>
            <a:off x="5060428" y="4888660"/>
            <a:ext cx="934719" cy="1277273"/>
          </a:xfrm>
          <a:prstGeom prst="rect">
            <a:avLst/>
          </a:prstGeom>
        </p:spPr>
        <p:txBody>
          <a:bodyPr vert="horz" wrap="square" lIns="0" tIns="15240" rIns="0" bIns="0" rtlCol="0">
            <a:spAutoFit/>
          </a:bodyPr>
          <a:lstStyle/>
          <a:p>
            <a:pPr marL="12700">
              <a:lnSpc>
                <a:spcPct val="100000"/>
              </a:lnSpc>
              <a:spcBef>
                <a:spcPts val="120"/>
              </a:spcBef>
            </a:pPr>
            <a:r>
              <a:rPr sz="4100" spc="170" dirty="0">
                <a:solidFill>
                  <a:srgbClr val="B94E0E"/>
                </a:solidFill>
                <a:latin typeface="Meiryo UI" panose="020B0604030504040204" pitchFamily="34" charset="-128"/>
                <a:cs typeface="Gen Shin Gothic P Bold"/>
              </a:rPr>
              <a:t>き</a:t>
            </a:r>
            <a:r>
              <a:rPr sz="4100" spc="15" dirty="0">
                <a:solidFill>
                  <a:srgbClr val="B94E0E"/>
                </a:solidFill>
                <a:latin typeface="Meiryo UI" panose="020B0604030504040204" pitchFamily="34" charset="-128"/>
                <a:cs typeface="Gen Shin Gothic P Bold"/>
              </a:rPr>
              <a:t>る</a:t>
            </a:r>
            <a:endParaRPr sz="4100" dirty="0">
              <a:latin typeface="Gen Shin Gothic P Regular"/>
              <a:cs typeface="Gen Shin Gothic P Regular"/>
            </a:endParaRPr>
          </a:p>
        </p:txBody>
      </p:sp>
      <p:sp>
        <p:nvSpPr>
          <p:cNvPr id="39" name="object 39"/>
          <p:cNvSpPr txBox="1"/>
          <p:nvPr/>
        </p:nvSpPr>
        <p:spPr>
          <a:xfrm>
            <a:off x="7213799" y="487189"/>
            <a:ext cx="628015" cy="381635"/>
          </a:xfrm>
          <a:prstGeom prst="rect">
            <a:avLst/>
          </a:prstGeom>
        </p:spPr>
        <p:txBody>
          <a:bodyPr vert="horz" wrap="square" lIns="0" tIns="17145" rIns="0" bIns="0" rtlCol="0">
            <a:spAutoFit/>
          </a:bodyPr>
          <a:lstStyle/>
          <a:p>
            <a:pPr marL="12700">
              <a:lnSpc>
                <a:spcPct val="100000"/>
              </a:lnSpc>
              <a:spcBef>
                <a:spcPts val="135"/>
              </a:spcBef>
            </a:pPr>
            <a:r>
              <a:rPr sz="2300" spc="40" dirty="0">
                <a:solidFill>
                  <a:srgbClr val="FFFFFF"/>
                </a:solidFill>
                <a:latin typeface="Meiryo UI" panose="020B0604030504040204" pitchFamily="34" charset="-128"/>
                <a:cs typeface="Gen Shin Gothic P Bold"/>
              </a:rPr>
              <a:t>はね</a:t>
            </a:r>
            <a:endParaRPr sz="2300" dirty="0">
              <a:latin typeface="Gen Shin Gothic P Regular"/>
              <a:cs typeface="Gen Shin Gothic P Regul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92" y="313778"/>
            <a:ext cx="19571970" cy="10681335"/>
            <a:chOff x="266192" y="313778"/>
            <a:chExt cx="19571970" cy="10681335"/>
          </a:xfrm>
        </p:grpSpPr>
        <p:pic>
          <p:nvPicPr>
            <p:cNvPr id="3" name="object 3"/>
            <p:cNvPicPr/>
            <p:nvPr/>
          </p:nvPicPr>
          <p:blipFill>
            <a:blip r:embed="rId3" cstate="print"/>
            <a:stretch>
              <a:fillRect/>
            </a:stretch>
          </p:blipFill>
          <p:spPr>
            <a:xfrm>
              <a:off x="266192" y="313778"/>
              <a:ext cx="19571737" cy="10680996"/>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6717119" y="2683373"/>
              <a:ext cx="6669766" cy="6921376"/>
            </a:xfrm>
            <a:prstGeom prst="rect">
              <a:avLst/>
            </a:prstGeom>
          </p:spPr>
        </p:pic>
      </p:grpSp>
      <p:sp>
        <p:nvSpPr>
          <p:cNvPr id="5" name="object 5"/>
          <p:cNvSpPr txBox="1"/>
          <p:nvPr/>
        </p:nvSpPr>
        <p:spPr>
          <a:xfrm>
            <a:off x="12504042" y="3336981"/>
            <a:ext cx="843915" cy="612347"/>
          </a:xfrm>
          <a:prstGeom prst="rect">
            <a:avLst/>
          </a:prstGeom>
        </p:spPr>
        <p:txBody>
          <a:bodyPr vert="horz" wrap="square" lIns="0" tIns="12065" rIns="0" bIns="0" rtlCol="0">
            <a:spAutoFit/>
          </a:bodyPr>
          <a:lstStyle/>
          <a:p>
            <a:pPr marL="12700">
              <a:lnSpc>
                <a:spcPct val="100000"/>
              </a:lnSpc>
              <a:spcBef>
                <a:spcPts val="95"/>
              </a:spcBef>
            </a:pPr>
            <a:r>
              <a:rPr sz="1950" spc="-10" dirty="0">
                <a:solidFill>
                  <a:srgbClr val="FFFFFF"/>
                </a:solidFill>
                <a:latin typeface="Meiryo UI" panose="020B0604030504040204" pitchFamily="34" charset="-128"/>
                <a:cs typeface="Gen Shin Gothic P Bold"/>
              </a:rPr>
              <a:t>©</a:t>
            </a:r>
            <a:r>
              <a:rPr sz="1950" spc="-5" dirty="0">
                <a:solidFill>
                  <a:srgbClr val="FFFFFF"/>
                </a:solidFill>
                <a:latin typeface="Meiryo UI" panose="020B0604030504040204" pitchFamily="34" charset="-128"/>
                <a:cs typeface="Gen Shin Gothic P Bold"/>
              </a:rPr>
              <a:t>J</a:t>
            </a:r>
            <a:r>
              <a:rPr sz="1950" spc="-20" dirty="0">
                <a:solidFill>
                  <a:srgbClr val="FFFFFF"/>
                </a:solidFill>
                <a:latin typeface="Meiryo UI" panose="020B0604030504040204" pitchFamily="34" charset="-128"/>
                <a:cs typeface="Gen Shin Gothic P Bold"/>
              </a:rPr>
              <a:t>AXA</a:t>
            </a:r>
            <a:endParaRPr sz="1950" dirty="0">
              <a:latin typeface="Gen Shin Gothic P Regular"/>
              <a:cs typeface="Gen Shin Gothic P Regular"/>
            </a:endParaRPr>
          </a:p>
        </p:txBody>
      </p:sp>
      <p:grpSp>
        <p:nvGrpSpPr>
          <p:cNvPr id="6" name="object 6"/>
          <p:cNvGrpSpPr/>
          <p:nvPr/>
        </p:nvGrpSpPr>
        <p:grpSpPr>
          <a:xfrm>
            <a:off x="890722" y="83864"/>
            <a:ext cx="18805525" cy="6136005"/>
            <a:chOff x="890722" y="83864"/>
            <a:chExt cx="18805525" cy="6136005"/>
          </a:xfrm>
        </p:grpSpPr>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9508159" y="2031659"/>
              <a:ext cx="187575" cy="216108"/>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2986699" y="3619101"/>
              <a:ext cx="180559" cy="208014"/>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2314547" y="5925527"/>
              <a:ext cx="102625" cy="118226"/>
            </a:xfrm>
            <a:prstGeom prst="rect">
              <a:avLst/>
            </a:prstGeom>
          </p:spPr>
        </p:pic>
        <p:pic>
          <p:nvPicPr>
            <p:cNvPr id="10" name="object 10"/>
            <p:cNvPicPr/>
            <p:nvPr/>
          </p:nvPicPr>
          <p:blipFill>
            <a:blip r:embed="rId8" cstate="email">
              <a:extLst>
                <a:ext uri="{28A0092B-C50C-407E-A947-70E740481C1C}">
                  <a14:useLocalDpi xmlns:a14="http://schemas.microsoft.com/office/drawing/2010/main"/>
                </a:ext>
              </a:extLst>
            </a:blip>
            <a:stretch>
              <a:fillRect/>
            </a:stretch>
          </p:blipFill>
          <p:spPr>
            <a:xfrm>
              <a:off x="17998457" y="2470071"/>
              <a:ext cx="106614" cy="122823"/>
            </a:xfrm>
            <a:prstGeom prst="rect">
              <a:avLst/>
            </a:prstGeom>
          </p:spPr>
        </p:pic>
        <p:pic>
          <p:nvPicPr>
            <p:cNvPr id="11" name="object 11"/>
            <p:cNvPicPr/>
            <p:nvPr/>
          </p:nvPicPr>
          <p:blipFill>
            <a:blip r:embed="rId9" cstate="email">
              <a:extLst>
                <a:ext uri="{28A0092B-C50C-407E-A947-70E740481C1C}">
                  <a14:useLocalDpi xmlns:a14="http://schemas.microsoft.com/office/drawing/2010/main"/>
                </a:ext>
              </a:extLst>
            </a:blip>
            <a:stretch>
              <a:fillRect/>
            </a:stretch>
          </p:blipFill>
          <p:spPr>
            <a:xfrm>
              <a:off x="17225688" y="3075408"/>
              <a:ext cx="106614" cy="122823"/>
            </a:xfrm>
            <a:prstGeom prst="rect">
              <a:avLst/>
            </a:prstGeom>
          </p:spPr>
        </p:pic>
        <p:pic>
          <p:nvPicPr>
            <p:cNvPr id="12" name="object 12"/>
            <p:cNvPicPr/>
            <p:nvPr/>
          </p:nvPicPr>
          <p:blipFill>
            <a:blip r:embed="rId10" cstate="email">
              <a:extLst>
                <a:ext uri="{28A0092B-C50C-407E-A947-70E740481C1C}">
                  <a14:useLocalDpi xmlns:a14="http://schemas.microsoft.com/office/drawing/2010/main"/>
                </a:ext>
              </a:extLst>
            </a:blip>
            <a:stretch>
              <a:fillRect/>
            </a:stretch>
          </p:blipFill>
          <p:spPr>
            <a:xfrm>
              <a:off x="1390936" y="4369645"/>
              <a:ext cx="102625" cy="118226"/>
            </a:xfrm>
            <a:prstGeom prst="rect">
              <a:avLst/>
            </a:prstGeom>
          </p:spPr>
        </p:pic>
        <p:pic>
          <p:nvPicPr>
            <p:cNvPr id="13" name="object 13"/>
            <p:cNvPicPr/>
            <p:nvPr/>
          </p:nvPicPr>
          <p:blipFill>
            <a:blip r:embed="rId11" cstate="email">
              <a:extLst>
                <a:ext uri="{28A0092B-C50C-407E-A947-70E740481C1C}">
                  <a14:useLocalDpi xmlns:a14="http://schemas.microsoft.com/office/drawing/2010/main"/>
                </a:ext>
              </a:extLst>
            </a:blip>
            <a:stretch>
              <a:fillRect/>
            </a:stretch>
          </p:blipFill>
          <p:spPr>
            <a:xfrm>
              <a:off x="18900027" y="2051486"/>
              <a:ext cx="106614" cy="122823"/>
            </a:xfrm>
            <a:prstGeom prst="rect">
              <a:avLst/>
            </a:prstGeom>
          </p:spPr>
        </p:pic>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3205162" y="4773621"/>
              <a:ext cx="123839" cy="142676"/>
            </a:xfrm>
            <a:prstGeom prst="rect">
              <a:avLst/>
            </a:prstGeom>
          </p:spPr>
        </p:pic>
        <p:sp>
          <p:nvSpPr>
            <p:cNvPr id="15" name="object 15"/>
            <p:cNvSpPr/>
            <p:nvPr/>
          </p:nvSpPr>
          <p:spPr>
            <a:xfrm>
              <a:off x="17214132" y="818000"/>
              <a:ext cx="1282065" cy="1282065"/>
            </a:xfrm>
            <a:custGeom>
              <a:avLst/>
              <a:gdLst/>
              <a:ahLst/>
              <a:cxnLst/>
              <a:rect l="l" t="t" r="r" b="b"/>
              <a:pathLst>
                <a:path w="1282065" h="1282064">
                  <a:moveTo>
                    <a:pt x="640765" y="0"/>
                  </a:moveTo>
                  <a:lnTo>
                    <a:pt x="592944" y="1757"/>
                  </a:lnTo>
                  <a:lnTo>
                    <a:pt x="546078" y="6947"/>
                  </a:lnTo>
                  <a:lnTo>
                    <a:pt x="500290" y="15445"/>
                  </a:lnTo>
                  <a:lnTo>
                    <a:pt x="455704" y="27128"/>
                  </a:lnTo>
                  <a:lnTo>
                    <a:pt x="412444" y="41872"/>
                  </a:lnTo>
                  <a:lnTo>
                    <a:pt x="370635" y="59552"/>
                  </a:lnTo>
                  <a:lnTo>
                    <a:pt x="330399" y="80045"/>
                  </a:lnTo>
                  <a:lnTo>
                    <a:pt x="291862" y="103228"/>
                  </a:lnTo>
                  <a:lnTo>
                    <a:pt x="255146" y="128975"/>
                  </a:lnTo>
                  <a:lnTo>
                    <a:pt x="220376" y="157164"/>
                  </a:lnTo>
                  <a:lnTo>
                    <a:pt x="187676" y="187670"/>
                  </a:lnTo>
                  <a:lnTo>
                    <a:pt x="157169" y="220370"/>
                  </a:lnTo>
                  <a:lnTo>
                    <a:pt x="128979" y="255140"/>
                  </a:lnTo>
                  <a:lnTo>
                    <a:pt x="103231" y="291855"/>
                  </a:lnTo>
                  <a:lnTo>
                    <a:pt x="80048" y="330392"/>
                  </a:lnTo>
                  <a:lnTo>
                    <a:pt x="59554" y="370626"/>
                  </a:lnTo>
                  <a:lnTo>
                    <a:pt x="41873" y="412435"/>
                  </a:lnTo>
                  <a:lnTo>
                    <a:pt x="27129" y="455694"/>
                  </a:lnTo>
                  <a:lnTo>
                    <a:pt x="15446" y="500280"/>
                  </a:lnTo>
                  <a:lnTo>
                    <a:pt x="6947" y="546068"/>
                  </a:lnTo>
                  <a:lnTo>
                    <a:pt x="1757" y="592934"/>
                  </a:lnTo>
                  <a:lnTo>
                    <a:pt x="0" y="640755"/>
                  </a:lnTo>
                  <a:lnTo>
                    <a:pt x="1757" y="688575"/>
                  </a:lnTo>
                  <a:lnTo>
                    <a:pt x="6947" y="735440"/>
                  </a:lnTo>
                  <a:lnTo>
                    <a:pt x="15446" y="781227"/>
                  </a:lnTo>
                  <a:lnTo>
                    <a:pt x="27129" y="825812"/>
                  </a:lnTo>
                  <a:lnTo>
                    <a:pt x="41873" y="869070"/>
                  </a:lnTo>
                  <a:lnTo>
                    <a:pt x="59554" y="910879"/>
                  </a:lnTo>
                  <a:lnTo>
                    <a:pt x="80048" y="951114"/>
                  </a:lnTo>
                  <a:lnTo>
                    <a:pt x="103231" y="989650"/>
                  </a:lnTo>
                  <a:lnTo>
                    <a:pt x="128979" y="1026366"/>
                  </a:lnTo>
                  <a:lnTo>
                    <a:pt x="157169" y="1061135"/>
                  </a:lnTo>
                  <a:lnTo>
                    <a:pt x="187676" y="1093835"/>
                  </a:lnTo>
                  <a:lnTo>
                    <a:pt x="220376" y="1124342"/>
                  </a:lnTo>
                  <a:lnTo>
                    <a:pt x="255146" y="1152531"/>
                  </a:lnTo>
                  <a:lnTo>
                    <a:pt x="291862" y="1178279"/>
                  </a:lnTo>
                  <a:lnTo>
                    <a:pt x="330399" y="1201462"/>
                  </a:lnTo>
                  <a:lnTo>
                    <a:pt x="370635" y="1221956"/>
                  </a:lnTo>
                  <a:lnTo>
                    <a:pt x="412444" y="1239637"/>
                  </a:lnTo>
                  <a:lnTo>
                    <a:pt x="455704" y="1254381"/>
                  </a:lnTo>
                  <a:lnTo>
                    <a:pt x="500290" y="1266064"/>
                  </a:lnTo>
                  <a:lnTo>
                    <a:pt x="546078" y="1274563"/>
                  </a:lnTo>
                  <a:lnTo>
                    <a:pt x="592944" y="1279753"/>
                  </a:lnTo>
                  <a:lnTo>
                    <a:pt x="640765" y="1281510"/>
                  </a:lnTo>
                  <a:lnTo>
                    <a:pt x="688586" y="1279753"/>
                  </a:lnTo>
                  <a:lnTo>
                    <a:pt x="735453" y="1274563"/>
                  </a:lnTo>
                  <a:lnTo>
                    <a:pt x="781240" y="1266064"/>
                  </a:lnTo>
                  <a:lnTo>
                    <a:pt x="825826" y="1254381"/>
                  </a:lnTo>
                  <a:lnTo>
                    <a:pt x="869085" y="1239637"/>
                  </a:lnTo>
                  <a:lnTo>
                    <a:pt x="910894" y="1221956"/>
                  </a:lnTo>
                  <a:lnTo>
                    <a:pt x="951129" y="1201462"/>
                  </a:lnTo>
                  <a:lnTo>
                    <a:pt x="989666" y="1178279"/>
                  </a:lnTo>
                  <a:lnTo>
                    <a:pt x="1026381" y="1152531"/>
                  </a:lnTo>
                  <a:lnTo>
                    <a:pt x="1061150" y="1124342"/>
                  </a:lnTo>
                  <a:lnTo>
                    <a:pt x="1093850" y="1093835"/>
                  </a:lnTo>
                  <a:lnTo>
                    <a:pt x="1124356" y="1061135"/>
                  </a:lnTo>
                  <a:lnTo>
                    <a:pt x="1152545" y="1026366"/>
                  </a:lnTo>
                  <a:lnTo>
                    <a:pt x="1178292" y="989650"/>
                  </a:lnTo>
                  <a:lnTo>
                    <a:pt x="1201475" y="951114"/>
                  </a:lnTo>
                  <a:lnTo>
                    <a:pt x="1221968" y="910879"/>
                  </a:lnTo>
                  <a:lnTo>
                    <a:pt x="1239649" y="869070"/>
                  </a:lnTo>
                  <a:lnTo>
                    <a:pt x="1254392" y="825812"/>
                  </a:lnTo>
                  <a:lnTo>
                    <a:pt x="1266075" y="781227"/>
                  </a:lnTo>
                  <a:lnTo>
                    <a:pt x="1274573" y="735440"/>
                  </a:lnTo>
                  <a:lnTo>
                    <a:pt x="1279763" y="688575"/>
                  </a:lnTo>
                  <a:lnTo>
                    <a:pt x="1281521" y="640755"/>
                  </a:lnTo>
                  <a:lnTo>
                    <a:pt x="1279763" y="592934"/>
                  </a:lnTo>
                  <a:lnTo>
                    <a:pt x="1274573" y="546068"/>
                  </a:lnTo>
                  <a:lnTo>
                    <a:pt x="1266075" y="500280"/>
                  </a:lnTo>
                  <a:lnTo>
                    <a:pt x="1254392" y="455694"/>
                  </a:lnTo>
                  <a:lnTo>
                    <a:pt x="1239649" y="412435"/>
                  </a:lnTo>
                  <a:lnTo>
                    <a:pt x="1221968" y="370626"/>
                  </a:lnTo>
                  <a:lnTo>
                    <a:pt x="1201475" y="330392"/>
                  </a:lnTo>
                  <a:lnTo>
                    <a:pt x="1178292" y="291855"/>
                  </a:lnTo>
                  <a:lnTo>
                    <a:pt x="1152545" y="255140"/>
                  </a:lnTo>
                  <a:lnTo>
                    <a:pt x="1124356" y="220370"/>
                  </a:lnTo>
                  <a:lnTo>
                    <a:pt x="1093850" y="187670"/>
                  </a:lnTo>
                  <a:lnTo>
                    <a:pt x="1061150" y="157164"/>
                  </a:lnTo>
                  <a:lnTo>
                    <a:pt x="1026381" y="128975"/>
                  </a:lnTo>
                  <a:lnTo>
                    <a:pt x="989666" y="103228"/>
                  </a:lnTo>
                  <a:lnTo>
                    <a:pt x="951129" y="80045"/>
                  </a:lnTo>
                  <a:lnTo>
                    <a:pt x="910894" y="59552"/>
                  </a:lnTo>
                  <a:lnTo>
                    <a:pt x="869085" y="41872"/>
                  </a:lnTo>
                  <a:lnTo>
                    <a:pt x="825826" y="27128"/>
                  </a:lnTo>
                  <a:lnTo>
                    <a:pt x="781240" y="15445"/>
                  </a:lnTo>
                  <a:lnTo>
                    <a:pt x="735453" y="6947"/>
                  </a:lnTo>
                  <a:lnTo>
                    <a:pt x="688586" y="1757"/>
                  </a:lnTo>
                  <a:lnTo>
                    <a:pt x="640765"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16" name="object 16"/>
            <p:cNvSpPr/>
            <p:nvPr/>
          </p:nvSpPr>
          <p:spPr>
            <a:xfrm>
              <a:off x="17320959" y="1012881"/>
              <a:ext cx="951865" cy="569595"/>
            </a:xfrm>
            <a:custGeom>
              <a:avLst/>
              <a:gdLst/>
              <a:ahLst/>
              <a:cxnLst/>
              <a:rect l="l" t="t" r="r" b="b"/>
              <a:pathLst>
                <a:path w="951865" h="569594">
                  <a:moveTo>
                    <a:pt x="527761" y="259435"/>
                  </a:moveTo>
                  <a:lnTo>
                    <a:pt x="516394" y="233375"/>
                  </a:lnTo>
                  <a:lnTo>
                    <a:pt x="497484" y="209080"/>
                  </a:lnTo>
                  <a:lnTo>
                    <a:pt x="480148" y="189331"/>
                  </a:lnTo>
                  <a:lnTo>
                    <a:pt x="470433" y="175336"/>
                  </a:lnTo>
                  <a:lnTo>
                    <a:pt x="462546" y="159486"/>
                  </a:lnTo>
                  <a:lnTo>
                    <a:pt x="457085" y="142659"/>
                  </a:lnTo>
                  <a:lnTo>
                    <a:pt x="454672" y="125768"/>
                  </a:lnTo>
                  <a:lnTo>
                    <a:pt x="455079" y="90309"/>
                  </a:lnTo>
                  <a:lnTo>
                    <a:pt x="453326" y="52362"/>
                  </a:lnTo>
                  <a:lnTo>
                    <a:pt x="441058" y="20383"/>
                  </a:lnTo>
                  <a:lnTo>
                    <a:pt x="409930" y="2870"/>
                  </a:lnTo>
                  <a:lnTo>
                    <a:pt x="370713" y="0"/>
                  </a:lnTo>
                  <a:lnTo>
                    <a:pt x="330403" y="3035"/>
                  </a:lnTo>
                  <a:lnTo>
                    <a:pt x="290461" y="9740"/>
                  </a:lnTo>
                  <a:lnTo>
                    <a:pt x="252323" y="17856"/>
                  </a:lnTo>
                  <a:lnTo>
                    <a:pt x="211886" y="30670"/>
                  </a:lnTo>
                  <a:lnTo>
                    <a:pt x="174764" y="49377"/>
                  </a:lnTo>
                  <a:lnTo>
                    <a:pt x="139801" y="72415"/>
                  </a:lnTo>
                  <a:lnTo>
                    <a:pt x="105803" y="98209"/>
                  </a:lnTo>
                  <a:lnTo>
                    <a:pt x="72377" y="131127"/>
                  </a:lnTo>
                  <a:lnTo>
                    <a:pt x="45758" y="169621"/>
                  </a:lnTo>
                  <a:lnTo>
                    <a:pt x="39395" y="179006"/>
                  </a:lnTo>
                  <a:lnTo>
                    <a:pt x="17170" y="218262"/>
                  </a:lnTo>
                  <a:lnTo>
                    <a:pt x="13462" y="240411"/>
                  </a:lnTo>
                  <a:lnTo>
                    <a:pt x="11239" y="251447"/>
                  </a:lnTo>
                  <a:lnTo>
                    <a:pt x="3289" y="299986"/>
                  </a:lnTo>
                  <a:lnTo>
                    <a:pt x="1892" y="344576"/>
                  </a:lnTo>
                  <a:lnTo>
                    <a:pt x="1308" y="368236"/>
                  </a:lnTo>
                  <a:lnTo>
                    <a:pt x="292" y="392468"/>
                  </a:lnTo>
                  <a:lnTo>
                    <a:pt x="0" y="416623"/>
                  </a:lnTo>
                  <a:lnTo>
                    <a:pt x="1549" y="440067"/>
                  </a:lnTo>
                  <a:lnTo>
                    <a:pt x="16332" y="481342"/>
                  </a:lnTo>
                  <a:lnTo>
                    <a:pt x="45237" y="511340"/>
                  </a:lnTo>
                  <a:lnTo>
                    <a:pt x="82956" y="532091"/>
                  </a:lnTo>
                  <a:lnTo>
                    <a:pt x="124129" y="545630"/>
                  </a:lnTo>
                  <a:lnTo>
                    <a:pt x="141198" y="550506"/>
                  </a:lnTo>
                  <a:lnTo>
                    <a:pt x="157988" y="555739"/>
                  </a:lnTo>
                  <a:lnTo>
                    <a:pt x="174917" y="560590"/>
                  </a:lnTo>
                  <a:lnTo>
                    <a:pt x="192392" y="564299"/>
                  </a:lnTo>
                  <a:lnTo>
                    <a:pt x="201917" y="565340"/>
                  </a:lnTo>
                  <a:lnTo>
                    <a:pt x="220865" y="566331"/>
                  </a:lnTo>
                  <a:lnTo>
                    <a:pt x="246748" y="569366"/>
                  </a:lnTo>
                  <a:lnTo>
                    <a:pt x="295770" y="558927"/>
                  </a:lnTo>
                  <a:lnTo>
                    <a:pt x="329526" y="528472"/>
                  </a:lnTo>
                  <a:lnTo>
                    <a:pt x="349186" y="489394"/>
                  </a:lnTo>
                  <a:lnTo>
                    <a:pt x="363601" y="446620"/>
                  </a:lnTo>
                  <a:lnTo>
                    <a:pt x="381622" y="405015"/>
                  </a:lnTo>
                  <a:lnTo>
                    <a:pt x="424408" y="350608"/>
                  </a:lnTo>
                  <a:lnTo>
                    <a:pt x="481672" y="311912"/>
                  </a:lnTo>
                  <a:lnTo>
                    <a:pt x="493115" y="306692"/>
                  </a:lnTo>
                  <a:lnTo>
                    <a:pt x="504202" y="300761"/>
                  </a:lnTo>
                  <a:lnTo>
                    <a:pt x="514235" y="293560"/>
                  </a:lnTo>
                  <a:lnTo>
                    <a:pt x="522503" y="284492"/>
                  </a:lnTo>
                  <a:lnTo>
                    <a:pt x="527761" y="259435"/>
                  </a:lnTo>
                  <a:close/>
                </a:path>
                <a:path w="951865" h="569594">
                  <a:moveTo>
                    <a:pt x="951572" y="354063"/>
                  </a:moveTo>
                  <a:lnTo>
                    <a:pt x="936561" y="302399"/>
                  </a:lnTo>
                  <a:lnTo>
                    <a:pt x="893559" y="268274"/>
                  </a:lnTo>
                  <a:lnTo>
                    <a:pt x="845324" y="252476"/>
                  </a:lnTo>
                  <a:lnTo>
                    <a:pt x="800404" y="249999"/>
                  </a:lnTo>
                  <a:lnTo>
                    <a:pt x="756348" y="259715"/>
                  </a:lnTo>
                  <a:lnTo>
                    <a:pt x="710679" y="280504"/>
                  </a:lnTo>
                  <a:lnTo>
                    <a:pt x="690079" y="293204"/>
                  </a:lnTo>
                  <a:lnTo>
                    <a:pt x="670153" y="307416"/>
                  </a:lnTo>
                  <a:lnTo>
                    <a:pt x="650443" y="322021"/>
                  </a:lnTo>
                  <a:lnTo>
                    <a:pt x="630466" y="335876"/>
                  </a:lnTo>
                  <a:lnTo>
                    <a:pt x="607771" y="354330"/>
                  </a:lnTo>
                  <a:lnTo>
                    <a:pt x="587629" y="378764"/>
                  </a:lnTo>
                  <a:lnTo>
                    <a:pt x="574090" y="406742"/>
                  </a:lnTo>
                  <a:lnTo>
                    <a:pt x="571233" y="435876"/>
                  </a:lnTo>
                  <a:lnTo>
                    <a:pt x="583628" y="465201"/>
                  </a:lnTo>
                  <a:lnTo>
                    <a:pt x="607999" y="485076"/>
                  </a:lnTo>
                  <a:lnTo>
                    <a:pt x="638746" y="496379"/>
                  </a:lnTo>
                  <a:lnTo>
                    <a:pt x="670280" y="499973"/>
                  </a:lnTo>
                  <a:lnTo>
                    <a:pt x="690511" y="499351"/>
                  </a:lnTo>
                  <a:lnTo>
                    <a:pt x="710755" y="497662"/>
                  </a:lnTo>
                  <a:lnTo>
                    <a:pt x="730999" y="495185"/>
                  </a:lnTo>
                  <a:lnTo>
                    <a:pt x="751192" y="492239"/>
                  </a:lnTo>
                  <a:lnTo>
                    <a:pt x="786523" y="486816"/>
                  </a:lnTo>
                  <a:lnTo>
                    <a:pt x="798207" y="485178"/>
                  </a:lnTo>
                  <a:lnTo>
                    <a:pt x="851890" y="472884"/>
                  </a:lnTo>
                  <a:lnTo>
                    <a:pt x="898867" y="443560"/>
                  </a:lnTo>
                  <a:lnTo>
                    <a:pt x="935088" y="403733"/>
                  </a:lnTo>
                  <a:lnTo>
                    <a:pt x="946772" y="380530"/>
                  </a:lnTo>
                  <a:lnTo>
                    <a:pt x="951572" y="354063"/>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pic>
          <p:nvPicPr>
            <p:cNvPr id="17" name="object 17"/>
            <p:cNvPicPr/>
            <p:nvPr/>
          </p:nvPicPr>
          <p:blipFill>
            <a:blip r:embed="rId13" cstate="email">
              <a:extLst>
                <a:ext uri="{28A0092B-C50C-407E-A947-70E740481C1C}">
                  <a14:useLocalDpi xmlns:a14="http://schemas.microsoft.com/office/drawing/2010/main"/>
                </a:ext>
              </a:extLst>
            </a:blip>
            <a:stretch>
              <a:fillRect/>
            </a:stretch>
          </p:blipFill>
          <p:spPr>
            <a:xfrm>
              <a:off x="17902914" y="1051811"/>
              <a:ext cx="172834" cy="139597"/>
            </a:xfrm>
            <a:prstGeom prst="rect">
              <a:avLst/>
            </a:prstGeom>
          </p:spPr>
        </p:pic>
        <p:pic>
          <p:nvPicPr>
            <p:cNvPr id="18" name="object 18"/>
            <p:cNvPicPr/>
            <p:nvPr/>
          </p:nvPicPr>
          <p:blipFill>
            <a:blip r:embed="rId14" cstate="email">
              <a:extLst>
                <a:ext uri="{28A0092B-C50C-407E-A947-70E740481C1C}">
                  <a14:useLocalDpi xmlns:a14="http://schemas.microsoft.com/office/drawing/2010/main"/>
                </a:ext>
              </a:extLst>
            </a:blip>
            <a:stretch>
              <a:fillRect/>
            </a:stretch>
          </p:blipFill>
          <p:spPr>
            <a:xfrm>
              <a:off x="17830570" y="1848646"/>
              <a:ext cx="143207" cy="118846"/>
            </a:xfrm>
            <a:prstGeom prst="rect">
              <a:avLst/>
            </a:prstGeom>
          </p:spPr>
        </p:pic>
        <p:sp>
          <p:nvSpPr>
            <p:cNvPr id="19" name="object 19"/>
            <p:cNvSpPr/>
            <p:nvPr/>
          </p:nvSpPr>
          <p:spPr>
            <a:xfrm>
              <a:off x="17391161" y="1652179"/>
              <a:ext cx="283845" cy="227329"/>
            </a:xfrm>
            <a:custGeom>
              <a:avLst/>
              <a:gdLst/>
              <a:ahLst/>
              <a:cxnLst/>
              <a:rect l="l" t="t" r="r" b="b"/>
              <a:pathLst>
                <a:path w="283844" h="227330">
                  <a:moveTo>
                    <a:pt x="67244" y="0"/>
                  </a:moveTo>
                  <a:lnTo>
                    <a:pt x="38038" y="2320"/>
                  </a:lnTo>
                  <a:lnTo>
                    <a:pt x="13515" y="15591"/>
                  </a:lnTo>
                  <a:lnTo>
                    <a:pt x="0" y="37468"/>
                  </a:lnTo>
                  <a:lnTo>
                    <a:pt x="3812" y="65610"/>
                  </a:lnTo>
                  <a:lnTo>
                    <a:pt x="52462" y="128423"/>
                  </a:lnTo>
                  <a:lnTo>
                    <a:pt x="89482" y="161655"/>
                  </a:lnTo>
                  <a:lnTo>
                    <a:pt x="130881" y="191496"/>
                  </a:lnTo>
                  <a:lnTo>
                    <a:pt x="173595" y="214487"/>
                  </a:lnTo>
                  <a:lnTo>
                    <a:pt x="214561" y="227174"/>
                  </a:lnTo>
                  <a:lnTo>
                    <a:pt x="250715" y="226097"/>
                  </a:lnTo>
                  <a:lnTo>
                    <a:pt x="279849" y="179794"/>
                  </a:lnTo>
                  <a:lnTo>
                    <a:pt x="283342" y="155031"/>
                  </a:lnTo>
                  <a:lnTo>
                    <a:pt x="283248" y="150759"/>
                  </a:lnTo>
                  <a:lnTo>
                    <a:pt x="266210" y="105933"/>
                  </a:lnTo>
                  <a:lnTo>
                    <a:pt x="235799" y="75263"/>
                  </a:lnTo>
                  <a:lnTo>
                    <a:pt x="197661" y="52271"/>
                  </a:lnTo>
                  <a:lnTo>
                    <a:pt x="113849" y="13736"/>
                  </a:lnTo>
                  <a:lnTo>
                    <a:pt x="67244"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20" name="object 20"/>
            <p:cNvSpPr/>
            <p:nvPr/>
          </p:nvSpPr>
          <p:spPr>
            <a:xfrm>
              <a:off x="2929502" y="5463464"/>
              <a:ext cx="756285" cy="756285"/>
            </a:xfrm>
            <a:custGeom>
              <a:avLst/>
              <a:gdLst/>
              <a:ahLst/>
              <a:cxnLst/>
              <a:rect l="l" t="t" r="r" b="b"/>
              <a:pathLst>
                <a:path w="756285" h="756285">
                  <a:moveTo>
                    <a:pt x="378124" y="0"/>
                  </a:moveTo>
                  <a:lnTo>
                    <a:pt x="330693" y="2945"/>
                  </a:lnTo>
                  <a:lnTo>
                    <a:pt x="285020" y="11547"/>
                  </a:lnTo>
                  <a:lnTo>
                    <a:pt x="241460" y="25450"/>
                  </a:lnTo>
                  <a:lnTo>
                    <a:pt x="200366" y="44301"/>
                  </a:lnTo>
                  <a:lnTo>
                    <a:pt x="162094" y="67744"/>
                  </a:lnTo>
                  <a:lnTo>
                    <a:pt x="126997" y="95425"/>
                  </a:lnTo>
                  <a:lnTo>
                    <a:pt x="95430" y="126991"/>
                  </a:lnTo>
                  <a:lnTo>
                    <a:pt x="67747" y="162087"/>
                  </a:lnTo>
                  <a:lnTo>
                    <a:pt x="44303" y="200358"/>
                  </a:lnTo>
                  <a:lnTo>
                    <a:pt x="25452" y="241451"/>
                  </a:lnTo>
                  <a:lnTo>
                    <a:pt x="11548" y="285011"/>
                  </a:lnTo>
                  <a:lnTo>
                    <a:pt x="2946" y="330683"/>
                  </a:lnTo>
                  <a:lnTo>
                    <a:pt x="0" y="378114"/>
                  </a:lnTo>
                  <a:lnTo>
                    <a:pt x="2946" y="425545"/>
                  </a:lnTo>
                  <a:lnTo>
                    <a:pt x="11548" y="471217"/>
                  </a:lnTo>
                  <a:lnTo>
                    <a:pt x="25452" y="514778"/>
                  </a:lnTo>
                  <a:lnTo>
                    <a:pt x="44303" y="555871"/>
                  </a:lnTo>
                  <a:lnTo>
                    <a:pt x="67747" y="594144"/>
                  </a:lnTo>
                  <a:lnTo>
                    <a:pt x="95430" y="629241"/>
                  </a:lnTo>
                  <a:lnTo>
                    <a:pt x="126997" y="660808"/>
                  </a:lnTo>
                  <a:lnTo>
                    <a:pt x="162094" y="688491"/>
                  </a:lnTo>
                  <a:lnTo>
                    <a:pt x="200366" y="711935"/>
                  </a:lnTo>
                  <a:lnTo>
                    <a:pt x="241460" y="730786"/>
                  </a:lnTo>
                  <a:lnTo>
                    <a:pt x="285020" y="744690"/>
                  </a:lnTo>
                  <a:lnTo>
                    <a:pt x="330693" y="753292"/>
                  </a:lnTo>
                  <a:lnTo>
                    <a:pt x="378124" y="756238"/>
                  </a:lnTo>
                  <a:lnTo>
                    <a:pt x="425555" y="753292"/>
                  </a:lnTo>
                  <a:lnTo>
                    <a:pt x="471228" y="744690"/>
                  </a:lnTo>
                  <a:lnTo>
                    <a:pt x="514788" y="730786"/>
                  </a:lnTo>
                  <a:lnTo>
                    <a:pt x="555882" y="711935"/>
                  </a:lnTo>
                  <a:lnTo>
                    <a:pt x="594154" y="688491"/>
                  </a:lnTo>
                  <a:lnTo>
                    <a:pt x="629251" y="660808"/>
                  </a:lnTo>
                  <a:lnTo>
                    <a:pt x="660818" y="629241"/>
                  </a:lnTo>
                  <a:lnTo>
                    <a:pt x="688501" y="594144"/>
                  </a:lnTo>
                  <a:lnTo>
                    <a:pt x="711945" y="555871"/>
                  </a:lnTo>
                  <a:lnTo>
                    <a:pt x="730796" y="514778"/>
                  </a:lnTo>
                  <a:lnTo>
                    <a:pt x="744700" y="471217"/>
                  </a:lnTo>
                  <a:lnTo>
                    <a:pt x="753303" y="425545"/>
                  </a:lnTo>
                  <a:lnTo>
                    <a:pt x="756249" y="378114"/>
                  </a:lnTo>
                  <a:lnTo>
                    <a:pt x="753303" y="330683"/>
                  </a:lnTo>
                  <a:lnTo>
                    <a:pt x="744700" y="285011"/>
                  </a:lnTo>
                  <a:lnTo>
                    <a:pt x="730796" y="241451"/>
                  </a:lnTo>
                  <a:lnTo>
                    <a:pt x="711945" y="200358"/>
                  </a:lnTo>
                  <a:lnTo>
                    <a:pt x="688501" y="162087"/>
                  </a:lnTo>
                  <a:lnTo>
                    <a:pt x="660818" y="126991"/>
                  </a:lnTo>
                  <a:lnTo>
                    <a:pt x="629251" y="95425"/>
                  </a:lnTo>
                  <a:lnTo>
                    <a:pt x="594154" y="67744"/>
                  </a:lnTo>
                  <a:lnTo>
                    <a:pt x="555882" y="44301"/>
                  </a:lnTo>
                  <a:lnTo>
                    <a:pt x="514788" y="25450"/>
                  </a:lnTo>
                  <a:lnTo>
                    <a:pt x="471228" y="11547"/>
                  </a:lnTo>
                  <a:lnTo>
                    <a:pt x="425555" y="2945"/>
                  </a:lnTo>
                  <a:lnTo>
                    <a:pt x="378124"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21" name="object 21"/>
            <p:cNvSpPr/>
            <p:nvPr/>
          </p:nvSpPr>
          <p:spPr>
            <a:xfrm>
              <a:off x="2929509" y="5483155"/>
              <a:ext cx="755015" cy="698500"/>
            </a:xfrm>
            <a:custGeom>
              <a:avLst/>
              <a:gdLst/>
              <a:ahLst/>
              <a:cxnLst/>
              <a:rect l="l" t="t" r="r" b="b"/>
              <a:pathLst>
                <a:path w="755014" h="698500">
                  <a:moveTo>
                    <a:pt x="612673" y="61963"/>
                  </a:moveTo>
                  <a:lnTo>
                    <a:pt x="586422" y="42938"/>
                  </a:lnTo>
                  <a:lnTo>
                    <a:pt x="558558" y="26187"/>
                  </a:lnTo>
                  <a:lnTo>
                    <a:pt x="529196" y="11823"/>
                  </a:lnTo>
                  <a:lnTo>
                    <a:pt x="498487" y="0"/>
                  </a:lnTo>
                  <a:lnTo>
                    <a:pt x="486244" y="3619"/>
                  </a:lnTo>
                  <a:lnTo>
                    <a:pt x="474649" y="7429"/>
                  </a:lnTo>
                  <a:lnTo>
                    <a:pt x="463791" y="11417"/>
                  </a:lnTo>
                  <a:lnTo>
                    <a:pt x="453745" y="15595"/>
                  </a:lnTo>
                  <a:lnTo>
                    <a:pt x="406882" y="32473"/>
                  </a:lnTo>
                  <a:lnTo>
                    <a:pt x="357505" y="43637"/>
                  </a:lnTo>
                  <a:lnTo>
                    <a:pt x="306336" y="50406"/>
                  </a:lnTo>
                  <a:lnTo>
                    <a:pt x="254088" y="54102"/>
                  </a:lnTo>
                  <a:lnTo>
                    <a:pt x="201472" y="56045"/>
                  </a:lnTo>
                  <a:lnTo>
                    <a:pt x="149199" y="57531"/>
                  </a:lnTo>
                  <a:lnTo>
                    <a:pt x="123964" y="78562"/>
                  </a:lnTo>
                  <a:lnTo>
                    <a:pt x="100660" y="101663"/>
                  </a:lnTo>
                  <a:lnTo>
                    <a:pt x="79425" y="126707"/>
                  </a:lnTo>
                  <a:lnTo>
                    <a:pt x="60375" y="153543"/>
                  </a:lnTo>
                  <a:lnTo>
                    <a:pt x="103098" y="154749"/>
                  </a:lnTo>
                  <a:lnTo>
                    <a:pt x="151866" y="154787"/>
                  </a:lnTo>
                  <a:lnTo>
                    <a:pt x="204685" y="153212"/>
                  </a:lnTo>
                  <a:lnTo>
                    <a:pt x="259524" y="149618"/>
                  </a:lnTo>
                  <a:lnTo>
                    <a:pt x="314375" y="143573"/>
                  </a:lnTo>
                  <a:lnTo>
                    <a:pt x="367207" y="134632"/>
                  </a:lnTo>
                  <a:lnTo>
                    <a:pt x="416013" y="122364"/>
                  </a:lnTo>
                  <a:lnTo>
                    <a:pt x="458774" y="106349"/>
                  </a:lnTo>
                  <a:lnTo>
                    <a:pt x="494004" y="92125"/>
                  </a:lnTo>
                  <a:lnTo>
                    <a:pt x="532180" y="80111"/>
                  </a:lnTo>
                  <a:lnTo>
                    <a:pt x="572122" y="70116"/>
                  </a:lnTo>
                  <a:lnTo>
                    <a:pt x="612673" y="61963"/>
                  </a:lnTo>
                  <a:close/>
                </a:path>
                <a:path w="755014" h="698500">
                  <a:moveTo>
                    <a:pt x="733894" y="486664"/>
                  </a:moveTo>
                  <a:lnTo>
                    <a:pt x="691629" y="497827"/>
                  </a:lnTo>
                  <a:lnTo>
                    <a:pt x="646912" y="509028"/>
                  </a:lnTo>
                  <a:lnTo>
                    <a:pt x="600290" y="519963"/>
                  </a:lnTo>
                  <a:lnTo>
                    <a:pt x="552297" y="530390"/>
                  </a:lnTo>
                  <a:lnTo>
                    <a:pt x="503466" y="540029"/>
                  </a:lnTo>
                  <a:lnTo>
                    <a:pt x="454367" y="548589"/>
                  </a:lnTo>
                  <a:lnTo>
                    <a:pt x="405511" y="555815"/>
                  </a:lnTo>
                  <a:lnTo>
                    <a:pt x="357466" y="561416"/>
                  </a:lnTo>
                  <a:lnTo>
                    <a:pt x="310756" y="565137"/>
                  </a:lnTo>
                  <a:lnTo>
                    <a:pt x="241833" y="572579"/>
                  </a:lnTo>
                  <a:lnTo>
                    <a:pt x="185991" y="585228"/>
                  </a:lnTo>
                  <a:lnTo>
                    <a:pt x="141503" y="601929"/>
                  </a:lnTo>
                  <a:lnTo>
                    <a:pt x="106641" y="621512"/>
                  </a:lnTo>
                  <a:lnTo>
                    <a:pt x="130429" y="644042"/>
                  </a:lnTo>
                  <a:lnTo>
                    <a:pt x="156095" y="664464"/>
                  </a:lnTo>
                  <a:lnTo>
                    <a:pt x="183489" y="682637"/>
                  </a:lnTo>
                  <a:lnTo>
                    <a:pt x="212509" y="698411"/>
                  </a:lnTo>
                  <a:lnTo>
                    <a:pt x="235013" y="665619"/>
                  </a:lnTo>
                  <a:lnTo>
                    <a:pt x="245770" y="652983"/>
                  </a:lnTo>
                  <a:lnTo>
                    <a:pt x="257111" y="645807"/>
                  </a:lnTo>
                  <a:lnTo>
                    <a:pt x="293103" y="637425"/>
                  </a:lnTo>
                  <a:lnTo>
                    <a:pt x="332638" y="632460"/>
                  </a:lnTo>
                  <a:lnTo>
                    <a:pt x="376834" y="628764"/>
                  </a:lnTo>
                  <a:lnTo>
                    <a:pt x="426758" y="624217"/>
                  </a:lnTo>
                  <a:lnTo>
                    <a:pt x="483501" y="616648"/>
                  </a:lnTo>
                  <a:lnTo>
                    <a:pt x="548144" y="603935"/>
                  </a:lnTo>
                  <a:lnTo>
                    <a:pt x="621792" y="583946"/>
                  </a:lnTo>
                  <a:lnTo>
                    <a:pt x="680110" y="565404"/>
                  </a:lnTo>
                  <a:lnTo>
                    <a:pt x="718007" y="524141"/>
                  </a:lnTo>
                  <a:lnTo>
                    <a:pt x="726440" y="505663"/>
                  </a:lnTo>
                  <a:lnTo>
                    <a:pt x="733894" y="486664"/>
                  </a:lnTo>
                  <a:close/>
                </a:path>
                <a:path w="755014" h="698500">
                  <a:moveTo>
                    <a:pt x="754646" y="324459"/>
                  </a:moveTo>
                  <a:lnTo>
                    <a:pt x="750074" y="290550"/>
                  </a:lnTo>
                  <a:lnTo>
                    <a:pt x="742594" y="257644"/>
                  </a:lnTo>
                  <a:lnTo>
                    <a:pt x="732320" y="225920"/>
                  </a:lnTo>
                  <a:lnTo>
                    <a:pt x="719391" y="195478"/>
                  </a:lnTo>
                  <a:lnTo>
                    <a:pt x="684364" y="204317"/>
                  </a:lnTo>
                  <a:lnTo>
                    <a:pt x="645452" y="213017"/>
                  </a:lnTo>
                  <a:lnTo>
                    <a:pt x="602665" y="221348"/>
                  </a:lnTo>
                  <a:lnTo>
                    <a:pt x="556069" y="229057"/>
                  </a:lnTo>
                  <a:lnTo>
                    <a:pt x="505701" y="235902"/>
                  </a:lnTo>
                  <a:lnTo>
                    <a:pt x="451586" y="241630"/>
                  </a:lnTo>
                  <a:lnTo>
                    <a:pt x="393776" y="246011"/>
                  </a:lnTo>
                  <a:lnTo>
                    <a:pt x="332295" y="248805"/>
                  </a:lnTo>
                  <a:lnTo>
                    <a:pt x="267195" y="249745"/>
                  </a:lnTo>
                  <a:lnTo>
                    <a:pt x="205346" y="250418"/>
                  </a:lnTo>
                  <a:lnTo>
                    <a:pt x="149123" y="252387"/>
                  </a:lnTo>
                  <a:lnTo>
                    <a:pt x="98285" y="255498"/>
                  </a:lnTo>
                  <a:lnTo>
                    <a:pt x="52590" y="259588"/>
                  </a:lnTo>
                  <a:lnTo>
                    <a:pt x="11760" y="264477"/>
                  </a:lnTo>
                  <a:lnTo>
                    <a:pt x="2997" y="310565"/>
                  </a:lnTo>
                  <a:lnTo>
                    <a:pt x="0" y="358432"/>
                  </a:lnTo>
                  <a:lnTo>
                    <a:pt x="1333" y="390334"/>
                  </a:lnTo>
                  <a:lnTo>
                    <a:pt x="5283" y="421500"/>
                  </a:lnTo>
                  <a:lnTo>
                    <a:pt x="11709" y="451827"/>
                  </a:lnTo>
                  <a:lnTo>
                    <a:pt x="20485" y="481215"/>
                  </a:lnTo>
                  <a:lnTo>
                    <a:pt x="69545" y="471043"/>
                  </a:lnTo>
                  <a:lnTo>
                    <a:pt x="120370" y="461772"/>
                  </a:lnTo>
                  <a:lnTo>
                    <a:pt x="172351" y="453237"/>
                  </a:lnTo>
                  <a:lnTo>
                    <a:pt x="224878" y="445287"/>
                  </a:lnTo>
                  <a:lnTo>
                    <a:pt x="379501" y="423418"/>
                  </a:lnTo>
                  <a:lnTo>
                    <a:pt x="428002" y="416280"/>
                  </a:lnTo>
                  <a:lnTo>
                    <a:pt x="473964" y="408952"/>
                  </a:lnTo>
                  <a:lnTo>
                    <a:pt x="516750" y="401281"/>
                  </a:lnTo>
                  <a:lnTo>
                    <a:pt x="575005" y="388493"/>
                  </a:lnTo>
                  <a:lnTo>
                    <a:pt x="627773" y="373926"/>
                  </a:lnTo>
                  <a:lnTo>
                    <a:pt x="675208" y="358063"/>
                  </a:lnTo>
                  <a:lnTo>
                    <a:pt x="717448" y="341414"/>
                  </a:lnTo>
                  <a:lnTo>
                    <a:pt x="754646" y="324459"/>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22" name="object 22"/>
            <p:cNvSpPr/>
            <p:nvPr/>
          </p:nvSpPr>
          <p:spPr>
            <a:xfrm>
              <a:off x="2287197" y="2799212"/>
              <a:ext cx="729615" cy="729615"/>
            </a:xfrm>
            <a:custGeom>
              <a:avLst/>
              <a:gdLst/>
              <a:ahLst/>
              <a:cxnLst/>
              <a:rect l="l" t="t" r="r" b="b"/>
              <a:pathLst>
                <a:path w="729614" h="729614">
                  <a:moveTo>
                    <a:pt x="364543" y="0"/>
                  </a:moveTo>
                  <a:lnTo>
                    <a:pt x="315079" y="3327"/>
                  </a:lnTo>
                  <a:lnTo>
                    <a:pt x="267636" y="13021"/>
                  </a:lnTo>
                  <a:lnTo>
                    <a:pt x="222650" y="28647"/>
                  </a:lnTo>
                  <a:lnTo>
                    <a:pt x="180555" y="49770"/>
                  </a:lnTo>
                  <a:lnTo>
                    <a:pt x="141785" y="75956"/>
                  </a:lnTo>
                  <a:lnTo>
                    <a:pt x="106775" y="106771"/>
                  </a:lnTo>
                  <a:lnTo>
                    <a:pt x="75959" y="141781"/>
                  </a:lnTo>
                  <a:lnTo>
                    <a:pt x="49772" y="180550"/>
                  </a:lnTo>
                  <a:lnTo>
                    <a:pt x="28648" y="222646"/>
                  </a:lnTo>
                  <a:lnTo>
                    <a:pt x="13022" y="267632"/>
                  </a:lnTo>
                  <a:lnTo>
                    <a:pt x="3328" y="315076"/>
                  </a:lnTo>
                  <a:lnTo>
                    <a:pt x="0" y="364543"/>
                  </a:lnTo>
                  <a:lnTo>
                    <a:pt x="3328" y="414010"/>
                  </a:lnTo>
                  <a:lnTo>
                    <a:pt x="13022" y="461454"/>
                  </a:lnTo>
                  <a:lnTo>
                    <a:pt x="28648" y="506441"/>
                  </a:lnTo>
                  <a:lnTo>
                    <a:pt x="49772" y="548537"/>
                  </a:lnTo>
                  <a:lnTo>
                    <a:pt x="75959" y="587306"/>
                  </a:lnTo>
                  <a:lnTo>
                    <a:pt x="106775" y="622316"/>
                  </a:lnTo>
                  <a:lnTo>
                    <a:pt x="141785" y="653131"/>
                  </a:lnTo>
                  <a:lnTo>
                    <a:pt x="180555" y="679317"/>
                  </a:lnTo>
                  <a:lnTo>
                    <a:pt x="222650" y="700440"/>
                  </a:lnTo>
                  <a:lnTo>
                    <a:pt x="267636" y="716066"/>
                  </a:lnTo>
                  <a:lnTo>
                    <a:pt x="315079" y="725759"/>
                  </a:lnTo>
                  <a:lnTo>
                    <a:pt x="364543" y="729087"/>
                  </a:lnTo>
                  <a:lnTo>
                    <a:pt x="414010" y="725759"/>
                  </a:lnTo>
                  <a:lnTo>
                    <a:pt x="461454" y="716066"/>
                  </a:lnTo>
                  <a:lnTo>
                    <a:pt x="506441" y="700440"/>
                  </a:lnTo>
                  <a:lnTo>
                    <a:pt x="548537" y="679317"/>
                  </a:lnTo>
                  <a:lnTo>
                    <a:pt x="587306" y="653131"/>
                  </a:lnTo>
                  <a:lnTo>
                    <a:pt x="622316" y="622316"/>
                  </a:lnTo>
                  <a:lnTo>
                    <a:pt x="653131" y="587306"/>
                  </a:lnTo>
                  <a:lnTo>
                    <a:pt x="679317" y="548537"/>
                  </a:lnTo>
                  <a:lnTo>
                    <a:pt x="700440" y="506441"/>
                  </a:lnTo>
                  <a:lnTo>
                    <a:pt x="716066" y="461454"/>
                  </a:lnTo>
                  <a:lnTo>
                    <a:pt x="725759" y="414010"/>
                  </a:lnTo>
                  <a:lnTo>
                    <a:pt x="729087" y="364543"/>
                  </a:lnTo>
                  <a:lnTo>
                    <a:pt x="725759" y="315076"/>
                  </a:lnTo>
                  <a:lnTo>
                    <a:pt x="716066" y="267632"/>
                  </a:lnTo>
                  <a:lnTo>
                    <a:pt x="700440" y="222646"/>
                  </a:lnTo>
                  <a:lnTo>
                    <a:pt x="679317" y="180550"/>
                  </a:lnTo>
                  <a:lnTo>
                    <a:pt x="653131" y="141781"/>
                  </a:lnTo>
                  <a:lnTo>
                    <a:pt x="622316" y="106771"/>
                  </a:lnTo>
                  <a:lnTo>
                    <a:pt x="587306" y="75956"/>
                  </a:lnTo>
                  <a:lnTo>
                    <a:pt x="548537" y="49770"/>
                  </a:lnTo>
                  <a:lnTo>
                    <a:pt x="506441" y="28647"/>
                  </a:lnTo>
                  <a:lnTo>
                    <a:pt x="461454" y="13021"/>
                  </a:lnTo>
                  <a:lnTo>
                    <a:pt x="414010" y="3327"/>
                  </a:lnTo>
                  <a:lnTo>
                    <a:pt x="364543"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23" name="object 23"/>
            <p:cNvPicPr/>
            <p:nvPr/>
          </p:nvPicPr>
          <p:blipFill>
            <a:blip r:embed="rId15" cstate="email">
              <a:extLst>
                <a:ext uri="{28A0092B-C50C-407E-A947-70E740481C1C}">
                  <a14:useLocalDpi xmlns:a14="http://schemas.microsoft.com/office/drawing/2010/main"/>
                </a:ext>
              </a:extLst>
            </a:blip>
            <a:stretch>
              <a:fillRect/>
            </a:stretch>
          </p:blipFill>
          <p:spPr>
            <a:xfrm>
              <a:off x="2516342" y="3003363"/>
              <a:ext cx="108322" cy="108321"/>
            </a:xfrm>
            <a:prstGeom prst="rect">
              <a:avLst/>
            </a:prstGeom>
          </p:spPr>
        </p:pic>
        <p:pic>
          <p:nvPicPr>
            <p:cNvPr id="24" name="object 24"/>
            <p:cNvPicPr/>
            <p:nvPr/>
          </p:nvPicPr>
          <p:blipFill>
            <a:blip r:embed="rId16" cstate="print"/>
            <a:stretch>
              <a:fillRect/>
            </a:stretch>
          </p:blipFill>
          <p:spPr>
            <a:xfrm>
              <a:off x="2188415" y="2617721"/>
              <a:ext cx="827199" cy="869083"/>
            </a:xfrm>
            <a:prstGeom prst="rect">
              <a:avLst/>
            </a:prstGeom>
          </p:spPr>
        </p:pic>
        <p:pic>
          <p:nvPicPr>
            <p:cNvPr id="25" name="object 25"/>
            <p:cNvPicPr/>
            <p:nvPr/>
          </p:nvPicPr>
          <p:blipFill>
            <a:blip r:embed="rId17" cstate="email">
              <a:extLst>
                <a:ext uri="{28A0092B-C50C-407E-A947-70E740481C1C}">
                  <a14:useLocalDpi xmlns:a14="http://schemas.microsoft.com/office/drawing/2010/main"/>
                </a:ext>
              </a:extLst>
            </a:blip>
            <a:stretch>
              <a:fillRect/>
            </a:stretch>
          </p:blipFill>
          <p:spPr>
            <a:xfrm>
              <a:off x="2779084" y="3226267"/>
              <a:ext cx="71359" cy="71350"/>
            </a:xfrm>
            <a:prstGeom prst="rect">
              <a:avLst/>
            </a:prstGeom>
          </p:spPr>
        </p:pic>
        <p:pic>
          <p:nvPicPr>
            <p:cNvPr id="26" name="object 26"/>
            <p:cNvPicPr/>
            <p:nvPr/>
          </p:nvPicPr>
          <p:blipFill>
            <a:blip r:embed="rId18" cstate="print"/>
            <a:stretch>
              <a:fillRect/>
            </a:stretch>
          </p:blipFill>
          <p:spPr>
            <a:xfrm>
              <a:off x="2439716" y="2848080"/>
              <a:ext cx="795787" cy="827199"/>
            </a:xfrm>
            <a:prstGeom prst="rect">
              <a:avLst/>
            </a:prstGeom>
          </p:spPr>
        </p:pic>
        <p:sp>
          <p:nvSpPr>
            <p:cNvPr id="27" name="object 27"/>
            <p:cNvSpPr/>
            <p:nvPr/>
          </p:nvSpPr>
          <p:spPr>
            <a:xfrm>
              <a:off x="2486504" y="3300129"/>
              <a:ext cx="56515" cy="56515"/>
            </a:xfrm>
            <a:custGeom>
              <a:avLst/>
              <a:gdLst/>
              <a:ahLst/>
              <a:cxnLst/>
              <a:rect l="l" t="t" r="r" b="b"/>
              <a:pathLst>
                <a:path w="56514" h="56514">
                  <a:moveTo>
                    <a:pt x="28103" y="0"/>
                  </a:moveTo>
                  <a:lnTo>
                    <a:pt x="17161" y="2209"/>
                  </a:lnTo>
                  <a:lnTo>
                    <a:pt x="8228" y="8232"/>
                  </a:lnTo>
                  <a:lnTo>
                    <a:pt x="2207" y="17166"/>
                  </a:lnTo>
                  <a:lnTo>
                    <a:pt x="0" y="28103"/>
                  </a:lnTo>
                  <a:lnTo>
                    <a:pt x="2207" y="39041"/>
                  </a:lnTo>
                  <a:lnTo>
                    <a:pt x="8228" y="47974"/>
                  </a:lnTo>
                  <a:lnTo>
                    <a:pt x="17161" y="53998"/>
                  </a:lnTo>
                  <a:lnTo>
                    <a:pt x="28103" y="56207"/>
                  </a:lnTo>
                  <a:lnTo>
                    <a:pt x="39041" y="53998"/>
                  </a:lnTo>
                  <a:lnTo>
                    <a:pt x="47974" y="47974"/>
                  </a:lnTo>
                  <a:lnTo>
                    <a:pt x="53998" y="39041"/>
                  </a:lnTo>
                  <a:lnTo>
                    <a:pt x="56207" y="28103"/>
                  </a:lnTo>
                  <a:lnTo>
                    <a:pt x="53998" y="17166"/>
                  </a:lnTo>
                  <a:lnTo>
                    <a:pt x="47974" y="8232"/>
                  </a:lnTo>
                  <a:lnTo>
                    <a:pt x="39041" y="2209"/>
                  </a:lnTo>
                  <a:lnTo>
                    <a:pt x="28103" y="0"/>
                  </a:lnTo>
                  <a:close/>
                </a:path>
              </a:pathLst>
            </a:custGeom>
            <a:solidFill>
              <a:srgbClr val="AF8A1C"/>
            </a:solidFill>
          </p:spPr>
          <p:txBody>
            <a:bodyPr wrap="square" lIns="0" tIns="0" rIns="0" bIns="0" rtlCol="0"/>
            <a:lstStyle/>
            <a:p>
              <a:endParaRPr dirty="0">
                <a:latin typeface="Meiryo UI" panose="020B0604030504040204" pitchFamily="34" charset="-128"/>
              </a:endParaRPr>
            </a:p>
          </p:txBody>
        </p:sp>
        <p:pic>
          <p:nvPicPr>
            <p:cNvPr id="28" name="object 28"/>
            <p:cNvPicPr/>
            <p:nvPr/>
          </p:nvPicPr>
          <p:blipFill>
            <a:blip r:embed="rId19" cstate="email">
              <a:extLst>
                <a:ext uri="{28A0092B-C50C-407E-A947-70E740481C1C}">
                  <a14:useLocalDpi xmlns:a14="http://schemas.microsoft.com/office/drawing/2010/main"/>
                </a:ext>
              </a:extLst>
            </a:blip>
            <a:stretch>
              <a:fillRect/>
            </a:stretch>
          </p:blipFill>
          <p:spPr>
            <a:xfrm>
              <a:off x="2486510" y="3300129"/>
              <a:ext cx="32239" cy="56207"/>
            </a:xfrm>
            <a:prstGeom prst="rect">
              <a:avLst/>
            </a:prstGeom>
          </p:spPr>
        </p:pic>
        <p:pic>
          <p:nvPicPr>
            <p:cNvPr id="29" name="object 29"/>
            <p:cNvPicPr/>
            <p:nvPr/>
          </p:nvPicPr>
          <p:blipFill>
            <a:blip r:embed="rId20" cstate="print"/>
            <a:stretch>
              <a:fillRect/>
            </a:stretch>
          </p:blipFill>
          <p:spPr>
            <a:xfrm>
              <a:off x="2136060" y="2921377"/>
              <a:ext cx="795787" cy="816729"/>
            </a:xfrm>
            <a:prstGeom prst="rect">
              <a:avLst/>
            </a:prstGeom>
          </p:spPr>
        </p:pic>
        <p:sp>
          <p:nvSpPr>
            <p:cNvPr id="30" name="object 30"/>
            <p:cNvSpPr/>
            <p:nvPr/>
          </p:nvSpPr>
          <p:spPr>
            <a:xfrm>
              <a:off x="17692876" y="3153662"/>
              <a:ext cx="673735" cy="673735"/>
            </a:xfrm>
            <a:custGeom>
              <a:avLst/>
              <a:gdLst/>
              <a:ahLst/>
              <a:cxnLst/>
              <a:rect l="l" t="t" r="r" b="b"/>
              <a:pathLst>
                <a:path w="673734" h="673735">
                  <a:moveTo>
                    <a:pt x="341324" y="0"/>
                  </a:moveTo>
                  <a:lnTo>
                    <a:pt x="297864" y="2198"/>
                  </a:lnTo>
                  <a:lnTo>
                    <a:pt x="254585" y="10132"/>
                  </a:lnTo>
                  <a:lnTo>
                    <a:pt x="212033" y="23954"/>
                  </a:lnTo>
                  <a:lnTo>
                    <a:pt x="170756" y="43813"/>
                  </a:lnTo>
                  <a:lnTo>
                    <a:pt x="132512" y="69026"/>
                  </a:lnTo>
                  <a:lnTo>
                    <a:pt x="98794" y="98435"/>
                  </a:lnTo>
                  <a:lnTo>
                    <a:pt x="69752" y="131492"/>
                  </a:lnTo>
                  <a:lnTo>
                    <a:pt x="45540" y="167650"/>
                  </a:lnTo>
                  <a:lnTo>
                    <a:pt x="26307" y="206362"/>
                  </a:lnTo>
                  <a:lnTo>
                    <a:pt x="12205" y="247081"/>
                  </a:lnTo>
                  <a:lnTo>
                    <a:pt x="3385" y="289261"/>
                  </a:lnTo>
                  <a:lnTo>
                    <a:pt x="0" y="332354"/>
                  </a:lnTo>
                  <a:lnTo>
                    <a:pt x="2199" y="375813"/>
                  </a:lnTo>
                  <a:lnTo>
                    <a:pt x="10134" y="419092"/>
                  </a:lnTo>
                  <a:lnTo>
                    <a:pt x="23956" y="461643"/>
                  </a:lnTo>
                  <a:lnTo>
                    <a:pt x="43818" y="502919"/>
                  </a:lnTo>
                  <a:lnTo>
                    <a:pt x="69029" y="541166"/>
                  </a:lnTo>
                  <a:lnTo>
                    <a:pt x="98436" y="574886"/>
                  </a:lnTo>
                  <a:lnTo>
                    <a:pt x="131491" y="603928"/>
                  </a:lnTo>
                  <a:lnTo>
                    <a:pt x="167648" y="628141"/>
                  </a:lnTo>
                  <a:lnTo>
                    <a:pt x="206360" y="647374"/>
                  </a:lnTo>
                  <a:lnTo>
                    <a:pt x="247079" y="661476"/>
                  </a:lnTo>
                  <a:lnTo>
                    <a:pt x="289258" y="670295"/>
                  </a:lnTo>
                  <a:lnTo>
                    <a:pt x="332352" y="673682"/>
                  </a:lnTo>
                  <a:lnTo>
                    <a:pt x="375812" y="671483"/>
                  </a:lnTo>
                  <a:lnTo>
                    <a:pt x="419092" y="663549"/>
                  </a:lnTo>
                  <a:lnTo>
                    <a:pt x="461645" y="649727"/>
                  </a:lnTo>
                  <a:lnTo>
                    <a:pt x="502924" y="629868"/>
                  </a:lnTo>
                  <a:lnTo>
                    <a:pt x="541169" y="604655"/>
                  </a:lnTo>
                  <a:lnTo>
                    <a:pt x="574887" y="575246"/>
                  </a:lnTo>
                  <a:lnTo>
                    <a:pt x="603928" y="542189"/>
                  </a:lnTo>
                  <a:lnTo>
                    <a:pt x="628141" y="506031"/>
                  </a:lnTo>
                  <a:lnTo>
                    <a:pt x="647374" y="467319"/>
                  </a:lnTo>
                  <a:lnTo>
                    <a:pt x="661476" y="426600"/>
                  </a:lnTo>
                  <a:lnTo>
                    <a:pt x="670295" y="384420"/>
                  </a:lnTo>
                  <a:lnTo>
                    <a:pt x="673681" y="341327"/>
                  </a:lnTo>
                  <a:lnTo>
                    <a:pt x="671482" y="297868"/>
                  </a:lnTo>
                  <a:lnTo>
                    <a:pt x="663547" y="254589"/>
                  </a:lnTo>
                  <a:lnTo>
                    <a:pt x="649724" y="212038"/>
                  </a:lnTo>
                  <a:lnTo>
                    <a:pt x="629863" y="170762"/>
                  </a:lnTo>
                  <a:lnTo>
                    <a:pt x="604651" y="132515"/>
                  </a:lnTo>
                  <a:lnTo>
                    <a:pt x="575244" y="98795"/>
                  </a:lnTo>
                  <a:lnTo>
                    <a:pt x="542188" y="69753"/>
                  </a:lnTo>
                  <a:lnTo>
                    <a:pt x="506030" y="45540"/>
                  </a:lnTo>
                  <a:lnTo>
                    <a:pt x="467318" y="26307"/>
                  </a:lnTo>
                  <a:lnTo>
                    <a:pt x="426598" y="12205"/>
                  </a:lnTo>
                  <a:lnTo>
                    <a:pt x="384418" y="3386"/>
                  </a:lnTo>
                  <a:lnTo>
                    <a:pt x="341324"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31" name="object 31"/>
            <p:cNvSpPr/>
            <p:nvPr/>
          </p:nvSpPr>
          <p:spPr>
            <a:xfrm>
              <a:off x="17579254" y="3204908"/>
              <a:ext cx="893444" cy="551180"/>
            </a:xfrm>
            <a:custGeom>
              <a:avLst/>
              <a:gdLst/>
              <a:ahLst/>
              <a:cxnLst/>
              <a:rect l="l" t="t" r="r" b="b"/>
              <a:pathLst>
                <a:path w="893444" h="551179">
                  <a:moveTo>
                    <a:pt x="837269" y="0"/>
                  </a:moveTo>
                  <a:lnTo>
                    <a:pt x="784998" y="7093"/>
                  </a:lnTo>
                  <a:lnTo>
                    <a:pt x="730419" y="22986"/>
                  </a:lnTo>
                  <a:lnTo>
                    <a:pt x="660572" y="49335"/>
                  </a:lnTo>
                  <a:lnTo>
                    <a:pt x="619966" y="66680"/>
                  </a:lnTo>
                  <a:lnTo>
                    <a:pt x="577327" y="86145"/>
                  </a:lnTo>
                  <a:lnTo>
                    <a:pt x="533002" y="107559"/>
                  </a:lnTo>
                  <a:lnTo>
                    <a:pt x="487342" y="130754"/>
                  </a:lnTo>
                  <a:lnTo>
                    <a:pt x="440695" y="155561"/>
                  </a:lnTo>
                  <a:lnTo>
                    <a:pt x="393410" y="181812"/>
                  </a:lnTo>
                  <a:lnTo>
                    <a:pt x="346598" y="208897"/>
                  </a:lnTo>
                  <a:lnTo>
                    <a:pt x="301349" y="236176"/>
                  </a:lnTo>
                  <a:lnTo>
                    <a:pt x="257991" y="263436"/>
                  </a:lnTo>
                  <a:lnTo>
                    <a:pt x="216847" y="290464"/>
                  </a:lnTo>
                  <a:lnTo>
                    <a:pt x="178243" y="317048"/>
                  </a:lnTo>
                  <a:lnTo>
                    <a:pt x="142503" y="342973"/>
                  </a:lnTo>
                  <a:lnTo>
                    <a:pt x="109953" y="368026"/>
                  </a:lnTo>
                  <a:lnTo>
                    <a:pt x="64805" y="406173"/>
                  </a:lnTo>
                  <a:lnTo>
                    <a:pt x="24499" y="448072"/>
                  </a:lnTo>
                  <a:lnTo>
                    <a:pt x="0" y="489754"/>
                  </a:lnTo>
                  <a:lnTo>
                    <a:pt x="2271" y="527247"/>
                  </a:lnTo>
                  <a:lnTo>
                    <a:pt x="14170" y="540352"/>
                  </a:lnTo>
                  <a:lnTo>
                    <a:pt x="32009" y="548258"/>
                  </a:lnTo>
                  <a:lnTo>
                    <a:pt x="55717" y="550943"/>
                  </a:lnTo>
                  <a:lnTo>
                    <a:pt x="85221" y="548387"/>
                  </a:lnTo>
                  <a:lnTo>
                    <a:pt x="133801" y="537024"/>
                  </a:lnTo>
                  <a:lnTo>
                    <a:pt x="194191" y="516661"/>
                  </a:lnTo>
                  <a:lnTo>
                    <a:pt x="73440" y="513610"/>
                  </a:lnTo>
                  <a:lnTo>
                    <a:pt x="52515" y="512475"/>
                  </a:lnTo>
                  <a:lnTo>
                    <a:pt x="41337" y="505111"/>
                  </a:lnTo>
                  <a:lnTo>
                    <a:pt x="40763" y="491736"/>
                  </a:lnTo>
                  <a:lnTo>
                    <a:pt x="50540" y="473198"/>
                  </a:lnTo>
                  <a:lnTo>
                    <a:pt x="98110" y="423050"/>
                  </a:lnTo>
                  <a:lnTo>
                    <a:pt x="134383" y="392649"/>
                  </a:lnTo>
                  <a:lnTo>
                    <a:pt x="177970" y="359502"/>
                  </a:lnTo>
                  <a:lnTo>
                    <a:pt x="228110" y="324215"/>
                  </a:lnTo>
                  <a:lnTo>
                    <a:pt x="284044" y="287391"/>
                  </a:lnTo>
                  <a:lnTo>
                    <a:pt x="345014" y="249634"/>
                  </a:lnTo>
                  <a:lnTo>
                    <a:pt x="410258" y="211550"/>
                  </a:lnTo>
                  <a:lnTo>
                    <a:pt x="476451" y="175135"/>
                  </a:lnTo>
                  <a:lnTo>
                    <a:pt x="540168" y="142221"/>
                  </a:lnTo>
                  <a:lnTo>
                    <a:pt x="600498" y="113147"/>
                  </a:lnTo>
                  <a:lnTo>
                    <a:pt x="656533" y="88254"/>
                  </a:lnTo>
                  <a:lnTo>
                    <a:pt x="707364" y="67885"/>
                  </a:lnTo>
                  <a:lnTo>
                    <a:pt x="752083" y="52380"/>
                  </a:lnTo>
                  <a:lnTo>
                    <a:pt x="789779" y="42081"/>
                  </a:lnTo>
                  <a:lnTo>
                    <a:pt x="819545" y="37328"/>
                  </a:lnTo>
                  <a:lnTo>
                    <a:pt x="891540" y="37328"/>
                  </a:lnTo>
                  <a:lnTo>
                    <a:pt x="890715" y="23702"/>
                  </a:lnTo>
                  <a:lnTo>
                    <a:pt x="878815" y="10592"/>
                  </a:lnTo>
                  <a:lnTo>
                    <a:pt x="860976" y="2685"/>
                  </a:lnTo>
                  <a:lnTo>
                    <a:pt x="837269" y="0"/>
                  </a:lnTo>
                  <a:close/>
                </a:path>
                <a:path w="893444" h="551179">
                  <a:moveTo>
                    <a:pt x="891540" y="37328"/>
                  </a:moveTo>
                  <a:lnTo>
                    <a:pt x="819545" y="37328"/>
                  </a:lnTo>
                  <a:lnTo>
                    <a:pt x="840471" y="38463"/>
                  </a:lnTo>
                  <a:lnTo>
                    <a:pt x="851648" y="45827"/>
                  </a:lnTo>
                  <a:lnTo>
                    <a:pt x="823081" y="100840"/>
                  </a:lnTo>
                  <a:lnTo>
                    <a:pt x="794880" y="127892"/>
                  </a:lnTo>
                  <a:lnTo>
                    <a:pt x="758606" y="158295"/>
                  </a:lnTo>
                  <a:lnTo>
                    <a:pt x="715019" y="191443"/>
                  </a:lnTo>
                  <a:lnTo>
                    <a:pt x="664877" y="226731"/>
                  </a:lnTo>
                  <a:lnTo>
                    <a:pt x="608942" y="263557"/>
                  </a:lnTo>
                  <a:lnTo>
                    <a:pt x="547972" y="301314"/>
                  </a:lnTo>
                  <a:lnTo>
                    <a:pt x="482727" y="339399"/>
                  </a:lnTo>
                  <a:lnTo>
                    <a:pt x="416534" y="375810"/>
                  </a:lnTo>
                  <a:lnTo>
                    <a:pt x="352818" y="408723"/>
                  </a:lnTo>
                  <a:lnTo>
                    <a:pt x="292487" y="437795"/>
                  </a:lnTo>
                  <a:lnTo>
                    <a:pt x="236452" y="462686"/>
                  </a:lnTo>
                  <a:lnTo>
                    <a:pt x="185621" y="483054"/>
                  </a:lnTo>
                  <a:lnTo>
                    <a:pt x="140903" y="498559"/>
                  </a:lnTo>
                  <a:lnTo>
                    <a:pt x="103206" y="508858"/>
                  </a:lnTo>
                  <a:lnTo>
                    <a:pt x="73440" y="513610"/>
                  </a:lnTo>
                  <a:lnTo>
                    <a:pt x="201934" y="513610"/>
                  </a:lnTo>
                  <a:lnTo>
                    <a:pt x="273019" y="484258"/>
                  </a:lnTo>
                  <a:lnTo>
                    <a:pt x="315659" y="464793"/>
                  </a:lnTo>
                  <a:lnTo>
                    <a:pt x="359983" y="443379"/>
                  </a:lnTo>
                  <a:lnTo>
                    <a:pt x="405643" y="420184"/>
                  </a:lnTo>
                  <a:lnTo>
                    <a:pt x="452290" y="395377"/>
                  </a:lnTo>
                  <a:lnTo>
                    <a:pt x="499575" y="369126"/>
                  </a:lnTo>
                  <a:lnTo>
                    <a:pt x="546388" y="342045"/>
                  </a:lnTo>
                  <a:lnTo>
                    <a:pt x="591636" y="314769"/>
                  </a:lnTo>
                  <a:lnTo>
                    <a:pt x="634994" y="287510"/>
                  </a:lnTo>
                  <a:lnTo>
                    <a:pt x="676138" y="260481"/>
                  </a:lnTo>
                  <a:lnTo>
                    <a:pt x="714742" y="233897"/>
                  </a:lnTo>
                  <a:lnTo>
                    <a:pt x="750482" y="207969"/>
                  </a:lnTo>
                  <a:lnTo>
                    <a:pt x="783032" y="182912"/>
                  </a:lnTo>
                  <a:lnTo>
                    <a:pt x="828180" y="144765"/>
                  </a:lnTo>
                  <a:lnTo>
                    <a:pt x="868486" y="102867"/>
                  </a:lnTo>
                  <a:lnTo>
                    <a:pt x="892986" y="61189"/>
                  </a:lnTo>
                  <a:lnTo>
                    <a:pt x="891540" y="37328"/>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32" name="object 32"/>
            <p:cNvSpPr/>
            <p:nvPr/>
          </p:nvSpPr>
          <p:spPr>
            <a:xfrm>
              <a:off x="1741703" y="3154431"/>
              <a:ext cx="16557625" cy="2091055"/>
            </a:xfrm>
            <a:custGeom>
              <a:avLst/>
              <a:gdLst/>
              <a:ahLst/>
              <a:cxnLst/>
              <a:rect l="l" t="t" r="r" b="b"/>
              <a:pathLst>
                <a:path w="16557625" h="2091054">
                  <a:moveTo>
                    <a:pt x="1047584" y="1567141"/>
                  </a:moveTo>
                  <a:lnTo>
                    <a:pt x="1045451" y="1519466"/>
                  </a:lnTo>
                  <a:lnTo>
                    <a:pt x="1039152" y="1472984"/>
                  </a:lnTo>
                  <a:lnTo>
                    <a:pt x="1028877" y="1427886"/>
                  </a:lnTo>
                  <a:lnTo>
                    <a:pt x="1014818" y="1384363"/>
                  </a:lnTo>
                  <a:lnTo>
                    <a:pt x="997153" y="1342593"/>
                  </a:lnTo>
                  <a:lnTo>
                    <a:pt x="976071" y="1302766"/>
                  </a:lnTo>
                  <a:lnTo>
                    <a:pt x="951763" y="1265059"/>
                  </a:lnTo>
                  <a:lnTo>
                    <a:pt x="924394" y="1229664"/>
                  </a:lnTo>
                  <a:lnTo>
                    <a:pt x="894181" y="1196759"/>
                  </a:lnTo>
                  <a:lnTo>
                    <a:pt x="861275" y="1166533"/>
                  </a:lnTo>
                  <a:lnTo>
                    <a:pt x="825868" y="1139164"/>
                  </a:lnTo>
                  <a:lnTo>
                    <a:pt x="788162" y="1114856"/>
                  </a:lnTo>
                  <a:lnTo>
                    <a:pt x="748334" y="1093774"/>
                  </a:lnTo>
                  <a:lnTo>
                    <a:pt x="706564" y="1076109"/>
                  </a:lnTo>
                  <a:lnTo>
                    <a:pt x="663041" y="1062050"/>
                  </a:lnTo>
                  <a:lnTo>
                    <a:pt x="617943" y="1051775"/>
                  </a:lnTo>
                  <a:lnTo>
                    <a:pt x="571474" y="1045476"/>
                  </a:lnTo>
                  <a:lnTo>
                    <a:pt x="523798" y="1043343"/>
                  </a:lnTo>
                  <a:lnTo>
                    <a:pt x="476123" y="1045476"/>
                  </a:lnTo>
                  <a:lnTo>
                    <a:pt x="429641" y="1051775"/>
                  </a:lnTo>
                  <a:lnTo>
                    <a:pt x="384556" y="1062050"/>
                  </a:lnTo>
                  <a:lnTo>
                    <a:pt x="341033" y="1076109"/>
                  </a:lnTo>
                  <a:lnTo>
                    <a:pt x="299262" y="1093774"/>
                  </a:lnTo>
                  <a:lnTo>
                    <a:pt x="259422" y="1114856"/>
                  </a:lnTo>
                  <a:lnTo>
                    <a:pt x="221716" y="1139164"/>
                  </a:lnTo>
                  <a:lnTo>
                    <a:pt x="186321" y="1166533"/>
                  </a:lnTo>
                  <a:lnTo>
                    <a:pt x="153416" y="1196759"/>
                  </a:lnTo>
                  <a:lnTo>
                    <a:pt x="123190" y="1229664"/>
                  </a:lnTo>
                  <a:lnTo>
                    <a:pt x="95821" y="1265059"/>
                  </a:lnTo>
                  <a:lnTo>
                    <a:pt x="71513" y="1302766"/>
                  </a:lnTo>
                  <a:lnTo>
                    <a:pt x="50431" y="1342593"/>
                  </a:lnTo>
                  <a:lnTo>
                    <a:pt x="32766" y="1384363"/>
                  </a:lnTo>
                  <a:lnTo>
                    <a:pt x="18707" y="1427886"/>
                  </a:lnTo>
                  <a:lnTo>
                    <a:pt x="8432" y="1472984"/>
                  </a:lnTo>
                  <a:lnTo>
                    <a:pt x="2133" y="1519466"/>
                  </a:lnTo>
                  <a:lnTo>
                    <a:pt x="0" y="1567141"/>
                  </a:lnTo>
                  <a:lnTo>
                    <a:pt x="2133" y="1614805"/>
                  </a:lnTo>
                  <a:lnTo>
                    <a:pt x="8432" y="1661287"/>
                  </a:lnTo>
                  <a:lnTo>
                    <a:pt x="18707" y="1706384"/>
                  </a:lnTo>
                  <a:lnTo>
                    <a:pt x="32766" y="1749907"/>
                  </a:lnTo>
                  <a:lnTo>
                    <a:pt x="50431" y="1791677"/>
                  </a:lnTo>
                  <a:lnTo>
                    <a:pt x="71513" y="1831505"/>
                  </a:lnTo>
                  <a:lnTo>
                    <a:pt x="95821" y="1869211"/>
                  </a:lnTo>
                  <a:lnTo>
                    <a:pt x="123190" y="1904606"/>
                  </a:lnTo>
                  <a:lnTo>
                    <a:pt x="153416" y="1937512"/>
                  </a:lnTo>
                  <a:lnTo>
                    <a:pt x="186321" y="1967738"/>
                  </a:lnTo>
                  <a:lnTo>
                    <a:pt x="221716" y="1995106"/>
                  </a:lnTo>
                  <a:lnTo>
                    <a:pt x="259422" y="2019414"/>
                  </a:lnTo>
                  <a:lnTo>
                    <a:pt x="299262" y="2040496"/>
                  </a:lnTo>
                  <a:lnTo>
                    <a:pt x="341033" y="2058162"/>
                  </a:lnTo>
                  <a:lnTo>
                    <a:pt x="384556" y="2072220"/>
                  </a:lnTo>
                  <a:lnTo>
                    <a:pt x="429641" y="2082495"/>
                  </a:lnTo>
                  <a:lnTo>
                    <a:pt x="476123" y="2088794"/>
                  </a:lnTo>
                  <a:lnTo>
                    <a:pt x="523798" y="2090928"/>
                  </a:lnTo>
                  <a:lnTo>
                    <a:pt x="571474" y="2088794"/>
                  </a:lnTo>
                  <a:lnTo>
                    <a:pt x="617943" y="2082495"/>
                  </a:lnTo>
                  <a:lnTo>
                    <a:pt x="663041" y="2072220"/>
                  </a:lnTo>
                  <a:lnTo>
                    <a:pt x="706564" y="2058162"/>
                  </a:lnTo>
                  <a:lnTo>
                    <a:pt x="748334" y="2040496"/>
                  </a:lnTo>
                  <a:lnTo>
                    <a:pt x="788162" y="2019414"/>
                  </a:lnTo>
                  <a:lnTo>
                    <a:pt x="825868" y="1995106"/>
                  </a:lnTo>
                  <a:lnTo>
                    <a:pt x="861275" y="1967738"/>
                  </a:lnTo>
                  <a:lnTo>
                    <a:pt x="894181" y="1937512"/>
                  </a:lnTo>
                  <a:lnTo>
                    <a:pt x="924394" y="1904606"/>
                  </a:lnTo>
                  <a:lnTo>
                    <a:pt x="951763" y="1869211"/>
                  </a:lnTo>
                  <a:lnTo>
                    <a:pt x="976071" y="1831505"/>
                  </a:lnTo>
                  <a:lnTo>
                    <a:pt x="997153" y="1791677"/>
                  </a:lnTo>
                  <a:lnTo>
                    <a:pt x="1014818" y="1749907"/>
                  </a:lnTo>
                  <a:lnTo>
                    <a:pt x="1028877" y="1706384"/>
                  </a:lnTo>
                  <a:lnTo>
                    <a:pt x="1039152" y="1661287"/>
                  </a:lnTo>
                  <a:lnTo>
                    <a:pt x="1045451" y="1614805"/>
                  </a:lnTo>
                  <a:lnTo>
                    <a:pt x="1047584" y="1567141"/>
                  </a:lnTo>
                  <a:close/>
                </a:path>
                <a:path w="16557625" h="2091054">
                  <a:moveTo>
                    <a:pt x="16557435" y="133896"/>
                  </a:moveTo>
                  <a:lnTo>
                    <a:pt x="16524948" y="96570"/>
                  </a:lnTo>
                  <a:lnTo>
                    <a:pt x="16488029" y="64985"/>
                  </a:lnTo>
                  <a:lnTo>
                    <a:pt x="16447427" y="39319"/>
                  </a:lnTo>
                  <a:lnTo>
                    <a:pt x="16403854" y="19799"/>
                  </a:lnTo>
                  <a:lnTo>
                    <a:pt x="16358083" y="6629"/>
                  </a:lnTo>
                  <a:lnTo>
                    <a:pt x="16310839" y="0"/>
                  </a:lnTo>
                  <a:lnTo>
                    <a:pt x="16262858" y="127"/>
                  </a:lnTo>
                  <a:lnTo>
                    <a:pt x="16214878" y="7200"/>
                  </a:lnTo>
                  <a:lnTo>
                    <a:pt x="16167659" y="21450"/>
                  </a:lnTo>
                  <a:lnTo>
                    <a:pt x="16121926" y="43053"/>
                  </a:lnTo>
                  <a:lnTo>
                    <a:pt x="16081490" y="69951"/>
                  </a:lnTo>
                  <a:lnTo>
                    <a:pt x="16046158" y="101523"/>
                  </a:lnTo>
                  <a:lnTo>
                    <a:pt x="16016123" y="137134"/>
                  </a:lnTo>
                  <a:lnTo>
                    <a:pt x="15991548" y="176123"/>
                  </a:lnTo>
                  <a:lnTo>
                    <a:pt x="15972625" y="217830"/>
                  </a:lnTo>
                  <a:lnTo>
                    <a:pt x="15959531" y="261620"/>
                  </a:lnTo>
                  <a:lnTo>
                    <a:pt x="15952458" y="306832"/>
                  </a:lnTo>
                  <a:lnTo>
                    <a:pt x="15951556" y="352793"/>
                  </a:lnTo>
                  <a:lnTo>
                    <a:pt x="15957030" y="398881"/>
                  </a:lnTo>
                  <a:lnTo>
                    <a:pt x="15969056" y="444423"/>
                  </a:lnTo>
                  <a:lnTo>
                    <a:pt x="16003473" y="446900"/>
                  </a:lnTo>
                  <a:lnTo>
                    <a:pt x="16042323" y="445871"/>
                  </a:lnTo>
                  <a:lnTo>
                    <a:pt x="16085554" y="440448"/>
                  </a:lnTo>
                  <a:lnTo>
                    <a:pt x="16133115" y="429717"/>
                  </a:lnTo>
                  <a:lnTo>
                    <a:pt x="16184982" y="412762"/>
                  </a:lnTo>
                  <a:lnTo>
                    <a:pt x="16241078" y="388683"/>
                  </a:lnTo>
                  <a:lnTo>
                    <a:pt x="16301390" y="356552"/>
                  </a:lnTo>
                  <a:lnTo>
                    <a:pt x="16350361" y="325958"/>
                  </a:lnTo>
                  <a:lnTo>
                    <a:pt x="16394887" y="294335"/>
                  </a:lnTo>
                  <a:lnTo>
                    <a:pt x="16435146" y="262064"/>
                  </a:lnTo>
                  <a:lnTo>
                    <a:pt x="16471341" y="229501"/>
                  </a:lnTo>
                  <a:lnTo>
                    <a:pt x="16503663" y="197040"/>
                  </a:lnTo>
                  <a:lnTo>
                    <a:pt x="16532301" y="165049"/>
                  </a:lnTo>
                  <a:lnTo>
                    <a:pt x="16557435" y="133896"/>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33" name="object 33"/>
            <p:cNvSpPr/>
            <p:nvPr/>
          </p:nvSpPr>
          <p:spPr>
            <a:xfrm>
              <a:off x="1741703" y="4313434"/>
              <a:ext cx="1047750" cy="813435"/>
            </a:xfrm>
            <a:custGeom>
              <a:avLst/>
              <a:gdLst/>
              <a:ahLst/>
              <a:cxnLst/>
              <a:rect l="l" t="t" r="r" b="b"/>
              <a:pathLst>
                <a:path w="1047750" h="813435">
                  <a:moveTo>
                    <a:pt x="426770" y="161048"/>
                  </a:moveTo>
                  <a:lnTo>
                    <a:pt x="418211" y="134023"/>
                  </a:lnTo>
                  <a:lnTo>
                    <a:pt x="400481" y="111836"/>
                  </a:lnTo>
                  <a:lnTo>
                    <a:pt x="375945" y="95796"/>
                  </a:lnTo>
                  <a:lnTo>
                    <a:pt x="347827" y="87414"/>
                  </a:lnTo>
                  <a:lnTo>
                    <a:pt x="319392" y="88201"/>
                  </a:lnTo>
                  <a:lnTo>
                    <a:pt x="131762" y="128219"/>
                  </a:lnTo>
                  <a:lnTo>
                    <a:pt x="120015" y="130073"/>
                  </a:lnTo>
                  <a:lnTo>
                    <a:pt x="107327" y="130886"/>
                  </a:lnTo>
                  <a:lnTo>
                    <a:pt x="93980" y="130721"/>
                  </a:lnTo>
                  <a:lnTo>
                    <a:pt x="80251" y="129641"/>
                  </a:lnTo>
                  <a:lnTo>
                    <a:pt x="56680" y="171170"/>
                  </a:lnTo>
                  <a:lnTo>
                    <a:pt x="36880" y="214947"/>
                  </a:lnTo>
                  <a:lnTo>
                    <a:pt x="21082" y="260756"/>
                  </a:lnTo>
                  <a:lnTo>
                    <a:pt x="9525" y="308356"/>
                  </a:lnTo>
                  <a:lnTo>
                    <a:pt x="2425" y="357555"/>
                  </a:lnTo>
                  <a:lnTo>
                    <a:pt x="0" y="408139"/>
                  </a:lnTo>
                  <a:lnTo>
                    <a:pt x="2247" y="456958"/>
                  </a:lnTo>
                  <a:lnTo>
                    <a:pt x="8864" y="504520"/>
                  </a:lnTo>
                  <a:lnTo>
                    <a:pt x="19646" y="550621"/>
                  </a:lnTo>
                  <a:lnTo>
                    <a:pt x="34391" y="595045"/>
                  </a:lnTo>
                  <a:lnTo>
                    <a:pt x="52895" y="637616"/>
                  </a:lnTo>
                  <a:lnTo>
                    <a:pt x="74968" y="678116"/>
                  </a:lnTo>
                  <a:lnTo>
                    <a:pt x="100406" y="716368"/>
                  </a:lnTo>
                  <a:lnTo>
                    <a:pt x="129006" y="752170"/>
                  </a:lnTo>
                  <a:lnTo>
                    <a:pt x="160566" y="785329"/>
                  </a:lnTo>
                  <a:lnTo>
                    <a:pt x="162610" y="781558"/>
                  </a:lnTo>
                  <a:lnTo>
                    <a:pt x="164414" y="777709"/>
                  </a:lnTo>
                  <a:lnTo>
                    <a:pt x="206679" y="660031"/>
                  </a:lnTo>
                  <a:lnTo>
                    <a:pt x="211658" y="631482"/>
                  </a:lnTo>
                  <a:lnTo>
                    <a:pt x="208153" y="601192"/>
                  </a:lnTo>
                  <a:lnTo>
                    <a:pt x="197078" y="572770"/>
                  </a:lnTo>
                  <a:lnTo>
                    <a:pt x="179324" y="549859"/>
                  </a:lnTo>
                  <a:lnTo>
                    <a:pt x="149250" y="522414"/>
                  </a:lnTo>
                  <a:lnTo>
                    <a:pt x="130797" y="500202"/>
                  </a:lnTo>
                  <a:lnTo>
                    <a:pt x="117843" y="473710"/>
                  </a:lnTo>
                  <a:lnTo>
                    <a:pt x="111556" y="446252"/>
                  </a:lnTo>
                  <a:lnTo>
                    <a:pt x="113118" y="421144"/>
                  </a:lnTo>
                  <a:lnTo>
                    <a:pt x="142938" y="378587"/>
                  </a:lnTo>
                  <a:lnTo>
                    <a:pt x="194576" y="353910"/>
                  </a:lnTo>
                  <a:lnTo>
                    <a:pt x="234442" y="346824"/>
                  </a:lnTo>
                  <a:lnTo>
                    <a:pt x="264439" y="338493"/>
                  </a:lnTo>
                  <a:lnTo>
                    <a:pt x="326605" y="307149"/>
                  </a:lnTo>
                  <a:lnTo>
                    <a:pt x="400786" y="240982"/>
                  </a:lnTo>
                  <a:lnTo>
                    <a:pt x="426339" y="190220"/>
                  </a:lnTo>
                  <a:lnTo>
                    <a:pt x="426770" y="161048"/>
                  </a:lnTo>
                  <a:close/>
                </a:path>
                <a:path w="1047750" h="813435">
                  <a:moveTo>
                    <a:pt x="1047584" y="408127"/>
                  </a:moveTo>
                  <a:lnTo>
                    <a:pt x="1045337" y="359194"/>
                  </a:lnTo>
                  <a:lnTo>
                    <a:pt x="1038694" y="311543"/>
                  </a:lnTo>
                  <a:lnTo>
                    <a:pt x="1027874" y="265353"/>
                  </a:lnTo>
                  <a:lnTo>
                    <a:pt x="1013066" y="220840"/>
                  </a:lnTo>
                  <a:lnTo>
                    <a:pt x="994498" y="178193"/>
                  </a:lnTo>
                  <a:lnTo>
                    <a:pt x="972337" y="137617"/>
                  </a:lnTo>
                  <a:lnTo>
                    <a:pt x="946810" y="99314"/>
                  </a:lnTo>
                  <a:lnTo>
                    <a:pt x="918095" y="63474"/>
                  </a:lnTo>
                  <a:lnTo>
                    <a:pt x="886421" y="30302"/>
                  </a:lnTo>
                  <a:lnTo>
                    <a:pt x="851966" y="0"/>
                  </a:lnTo>
                  <a:lnTo>
                    <a:pt x="791616" y="4064"/>
                  </a:lnTo>
                  <a:lnTo>
                    <a:pt x="656983" y="12128"/>
                  </a:lnTo>
                  <a:lnTo>
                    <a:pt x="630542" y="19011"/>
                  </a:lnTo>
                  <a:lnTo>
                    <a:pt x="608888" y="34886"/>
                  </a:lnTo>
                  <a:lnTo>
                    <a:pt x="594258" y="57404"/>
                  </a:lnTo>
                  <a:lnTo>
                    <a:pt x="588886" y="84201"/>
                  </a:lnTo>
                  <a:lnTo>
                    <a:pt x="588886" y="108877"/>
                  </a:lnTo>
                  <a:lnTo>
                    <a:pt x="608863" y="158597"/>
                  </a:lnTo>
                  <a:lnTo>
                    <a:pt x="656894" y="182359"/>
                  </a:lnTo>
                  <a:lnTo>
                    <a:pt x="740537" y="188823"/>
                  </a:lnTo>
                  <a:lnTo>
                    <a:pt x="764476" y="195643"/>
                  </a:lnTo>
                  <a:lnTo>
                    <a:pt x="779360" y="210337"/>
                  </a:lnTo>
                  <a:lnTo>
                    <a:pt x="783983" y="230720"/>
                  </a:lnTo>
                  <a:lnTo>
                    <a:pt x="777163" y="254647"/>
                  </a:lnTo>
                  <a:lnTo>
                    <a:pt x="762203" y="283514"/>
                  </a:lnTo>
                  <a:lnTo>
                    <a:pt x="754583" y="309892"/>
                  </a:lnTo>
                  <a:lnTo>
                    <a:pt x="757021" y="336943"/>
                  </a:lnTo>
                  <a:lnTo>
                    <a:pt x="768667" y="361467"/>
                  </a:lnTo>
                  <a:lnTo>
                    <a:pt x="788631" y="380314"/>
                  </a:lnTo>
                  <a:lnTo>
                    <a:pt x="884237" y="440220"/>
                  </a:lnTo>
                  <a:lnTo>
                    <a:pt x="904938" y="459384"/>
                  </a:lnTo>
                  <a:lnTo>
                    <a:pt x="918552" y="484759"/>
                  </a:lnTo>
                  <a:lnTo>
                    <a:pt x="923912" y="513054"/>
                  </a:lnTo>
                  <a:lnTo>
                    <a:pt x="919848" y="540956"/>
                  </a:lnTo>
                  <a:lnTo>
                    <a:pt x="851014" y="741083"/>
                  </a:lnTo>
                  <a:lnTo>
                    <a:pt x="847178" y="758418"/>
                  </a:lnTo>
                  <a:lnTo>
                    <a:pt x="846874" y="776782"/>
                  </a:lnTo>
                  <a:lnTo>
                    <a:pt x="849845" y="795324"/>
                  </a:lnTo>
                  <a:lnTo>
                    <a:pt x="855865" y="813193"/>
                  </a:lnTo>
                  <a:lnTo>
                    <a:pt x="893267" y="779373"/>
                  </a:lnTo>
                  <a:lnTo>
                    <a:pt x="927265" y="742137"/>
                  </a:lnTo>
                  <a:lnTo>
                    <a:pt x="957592" y="701751"/>
                  </a:lnTo>
                  <a:lnTo>
                    <a:pt x="983983" y="658482"/>
                  </a:lnTo>
                  <a:lnTo>
                    <a:pt x="1006170" y="612597"/>
                  </a:lnTo>
                  <a:lnTo>
                    <a:pt x="1023886" y="564349"/>
                  </a:lnTo>
                  <a:lnTo>
                    <a:pt x="1036878" y="514007"/>
                  </a:lnTo>
                  <a:lnTo>
                    <a:pt x="1044867" y="461848"/>
                  </a:lnTo>
                  <a:lnTo>
                    <a:pt x="1047584" y="408127"/>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34" name="object 34"/>
            <p:cNvPicPr/>
            <p:nvPr/>
          </p:nvPicPr>
          <p:blipFill>
            <a:blip r:embed="rId21" cstate="email">
              <a:extLst>
                <a:ext uri="{28A0092B-C50C-407E-A947-70E740481C1C}">
                  <a14:useLocalDpi xmlns:a14="http://schemas.microsoft.com/office/drawing/2010/main"/>
                </a:ext>
              </a:extLst>
            </a:blip>
            <a:stretch>
              <a:fillRect/>
            </a:stretch>
          </p:blipFill>
          <p:spPr>
            <a:xfrm>
              <a:off x="2118637" y="4669788"/>
              <a:ext cx="151191" cy="137715"/>
            </a:xfrm>
            <a:prstGeom prst="rect">
              <a:avLst/>
            </a:prstGeom>
          </p:spPr>
        </p:pic>
        <p:sp>
          <p:nvSpPr>
            <p:cNvPr id="35" name="object 35"/>
            <p:cNvSpPr/>
            <p:nvPr/>
          </p:nvSpPr>
          <p:spPr>
            <a:xfrm>
              <a:off x="18847347" y="2406452"/>
              <a:ext cx="805180" cy="861060"/>
            </a:xfrm>
            <a:custGeom>
              <a:avLst/>
              <a:gdLst/>
              <a:ahLst/>
              <a:cxnLst/>
              <a:rect l="l" t="t" r="r" b="b"/>
              <a:pathLst>
                <a:path w="805180" h="861060">
                  <a:moveTo>
                    <a:pt x="374357" y="799757"/>
                  </a:moveTo>
                  <a:lnTo>
                    <a:pt x="196786" y="336702"/>
                  </a:lnTo>
                  <a:lnTo>
                    <a:pt x="269062" y="283743"/>
                  </a:lnTo>
                  <a:lnTo>
                    <a:pt x="184264" y="83883"/>
                  </a:lnTo>
                  <a:lnTo>
                    <a:pt x="0" y="290055"/>
                  </a:lnTo>
                  <a:lnTo>
                    <a:pt x="280212" y="860945"/>
                  </a:lnTo>
                  <a:lnTo>
                    <a:pt x="374357" y="799757"/>
                  </a:lnTo>
                  <a:close/>
                </a:path>
                <a:path w="805180" h="861060">
                  <a:moveTo>
                    <a:pt x="805154" y="714463"/>
                  </a:moveTo>
                  <a:lnTo>
                    <a:pt x="749261" y="80962"/>
                  </a:lnTo>
                  <a:lnTo>
                    <a:pt x="484873" y="0"/>
                  </a:lnTo>
                  <a:lnTo>
                    <a:pt x="515823" y="214884"/>
                  </a:lnTo>
                  <a:lnTo>
                    <a:pt x="605078" y="222758"/>
                  </a:lnTo>
                  <a:lnTo>
                    <a:pt x="692912" y="710869"/>
                  </a:lnTo>
                  <a:lnTo>
                    <a:pt x="805154" y="714463"/>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36" name="object 36"/>
            <p:cNvSpPr/>
            <p:nvPr/>
          </p:nvSpPr>
          <p:spPr>
            <a:xfrm>
              <a:off x="18742552" y="1398339"/>
              <a:ext cx="662305" cy="1426845"/>
            </a:xfrm>
            <a:custGeom>
              <a:avLst/>
              <a:gdLst/>
              <a:ahLst/>
              <a:cxnLst/>
              <a:rect l="l" t="t" r="r" b="b"/>
              <a:pathLst>
                <a:path w="662305" h="1426845">
                  <a:moveTo>
                    <a:pt x="143939" y="0"/>
                  </a:moveTo>
                  <a:lnTo>
                    <a:pt x="116527" y="28673"/>
                  </a:lnTo>
                  <a:lnTo>
                    <a:pt x="91777" y="61107"/>
                  </a:lnTo>
                  <a:lnTo>
                    <a:pt x="69776" y="97033"/>
                  </a:lnTo>
                  <a:lnTo>
                    <a:pt x="50609" y="136182"/>
                  </a:lnTo>
                  <a:lnTo>
                    <a:pt x="34364" y="178283"/>
                  </a:lnTo>
                  <a:lnTo>
                    <a:pt x="21128" y="223067"/>
                  </a:lnTo>
                  <a:lnTo>
                    <a:pt x="10986" y="270266"/>
                  </a:lnTo>
                  <a:lnTo>
                    <a:pt x="4027" y="319610"/>
                  </a:lnTo>
                  <a:lnTo>
                    <a:pt x="335" y="370828"/>
                  </a:lnTo>
                  <a:lnTo>
                    <a:pt x="0" y="423653"/>
                  </a:lnTo>
                  <a:lnTo>
                    <a:pt x="3106" y="477815"/>
                  </a:lnTo>
                  <a:lnTo>
                    <a:pt x="9740" y="533043"/>
                  </a:lnTo>
                  <a:lnTo>
                    <a:pt x="19990" y="589069"/>
                  </a:lnTo>
                  <a:lnTo>
                    <a:pt x="33942" y="645624"/>
                  </a:lnTo>
                  <a:lnTo>
                    <a:pt x="56808" y="718748"/>
                  </a:lnTo>
                  <a:lnTo>
                    <a:pt x="71388" y="760146"/>
                  </a:lnTo>
                  <a:lnTo>
                    <a:pt x="87867" y="804204"/>
                  </a:lnTo>
                  <a:lnTo>
                    <a:pt x="106095" y="850500"/>
                  </a:lnTo>
                  <a:lnTo>
                    <a:pt x="125922" y="898611"/>
                  </a:lnTo>
                  <a:lnTo>
                    <a:pt x="147198" y="948113"/>
                  </a:lnTo>
                  <a:lnTo>
                    <a:pt x="169775" y="998585"/>
                  </a:lnTo>
                  <a:lnTo>
                    <a:pt x="193503" y="1049603"/>
                  </a:lnTo>
                  <a:lnTo>
                    <a:pt x="218231" y="1100744"/>
                  </a:lnTo>
                  <a:lnTo>
                    <a:pt x="243811" y="1151586"/>
                  </a:lnTo>
                  <a:lnTo>
                    <a:pt x="270092" y="1201705"/>
                  </a:lnTo>
                  <a:lnTo>
                    <a:pt x="296926" y="1250679"/>
                  </a:lnTo>
                  <a:lnTo>
                    <a:pt x="324162" y="1298086"/>
                  </a:lnTo>
                  <a:lnTo>
                    <a:pt x="351651" y="1343501"/>
                  </a:lnTo>
                  <a:lnTo>
                    <a:pt x="379243" y="1386503"/>
                  </a:lnTo>
                  <a:lnTo>
                    <a:pt x="406790" y="1426668"/>
                  </a:lnTo>
                  <a:lnTo>
                    <a:pt x="657766" y="1356628"/>
                  </a:lnTo>
                  <a:lnTo>
                    <a:pt x="660536" y="1308004"/>
                  </a:lnTo>
                  <a:lnTo>
                    <a:pt x="661877" y="1256930"/>
                  </a:lnTo>
                  <a:lnTo>
                    <a:pt x="661879" y="1203843"/>
                  </a:lnTo>
                  <a:lnTo>
                    <a:pt x="660634" y="1149184"/>
                  </a:lnTo>
                  <a:lnTo>
                    <a:pt x="658233" y="1093392"/>
                  </a:lnTo>
                  <a:lnTo>
                    <a:pt x="654767" y="1036906"/>
                  </a:lnTo>
                  <a:lnTo>
                    <a:pt x="650327" y="980165"/>
                  </a:lnTo>
                  <a:lnTo>
                    <a:pt x="645003" y="923608"/>
                  </a:lnTo>
                  <a:lnTo>
                    <a:pt x="638886" y="867675"/>
                  </a:lnTo>
                  <a:lnTo>
                    <a:pt x="632068" y="812806"/>
                  </a:lnTo>
                  <a:lnTo>
                    <a:pt x="624639" y="759438"/>
                  </a:lnTo>
                  <a:lnTo>
                    <a:pt x="616690" y="708012"/>
                  </a:lnTo>
                  <a:lnTo>
                    <a:pt x="608313" y="658967"/>
                  </a:lnTo>
                  <a:lnTo>
                    <a:pt x="599598" y="612741"/>
                  </a:lnTo>
                  <a:lnTo>
                    <a:pt x="590636" y="569775"/>
                  </a:lnTo>
                  <a:lnTo>
                    <a:pt x="581517" y="530507"/>
                  </a:lnTo>
                  <a:lnTo>
                    <a:pt x="554985" y="439773"/>
                  </a:lnTo>
                  <a:lnTo>
                    <a:pt x="534742" y="386537"/>
                  </a:lnTo>
                  <a:lnTo>
                    <a:pt x="511821" y="335855"/>
                  </a:lnTo>
                  <a:lnTo>
                    <a:pt x="486434" y="287913"/>
                  </a:lnTo>
                  <a:lnTo>
                    <a:pt x="458795" y="242895"/>
                  </a:lnTo>
                  <a:lnTo>
                    <a:pt x="429117" y="200989"/>
                  </a:lnTo>
                  <a:lnTo>
                    <a:pt x="397614" y="162379"/>
                  </a:lnTo>
                  <a:lnTo>
                    <a:pt x="364501" y="127252"/>
                  </a:lnTo>
                  <a:lnTo>
                    <a:pt x="329989" y="95791"/>
                  </a:lnTo>
                  <a:lnTo>
                    <a:pt x="294293" y="68184"/>
                  </a:lnTo>
                  <a:lnTo>
                    <a:pt x="257627" y="44616"/>
                  </a:lnTo>
                  <a:lnTo>
                    <a:pt x="220203" y="25272"/>
                  </a:lnTo>
                  <a:lnTo>
                    <a:pt x="182236" y="10338"/>
                  </a:lnTo>
                  <a:lnTo>
                    <a:pt x="143939"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37" name="object 37"/>
            <p:cNvSpPr/>
            <p:nvPr/>
          </p:nvSpPr>
          <p:spPr>
            <a:xfrm>
              <a:off x="18902350" y="1852468"/>
              <a:ext cx="290830" cy="290830"/>
            </a:xfrm>
            <a:custGeom>
              <a:avLst/>
              <a:gdLst/>
              <a:ahLst/>
              <a:cxnLst/>
              <a:rect l="l" t="t" r="r" b="b"/>
              <a:pathLst>
                <a:path w="290830" h="290830">
                  <a:moveTo>
                    <a:pt x="152536" y="0"/>
                  </a:moveTo>
                  <a:lnTo>
                    <a:pt x="106271" y="5196"/>
                  </a:lnTo>
                  <a:lnTo>
                    <a:pt x="64002" y="24707"/>
                  </a:lnTo>
                  <a:lnTo>
                    <a:pt x="31081" y="55372"/>
                  </a:lnTo>
                  <a:lnTo>
                    <a:pt x="9187" y="94214"/>
                  </a:lnTo>
                  <a:lnTo>
                    <a:pt x="0" y="138256"/>
                  </a:lnTo>
                  <a:lnTo>
                    <a:pt x="5196" y="184520"/>
                  </a:lnTo>
                  <a:lnTo>
                    <a:pt x="24711" y="226790"/>
                  </a:lnTo>
                  <a:lnTo>
                    <a:pt x="55377" y="259711"/>
                  </a:lnTo>
                  <a:lnTo>
                    <a:pt x="94217" y="281604"/>
                  </a:lnTo>
                  <a:lnTo>
                    <a:pt x="138257" y="290792"/>
                  </a:lnTo>
                  <a:lnTo>
                    <a:pt x="184520" y="285596"/>
                  </a:lnTo>
                  <a:lnTo>
                    <a:pt x="226790" y="266085"/>
                  </a:lnTo>
                  <a:lnTo>
                    <a:pt x="259711" y="235420"/>
                  </a:lnTo>
                  <a:lnTo>
                    <a:pt x="281604" y="196578"/>
                  </a:lnTo>
                  <a:lnTo>
                    <a:pt x="290792" y="152536"/>
                  </a:lnTo>
                  <a:lnTo>
                    <a:pt x="285596" y="106271"/>
                  </a:lnTo>
                  <a:lnTo>
                    <a:pt x="266085" y="64002"/>
                  </a:lnTo>
                  <a:lnTo>
                    <a:pt x="235420" y="31081"/>
                  </a:lnTo>
                  <a:lnTo>
                    <a:pt x="196578" y="9187"/>
                  </a:lnTo>
                  <a:lnTo>
                    <a:pt x="152536"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38" name="object 38"/>
            <p:cNvPicPr/>
            <p:nvPr/>
          </p:nvPicPr>
          <p:blipFill>
            <a:blip r:embed="rId22" cstate="email">
              <a:extLst>
                <a:ext uri="{28A0092B-C50C-407E-A947-70E740481C1C}">
                  <a14:useLocalDpi xmlns:a14="http://schemas.microsoft.com/office/drawing/2010/main"/>
                </a:ext>
              </a:extLst>
            </a:blip>
            <a:stretch>
              <a:fillRect/>
            </a:stretch>
          </p:blipFill>
          <p:spPr>
            <a:xfrm>
              <a:off x="18931056" y="1881177"/>
              <a:ext cx="233374" cy="233369"/>
            </a:xfrm>
            <a:prstGeom prst="rect">
              <a:avLst/>
            </a:prstGeom>
          </p:spPr>
        </p:pic>
        <p:sp>
          <p:nvSpPr>
            <p:cNvPr id="39" name="object 39"/>
            <p:cNvSpPr/>
            <p:nvPr/>
          </p:nvSpPr>
          <p:spPr>
            <a:xfrm>
              <a:off x="19242216" y="2802828"/>
              <a:ext cx="190500" cy="405765"/>
            </a:xfrm>
            <a:custGeom>
              <a:avLst/>
              <a:gdLst/>
              <a:ahLst/>
              <a:cxnLst/>
              <a:rect l="l" t="t" r="r" b="b"/>
              <a:pathLst>
                <a:path w="190500" h="405764">
                  <a:moveTo>
                    <a:pt x="38611" y="0"/>
                  </a:moveTo>
                  <a:lnTo>
                    <a:pt x="18825" y="36023"/>
                  </a:lnTo>
                  <a:lnTo>
                    <a:pt x="5788" y="78006"/>
                  </a:lnTo>
                  <a:lnTo>
                    <a:pt x="0" y="124560"/>
                  </a:lnTo>
                  <a:lnTo>
                    <a:pt x="1958" y="174296"/>
                  </a:lnTo>
                  <a:lnTo>
                    <a:pt x="12162" y="225825"/>
                  </a:lnTo>
                  <a:lnTo>
                    <a:pt x="30110" y="275195"/>
                  </a:lnTo>
                  <a:lnTo>
                    <a:pt x="54188" y="318760"/>
                  </a:lnTo>
                  <a:lnTo>
                    <a:pt x="83248" y="355591"/>
                  </a:lnTo>
                  <a:lnTo>
                    <a:pt x="116144" y="384756"/>
                  </a:lnTo>
                  <a:lnTo>
                    <a:pt x="151728" y="405327"/>
                  </a:lnTo>
                  <a:lnTo>
                    <a:pt x="171515" y="369304"/>
                  </a:lnTo>
                  <a:lnTo>
                    <a:pt x="184554" y="327321"/>
                  </a:lnTo>
                  <a:lnTo>
                    <a:pt x="190343" y="280767"/>
                  </a:lnTo>
                  <a:lnTo>
                    <a:pt x="188381" y="231031"/>
                  </a:lnTo>
                  <a:lnTo>
                    <a:pt x="178167" y="179502"/>
                  </a:lnTo>
                  <a:lnTo>
                    <a:pt x="160221" y="130132"/>
                  </a:lnTo>
                  <a:lnTo>
                    <a:pt x="136145" y="86566"/>
                  </a:lnTo>
                  <a:lnTo>
                    <a:pt x="107088" y="49736"/>
                  </a:lnTo>
                  <a:lnTo>
                    <a:pt x="74194" y="20571"/>
                  </a:lnTo>
                  <a:lnTo>
                    <a:pt x="38611"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40" name="object 40"/>
            <p:cNvSpPr/>
            <p:nvPr/>
          </p:nvSpPr>
          <p:spPr>
            <a:xfrm>
              <a:off x="19289627" y="2878462"/>
              <a:ext cx="95885" cy="254635"/>
            </a:xfrm>
            <a:custGeom>
              <a:avLst/>
              <a:gdLst/>
              <a:ahLst/>
              <a:cxnLst/>
              <a:rect l="l" t="t" r="r" b="b"/>
              <a:pathLst>
                <a:path w="95884" h="254635">
                  <a:moveTo>
                    <a:pt x="12309" y="0"/>
                  </a:moveTo>
                  <a:lnTo>
                    <a:pt x="3525" y="31285"/>
                  </a:lnTo>
                  <a:lnTo>
                    <a:pt x="0" y="65422"/>
                  </a:lnTo>
                  <a:lnTo>
                    <a:pt x="1859" y="101294"/>
                  </a:lnTo>
                  <a:lnTo>
                    <a:pt x="21819" y="172820"/>
                  </a:lnTo>
                  <a:lnTo>
                    <a:pt x="59494" y="231847"/>
                  </a:lnTo>
                  <a:lnTo>
                    <a:pt x="83208" y="254065"/>
                  </a:lnTo>
                  <a:lnTo>
                    <a:pt x="91989" y="222779"/>
                  </a:lnTo>
                  <a:lnTo>
                    <a:pt x="95519" y="188643"/>
                  </a:lnTo>
                  <a:lnTo>
                    <a:pt x="93665" y="152771"/>
                  </a:lnTo>
                  <a:lnTo>
                    <a:pt x="73702" y="81244"/>
                  </a:lnTo>
                  <a:lnTo>
                    <a:pt x="36024" y="22217"/>
                  </a:lnTo>
                  <a:lnTo>
                    <a:pt x="12309"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41" name="object 41"/>
            <p:cNvPicPr/>
            <p:nvPr/>
          </p:nvPicPr>
          <p:blipFill>
            <a:blip r:embed="rId23" cstate="email">
              <a:extLst>
                <a:ext uri="{28A0092B-C50C-407E-A947-70E740481C1C}">
                  <a14:useLocalDpi xmlns:a14="http://schemas.microsoft.com/office/drawing/2010/main"/>
                </a:ext>
              </a:extLst>
            </a:blip>
            <a:stretch>
              <a:fillRect/>
            </a:stretch>
          </p:blipFill>
          <p:spPr>
            <a:xfrm>
              <a:off x="19311261" y="3395567"/>
              <a:ext cx="180693" cy="180696"/>
            </a:xfrm>
            <a:prstGeom prst="rect">
              <a:avLst/>
            </a:prstGeom>
          </p:spPr>
        </p:pic>
        <p:sp>
          <p:nvSpPr>
            <p:cNvPr id="42" name="object 42"/>
            <p:cNvSpPr/>
            <p:nvPr/>
          </p:nvSpPr>
          <p:spPr>
            <a:xfrm>
              <a:off x="18486006" y="3479374"/>
              <a:ext cx="1198880" cy="2308860"/>
            </a:xfrm>
            <a:custGeom>
              <a:avLst/>
              <a:gdLst/>
              <a:ahLst/>
              <a:cxnLst/>
              <a:rect l="l" t="t" r="r" b="b"/>
              <a:pathLst>
                <a:path w="1198880" h="2308860">
                  <a:moveTo>
                    <a:pt x="1198626" y="185293"/>
                  </a:moveTo>
                  <a:lnTo>
                    <a:pt x="1194168" y="139560"/>
                  </a:lnTo>
                  <a:lnTo>
                    <a:pt x="1178318" y="96443"/>
                  </a:lnTo>
                  <a:lnTo>
                    <a:pt x="1151610" y="58293"/>
                  </a:lnTo>
                  <a:lnTo>
                    <a:pt x="1114577" y="27457"/>
                  </a:lnTo>
                  <a:lnTo>
                    <a:pt x="1070737" y="7493"/>
                  </a:lnTo>
                  <a:lnTo>
                    <a:pt x="1024763" y="0"/>
                  </a:lnTo>
                  <a:lnTo>
                    <a:pt x="979030" y="4457"/>
                  </a:lnTo>
                  <a:lnTo>
                    <a:pt x="935913" y="20307"/>
                  </a:lnTo>
                  <a:lnTo>
                    <a:pt x="897750" y="47015"/>
                  </a:lnTo>
                  <a:lnTo>
                    <a:pt x="866927" y="84035"/>
                  </a:lnTo>
                  <a:lnTo>
                    <a:pt x="846963" y="127889"/>
                  </a:lnTo>
                  <a:lnTo>
                    <a:pt x="839470" y="173863"/>
                  </a:lnTo>
                  <a:lnTo>
                    <a:pt x="843927" y="219583"/>
                  </a:lnTo>
                  <a:lnTo>
                    <a:pt x="859777" y="262712"/>
                  </a:lnTo>
                  <a:lnTo>
                    <a:pt x="868527" y="275234"/>
                  </a:lnTo>
                  <a:lnTo>
                    <a:pt x="839457" y="272796"/>
                  </a:lnTo>
                  <a:lnTo>
                    <a:pt x="796404" y="282625"/>
                  </a:lnTo>
                  <a:lnTo>
                    <a:pt x="757986" y="305282"/>
                  </a:lnTo>
                  <a:lnTo>
                    <a:pt x="727506" y="339991"/>
                  </a:lnTo>
                  <a:lnTo>
                    <a:pt x="709485" y="382524"/>
                  </a:lnTo>
                  <a:lnTo>
                    <a:pt x="705764" y="426948"/>
                  </a:lnTo>
                  <a:lnTo>
                    <a:pt x="715606" y="470014"/>
                  </a:lnTo>
                  <a:lnTo>
                    <a:pt x="738251" y="508431"/>
                  </a:lnTo>
                  <a:lnTo>
                    <a:pt x="756246" y="524243"/>
                  </a:lnTo>
                  <a:lnTo>
                    <a:pt x="754786" y="527304"/>
                  </a:lnTo>
                  <a:lnTo>
                    <a:pt x="744766" y="572643"/>
                  </a:lnTo>
                  <a:lnTo>
                    <a:pt x="745020" y="618350"/>
                  </a:lnTo>
                  <a:lnTo>
                    <a:pt x="755154" y="662711"/>
                  </a:lnTo>
                  <a:lnTo>
                    <a:pt x="759320" y="671499"/>
                  </a:lnTo>
                  <a:lnTo>
                    <a:pt x="751103" y="672299"/>
                  </a:lnTo>
                  <a:lnTo>
                    <a:pt x="708126" y="688098"/>
                  </a:lnTo>
                  <a:lnTo>
                    <a:pt x="670102" y="714717"/>
                  </a:lnTo>
                  <a:lnTo>
                    <a:pt x="639368" y="751624"/>
                  </a:lnTo>
                  <a:lnTo>
                    <a:pt x="619467" y="795337"/>
                  </a:lnTo>
                  <a:lnTo>
                    <a:pt x="612013" y="841146"/>
                  </a:lnTo>
                  <a:lnTo>
                    <a:pt x="616445" y="886726"/>
                  </a:lnTo>
                  <a:lnTo>
                    <a:pt x="632244" y="929703"/>
                  </a:lnTo>
                  <a:lnTo>
                    <a:pt x="658863" y="967740"/>
                  </a:lnTo>
                  <a:lnTo>
                    <a:pt x="695769" y="998461"/>
                  </a:lnTo>
                  <a:lnTo>
                    <a:pt x="712812" y="1006233"/>
                  </a:lnTo>
                  <a:lnTo>
                    <a:pt x="695909" y="1043381"/>
                  </a:lnTo>
                  <a:lnTo>
                    <a:pt x="688771" y="1087247"/>
                  </a:lnTo>
                  <a:lnTo>
                    <a:pt x="692581" y="1126578"/>
                  </a:lnTo>
                  <a:lnTo>
                    <a:pt x="681050" y="1120686"/>
                  </a:lnTo>
                  <a:lnTo>
                    <a:pt x="637171" y="1107465"/>
                  </a:lnTo>
                  <a:lnTo>
                    <a:pt x="592429" y="1102182"/>
                  </a:lnTo>
                  <a:lnTo>
                    <a:pt x="547839" y="1104620"/>
                  </a:lnTo>
                  <a:lnTo>
                    <a:pt x="504431" y="1114526"/>
                  </a:lnTo>
                  <a:lnTo>
                    <a:pt x="463207" y="1131697"/>
                  </a:lnTo>
                  <a:lnTo>
                    <a:pt x="425196" y="1155890"/>
                  </a:lnTo>
                  <a:lnTo>
                    <a:pt x="391414" y="1186865"/>
                  </a:lnTo>
                  <a:lnTo>
                    <a:pt x="362877" y="1224394"/>
                  </a:lnTo>
                  <a:lnTo>
                    <a:pt x="341464" y="1266393"/>
                  </a:lnTo>
                  <a:lnTo>
                    <a:pt x="328244" y="1310284"/>
                  </a:lnTo>
                  <a:lnTo>
                    <a:pt x="322961" y="1355026"/>
                  </a:lnTo>
                  <a:lnTo>
                    <a:pt x="325399" y="1399603"/>
                  </a:lnTo>
                  <a:lnTo>
                    <a:pt x="335318" y="1443012"/>
                  </a:lnTo>
                  <a:lnTo>
                    <a:pt x="352488" y="1484236"/>
                  </a:lnTo>
                  <a:lnTo>
                    <a:pt x="376682" y="1522234"/>
                  </a:lnTo>
                  <a:lnTo>
                    <a:pt x="378015" y="1523695"/>
                  </a:lnTo>
                  <a:lnTo>
                    <a:pt x="373735" y="1523644"/>
                  </a:lnTo>
                  <a:lnTo>
                    <a:pt x="327583" y="1528610"/>
                  </a:lnTo>
                  <a:lnTo>
                    <a:pt x="282384" y="1538935"/>
                  </a:lnTo>
                  <a:lnTo>
                    <a:pt x="238645" y="1554518"/>
                  </a:lnTo>
                  <a:lnTo>
                    <a:pt x="196888" y="1575231"/>
                  </a:lnTo>
                  <a:lnTo>
                    <a:pt x="157607" y="1600962"/>
                  </a:lnTo>
                  <a:lnTo>
                    <a:pt x="121323" y="1631594"/>
                  </a:lnTo>
                  <a:lnTo>
                    <a:pt x="88531" y="1667002"/>
                  </a:lnTo>
                  <a:lnTo>
                    <a:pt x="59740" y="1707095"/>
                  </a:lnTo>
                  <a:lnTo>
                    <a:pt x="36131" y="1750441"/>
                  </a:lnTo>
                  <a:lnTo>
                    <a:pt x="18465" y="1795360"/>
                  </a:lnTo>
                  <a:lnTo>
                    <a:pt x="6642" y="1841347"/>
                  </a:lnTo>
                  <a:lnTo>
                    <a:pt x="520" y="1887905"/>
                  </a:lnTo>
                  <a:lnTo>
                    <a:pt x="0" y="1934514"/>
                  </a:lnTo>
                  <a:lnTo>
                    <a:pt x="4965" y="1980679"/>
                  </a:lnTo>
                  <a:lnTo>
                    <a:pt x="15290" y="2025878"/>
                  </a:lnTo>
                  <a:lnTo>
                    <a:pt x="30861" y="2069604"/>
                  </a:lnTo>
                  <a:lnTo>
                    <a:pt x="51574" y="2111362"/>
                  </a:lnTo>
                  <a:lnTo>
                    <a:pt x="77304" y="2150643"/>
                  </a:lnTo>
                  <a:lnTo>
                    <a:pt x="107937" y="2186927"/>
                  </a:lnTo>
                  <a:lnTo>
                    <a:pt x="143357" y="2219718"/>
                  </a:lnTo>
                  <a:lnTo>
                    <a:pt x="183438" y="2248509"/>
                  </a:lnTo>
                  <a:lnTo>
                    <a:pt x="226783" y="2272119"/>
                  </a:lnTo>
                  <a:lnTo>
                    <a:pt x="271703" y="2289784"/>
                  </a:lnTo>
                  <a:lnTo>
                    <a:pt x="317703" y="2301621"/>
                  </a:lnTo>
                  <a:lnTo>
                    <a:pt x="364248" y="2307729"/>
                  </a:lnTo>
                  <a:lnTo>
                    <a:pt x="410870" y="2308250"/>
                  </a:lnTo>
                  <a:lnTo>
                    <a:pt x="457022" y="2303297"/>
                  </a:lnTo>
                  <a:lnTo>
                    <a:pt x="502221" y="2292959"/>
                  </a:lnTo>
                  <a:lnTo>
                    <a:pt x="545960" y="2277389"/>
                  </a:lnTo>
                  <a:lnTo>
                    <a:pt x="587717" y="2256675"/>
                  </a:lnTo>
                  <a:lnTo>
                    <a:pt x="626986" y="2230945"/>
                  </a:lnTo>
                  <a:lnTo>
                    <a:pt x="663282" y="2200313"/>
                  </a:lnTo>
                  <a:lnTo>
                    <a:pt x="696074" y="2164892"/>
                  </a:lnTo>
                  <a:lnTo>
                    <a:pt x="700659" y="2158504"/>
                  </a:lnTo>
                  <a:lnTo>
                    <a:pt x="715302" y="2159292"/>
                  </a:lnTo>
                  <a:lnTo>
                    <a:pt x="760615" y="2155406"/>
                  </a:lnTo>
                  <a:lnTo>
                    <a:pt x="804862" y="2145284"/>
                  </a:lnTo>
                  <a:lnTo>
                    <a:pt x="847356" y="2129117"/>
                  </a:lnTo>
                  <a:lnTo>
                    <a:pt x="887412" y="2107044"/>
                  </a:lnTo>
                  <a:lnTo>
                    <a:pt x="924331" y="2079218"/>
                  </a:lnTo>
                  <a:lnTo>
                    <a:pt x="957414" y="2045804"/>
                  </a:lnTo>
                  <a:lnTo>
                    <a:pt x="985964" y="2006968"/>
                  </a:lnTo>
                  <a:lnTo>
                    <a:pt x="1008557" y="1964372"/>
                  </a:lnTo>
                  <a:lnTo>
                    <a:pt x="1024280" y="1920062"/>
                  </a:lnTo>
                  <a:lnTo>
                    <a:pt x="1033310" y="1874723"/>
                  </a:lnTo>
                  <a:lnTo>
                    <a:pt x="1035799" y="1829054"/>
                  </a:lnTo>
                  <a:lnTo>
                    <a:pt x="1031913" y="1783753"/>
                  </a:lnTo>
                  <a:lnTo>
                    <a:pt x="1021803" y="1739506"/>
                  </a:lnTo>
                  <a:lnTo>
                    <a:pt x="1005636" y="1697012"/>
                  </a:lnTo>
                  <a:lnTo>
                    <a:pt x="983551" y="1656956"/>
                  </a:lnTo>
                  <a:lnTo>
                    <a:pt x="955738" y="1620037"/>
                  </a:lnTo>
                  <a:lnTo>
                    <a:pt x="922324" y="1586953"/>
                  </a:lnTo>
                  <a:lnTo>
                    <a:pt x="883475" y="1558391"/>
                  </a:lnTo>
                  <a:lnTo>
                    <a:pt x="845781" y="1538414"/>
                  </a:lnTo>
                  <a:lnTo>
                    <a:pt x="853909" y="1519250"/>
                  </a:lnTo>
                  <a:lnTo>
                    <a:pt x="854633" y="1510576"/>
                  </a:lnTo>
                  <a:lnTo>
                    <a:pt x="882053" y="1523060"/>
                  </a:lnTo>
                  <a:lnTo>
                    <a:pt x="928027" y="1530540"/>
                  </a:lnTo>
                  <a:lnTo>
                    <a:pt x="973747" y="1526095"/>
                  </a:lnTo>
                  <a:lnTo>
                    <a:pt x="1016863" y="1510245"/>
                  </a:lnTo>
                  <a:lnTo>
                    <a:pt x="1055014" y="1483537"/>
                  </a:lnTo>
                  <a:lnTo>
                    <a:pt x="1085837" y="1446517"/>
                  </a:lnTo>
                  <a:lnTo>
                    <a:pt x="1105789" y="1402676"/>
                  </a:lnTo>
                  <a:lnTo>
                    <a:pt x="1113282" y="1356715"/>
                  </a:lnTo>
                  <a:lnTo>
                    <a:pt x="1108824" y="1310995"/>
                  </a:lnTo>
                  <a:lnTo>
                    <a:pt x="1092974" y="1267879"/>
                  </a:lnTo>
                  <a:lnTo>
                    <a:pt x="1066279" y="1229728"/>
                  </a:lnTo>
                  <a:lnTo>
                    <a:pt x="1029246" y="1198905"/>
                  </a:lnTo>
                  <a:lnTo>
                    <a:pt x="1002804" y="1186878"/>
                  </a:lnTo>
                  <a:lnTo>
                    <a:pt x="1005306" y="1183868"/>
                  </a:lnTo>
                  <a:lnTo>
                    <a:pt x="1024356" y="1142022"/>
                  </a:lnTo>
                  <a:lnTo>
                    <a:pt x="1031506" y="1098143"/>
                  </a:lnTo>
                  <a:lnTo>
                    <a:pt x="1027252" y="1054506"/>
                  </a:lnTo>
                  <a:lnTo>
                    <a:pt x="1012126" y="1013358"/>
                  </a:lnTo>
                  <a:lnTo>
                    <a:pt x="986637" y="976947"/>
                  </a:lnTo>
                  <a:lnTo>
                    <a:pt x="951306" y="947534"/>
                  </a:lnTo>
                  <a:lnTo>
                    <a:pt x="941705" y="943165"/>
                  </a:lnTo>
                  <a:lnTo>
                    <a:pt x="942619" y="942073"/>
                  </a:lnTo>
                  <a:lnTo>
                    <a:pt x="962507" y="898359"/>
                  </a:lnTo>
                  <a:lnTo>
                    <a:pt x="969975" y="852538"/>
                  </a:lnTo>
                  <a:lnTo>
                    <a:pt x="965530" y="806958"/>
                  </a:lnTo>
                  <a:lnTo>
                    <a:pt x="963320" y="800989"/>
                  </a:lnTo>
                  <a:lnTo>
                    <a:pt x="975220" y="800912"/>
                  </a:lnTo>
                  <a:lnTo>
                    <a:pt x="1019568" y="790778"/>
                  </a:lnTo>
                  <a:lnTo>
                    <a:pt x="1060856" y="771156"/>
                  </a:lnTo>
                  <a:lnTo>
                    <a:pt x="1097343" y="742442"/>
                  </a:lnTo>
                  <a:lnTo>
                    <a:pt x="1127328" y="705015"/>
                  </a:lnTo>
                  <a:lnTo>
                    <a:pt x="1148016" y="661758"/>
                  </a:lnTo>
                  <a:lnTo>
                    <a:pt x="1158036" y="616419"/>
                  </a:lnTo>
                  <a:lnTo>
                    <a:pt x="1157782" y="570712"/>
                  </a:lnTo>
                  <a:lnTo>
                    <a:pt x="1147660" y="526351"/>
                  </a:lnTo>
                  <a:lnTo>
                    <a:pt x="1128026" y="485076"/>
                  </a:lnTo>
                  <a:lnTo>
                    <a:pt x="1099312" y="448576"/>
                  </a:lnTo>
                  <a:lnTo>
                    <a:pt x="1061885" y="418592"/>
                  </a:lnTo>
                  <a:lnTo>
                    <a:pt x="1018628" y="397903"/>
                  </a:lnTo>
                  <a:lnTo>
                    <a:pt x="990219" y="391629"/>
                  </a:lnTo>
                  <a:lnTo>
                    <a:pt x="983780" y="363435"/>
                  </a:lnTo>
                  <a:lnTo>
                    <a:pt x="977836" y="353377"/>
                  </a:lnTo>
                  <a:lnTo>
                    <a:pt x="1013333" y="359143"/>
                  </a:lnTo>
                  <a:lnTo>
                    <a:pt x="1059065" y="354698"/>
                  </a:lnTo>
                  <a:lnTo>
                    <a:pt x="1102182" y="338848"/>
                  </a:lnTo>
                  <a:lnTo>
                    <a:pt x="1140345" y="312140"/>
                  </a:lnTo>
                  <a:lnTo>
                    <a:pt x="1171181" y="275107"/>
                  </a:lnTo>
                  <a:lnTo>
                    <a:pt x="1191145" y="231254"/>
                  </a:lnTo>
                  <a:lnTo>
                    <a:pt x="1198626" y="185293"/>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43" name="object 43"/>
            <p:cNvSpPr/>
            <p:nvPr/>
          </p:nvSpPr>
          <p:spPr>
            <a:xfrm>
              <a:off x="890722" y="2228190"/>
              <a:ext cx="1104900" cy="1104900"/>
            </a:xfrm>
            <a:custGeom>
              <a:avLst/>
              <a:gdLst/>
              <a:ahLst/>
              <a:cxnLst/>
              <a:rect l="l" t="t" r="r" b="b"/>
              <a:pathLst>
                <a:path w="1104900" h="1104900">
                  <a:moveTo>
                    <a:pt x="746517" y="989954"/>
                  </a:moveTo>
                  <a:lnTo>
                    <a:pt x="551994" y="989954"/>
                  </a:lnTo>
                  <a:lnTo>
                    <a:pt x="559053" y="991238"/>
                  </a:lnTo>
                  <a:lnTo>
                    <a:pt x="565371" y="995090"/>
                  </a:lnTo>
                  <a:lnTo>
                    <a:pt x="681336" y="1099663"/>
                  </a:lnTo>
                  <a:lnTo>
                    <a:pt x="690294" y="1104329"/>
                  </a:lnTo>
                  <a:lnTo>
                    <a:pt x="699871" y="1104120"/>
                  </a:lnTo>
                  <a:lnTo>
                    <a:pt x="708272" y="1099514"/>
                  </a:lnTo>
                  <a:lnTo>
                    <a:pt x="713702" y="1090993"/>
                  </a:lnTo>
                  <a:lnTo>
                    <a:pt x="746517" y="989954"/>
                  </a:lnTo>
                  <a:close/>
                </a:path>
                <a:path w="1104900" h="1104900">
                  <a:moveTo>
                    <a:pt x="959551" y="928760"/>
                  </a:moveTo>
                  <a:lnTo>
                    <a:pt x="326360" y="928760"/>
                  </a:lnTo>
                  <a:lnTo>
                    <a:pt x="333118" y="931177"/>
                  </a:lnTo>
                  <a:lnTo>
                    <a:pt x="338589" y="935819"/>
                  </a:lnTo>
                  <a:lnTo>
                    <a:pt x="342132" y="942317"/>
                  </a:lnTo>
                  <a:lnTo>
                    <a:pt x="390298" y="1090909"/>
                  </a:lnTo>
                  <a:lnTo>
                    <a:pt x="395728" y="1099436"/>
                  </a:lnTo>
                  <a:lnTo>
                    <a:pt x="404130" y="1104045"/>
                  </a:lnTo>
                  <a:lnTo>
                    <a:pt x="413710" y="1104256"/>
                  </a:lnTo>
                  <a:lnTo>
                    <a:pt x="422674" y="1099590"/>
                  </a:lnTo>
                  <a:lnTo>
                    <a:pt x="538618" y="995090"/>
                  </a:lnTo>
                  <a:lnTo>
                    <a:pt x="544936" y="991238"/>
                  </a:lnTo>
                  <a:lnTo>
                    <a:pt x="551994" y="989954"/>
                  </a:lnTo>
                  <a:lnTo>
                    <a:pt x="746517" y="989954"/>
                  </a:lnTo>
                  <a:lnTo>
                    <a:pt x="761920" y="942526"/>
                  </a:lnTo>
                  <a:lnTo>
                    <a:pt x="765467" y="936028"/>
                  </a:lnTo>
                  <a:lnTo>
                    <a:pt x="770938" y="931388"/>
                  </a:lnTo>
                  <a:lnTo>
                    <a:pt x="777693" y="928974"/>
                  </a:lnTo>
                  <a:lnTo>
                    <a:pt x="959596" y="928974"/>
                  </a:lnTo>
                  <a:lnTo>
                    <a:pt x="959551" y="928760"/>
                  </a:lnTo>
                  <a:close/>
                </a:path>
                <a:path w="1104900" h="1104900">
                  <a:moveTo>
                    <a:pt x="959596" y="928974"/>
                  </a:moveTo>
                  <a:lnTo>
                    <a:pt x="777693" y="928974"/>
                  </a:lnTo>
                  <a:lnTo>
                    <a:pt x="785092" y="929155"/>
                  </a:lnTo>
                  <a:lnTo>
                    <a:pt x="937820" y="961730"/>
                  </a:lnTo>
                  <a:lnTo>
                    <a:pt x="947921" y="961289"/>
                  </a:lnTo>
                  <a:lnTo>
                    <a:pt x="956113" y="956316"/>
                  </a:lnTo>
                  <a:lnTo>
                    <a:pt x="961085" y="948124"/>
                  </a:lnTo>
                  <a:lnTo>
                    <a:pt x="961527" y="938024"/>
                  </a:lnTo>
                  <a:lnTo>
                    <a:pt x="959596" y="928974"/>
                  </a:lnTo>
                  <a:close/>
                </a:path>
                <a:path w="1104900" h="1104900">
                  <a:moveTo>
                    <a:pt x="166441" y="142572"/>
                  </a:moveTo>
                  <a:lnTo>
                    <a:pt x="156347" y="143013"/>
                  </a:lnTo>
                  <a:lnTo>
                    <a:pt x="148159" y="147985"/>
                  </a:lnTo>
                  <a:lnTo>
                    <a:pt x="143190" y="156177"/>
                  </a:lnTo>
                  <a:lnTo>
                    <a:pt x="142756" y="166278"/>
                  </a:lnTo>
                  <a:lnTo>
                    <a:pt x="175320" y="318943"/>
                  </a:lnTo>
                  <a:lnTo>
                    <a:pt x="175395" y="326635"/>
                  </a:lnTo>
                  <a:lnTo>
                    <a:pt x="173083" y="333097"/>
                  </a:lnTo>
                  <a:lnTo>
                    <a:pt x="168442" y="338568"/>
                  </a:lnTo>
                  <a:lnTo>
                    <a:pt x="161949" y="342115"/>
                  </a:lnTo>
                  <a:lnTo>
                    <a:pt x="13356" y="390281"/>
                  </a:lnTo>
                  <a:lnTo>
                    <a:pt x="4829" y="395710"/>
                  </a:lnTo>
                  <a:lnTo>
                    <a:pt x="221" y="404109"/>
                  </a:lnTo>
                  <a:lnTo>
                    <a:pt x="10" y="413689"/>
                  </a:lnTo>
                  <a:lnTo>
                    <a:pt x="4676" y="422657"/>
                  </a:lnTo>
                  <a:lnTo>
                    <a:pt x="109175" y="538601"/>
                  </a:lnTo>
                  <a:lnTo>
                    <a:pt x="113027" y="544920"/>
                  </a:lnTo>
                  <a:lnTo>
                    <a:pt x="114311" y="551978"/>
                  </a:lnTo>
                  <a:lnTo>
                    <a:pt x="113027" y="559036"/>
                  </a:lnTo>
                  <a:lnTo>
                    <a:pt x="109175" y="565355"/>
                  </a:lnTo>
                  <a:lnTo>
                    <a:pt x="4666" y="681309"/>
                  </a:lnTo>
                  <a:lnTo>
                    <a:pt x="0" y="690271"/>
                  </a:lnTo>
                  <a:lnTo>
                    <a:pt x="210" y="699848"/>
                  </a:lnTo>
                  <a:lnTo>
                    <a:pt x="4819" y="708246"/>
                  </a:lnTo>
                  <a:lnTo>
                    <a:pt x="13346" y="713675"/>
                  </a:lnTo>
                  <a:lnTo>
                    <a:pt x="161739" y="761841"/>
                  </a:lnTo>
                  <a:lnTo>
                    <a:pt x="168231" y="765381"/>
                  </a:lnTo>
                  <a:lnTo>
                    <a:pt x="172870" y="770848"/>
                  </a:lnTo>
                  <a:lnTo>
                    <a:pt x="175286" y="777599"/>
                  </a:lnTo>
                  <a:lnTo>
                    <a:pt x="175111" y="784992"/>
                  </a:lnTo>
                  <a:lnTo>
                    <a:pt x="142588" y="937814"/>
                  </a:lnTo>
                  <a:lnTo>
                    <a:pt x="143035" y="947913"/>
                  </a:lnTo>
                  <a:lnTo>
                    <a:pt x="148011" y="956102"/>
                  </a:lnTo>
                  <a:lnTo>
                    <a:pt x="156204" y="961071"/>
                  </a:lnTo>
                  <a:lnTo>
                    <a:pt x="166305" y="961510"/>
                  </a:lnTo>
                  <a:lnTo>
                    <a:pt x="318960" y="928935"/>
                  </a:lnTo>
                  <a:lnTo>
                    <a:pt x="326360" y="928760"/>
                  </a:lnTo>
                  <a:lnTo>
                    <a:pt x="959551" y="928760"/>
                  </a:lnTo>
                  <a:lnTo>
                    <a:pt x="945398" y="862403"/>
                  </a:lnTo>
                  <a:lnTo>
                    <a:pt x="377408" y="862403"/>
                  </a:lnTo>
                  <a:lnTo>
                    <a:pt x="370812" y="858592"/>
                  </a:lnTo>
                  <a:lnTo>
                    <a:pt x="196084" y="555931"/>
                  </a:lnTo>
                  <a:lnTo>
                    <a:pt x="196084" y="548308"/>
                  </a:lnTo>
                  <a:lnTo>
                    <a:pt x="370830" y="245710"/>
                  </a:lnTo>
                  <a:lnTo>
                    <a:pt x="377408" y="241919"/>
                  </a:lnTo>
                  <a:lnTo>
                    <a:pt x="945654" y="241919"/>
                  </a:lnTo>
                  <a:lnTo>
                    <a:pt x="959817" y="175483"/>
                  </a:lnTo>
                  <a:lnTo>
                    <a:pt x="777922" y="175483"/>
                  </a:lnTo>
                  <a:lnTo>
                    <a:pt x="777324" y="175269"/>
                  </a:lnTo>
                  <a:lnTo>
                    <a:pt x="326729" y="175269"/>
                  </a:lnTo>
                  <a:lnTo>
                    <a:pt x="319337" y="175094"/>
                  </a:lnTo>
                  <a:lnTo>
                    <a:pt x="166441" y="142572"/>
                  </a:lnTo>
                  <a:close/>
                </a:path>
                <a:path w="1104900" h="1104900">
                  <a:moveTo>
                    <a:pt x="945654" y="241919"/>
                  </a:moveTo>
                  <a:lnTo>
                    <a:pt x="726874" y="241919"/>
                  </a:lnTo>
                  <a:lnTo>
                    <a:pt x="733477" y="245720"/>
                  </a:lnTo>
                  <a:lnTo>
                    <a:pt x="908192" y="548308"/>
                  </a:lnTo>
                  <a:lnTo>
                    <a:pt x="908198" y="555931"/>
                  </a:lnTo>
                  <a:lnTo>
                    <a:pt x="733471" y="858602"/>
                  </a:lnTo>
                  <a:lnTo>
                    <a:pt x="726874" y="862403"/>
                  </a:lnTo>
                  <a:lnTo>
                    <a:pt x="945398" y="862403"/>
                  </a:lnTo>
                  <a:lnTo>
                    <a:pt x="928952" y="785295"/>
                  </a:lnTo>
                  <a:lnTo>
                    <a:pt x="928884" y="777599"/>
                  </a:lnTo>
                  <a:lnTo>
                    <a:pt x="931194" y="771147"/>
                  </a:lnTo>
                  <a:lnTo>
                    <a:pt x="935835" y="765676"/>
                  </a:lnTo>
                  <a:lnTo>
                    <a:pt x="942333" y="762134"/>
                  </a:lnTo>
                  <a:lnTo>
                    <a:pt x="1090915" y="713968"/>
                  </a:lnTo>
                  <a:lnTo>
                    <a:pt x="1099444" y="708538"/>
                  </a:lnTo>
                  <a:lnTo>
                    <a:pt x="1104055" y="700134"/>
                  </a:lnTo>
                  <a:lnTo>
                    <a:pt x="1104266" y="690551"/>
                  </a:lnTo>
                  <a:lnTo>
                    <a:pt x="1099596" y="681581"/>
                  </a:lnTo>
                  <a:lnTo>
                    <a:pt x="995107" y="565711"/>
                  </a:lnTo>
                  <a:lnTo>
                    <a:pt x="991255" y="559392"/>
                  </a:lnTo>
                  <a:lnTo>
                    <a:pt x="989971" y="552334"/>
                  </a:lnTo>
                  <a:lnTo>
                    <a:pt x="991255" y="545276"/>
                  </a:lnTo>
                  <a:lnTo>
                    <a:pt x="995107" y="538957"/>
                  </a:lnTo>
                  <a:lnTo>
                    <a:pt x="1099679" y="422940"/>
                  </a:lnTo>
                  <a:lnTo>
                    <a:pt x="1104346" y="413972"/>
                  </a:lnTo>
                  <a:lnTo>
                    <a:pt x="1104136" y="404392"/>
                  </a:lnTo>
                  <a:lnTo>
                    <a:pt x="1099531" y="395992"/>
                  </a:lnTo>
                  <a:lnTo>
                    <a:pt x="1091009" y="390564"/>
                  </a:lnTo>
                  <a:lnTo>
                    <a:pt x="942543" y="342408"/>
                  </a:lnTo>
                  <a:lnTo>
                    <a:pt x="936049" y="338861"/>
                  </a:lnTo>
                  <a:lnTo>
                    <a:pt x="931408" y="333390"/>
                  </a:lnTo>
                  <a:lnTo>
                    <a:pt x="928992" y="326635"/>
                  </a:lnTo>
                  <a:lnTo>
                    <a:pt x="929171" y="319236"/>
                  </a:lnTo>
                  <a:lnTo>
                    <a:pt x="945654" y="241919"/>
                  </a:lnTo>
                  <a:close/>
                </a:path>
                <a:path w="1104900" h="1104900">
                  <a:moveTo>
                    <a:pt x="938051" y="142729"/>
                  </a:moveTo>
                  <a:lnTo>
                    <a:pt x="785322" y="175304"/>
                  </a:lnTo>
                  <a:lnTo>
                    <a:pt x="777922" y="175483"/>
                  </a:lnTo>
                  <a:lnTo>
                    <a:pt x="959817" y="175483"/>
                  </a:lnTo>
                  <a:lnTo>
                    <a:pt x="961746" y="166435"/>
                  </a:lnTo>
                  <a:lnTo>
                    <a:pt x="961305" y="156334"/>
                  </a:lnTo>
                  <a:lnTo>
                    <a:pt x="956334" y="148142"/>
                  </a:lnTo>
                  <a:lnTo>
                    <a:pt x="948145" y="143170"/>
                  </a:lnTo>
                  <a:lnTo>
                    <a:pt x="938051" y="142729"/>
                  </a:lnTo>
                  <a:close/>
                </a:path>
                <a:path w="1104900" h="1104900">
                  <a:moveTo>
                    <a:pt x="413999" y="0"/>
                  </a:moveTo>
                  <a:lnTo>
                    <a:pt x="404418" y="211"/>
                  </a:lnTo>
                  <a:lnTo>
                    <a:pt x="396015" y="4822"/>
                  </a:lnTo>
                  <a:lnTo>
                    <a:pt x="390581" y="13350"/>
                  </a:lnTo>
                  <a:lnTo>
                    <a:pt x="342488" y="161712"/>
                  </a:lnTo>
                  <a:lnTo>
                    <a:pt x="338947" y="168210"/>
                  </a:lnTo>
                  <a:lnTo>
                    <a:pt x="333480" y="172852"/>
                  </a:lnTo>
                  <a:lnTo>
                    <a:pt x="326729" y="175269"/>
                  </a:lnTo>
                  <a:lnTo>
                    <a:pt x="777324" y="175269"/>
                  </a:lnTo>
                  <a:lnTo>
                    <a:pt x="771165" y="173067"/>
                  </a:lnTo>
                  <a:lnTo>
                    <a:pt x="765693" y="168426"/>
                  </a:lnTo>
                  <a:lnTo>
                    <a:pt x="762150" y="161932"/>
                  </a:lnTo>
                  <a:lnTo>
                    <a:pt x="746731" y="114366"/>
                  </a:lnTo>
                  <a:lnTo>
                    <a:pt x="552288" y="114366"/>
                  </a:lnTo>
                  <a:lnTo>
                    <a:pt x="545229" y="113080"/>
                  </a:lnTo>
                  <a:lnTo>
                    <a:pt x="538911" y="109222"/>
                  </a:lnTo>
                  <a:lnTo>
                    <a:pt x="422967" y="4670"/>
                  </a:lnTo>
                  <a:lnTo>
                    <a:pt x="413999" y="0"/>
                  </a:lnTo>
                  <a:close/>
                </a:path>
                <a:path w="1104900" h="1104900">
                  <a:moveTo>
                    <a:pt x="690572" y="0"/>
                  </a:moveTo>
                  <a:lnTo>
                    <a:pt x="681608" y="4670"/>
                  </a:lnTo>
                  <a:lnTo>
                    <a:pt x="565664" y="109222"/>
                  </a:lnTo>
                  <a:lnTo>
                    <a:pt x="559346" y="113080"/>
                  </a:lnTo>
                  <a:lnTo>
                    <a:pt x="552288" y="114366"/>
                  </a:lnTo>
                  <a:lnTo>
                    <a:pt x="746731" y="114366"/>
                  </a:lnTo>
                  <a:lnTo>
                    <a:pt x="713984" y="13350"/>
                  </a:lnTo>
                  <a:lnTo>
                    <a:pt x="708554" y="4822"/>
                  </a:lnTo>
                  <a:lnTo>
                    <a:pt x="700152" y="211"/>
                  </a:lnTo>
                  <a:lnTo>
                    <a:pt x="690572"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44" name="object 44"/>
            <p:cNvSpPr/>
            <p:nvPr/>
          </p:nvSpPr>
          <p:spPr>
            <a:xfrm>
              <a:off x="1049769" y="214940"/>
              <a:ext cx="17096740" cy="2956560"/>
            </a:xfrm>
            <a:custGeom>
              <a:avLst/>
              <a:gdLst/>
              <a:ahLst/>
              <a:cxnLst/>
              <a:rect l="l" t="t" r="r" b="b"/>
              <a:pathLst>
                <a:path w="17096740" h="2956560">
                  <a:moveTo>
                    <a:pt x="783856" y="2564219"/>
                  </a:moveTo>
                  <a:lnTo>
                    <a:pt x="780808" y="2515057"/>
                  </a:lnTo>
                  <a:lnTo>
                    <a:pt x="771880" y="2467711"/>
                  </a:lnTo>
                  <a:lnTo>
                    <a:pt x="757478" y="2422563"/>
                  </a:lnTo>
                  <a:lnTo>
                    <a:pt x="737933" y="2379967"/>
                  </a:lnTo>
                  <a:lnTo>
                    <a:pt x="713638" y="2340292"/>
                  </a:lnTo>
                  <a:lnTo>
                    <a:pt x="684936" y="2303919"/>
                  </a:lnTo>
                  <a:lnTo>
                    <a:pt x="652221" y="2271204"/>
                  </a:lnTo>
                  <a:lnTo>
                    <a:pt x="615848" y="2242502"/>
                  </a:lnTo>
                  <a:lnTo>
                    <a:pt x="576173" y="2218207"/>
                  </a:lnTo>
                  <a:lnTo>
                    <a:pt x="533577" y="2198662"/>
                  </a:lnTo>
                  <a:lnTo>
                    <a:pt x="488429" y="2184247"/>
                  </a:lnTo>
                  <a:lnTo>
                    <a:pt x="441083" y="2175332"/>
                  </a:lnTo>
                  <a:lnTo>
                    <a:pt x="391922" y="2172284"/>
                  </a:lnTo>
                  <a:lnTo>
                    <a:pt x="342760" y="2175332"/>
                  </a:lnTo>
                  <a:lnTo>
                    <a:pt x="295414" y="2184247"/>
                  </a:lnTo>
                  <a:lnTo>
                    <a:pt x="250266" y="2198662"/>
                  </a:lnTo>
                  <a:lnTo>
                    <a:pt x="207670" y="2218207"/>
                  </a:lnTo>
                  <a:lnTo>
                    <a:pt x="168008" y="2242502"/>
                  </a:lnTo>
                  <a:lnTo>
                    <a:pt x="131622" y="2271204"/>
                  </a:lnTo>
                  <a:lnTo>
                    <a:pt x="98907" y="2303919"/>
                  </a:lnTo>
                  <a:lnTo>
                    <a:pt x="70218" y="2340292"/>
                  </a:lnTo>
                  <a:lnTo>
                    <a:pt x="45910" y="2379967"/>
                  </a:lnTo>
                  <a:lnTo>
                    <a:pt x="26377" y="2422563"/>
                  </a:lnTo>
                  <a:lnTo>
                    <a:pt x="11963" y="2467711"/>
                  </a:lnTo>
                  <a:lnTo>
                    <a:pt x="3048" y="2515057"/>
                  </a:lnTo>
                  <a:lnTo>
                    <a:pt x="0" y="2564219"/>
                  </a:lnTo>
                  <a:lnTo>
                    <a:pt x="3048" y="2613380"/>
                  </a:lnTo>
                  <a:lnTo>
                    <a:pt x="11963" y="2660713"/>
                  </a:lnTo>
                  <a:lnTo>
                    <a:pt x="26377" y="2705874"/>
                  </a:lnTo>
                  <a:lnTo>
                    <a:pt x="45910" y="2748470"/>
                  </a:lnTo>
                  <a:lnTo>
                    <a:pt x="70218" y="2788132"/>
                  </a:lnTo>
                  <a:lnTo>
                    <a:pt x="98907" y="2824518"/>
                  </a:lnTo>
                  <a:lnTo>
                    <a:pt x="131622" y="2857233"/>
                  </a:lnTo>
                  <a:lnTo>
                    <a:pt x="168008" y="2885922"/>
                  </a:lnTo>
                  <a:lnTo>
                    <a:pt x="207670" y="2910230"/>
                  </a:lnTo>
                  <a:lnTo>
                    <a:pt x="250266" y="2929775"/>
                  </a:lnTo>
                  <a:lnTo>
                    <a:pt x="295414" y="2944177"/>
                  </a:lnTo>
                  <a:lnTo>
                    <a:pt x="342760" y="2953093"/>
                  </a:lnTo>
                  <a:lnTo>
                    <a:pt x="391922" y="2956153"/>
                  </a:lnTo>
                  <a:lnTo>
                    <a:pt x="441083" y="2953093"/>
                  </a:lnTo>
                  <a:lnTo>
                    <a:pt x="488429" y="2944177"/>
                  </a:lnTo>
                  <a:lnTo>
                    <a:pt x="533577" y="2929775"/>
                  </a:lnTo>
                  <a:lnTo>
                    <a:pt x="576173" y="2910230"/>
                  </a:lnTo>
                  <a:lnTo>
                    <a:pt x="615848" y="2885922"/>
                  </a:lnTo>
                  <a:lnTo>
                    <a:pt x="652221" y="2857233"/>
                  </a:lnTo>
                  <a:lnTo>
                    <a:pt x="684936" y="2824518"/>
                  </a:lnTo>
                  <a:lnTo>
                    <a:pt x="713638" y="2788132"/>
                  </a:lnTo>
                  <a:lnTo>
                    <a:pt x="737933" y="2748470"/>
                  </a:lnTo>
                  <a:lnTo>
                    <a:pt x="757478" y="2705874"/>
                  </a:lnTo>
                  <a:lnTo>
                    <a:pt x="771880" y="2660713"/>
                  </a:lnTo>
                  <a:lnTo>
                    <a:pt x="780808" y="2613380"/>
                  </a:lnTo>
                  <a:lnTo>
                    <a:pt x="783856" y="2564219"/>
                  </a:lnTo>
                  <a:close/>
                </a:path>
                <a:path w="17096740" h="2956560">
                  <a:moveTo>
                    <a:pt x="17096639" y="312940"/>
                  </a:moveTo>
                  <a:lnTo>
                    <a:pt x="17090911" y="270344"/>
                  </a:lnTo>
                  <a:lnTo>
                    <a:pt x="17074490" y="230670"/>
                  </a:lnTo>
                  <a:lnTo>
                    <a:pt x="17048506" y="194767"/>
                  </a:lnTo>
                  <a:lnTo>
                    <a:pt x="17014101" y="163487"/>
                  </a:lnTo>
                  <a:lnTo>
                    <a:pt x="16972382" y="137680"/>
                  </a:lnTo>
                  <a:lnTo>
                    <a:pt x="16924516" y="118198"/>
                  </a:lnTo>
                  <a:lnTo>
                    <a:pt x="16871620" y="105879"/>
                  </a:lnTo>
                  <a:lnTo>
                    <a:pt x="16831221" y="102831"/>
                  </a:lnTo>
                  <a:lnTo>
                    <a:pt x="16831221" y="0"/>
                  </a:lnTo>
                  <a:lnTo>
                    <a:pt x="16798443" y="0"/>
                  </a:lnTo>
                  <a:lnTo>
                    <a:pt x="16798443" y="102831"/>
                  </a:lnTo>
                  <a:lnTo>
                    <a:pt x="16758031" y="105879"/>
                  </a:lnTo>
                  <a:lnTo>
                    <a:pt x="16705136" y="118198"/>
                  </a:lnTo>
                  <a:lnTo>
                    <a:pt x="16657269" y="137680"/>
                  </a:lnTo>
                  <a:lnTo>
                    <a:pt x="16615563" y="163487"/>
                  </a:lnTo>
                  <a:lnTo>
                    <a:pt x="16581146" y="194767"/>
                  </a:lnTo>
                  <a:lnTo>
                    <a:pt x="16555161" y="230670"/>
                  </a:lnTo>
                  <a:lnTo>
                    <a:pt x="16538753" y="270344"/>
                  </a:lnTo>
                  <a:lnTo>
                    <a:pt x="16533025" y="312940"/>
                  </a:lnTo>
                  <a:lnTo>
                    <a:pt x="16538753" y="355536"/>
                  </a:lnTo>
                  <a:lnTo>
                    <a:pt x="16555161" y="395211"/>
                  </a:lnTo>
                  <a:lnTo>
                    <a:pt x="16581146" y="431114"/>
                  </a:lnTo>
                  <a:lnTo>
                    <a:pt x="16615563" y="462394"/>
                  </a:lnTo>
                  <a:lnTo>
                    <a:pt x="16657269" y="488200"/>
                  </a:lnTo>
                  <a:lnTo>
                    <a:pt x="16705136" y="507682"/>
                  </a:lnTo>
                  <a:lnTo>
                    <a:pt x="16758031" y="520001"/>
                  </a:lnTo>
                  <a:lnTo>
                    <a:pt x="16814826" y="524294"/>
                  </a:lnTo>
                  <a:lnTo>
                    <a:pt x="16871620" y="520001"/>
                  </a:lnTo>
                  <a:lnTo>
                    <a:pt x="16924516" y="507682"/>
                  </a:lnTo>
                  <a:lnTo>
                    <a:pt x="16972382" y="488200"/>
                  </a:lnTo>
                  <a:lnTo>
                    <a:pt x="17014101" y="462394"/>
                  </a:lnTo>
                  <a:lnTo>
                    <a:pt x="17048506" y="431114"/>
                  </a:lnTo>
                  <a:lnTo>
                    <a:pt x="17074490" y="395211"/>
                  </a:lnTo>
                  <a:lnTo>
                    <a:pt x="17090911" y="355536"/>
                  </a:lnTo>
                  <a:lnTo>
                    <a:pt x="17096639" y="31294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45" name="object 45"/>
            <p:cNvSpPr/>
            <p:nvPr/>
          </p:nvSpPr>
          <p:spPr>
            <a:xfrm>
              <a:off x="17713769" y="547744"/>
              <a:ext cx="288925" cy="62230"/>
            </a:xfrm>
            <a:custGeom>
              <a:avLst/>
              <a:gdLst/>
              <a:ahLst/>
              <a:cxnLst/>
              <a:rect l="l" t="t" r="r" b="b"/>
              <a:pathLst>
                <a:path w="288925" h="62229">
                  <a:moveTo>
                    <a:pt x="55676" y="33502"/>
                  </a:moveTo>
                  <a:lnTo>
                    <a:pt x="53111" y="21717"/>
                  </a:lnTo>
                  <a:lnTo>
                    <a:pt x="46786" y="10807"/>
                  </a:lnTo>
                  <a:lnTo>
                    <a:pt x="37668" y="2870"/>
                  </a:lnTo>
                  <a:lnTo>
                    <a:pt x="26733" y="0"/>
                  </a:lnTo>
                  <a:lnTo>
                    <a:pt x="16002" y="3556"/>
                  </a:lnTo>
                  <a:lnTo>
                    <a:pt x="7416" y="12052"/>
                  </a:lnTo>
                  <a:lnTo>
                    <a:pt x="1803" y="23342"/>
                  </a:lnTo>
                  <a:lnTo>
                    <a:pt x="0" y="35267"/>
                  </a:lnTo>
                  <a:lnTo>
                    <a:pt x="2527" y="46050"/>
                  </a:lnTo>
                  <a:lnTo>
                    <a:pt x="8775" y="54711"/>
                  </a:lnTo>
                  <a:lnTo>
                    <a:pt x="17818" y="60388"/>
                  </a:lnTo>
                  <a:lnTo>
                    <a:pt x="28727" y="62230"/>
                  </a:lnTo>
                  <a:lnTo>
                    <a:pt x="39497" y="59702"/>
                  </a:lnTo>
                  <a:lnTo>
                    <a:pt x="48145" y="53454"/>
                  </a:lnTo>
                  <a:lnTo>
                    <a:pt x="53835" y="44411"/>
                  </a:lnTo>
                  <a:lnTo>
                    <a:pt x="55676" y="33502"/>
                  </a:lnTo>
                  <a:close/>
                </a:path>
                <a:path w="288925" h="62229">
                  <a:moveTo>
                    <a:pt x="288328" y="33502"/>
                  </a:moveTo>
                  <a:lnTo>
                    <a:pt x="285762" y="21717"/>
                  </a:lnTo>
                  <a:lnTo>
                    <a:pt x="279438" y="10807"/>
                  </a:lnTo>
                  <a:lnTo>
                    <a:pt x="270319" y="2870"/>
                  </a:lnTo>
                  <a:lnTo>
                    <a:pt x="259384" y="0"/>
                  </a:lnTo>
                  <a:lnTo>
                    <a:pt x="248653" y="3556"/>
                  </a:lnTo>
                  <a:lnTo>
                    <a:pt x="240068" y="12052"/>
                  </a:lnTo>
                  <a:lnTo>
                    <a:pt x="234454" y="23342"/>
                  </a:lnTo>
                  <a:lnTo>
                    <a:pt x="232651" y="35267"/>
                  </a:lnTo>
                  <a:lnTo>
                    <a:pt x="235178" y="46050"/>
                  </a:lnTo>
                  <a:lnTo>
                    <a:pt x="241427" y="54711"/>
                  </a:lnTo>
                  <a:lnTo>
                    <a:pt x="250469" y="60388"/>
                  </a:lnTo>
                  <a:lnTo>
                    <a:pt x="261378" y="62230"/>
                  </a:lnTo>
                  <a:lnTo>
                    <a:pt x="272148" y="59702"/>
                  </a:lnTo>
                  <a:lnTo>
                    <a:pt x="280797" y="53454"/>
                  </a:lnTo>
                  <a:lnTo>
                    <a:pt x="286486" y="44411"/>
                  </a:lnTo>
                  <a:lnTo>
                    <a:pt x="288328" y="33502"/>
                  </a:lnTo>
                  <a:close/>
                </a:path>
              </a:pathLst>
            </a:custGeom>
            <a:solidFill>
              <a:srgbClr val="000000"/>
            </a:solidFill>
          </p:spPr>
          <p:txBody>
            <a:bodyPr wrap="square" lIns="0" tIns="0" rIns="0" bIns="0" rtlCol="0"/>
            <a:lstStyle/>
            <a:p>
              <a:endParaRPr dirty="0">
                <a:latin typeface="Meiryo UI" panose="020B0604030504040204" pitchFamily="34" charset="-128"/>
              </a:endParaRPr>
            </a:p>
          </p:txBody>
        </p:sp>
        <p:sp>
          <p:nvSpPr>
            <p:cNvPr id="46" name="object 46"/>
            <p:cNvSpPr/>
            <p:nvPr/>
          </p:nvSpPr>
          <p:spPr>
            <a:xfrm>
              <a:off x="17491368" y="643895"/>
              <a:ext cx="743585" cy="294005"/>
            </a:xfrm>
            <a:custGeom>
              <a:avLst/>
              <a:gdLst/>
              <a:ahLst/>
              <a:cxnLst/>
              <a:rect l="l" t="t" r="r" b="b"/>
              <a:pathLst>
                <a:path w="743584" h="294005">
                  <a:moveTo>
                    <a:pt x="251701" y="26073"/>
                  </a:moveTo>
                  <a:lnTo>
                    <a:pt x="248335" y="15290"/>
                  </a:lnTo>
                  <a:lnTo>
                    <a:pt x="240830" y="6299"/>
                  </a:lnTo>
                  <a:lnTo>
                    <a:pt x="230416" y="927"/>
                  </a:lnTo>
                  <a:lnTo>
                    <a:pt x="219151" y="0"/>
                  </a:lnTo>
                  <a:lnTo>
                    <a:pt x="208356" y="3365"/>
                  </a:lnTo>
                  <a:lnTo>
                    <a:pt x="158902" y="71640"/>
                  </a:lnTo>
                  <a:lnTo>
                    <a:pt x="134848" y="124256"/>
                  </a:lnTo>
                  <a:lnTo>
                    <a:pt x="120789" y="197980"/>
                  </a:lnTo>
                  <a:lnTo>
                    <a:pt x="112623" y="211264"/>
                  </a:lnTo>
                  <a:lnTo>
                    <a:pt x="102781" y="220586"/>
                  </a:lnTo>
                  <a:lnTo>
                    <a:pt x="94322" y="226161"/>
                  </a:lnTo>
                  <a:lnTo>
                    <a:pt x="80835" y="231978"/>
                  </a:lnTo>
                  <a:lnTo>
                    <a:pt x="67233" y="234759"/>
                  </a:lnTo>
                  <a:lnTo>
                    <a:pt x="54762" y="234403"/>
                  </a:lnTo>
                  <a:lnTo>
                    <a:pt x="33629" y="226745"/>
                  </a:lnTo>
                  <a:lnTo>
                    <a:pt x="22326" y="227215"/>
                  </a:lnTo>
                  <a:lnTo>
                    <a:pt x="12039" y="231889"/>
                  </a:lnTo>
                  <a:lnTo>
                    <a:pt x="4051" y="240449"/>
                  </a:lnTo>
                  <a:lnTo>
                    <a:pt x="0" y="251434"/>
                  </a:lnTo>
                  <a:lnTo>
                    <a:pt x="469" y="262737"/>
                  </a:lnTo>
                  <a:lnTo>
                    <a:pt x="36677" y="290728"/>
                  </a:lnTo>
                  <a:lnTo>
                    <a:pt x="62458" y="293954"/>
                  </a:lnTo>
                  <a:lnTo>
                    <a:pt x="77673" y="292925"/>
                  </a:lnTo>
                  <a:lnTo>
                    <a:pt x="123101" y="277647"/>
                  </a:lnTo>
                  <a:lnTo>
                    <a:pt x="167246" y="236131"/>
                  </a:lnTo>
                  <a:lnTo>
                    <a:pt x="183172" y="180543"/>
                  </a:lnTo>
                  <a:lnTo>
                    <a:pt x="190461" y="143827"/>
                  </a:lnTo>
                  <a:lnTo>
                    <a:pt x="207797" y="105371"/>
                  </a:lnTo>
                  <a:lnTo>
                    <a:pt x="228384" y="71297"/>
                  </a:lnTo>
                  <a:lnTo>
                    <a:pt x="245414" y="47752"/>
                  </a:lnTo>
                  <a:lnTo>
                    <a:pt x="250774" y="37338"/>
                  </a:lnTo>
                  <a:lnTo>
                    <a:pt x="251701" y="26073"/>
                  </a:lnTo>
                  <a:close/>
                </a:path>
                <a:path w="743584" h="294005">
                  <a:moveTo>
                    <a:pt x="317525" y="40728"/>
                  </a:moveTo>
                  <a:lnTo>
                    <a:pt x="315544" y="29591"/>
                  </a:lnTo>
                  <a:lnTo>
                    <a:pt x="309537" y="20015"/>
                  </a:lnTo>
                  <a:lnTo>
                    <a:pt x="299974" y="13246"/>
                  </a:lnTo>
                  <a:lnTo>
                    <a:pt x="288544" y="10718"/>
                  </a:lnTo>
                  <a:lnTo>
                    <a:pt x="277418" y="12700"/>
                  </a:lnTo>
                  <a:lnTo>
                    <a:pt x="253352" y="47091"/>
                  </a:lnTo>
                  <a:lnTo>
                    <a:pt x="240868" y="83578"/>
                  </a:lnTo>
                  <a:lnTo>
                    <a:pt x="230555" y="128244"/>
                  </a:lnTo>
                  <a:lnTo>
                    <a:pt x="229349" y="171602"/>
                  </a:lnTo>
                  <a:lnTo>
                    <a:pt x="232752" y="181762"/>
                  </a:lnTo>
                  <a:lnTo>
                    <a:pt x="239293" y="189776"/>
                  </a:lnTo>
                  <a:lnTo>
                    <a:pt x="248158" y="195033"/>
                  </a:lnTo>
                  <a:lnTo>
                    <a:pt x="258508" y="196926"/>
                  </a:lnTo>
                  <a:lnTo>
                    <a:pt x="262699" y="196634"/>
                  </a:lnTo>
                  <a:lnTo>
                    <a:pt x="287731" y="163258"/>
                  </a:lnTo>
                  <a:lnTo>
                    <a:pt x="288582" y="138442"/>
                  </a:lnTo>
                  <a:lnTo>
                    <a:pt x="295173" y="108216"/>
                  </a:lnTo>
                  <a:lnTo>
                    <a:pt x="304876" y="77724"/>
                  </a:lnTo>
                  <a:lnTo>
                    <a:pt x="314998" y="52158"/>
                  </a:lnTo>
                  <a:lnTo>
                    <a:pt x="317525" y="40728"/>
                  </a:lnTo>
                  <a:close/>
                </a:path>
                <a:path w="743584" h="294005">
                  <a:moveTo>
                    <a:pt x="520382" y="171602"/>
                  </a:moveTo>
                  <a:lnTo>
                    <a:pt x="519176" y="128244"/>
                  </a:lnTo>
                  <a:lnTo>
                    <a:pt x="508876" y="83578"/>
                  </a:lnTo>
                  <a:lnTo>
                    <a:pt x="496392" y="47091"/>
                  </a:lnTo>
                  <a:lnTo>
                    <a:pt x="472325" y="12700"/>
                  </a:lnTo>
                  <a:lnTo>
                    <a:pt x="461200" y="10718"/>
                  </a:lnTo>
                  <a:lnTo>
                    <a:pt x="449770" y="13246"/>
                  </a:lnTo>
                  <a:lnTo>
                    <a:pt x="440220" y="20015"/>
                  </a:lnTo>
                  <a:lnTo>
                    <a:pt x="434200" y="29591"/>
                  </a:lnTo>
                  <a:lnTo>
                    <a:pt x="432219" y="40716"/>
                  </a:lnTo>
                  <a:lnTo>
                    <a:pt x="434733" y="52146"/>
                  </a:lnTo>
                  <a:lnTo>
                    <a:pt x="444855" y="77711"/>
                  </a:lnTo>
                  <a:lnTo>
                    <a:pt x="454558" y="108204"/>
                  </a:lnTo>
                  <a:lnTo>
                    <a:pt x="461149" y="138442"/>
                  </a:lnTo>
                  <a:lnTo>
                    <a:pt x="462000" y="163258"/>
                  </a:lnTo>
                  <a:lnTo>
                    <a:pt x="462673" y="174955"/>
                  </a:lnTo>
                  <a:lnTo>
                    <a:pt x="467601" y="185127"/>
                  </a:lnTo>
                  <a:lnTo>
                    <a:pt x="475996" y="192709"/>
                  </a:lnTo>
                  <a:lnTo>
                    <a:pt x="487032" y="196634"/>
                  </a:lnTo>
                  <a:lnTo>
                    <a:pt x="491236" y="196926"/>
                  </a:lnTo>
                  <a:lnTo>
                    <a:pt x="501586" y="195033"/>
                  </a:lnTo>
                  <a:lnTo>
                    <a:pt x="510438" y="189776"/>
                  </a:lnTo>
                  <a:lnTo>
                    <a:pt x="516978" y="181762"/>
                  </a:lnTo>
                  <a:lnTo>
                    <a:pt x="520382" y="171602"/>
                  </a:lnTo>
                  <a:close/>
                </a:path>
                <a:path w="743584" h="294005">
                  <a:moveTo>
                    <a:pt x="743178" y="251434"/>
                  </a:moveTo>
                  <a:lnTo>
                    <a:pt x="739127" y="240449"/>
                  </a:lnTo>
                  <a:lnTo>
                    <a:pt x="731151" y="231889"/>
                  </a:lnTo>
                  <a:lnTo>
                    <a:pt x="720852" y="227215"/>
                  </a:lnTo>
                  <a:lnTo>
                    <a:pt x="709561" y="226745"/>
                  </a:lnTo>
                  <a:lnTo>
                    <a:pt x="688416" y="234403"/>
                  </a:lnTo>
                  <a:lnTo>
                    <a:pt x="675944" y="234759"/>
                  </a:lnTo>
                  <a:lnTo>
                    <a:pt x="640410" y="220586"/>
                  </a:lnTo>
                  <a:lnTo>
                    <a:pt x="608330" y="124256"/>
                  </a:lnTo>
                  <a:lnTo>
                    <a:pt x="584288" y="71640"/>
                  </a:lnTo>
                  <a:lnTo>
                    <a:pt x="558800" y="31051"/>
                  </a:lnTo>
                  <a:lnTo>
                    <a:pt x="543814" y="10871"/>
                  </a:lnTo>
                  <a:lnTo>
                    <a:pt x="534822" y="3365"/>
                  </a:lnTo>
                  <a:lnTo>
                    <a:pt x="524040" y="0"/>
                  </a:lnTo>
                  <a:lnTo>
                    <a:pt x="512775" y="939"/>
                  </a:lnTo>
                  <a:lnTo>
                    <a:pt x="502373" y="6299"/>
                  </a:lnTo>
                  <a:lnTo>
                    <a:pt x="494868" y="15278"/>
                  </a:lnTo>
                  <a:lnTo>
                    <a:pt x="491502" y="26073"/>
                  </a:lnTo>
                  <a:lnTo>
                    <a:pt x="492417" y="37338"/>
                  </a:lnTo>
                  <a:lnTo>
                    <a:pt x="497763" y="47752"/>
                  </a:lnTo>
                  <a:lnTo>
                    <a:pt x="514794" y="71297"/>
                  </a:lnTo>
                  <a:lnTo>
                    <a:pt x="535381" y="105371"/>
                  </a:lnTo>
                  <a:lnTo>
                    <a:pt x="552729" y="143827"/>
                  </a:lnTo>
                  <a:lnTo>
                    <a:pt x="560019" y="180543"/>
                  </a:lnTo>
                  <a:lnTo>
                    <a:pt x="564108" y="209537"/>
                  </a:lnTo>
                  <a:lnTo>
                    <a:pt x="575945" y="236131"/>
                  </a:lnTo>
                  <a:lnTo>
                    <a:pt x="620090" y="277647"/>
                  </a:lnTo>
                  <a:lnTo>
                    <a:pt x="665518" y="292925"/>
                  </a:lnTo>
                  <a:lnTo>
                    <a:pt x="680732" y="293954"/>
                  </a:lnTo>
                  <a:lnTo>
                    <a:pt x="693877" y="293141"/>
                  </a:lnTo>
                  <a:lnTo>
                    <a:pt x="738035" y="273037"/>
                  </a:lnTo>
                  <a:lnTo>
                    <a:pt x="742708" y="262737"/>
                  </a:lnTo>
                  <a:lnTo>
                    <a:pt x="743178" y="251434"/>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47" name="object 47"/>
            <p:cNvPicPr/>
            <p:nvPr/>
          </p:nvPicPr>
          <p:blipFill>
            <a:blip r:embed="rId24" cstate="email">
              <a:extLst>
                <a:ext uri="{28A0092B-C50C-407E-A947-70E740481C1C}">
                  <a14:useLocalDpi xmlns:a14="http://schemas.microsoft.com/office/drawing/2010/main"/>
                </a:ext>
              </a:extLst>
            </a:blip>
            <a:stretch>
              <a:fillRect/>
            </a:stretch>
          </p:blipFill>
          <p:spPr>
            <a:xfrm>
              <a:off x="17779398" y="83864"/>
              <a:ext cx="167125" cy="167115"/>
            </a:xfrm>
            <a:prstGeom prst="rect">
              <a:avLst/>
            </a:prstGeom>
          </p:spPr>
        </p:pic>
        <p:sp>
          <p:nvSpPr>
            <p:cNvPr id="48" name="object 48"/>
            <p:cNvSpPr/>
            <p:nvPr/>
          </p:nvSpPr>
          <p:spPr>
            <a:xfrm>
              <a:off x="17779398" y="601601"/>
              <a:ext cx="167640" cy="114935"/>
            </a:xfrm>
            <a:custGeom>
              <a:avLst/>
              <a:gdLst/>
              <a:ahLst/>
              <a:cxnLst/>
              <a:rect l="l" t="t" r="r" b="b"/>
              <a:pathLst>
                <a:path w="167640" h="114934">
                  <a:moveTo>
                    <a:pt x="85201" y="0"/>
                  </a:moveTo>
                  <a:lnTo>
                    <a:pt x="52421" y="2207"/>
                  </a:lnTo>
                  <a:lnTo>
                    <a:pt x="25296" y="9846"/>
                  </a:lnTo>
                  <a:lnTo>
                    <a:pt x="6823" y="24441"/>
                  </a:lnTo>
                  <a:lnTo>
                    <a:pt x="0" y="47516"/>
                  </a:lnTo>
                  <a:lnTo>
                    <a:pt x="6566" y="73664"/>
                  </a:lnTo>
                  <a:lnTo>
                    <a:pt x="24475" y="95019"/>
                  </a:lnTo>
                  <a:lnTo>
                    <a:pt x="51038" y="109417"/>
                  </a:lnTo>
                  <a:lnTo>
                    <a:pt x="83568" y="114698"/>
                  </a:lnTo>
                  <a:lnTo>
                    <a:pt x="116091" y="109417"/>
                  </a:lnTo>
                  <a:lnTo>
                    <a:pt x="142651" y="95019"/>
                  </a:lnTo>
                  <a:lnTo>
                    <a:pt x="160559" y="73664"/>
                  </a:lnTo>
                  <a:lnTo>
                    <a:pt x="167125" y="47516"/>
                  </a:lnTo>
                  <a:lnTo>
                    <a:pt x="160815" y="24441"/>
                  </a:lnTo>
                  <a:lnTo>
                    <a:pt x="143472" y="9846"/>
                  </a:lnTo>
                  <a:lnTo>
                    <a:pt x="117474" y="2207"/>
                  </a:lnTo>
                  <a:lnTo>
                    <a:pt x="85201"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49" name="object 49"/>
            <p:cNvSpPr/>
            <p:nvPr/>
          </p:nvSpPr>
          <p:spPr>
            <a:xfrm>
              <a:off x="17846257" y="647474"/>
              <a:ext cx="33655" cy="23495"/>
            </a:xfrm>
            <a:custGeom>
              <a:avLst/>
              <a:gdLst/>
              <a:ahLst/>
              <a:cxnLst/>
              <a:rect l="l" t="t" r="r" b="b"/>
              <a:pathLst>
                <a:path w="33655" h="23495">
                  <a:moveTo>
                    <a:pt x="26260" y="0"/>
                  </a:moveTo>
                  <a:lnTo>
                    <a:pt x="7811" y="0"/>
                  </a:lnTo>
                  <a:lnTo>
                    <a:pt x="0" y="2094"/>
                  </a:lnTo>
                  <a:lnTo>
                    <a:pt x="0" y="16920"/>
                  </a:lnTo>
                  <a:lnTo>
                    <a:pt x="7476" y="22941"/>
                  </a:lnTo>
                  <a:lnTo>
                    <a:pt x="25936" y="22941"/>
                  </a:lnTo>
                  <a:lnTo>
                    <a:pt x="33423" y="16920"/>
                  </a:lnTo>
                  <a:lnTo>
                    <a:pt x="33423" y="9507"/>
                  </a:lnTo>
                  <a:lnTo>
                    <a:pt x="33423" y="2094"/>
                  </a:lnTo>
                  <a:lnTo>
                    <a:pt x="26260" y="0"/>
                  </a:lnTo>
                  <a:close/>
                </a:path>
              </a:pathLst>
            </a:custGeom>
            <a:solidFill>
              <a:srgbClr val="000000"/>
            </a:solidFill>
          </p:spPr>
          <p:txBody>
            <a:bodyPr wrap="square" lIns="0" tIns="0" rIns="0" bIns="0" rtlCol="0"/>
            <a:lstStyle/>
            <a:p>
              <a:endParaRPr dirty="0">
                <a:latin typeface="Meiryo UI" panose="020B0604030504040204" pitchFamily="34" charset="-128"/>
              </a:endParaRPr>
            </a:p>
          </p:txBody>
        </p:sp>
      </p:grpSp>
      <p:sp>
        <p:nvSpPr>
          <p:cNvPr id="50" name="object 50"/>
          <p:cNvSpPr txBox="1">
            <a:spLocks noGrp="1"/>
          </p:cNvSpPr>
          <p:nvPr>
            <p:ph type="title"/>
          </p:nvPr>
        </p:nvSpPr>
        <p:spPr>
          <a:xfrm>
            <a:off x="7994650" y="489878"/>
            <a:ext cx="4145566" cy="1184299"/>
          </a:xfrm>
          <a:prstGeom prst="rect">
            <a:avLst/>
          </a:prstGeom>
        </p:spPr>
        <p:txBody>
          <a:bodyPr vert="horz" wrap="square" lIns="0" tIns="17145" rIns="0" bIns="0" rtlCol="0">
            <a:spAutoFit/>
          </a:bodyPr>
          <a:lstStyle/>
          <a:p>
            <a:pPr marL="62865">
              <a:lnSpc>
                <a:spcPts val="2735"/>
              </a:lnSpc>
              <a:spcBef>
                <a:spcPts val="135"/>
              </a:spcBef>
            </a:pPr>
            <a:r>
              <a:rPr sz="2300" spc="25" dirty="0"/>
              <a:t>う</a:t>
            </a:r>
            <a:r>
              <a:rPr sz="2300" spc="50" dirty="0"/>
              <a:t> </a:t>
            </a:r>
            <a:r>
              <a:rPr sz="2300" spc="30" dirty="0"/>
              <a:t>ち</a:t>
            </a:r>
            <a:r>
              <a:rPr sz="2300" spc="50" dirty="0"/>
              <a:t> </a:t>
            </a:r>
            <a:r>
              <a:rPr sz="2300" spc="25" dirty="0"/>
              <a:t>ゅ</a:t>
            </a:r>
            <a:r>
              <a:rPr sz="2300" spc="50" dirty="0"/>
              <a:t> </a:t>
            </a:r>
            <a:r>
              <a:rPr sz="2300" spc="25" dirty="0"/>
              <a:t>う</a:t>
            </a:r>
            <a:endParaRPr sz="2300" dirty="0"/>
          </a:p>
          <a:p>
            <a:pPr marL="12700">
              <a:lnSpc>
                <a:spcPts val="6395"/>
              </a:lnSpc>
            </a:pPr>
            <a:r>
              <a:rPr spc="10" dirty="0"/>
              <a:t>宇宙</a:t>
            </a:r>
            <a:r>
              <a:rPr spc="-260" dirty="0"/>
              <a:t>っ</a:t>
            </a:r>
            <a:r>
              <a:rPr dirty="0"/>
              <a:t>て？？</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5784850" y="814902"/>
            <a:ext cx="8573135" cy="839332"/>
          </a:xfrm>
          <a:prstGeom prst="rect">
            <a:avLst/>
          </a:prstGeom>
        </p:spPr>
        <p:txBody>
          <a:bodyPr vert="horz" wrap="square" lIns="0" tIns="15875" rIns="0" bIns="0" rtlCol="0">
            <a:spAutoFit/>
          </a:bodyPr>
          <a:lstStyle/>
          <a:p>
            <a:pPr marL="12700">
              <a:lnSpc>
                <a:spcPct val="100000"/>
              </a:lnSpc>
              <a:spcBef>
                <a:spcPts val="125"/>
              </a:spcBef>
            </a:pPr>
            <a:r>
              <a:rPr spc="20" dirty="0"/>
              <a:t>前におもりのテ</a:t>
            </a:r>
            <a:r>
              <a:rPr spc="-300" dirty="0"/>
              <a:t>ー</a:t>
            </a:r>
            <a:r>
              <a:rPr spc="20" dirty="0"/>
              <a:t>プをはる</a:t>
            </a:r>
          </a:p>
        </p:txBody>
      </p:sp>
      <p:grpSp>
        <p:nvGrpSpPr>
          <p:cNvPr id="4" name="object 4"/>
          <p:cNvGrpSpPr/>
          <p:nvPr/>
        </p:nvGrpSpPr>
        <p:grpSpPr>
          <a:xfrm>
            <a:off x="5601002" y="3052594"/>
            <a:ext cx="3041650" cy="2794635"/>
            <a:chOff x="5601002" y="3052594"/>
            <a:chExt cx="3041650" cy="2794635"/>
          </a:xfrm>
        </p:grpSpPr>
        <p:sp>
          <p:nvSpPr>
            <p:cNvPr id="5" name="object 5"/>
            <p:cNvSpPr/>
            <p:nvPr/>
          </p:nvSpPr>
          <p:spPr>
            <a:xfrm>
              <a:off x="5601002" y="5289026"/>
              <a:ext cx="3041650" cy="480695"/>
            </a:xfrm>
            <a:custGeom>
              <a:avLst/>
              <a:gdLst/>
              <a:ahLst/>
              <a:cxnLst/>
              <a:rect l="l" t="t" r="r" b="b"/>
              <a:pathLst>
                <a:path w="3041650" h="480695">
                  <a:moveTo>
                    <a:pt x="3031930" y="0"/>
                  </a:moveTo>
                  <a:lnTo>
                    <a:pt x="16229" y="0"/>
                  </a:lnTo>
                  <a:lnTo>
                    <a:pt x="14540" y="48277"/>
                  </a:lnTo>
                  <a:lnTo>
                    <a:pt x="11237" y="144843"/>
                  </a:lnTo>
                  <a:lnTo>
                    <a:pt x="8010" y="241440"/>
                  </a:lnTo>
                  <a:lnTo>
                    <a:pt x="3245" y="386438"/>
                  </a:lnTo>
                  <a:lnTo>
                    <a:pt x="2510" y="409979"/>
                  </a:lnTo>
                  <a:lnTo>
                    <a:pt x="1744" y="433564"/>
                  </a:lnTo>
                  <a:lnTo>
                    <a:pt x="918" y="457150"/>
                  </a:lnTo>
                  <a:lnTo>
                    <a:pt x="0" y="480697"/>
                  </a:lnTo>
                  <a:lnTo>
                    <a:pt x="3041312" y="480697"/>
                  </a:lnTo>
                  <a:lnTo>
                    <a:pt x="3031930" y="0"/>
                  </a:lnTo>
                  <a:close/>
                </a:path>
              </a:pathLst>
            </a:custGeom>
            <a:solidFill>
              <a:srgbClr val="F1BB22"/>
            </a:solidFill>
          </p:spPr>
          <p:txBody>
            <a:bodyPr wrap="square" lIns="0" tIns="0" rIns="0" bIns="0" rtlCol="0"/>
            <a:lstStyle/>
            <a:p>
              <a:endParaRPr dirty="0">
                <a:latin typeface="Meiryo UI" panose="020B0604030504040204" pitchFamily="34" charset="-128"/>
              </a:endParaRPr>
            </a:p>
          </p:txBody>
        </p:sp>
        <p:sp>
          <p:nvSpPr>
            <p:cNvPr id="6" name="object 6"/>
            <p:cNvSpPr/>
            <p:nvPr/>
          </p:nvSpPr>
          <p:spPr>
            <a:xfrm>
              <a:off x="6287806" y="3523933"/>
              <a:ext cx="611505" cy="1427480"/>
            </a:xfrm>
            <a:custGeom>
              <a:avLst/>
              <a:gdLst/>
              <a:ahLst/>
              <a:cxnLst/>
              <a:rect l="l" t="t" r="r" b="b"/>
              <a:pathLst>
                <a:path w="611504" h="1427479">
                  <a:moveTo>
                    <a:pt x="83610" y="0"/>
                  </a:moveTo>
                  <a:lnTo>
                    <a:pt x="0" y="24857"/>
                  </a:lnTo>
                  <a:lnTo>
                    <a:pt x="47789" y="305446"/>
                  </a:lnTo>
                  <a:lnTo>
                    <a:pt x="366983" y="1427097"/>
                  </a:lnTo>
                  <a:lnTo>
                    <a:pt x="563150" y="853445"/>
                  </a:lnTo>
                  <a:lnTo>
                    <a:pt x="611490" y="546649"/>
                  </a:lnTo>
                  <a:lnTo>
                    <a:pt x="496659" y="402691"/>
                  </a:lnTo>
                  <a:lnTo>
                    <a:pt x="203313" y="317550"/>
                  </a:lnTo>
                  <a:lnTo>
                    <a:pt x="83610"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7" name="object 7"/>
            <p:cNvSpPr/>
            <p:nvPr/>
          </p:nvSpPr>
          <p:spPr>
            <a:xfrm>
              <a:off x="6002940" y="3523933"/>
              <a:ext cx="611505" cy="1427480"/>
            </a:xfrm>
            <a:custGeom>
              <a:avLst/>
              <a:gdLst/>
              <a:ahLst/>
              <a:cxnLst/>
              <a:rect l="l" t="t" r="r" b="b"/>
              <a:pathLst>
                <a:path w="611504" h="1427479">
                  <a:moveTo>
                    <a:pt x="527880" y="0"/>
                  </a:moveTo>
                  <a:lnTo>
                    <a:pt x="408177" y="317550"/>
                  </a:lnTo>
                  <a:lnTo>
                    <a:pt x="114831" y="402691"/>
                  </a:lnTo>
                  <a:lnTo>
                    <a:pt x="0" y="546649"/>
                  </a:lnTo>
                  <a:lnTo>
                    <a:pt x="48339" y="853445"/>
                  </a:lnTo>
                  <a:lnTo>
                    <a:pt x="244506" y="1427097"/>
                  </a:lnTo>
                  <a:lnTo>
                    <a:pt x="563701" y="305446"/>
                  </a:lnTo>
                  <a:lnTo>
                    <a:pt x="611490" y="24857"/>
                  </a:lnTo>
                  <a:lnTo>
                    <a:pt x="527880" y="0"/>
                  </a:lnTo>
                  <a:close/>
                </a:path>
              </a:pathLst>
            </a:custGeom>
            <a:solidFill>
              <a:srgbClr val="E4E4E4"/>
            </a:solidFill>
          </p:spPr>
          <p:txBody>
            <a:bodyPr wrap="square" lIns="0" tIns="0" rIns="0" bIns="0" rtlCol="0"/>
            <a:lstStyle/>
            <a:p>
              <a:endParaRPr dirty="0">
                <a:latin typeface="Meiryo UI" panose="020B0604030504040204" pitchFamily="34" charset="-128"/>
              </a:endParaRPr>
            </a:p>
          </p:txBody>
        </p:sp>
        <p:sp>
          <p:nvSpPr>
            <p:cNvPr id="8" name="object 8"/>
            <p:cNvSpPr/>
            <p:nvPr/>
          </p:nvSpPr>
          <p:spPr>
            <a:xfrm>
              <a:off x="5791416" y="3052603"/>
              <a:ext cx="1316355" cy="654685"/>
            </a:xfrm>
            <a:custGeom>
              <a:avLst/>
              <a:gdLst/>
              <a:ahLst/>
              <a:cxnLst/>
              <a:rect l="l" t="t" r="r" b="b"/>
              <a:pathLst>
                <a:path w="1316354" h="654685">
                  <a:moveTo>
                    <a:pt x="640702" y="526656"/>
                  </a:moveTo>
                  <a:lnTo>
                    <a:pt x="623900" y="454672"/>
                  </a:lnTo>
                  <a:lnTo>
                    <a:pt x="606526" y="394500"/>
                  </a:lnTo>
                  <a:lnTo>
                    <a:pt x="587590" y="329323"/>
                  </a:lnTo>
                  <a:lnTo>
                    <a:pt x="569925" y="268820"/>
                  </a:lnTo>
                  <a:lnTo>
                    <a:pt x="556374" y="222681"/>
                  </a:lnTo>
                  <a:lnTo>
                    <a:pt x="536003" y="162445"/>
                  </a:lnTo>
                  <a:lnTo>
                    <a:pt x="500037" y="99428"/>
                  </a:lnTo>
                  <a:lnTo>
                    <a:pt x="500037" y="476923"/>
                  </a:lnTo>
                  <a:lnTo>
                    <a:pt x="491274" y="500329"/>
                  </a:lnTo>
                  <a:lnTo>
                    <a:pt x="473849" y="518299"/>
                  </a:lnTo>
                  <a:lnTo>
                    <a:pt x="449630" y="528002"/>
                  </a:lnTo>
                  <a:lnTo>
                    <a:pt x="441617" y="529615"/>
                  </a:lnTo>
                  <a:lnTo>
                    <a:pt x="434581" y="531279"/>
                  </a:lnTo>
                  <a:lnTo>
                    <a:pt x="428777" y="532472"/>
                  </a:lnTo>
                  <a:lnTo>
                    <a:pt x="424484" y="532676"/>
                  </a:lnTo>
                  <a:lnTo>
                    <a:pt x="389978" y="526656"/>
                  </a:lnTo>
                  <a:lnTo>
                    <a:pt x="303872" y="504050"/>
                  </a:lnTo>
                  <a:lnTo>
                    <a:pt x="264160" y="490169"/>
                  </a:lnTo>
                  <a:lnTo>
                    <a:pt x="225412" y="463461"/>
                  </a:lnTo>
                  <a:lnTo>
                    <a:pt x="196710" y="431419"/>
                  </a:lnTo>
                  <a:lnTo>
                    <a:pt x="173355" y="394690"/>
                  </a:lnTo>
                  <a:lnTo>
                    <a:pt x="155841" y="354939"/>
                  </a:lnTo>
                  <a:lnTo>
                    <a:pt x="144640" y="313817"/>
                  </a:lnTo>
                  <a:lnTo>
                    <a:pt x="141630" y="277787"/>
                  </a:lnTo>
                  <a:lnTo>
                    <a:pt x="146659" y="243522"/>
                  </a:lnTo>
                  <a:lnTo>
                    <a:pt x="180682" y="180771"/>
                  </a:lnTo>
                  <a:lnTo>
                    <a:pt x="226123" y="148018"/>
                  </a:lnTo>
                  <a:lnTo>
                    <a:pt x="293928" y="141554"/>
                  </a:lnTo>
                  <a:lnTo>
                    <a:pt x="318655" y="144691"/>
                  </a:lnTo>
                  <a:lnTo>
                    <a:pt x="361416" y="161328"/>
                  </a:lnTo>
                  <a:lnTo>
                    <a:pt x="398411" y="202272"/>
                  </a:lnTo>
                  <a:lnTo>
                    <a:pt x="414616" y="242214"/>
                  </a:lnTo>
                  <a:lnTo>
                    <a:pt x="425500" y="267093"/>
                  </a:lnTo>
                  <a:lnTo>
                    <a:pt x="448640" y="319481"/>
                  </a:lnTo>
                  <a:lnTo>
                    <a:pt x="475678" y="385419"/>
                  </a:lnTo>
                  <a:lnTo>
                    <a:pt x="498284" y="450951"/>
                  </a:lnTo>
                  <a:lnTo>
                    <a:pt x="500037" y="476923"/>
                  </a:lnTo>
                  <a:lnTo>
                    <a:pt x="500037" y="99428"/>
                  </a:lnTo>
                  <a:lnTo>
                    <a:pt x="440588" y="43980"/>
                  </a:lnTo>
                  <a:lnTo>
                    <a:pt x="398310" y="21704"/>
                  </a:lnTo>
                  <a:lnTo>
                    <a:pt x="351409" y="6972"/>
                  </a:lnTo>
                  <a:lnTo>
                    <a:pt x="300964" y="241"/>
                  </a:lnTo>
                  <a:lnTo>
                    <a:pt x="258102" y="0"/>
                  </a:lnTo>
                  <a:lnTo>
                    <a:pt x="212217" y="5511"/>
                  </a:lnTo>
                  <a:lnTo>
                    <a:pt x="164985" y="20015"/>
                  </a:lnTo>
                  <a:lnTo>
                    <a:pt x="118033" y="46774"/>
                  </a:lnTo>
                  <a:lnTo>
                    <a:pt x="72986" y="89027"/>
                  </a:lnTo>
                  <a:lnTo>
                    <a:pt x="40640" y="134112"/>
                  </a:lnTo>
                  <a:lnTo>
                    <a:pt x="17602" y="182232"/>
                  </a:lnTo>
                  <a:lnTo>
                    <a:pt x="4025" y="232943"/>
                  </a:lnTo>
                  <a:lnTo>
                    <a:pt x="0" y="285813"/>
                  </a:lnTo>
                  <a:lnTo>
                    <a:pt x="5676" y="340372"/>
                  </a:lnTo>
                  <a:lnTo>
                    <a:pt x="17310" y="384797"/>
                  </a:lnTo>
                  <a:lnTo>
                    <a:pt x="34493" y="427418"/>
                  </a:lnTo>
                  <a:lnTo>
                    <a:pt x="56515" y="467880"/>
                  </a:lnTo>
                  <a:lnTo>
                    <a:pt x="82664" y="505815"/>
                  </a:lnTo>
                  <a:lnTo>
                    <a:pt x="112255" y="540867"/>
                  </a:lnTo>
                  <a:lnTo>
                    <a:pt x="151714" y="576199"/>
                  </a:lnTo>
                  <a:lnTo>
                    <a:pt x="195694" y="603161"/>
                  </a:lnTo>
                  <a:lnTo>
                    <a:pt x="243954" y="623176"/>
                  </a:lnTo>
                  <a:lnTo>
                    <a:pt x="296227" y="637667"/>
                  </a:lnTo>
                  <a:lnTo>
                    <a:pt x="352234" y="648081"/>
                  </a:lnTo>
                  <a:lnTo>
                    <a:pt x="409143" y="653745"/>
                  </a:lnTo>
                  <a:lnTo>
                    <a:pt x="458355" y="654545"/>
                  </a:lnTo>
                  <a:lnTo>
                    <a:pt x="485140" y="653872"/>
                  </a:lnTo>
                  <a:lnTo>
                    <a:pt x="556056" y="636308"/>
                  </a:lnTo>
                  <a:lnTo>
                    <a:pt x="599516" y="611289"/>
                  </a:lnTo>
                  <a:lnTo>
                    <a:pt x="630326" y="574763"/>
                  </a:lnTo>
                  <a:lnTo>
                    <a:pt x="640308" y="532676"/>
                  </a:lnTo>
                  <a:lnTo>
                    <a:pt x="640651" y="529615"/>
                  </a:lnTo>
                  <a:lnTo>
                    <a:pt x="640702" y="526656"/>
                  </a:lnTo>
                  <a:close/>
                </a:path>
                <a:path w="1316354" h="654685">
                  <a:moveTo>
                    <a:pt x="1316075" y="285800"/>
                  </a:moveTo>
                  <a:lnTo>
                    <a:pt x="1312062" y="232943"/>
                  </a:lnTo>
                  <a:lnTo>
                    <a:pt x="1298473" y="182219"/>
                  </a:lnTo>
                  <a:lnTo>
                    <a:pt x="1279004" y="141541"/>
                  </a:lnTo>
                  <a:lnTo>
                    <a:pt x="1275448" y="134099"/>
                  </a:lnTo>
                  <a:lnTo>
                    <a:pt x="1243088" y="89027"/>
                  </a:lnTo>
                  <a:lnTo>
                    <a:pt x="1198054" y="46761"/>
                  </a:lnTo>
                  <a:lnTo>
                    <a:pt x="1174445" y="33324"/>
                  </a:lnTo>
                  <a:lnTo>
                    <a:pt x="1174445" y="277774"/>
                  </a:lnTo>
                  <a:lnTo>
                    <a:pt x="1171435" y="313817"/>
                  </a:lnTo>
                  <a:lnTo>
                    <a:pt x="1160233" y="354939"/>
                  </a:lnTo>
                  <a:lnTo>
                    <a:pt x="1142720" y="394690"/>
                  </a:lnTo>
                  <a:lnTo>
                    <a:pt x="1119378" y="431419"/>
                  </a:lnTo>
                  <a:lnTo>
                    <a:pt x="1090663" y="463461"/>
                  </a:lnTo>
                  <a:lnTo>
                    <a:pt x="1051928" y="490169"/>
                  </a:lnTo>
                  <a:lnTo>
                    <a:pt x="1012202" y="504050"/>
                  </a:lnTo>
                  <a:lnTo>
                    <a:pt x="959142" y="518668"/>
                  </a:lnTo>
                  <a:lnTo>
                    <a:pt x="891603" y="532688"/>
                  </a:lnTo>
                  <a:lnTo>
                    <a:pt x="887310" y="532472"/>
                  </a:lnTo>
                  <a:lnTo>
                    <a:pt x="881507" y="531279"/>
                  </a:lnTo>
                  <a:lnTo>
                    <a:pt x="874458" y="529628"/>
                  </a:lnTo>
                  <a:lnTo>
                    <a:pt x="866457" y="528002"/>
                  </a:lnTo>
                  <a:lnTo>
                    <a:pt x="842225" y="518312"/>
                  </a:lnTo>
                  <a:lnTo>
                    <a:pt x="824814" y="500329"/>
                  </a:lnTo>
                  <a:lnTo>
                    <a:pt x="816051" y="476923"/>
                  </a:lnTo>
                  <a:lnTo>
                    <a:pt x="817803" y="450964"/>
                  </a:lnTo>
                  <a:lnTo>
                    <a:pt x="840409" y="385432"/>
                  </a:lnTo>
                  <a:lnTo>
                    <a:pt x="867448" y="319481"/>
                  </a:lnTo>
                  <a:lnTo>
                    <a:pt x="890574" y="267081"/>
                  </a:lnTo>
                  <a:lnTo>
                    <a:pt x="901471" y="242214"/>
                  </a:lnTo>
                  <a:lnTo>
                    <a:pt x="917663" y="202272"/>
                  </a:lnTo>
                  <a:lnTo>
                    <a:pt x="954671" y="161328"/>
                  </a:lnTo>
                  <a:lnTo>
                    <a:pt x="997419" y="144678"/>
                  </a:lnTo>
                  <a:lnTo>
                    <a:pt x="1022159" y="141541"/>
                  </a:lnTo>
                  <a:lnTo>
                    <a:pt x="1060145" y="141947"/>
                  </a:lnTo>
                  <a:lnTo>
                    <a:pt x="1114183" y="160667"/>
                  </a:lnTo>
                  <a:lnTo>
                    <a:pt x="1156398" y="211150"/>
                  </a:lnTo>
                  <a:lnTo>
                    <a:pt x="1174445" y="277774"/>
                  </a:lnTo>
                  <a:lnTo>
                    <a:pt x="1174445" y="33324"/>
                  </a:lnTo>
                  <a:lnTo>
                    <a:pt x="1151089" y="20015"/>
                  </a:lnTo>
                  <a:lnTo>
                    <a:pt x="1103858" y="5499"/>
                  </a:lnTo>
                  <a:lnTo>
                    <a:pt x="1057986" y="0"/>
                  </a:lnTo>
                  <a:lnTo>
                    <a:pt x="1015111" y="241"/>
                  </a:lnTo>
                  <a:lnTo>
                    <a:pt x="964666" y="6972"/>
                  </a:lnTo>
                  <a:lnTo>
                    <a:pt x="917765" y="21704"/>
                  </a:lnTo>
                  <a:lnTo>
                    <a:pt x="875499" y="43980"/>
                  </a:lnTo>
                  <a:lnTo>
                    <a:pt x="838936" y="73367"/>
                  </a:lnTo>
                  <a:lnTo>
                    <a:pt x="796696" y="128701"/>
                  </a:lnTo>
                  <a:lnTo>
                    <a:pt x="766267" y="200545"/>
                  </a:lnTo>
                  <a:lnTo>
                    <a:pt x="746163" y="268820"/>
                  </a:lnTo>
                  <a:lnTo>
                    <a:pt x="728497" y="329323"/>
                  </a:lnTo>
                  <a:lnTo>
                    <a:pt x="709498" y="394690"/>
                  </a:lnTo>
                  <a:lnTo>
                    <a:pt x="692188" y="454660"/>
                  </a:lnTo>
                  <a:lnTo>
                    <a:pt x="679196" y="500329"/>
                  </a:lnTo>
                  <a:lnTo>
                    <a:pt x="675386" y="526656"/>
                  </a:lnTo>
                  <a:lnTo>
                    <a:pt x="675424" y="529628"/>
                  </a:lnTo>
                  <a:lnTo>
                    <a:pt x="685749" y="574751"/>
                  </a:lnTo>
                  <a:lnTo>
                    <a:pt x="716559" y="611301"/>
                  </a:lnTo>
                  <a:lnTo>
                    <a:pt x="760018" y="636308"/>
                  </a:lnTo>
                  <a:lnTo>
                    <a:pt x="798258" y="649147"/>
                  </a:lnTo>
                  <a:lnTo>
                    <a:pt x="857719" y="654558"/>
                  </a:lnTo>
                  <a:lnTo>
                    <a:pt x="881849" y="654456"/>
                  </a:lnTo>
                  <a:lnTo>
                    <a:pt x="933945" y="651827"/>
                  </a:lnTo>
                  <a:lnTo>
                    <a:pt x="1019860" y="637667"/>
                  </a:lnTo>
                  <a:lnTo>
                    <a:pt x="1072121" y="623176"/>
                  </a:lnTo>
                  <a:lnTo>
                    <a:pt x="1120381" y="603161"/>
                  </a:lnTo>
                  <a:lnTo>
                    <a:pt x="1164361" y="576199"/>
                  </a:lnTo>
                  <a:lnTo>
                    <a:pt x="1203820" y="540867"/>
                  </a:lnTo>
                  <a:lnTo>
                    <a:pt x="1233411" y="505815"/>
                  </a:lnTo>
                  <a:lnTo>
                    <a:pt x="1259573" y="467880"/>
                  </a:lnTo>
                  <a:lnTo>
                    <a:pt x="1281582" y="427418"/>
                  </a:lnTo>
                  <a:lnTo>
                    <a:pt x="1298765" y="384797"/>
                  </a:lnTo>
                  <a:lnTo>
                    <a:pt x="1310411" y="340360"/>
                  </a:lnTo>
                  <a:lnTo>
                    <a:pt x="1316075" y="28580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6408334" y="3907184"/>
              <a:ext cx="89023" cy="89033"/>
            </a:xfrm>
            <a:prstGeom prst="rect">
              <a:avLst/>
            </a:prstGeom>
          </p:spPr>
        </p:pic>
        <p:sp>
          <p:nvSpPr>
            <p:cNvPr id="10" name="object 10"/>
            <p:cNvSpPr/>
            <p:nvPr/>
          </p:nvSpPr>
          <p:spPr>
            <a:xfrm>
              <a:off x="6444901" y="4558792"/>
              <a:ext cx="0" cy="1235710"/>
            </a:xfrm>
            <a:custGeom>
              <a:avLst/>
              <a:gdLst/>
              <a:ahLst/>
              <a:cxnLst/>
              <a:rect l="l" t="t" r="r" b="b"/>
              <a:pathLst>
                <a:path h="1235710">
                  <a:moveTo>
                    <a:pt x="0" y="1235564"/>
                  </a:moveTo>
                  <a:lnTo>
                    <a:pt x="0" y="0"/>
                  </a:lnTo>
                </a:path>
              </a:pathLst>
            </a:custGeom>
            <a:ln w="104708">
              <a:solidFill>
                <a:srgbClr val="6C5757"/>
              </a:solidFill>
              <a:prstDash val="dash"/>
            </a:ln>
          </p:spPr>
          <p:txBody>
            <a:bodyPr wrap="square" lIns="0" tIns="0" rIns="0" bIns="0" rtlCol="0"/>
            <a:lstStyle/>
            <a:p>
              <a:endParaRPr dirty="0">
                <a:latin typeface="Meiryo UI" panose="020B0604030504040204" pitchFamily="34" charset="-128"/>
              </a:endParaRPr>
            </a:p>
          </p:txBody>
        </p:sp>
      </p:grpSp>
      <p:sp>
        <p:nvSpPr>
          <p:cNvPr id="11" name="object 11"/>
          <p:cNvSpPr txBox="1"/>
          <p:nvPr/>
        </p:nvSpPr>
        <p:spPr>
          <a:xfrm>
            <a:off x="11842378" y="3377720"/>
            <a:ext cx="4305671" cy="1337545"/>
          </a:xfrm>
          <a:prstGeom prst="rect">
            <a:avLst/>
          </a:prstGeom>
        </p:spPr>
        <p:txBody>
          <a:bodyPr vert="horz" wrap="square" lIns="0" tIns="110489" rIns="0" bIns="0" rtlCol="0">
            <a:spAutoFit/>
          </a:bodyPr>
          <a:lstStyle/>
          <a:p>
            <a:pPr marL="12700">
              <a:lnSpc>
                <a:spcPct val="100000"/>
              </a:lnSpc>
              <a:spcBef>
                <a:spcPts val="869"/>
              </a:spcBef>
              <a:tabLst>
                <a:tab pos="963930" algn="l"/>
              </a:tabLst>
            </a:pPr>
            <a:r>
              <a:rPr sz="3650" spc="-110" dirty="0">
                <a:solidFill>
                  <a:srgbClr val="FFFFFF"/>
                </a:solidFill>
                <a:latin typeface="Meiryo UI" panose="020B0604030504040204" pitchFamily="34" charset="-128"/>
                <a:cs typeface="Gen Shin Gothic P Bold"/>
              </a:rPr>
              <a:t>→	</a:t>
            </a:r>
            <a:r>
              <a:rPr sz="3650" spc="95" dirty="0">
                <a:solidFill>
                  <a:srgbClr val="FFFFFF"/>
                </a:solidFill>
                <a:latin typeface="Meiryo UI" panose="020B0604030504040204" pitchFamily="34" charset="-128"/>
                <a:cs typeface="Gen Shin Gothic P Bold"/>
              </a:rPr>
              <a:t>飛ば</a:t>
            </a:r>
            <a:r>
              <a:rPr sz="3650" spc="5" dirty="0">
                <a:solidFill>
                  <a:srgbClr val="FFFFFF"/>
                </a:solidFill>
                <a:latin typeface="Meiryo UI" panose="020B0604030504040204" pitchFamily="34" charset="-128"/>
                <a:cs typeface="Gen Shin Gothic P Bold"/>
              </a:rPr>
              <a:t>し</a:t>
            </a:r>
            <a:r>
              <a:rPr sz="3650" spc="100" dirty="0">
                <a:solidFill>
                  <a:srgbClr val="FFFFFF"/>
                </a:solidFill>
                <a:latin typeface="Meiryo UI" panose="020B0604030504040204" pitchFamily="34" charset="-128"/>
                <a:cs typeface="Gen Shin Gothic P Bold"/>
              </a:rPr>
              <a:t>てみる</a:t>
            </a:r>
            <a:endParaRPr sz="3650" dirty="0">
              <a:latin typeface="Gen Shin Gothic P Regular"/>
              <a:cs typeface="Gen Shin Gothic P Regular"/>
            </a:endParaRPr>
          </a:p>
          <a:p>
            <a:pPr marL="12700">
              <a:lnSpc>
                <a:spcPct val="100000"/>
              </a:lnSpc>
              <a:spcBef>
                <a:spcPts val="775"/>
              </a:spcBef>
            </a:pPr>
            <a:r>
              <a:rPr sz="3650" spc="-110" dirty="0">
                <a:solidFill>
                  <a:srgbClr val="FFFFFF"/>
                </a:solidFill>
                <a:latin typeface="Meiryo UI" panose="020B0604030504040204" pitchFamily="34" charset="-128"/>
                <a:cs typeface="Gen Shin Gothic P Bold"/>
              </a:rPr>
              <a:t>→</a:t>
            </a:r>
            <a:endParaRPr sz="3650" dirty="0">
              <a:latin typeface="Gen Shin Gothic P Regular"/>
              <a:cs typeface="Gen Shin Gothic P Regular"/>
            </a:endParaRPr>
          </a:p>
        </p:txBody>
      </p:sp>
      <p:sp>
        <p:nvSpPr>
          <p:cNvPr id="12" name="object 12"/>
          <p:cNvSpPr txBox="1"/>
          <p:nvPr/>
        </p:nvSpPr>
        <p:spPr>
          <a:xfrm>
            <a:off x="12793916" y="4130006"/>
            <a:ext cx="3111235" cy="574516"/>
          </a:xfrm>
          <a:prstGeom prst="rect">
            <a:avLst/>
          </a:prstGeom>
        </p:spPr>
        <p:txBody>
          <a:bodyPr vert="horz" wrap="square" lIns="0" tIns="12700" rIns="0" bIns="0" rtlCol="0">
            <a:spAutoFit/>
          </a:bodyPr>
          <a:lstStyle/>
          <a:p>
            <a:pPr marL="12700">
              <a:lnSpc>
                <a:spcPct val="100000"/>
              </a:lnSpc>
              <a:spcBef>
                <a:spcPts val="100"/>
              </a:spcBef>
            </a:pPr>
            <a:r>
              <a:rPr sz="3650" spc="95" dirty="0">
                <a:solidFill>
                  <a:srgbClr val="FFFFFF"/>
                </a:solidFill>
                <a:latin typeface="Meiryo UI" panose="020B0604030504040204" pitchFamily="34" charset="-128"/>
                <a:cs typeface="Gen Shin Gothic P Bold"/>
              </a:rPr>
              <a:t>飛ば</a:t>
            </a:r>
            <a:r>
              <a:rPr sz="3650" spc="5" dirty="0">
                <a:solidFill>
                  <a:srgbClr val="FFFFFF"/>
                </a:solidFill>
                <a:latin typeface="Meiryo UI" panose="020B0604030504040204" pitchFamily="34" charset="-128"/>
                <a:cs typeface="Gen Shin Gothic P Bold"/>
              </a:rPr>
              <a:t>し</a:t>
            </a:r>
            <a:r>
              <a:rPr sz="3650" spc="100" dirty="0">
                <a:solidFill>
                  <a:srgbClr val="FFFFFF"/>
                </a:solidFill>
                <a:latin typeface="Meiryo UI" panose="020B0604030504040204" pitchFamily="34" charset="-128"/>
                <a:cs typeface="Gen Shin Gothic P Bold"/>
              </a:rPr>
              <a:t>てみる</a:t>
            </a:r>
            <a:endParaRPr sz="3650" dirty="0">
              <a:latin typeface="Gen Shin Gothic P Regular"/>
              <a:cs typeface="Gen Shin Gothic P Regular"/>
            </a:endParaRPr>
          </a:p>
        </p:txBody>
      </p:sp>
      <p:sp>
        <p:nvSpPr>
          <p:cNvPr id="13" name="object 13"/>
          <p:cNvSpPr txBox="1"/>
          <p:nvPr/>
        </p:nvSpPr>
        <p:spPr>
          <a:xfrm>
            <a:off x="10188519" y="3377720"/>
            <a:ext cx="1530985" cy="2563521"/>
          </a:xfrm>
          <a:prstGeom prst="rect">
            <a:avLst/>
          </a:prstGeom>
        </p:spPr>
        <p:txBody>
          <a:bodyPr vert="horz" wrap="square" lIns="0" tIns="110489" rIns="0" bIns="0" rtlCol="0">
            <a:spAutoFit/>
          </a:bodyPr>
          <a:lstStyle/>
          <a:p>
            <a:pPr marL="12700">
              <a:lnSpc>
                <a:spcPct val="100000"/>
              </a:lnSpc>
              <a:spcBef>
                <a:spcPts val="869"/>
              </a:spcBef>
            </a:pPr>
            <a:r>
              <a:rPr sz="3650" spc="130" dirty="0">
                <a:solidFill>
                  <a:srgbClr val="FFFFFF"/>
                </a:solidFill>
                <a:latin typeface="Meiryo UI" panose="020B0604030504040204" pitchFamily="34" charset="-128"/>
                <a:cs typeface="Gen Shin Gothic P Bold"/>
              </a:rPr>
              <a:t>１</a:t>
            </a:r>
            <a:r>
              <a:rPr sz="3650" spc="100" dirty="0">
                <a:solidFill>
                  <a:srgbClr val="FFFFFF"/>
                </a:solidFill>
                <a:latin typeface="Meiryo UI" panose="020B0604030504040204" pitchFamily="34" charset="-128"/>
                <a:cs typeface="Gen Shin Gothic P Bold"/>
              </a:rPr>
              <a:t>まい</a:t>
            </a:r>
            <a:endParaRPr sz="3650" dirty="0">
              <a:latin typeface="Gen Shin Gothic P Regular"/>
              <a:cs typeface="Gen Shin Gothic P Regular"/>
            </a:endParaRPr>
          </a:p>
          <a:p>
            <a:pPr marL="12700">
              <a:lnSpc>
                <a:spcPct val="100000"/>
              </a:lnSpc>
              <a:spcBef>
                <a:spcPts val="775"/>
              </a:spcBef>
            </a:pPr>
            <a:r>
              <a:rPr sz="3650" spc="130" dirty="0">
                <a:solidFill>
                  <a:srgbClr val="FFFFFF"/>
                </a:solidFill>
                <a:latin typeface="Meiryo UI" panose="020B0604030504040204" pitchFamily="34" charset="-128"/>
                <a:cs typeface="Gen Shin Gothic P Bold"/>
              </a:rPr>
              <a:t>２</a:t>
            </a:r>
            <a:r>
              <a:rPr sz="3650" spc="100" dirty="0">
                <a:solidFill>
                  <a:srgbClr val="FFFFFF"/>
                </a:solidFill>
                <a:latin typeface="Meiryo UI" panose="020B0604030504040204" pitchFamily="34" charset="-128"/>
                <a:cs typeface="Gen Shin Gothic P Bold"/>
              </a:rPr>
              <a:t>まい</a:t>
            </a:r>
            <a:endParaRPr sz="3650" dirty="0">
              <a:latin typeface="Gen Shin Gothic P Regular"/>
              <a:cs typeface="Gen Shin Gothic P Regular"/>
            </a:endParaRPr>
          </a:p>
          <a:p>
            <a:pPr marL="12700">
              <a:lnSpc>
                <a:spcPct val="100000"/>
              </a:lnSpc>
              <a:spcBef>
                <a:spcPts val="770"/>
              </a:spcBef>
            </a:pPr>
            <a:r>
              <a:rPr sz="3650" spc="150" dirty="0">
                <a:solidFill>
                  <a:srgbClr val="FFFFFF"/>
                </a:solidFill>
                <a:latin typeface="Meiryo UI" panose="020B0604030504040204" pitchFamily="34" charset="-128"/>
                <a:cs typeface="Gen Shin Gothic P Bold"/>
              </a:rPr>
              <a:t>・・・・・・</a:t>
            </a:r>
            <a:endParaRPr sz="3650" dirty="0">
              <a:latin typeface="Gen Shin Gothic P Regular"/>
              <a:cs typeface="Gen Shin Gothic P Regular"/>
            </a:endParaRPr>
          </a:p>
        </p:txBody>
      </p:sp>
      <p:pic>
        <p:nvPicPr>
          <p:cNvPr id="14" name="object 14"/>
          <p:cNvPicPr/>
          <p:nvPr/>
        </p:nvPicPr>
        <p:blipFill>
          <a:blip r:embed="rId5" cstate="email">
            <a:extLst>
              <a:ext uri="{28A0092B-C50C-407E-A947-70E740481C1C}">
                <a14:useLocalDpi xmlns:a14="http://schemas.microsoft.com/office/drawing/2010/main"/>
              </a:ext>
            </a:extLst>
          </a:blip>
          <a:stretch>
            <a:fillRect/>
          </a:stretch>
        </p:blipFill>
        <p:spPr>
          <a:xfrm>
            <a:off x="3664806" y="5348528"/>
            <a:ext cx="12240345" cy="5446954"/>
          </a:xfrm>
          <a:prstGeom prst="rect">
            <a:avLst/>
          </a:prstGeom>
        </p:spPr>
      </p:pic>
      <p:sp>
        <p:nvSpPr>
          <p:cNvPr id="15" name="object 15"/>
          <p:cNvSpPr txBox="1"/>
          <p:nvPr/>
        </p:nvSpPr>
        <p:spPr>
          <a:xfrm>
            <a:off x="5561170" y="8670497"/>
            <a:ext cx="6281208"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6C5757"/>
                </a:solidFill>
                <a:latin typeface="Meiryo UI" panose="020B0604030504040204" pitchFamily="34" charset="-128"/>
                <a:cs typeface="Gen Shin Gothic P Bold"/>
              </a:rPr>
              <a:t>何回もためすことが</a:t>
            </a:r>
            <a:endParaRPr sz="4950" dirty="0">
              <a:latin typeface="Gen Shin Gothic P Regular"/>
              <a:cs typeface="Gen Shin Gothic P Regular"/>
            </a:endParaRPr>
          </a:p>
        </p:txBody>
      </p:sp>
      <p:sp>
        <p:nvSpPr>
          <p:cNvPr id="16" name="object 16"/>
          <p:cNvSpPr txBox="1"/>
          <p:nvPr/>
        </p:nvSpPr>
        <p:spPr>
          <a:xfrm>
            <a:off x="3848374" y="9665152"/>
            <a:ext cx="9499261" cy="776494"/>
          </a:xfrm>
          <a:prstGeom prst="rect">
            <a:avLst/>
          </a:prstGeom>
        </p:spPr>
        <p:txBody>
          <a:bodyPr vert="horz" wrap="square" lIns="0" tIns="14604" rIns="0" bIns="0" rtlCol="0">
            <a:spAutoFit/>
          </a:bodyPr>
          <a:lstStyle/>
          <a:p>
            <a:pPr marL="12700">
              <a:lnSpc>
                <a:spcPct val="100000"/>
              </a:lnSpc>
              <a:spcBef>
                <a:spcPts val="114"/>
              </a:spcBef>
            </a:pPr>
            <a:r>
              <a:rPr sz="4950" spc="300" dirty="0">
                <a:solidFill>
                  <a:srgbClr val="6C5757"/>
                </a:solidFill>
                <a:latin typeface="Meiryo UI" panose="020B0604030504040204" pitchFamily="34" charset="-128"/>
                <a:cs typeface="Gen Shin Gothic P Bold"/>
              </a:rPr>
              <a:t>ものをつ</a:t>
            </a:r>
            <a:r>
              <a:rPr sz="4950" spc="195" dirty="0">
                <a:solidFill>
                  <a:srgbClr val="6C5757"/>
                </a:solidFill>
                <a:latin typeface="Meiryo UI" panose="020B0604030504040204" pitchFamily="34" charset="-128"/>
                <a:cs typeface="Gen Shin Gothic P Bold"/>
              </a:rPr>
              <a:t>く</a:t>
            </a:r>
            <a:r>
              <a:rPr sz="4950" spc="295" dirty="0">
                <a:solidFill>
                  <a:srgbClr val="6C5757"/>
                </a:solidFill>
                <a:latin typeface="Meiryo UI" panose="020B0604030504040204" pitchFamily="34" charset="-128"/>
                <a:cs typeface="Gen Shin Gothic P Bold"/>
              </a:rPr>
              <a:t>る時のポイント！！</a:t>
            </a:r>
            <a:endParaRPr sz="4950" dirty="0">
              <a:latin typeface="Gen Shin Gothic P Regular"/>
              <a:cs typeface="Gen Shin Gothic P Regular"/>
            </a:endParaRPr>
          </a:p>
        </p:txBody>
      </p:sp>
      <p:sp>
        <p:nvSpPr>
          <p:cNvPr id="17" name="object 17"/>
          <p:cNvSpPr txBox="1"/>
          <p:nvPr/>
        </p:nvSpPr>
        <p:spPr>
          <a:xfrm>
            <a:off x="5584207" y="8364301"/>
            <a:ext cx="1340485" cy="381635"/>
          </a:xfrm>
          <a:prstGeom prst="rect">
            <a:avLst/>
          </a:prstGeom>
        </p:spPr>
        <p:txBody>
          <a:bodyPr vert="horz" wrap="square" lIns="0" tIns="17145" rIns="0" bIns="0" rtlCol="0">
            <a:spAutoFit/>
          </a:bodyPr>
          <a:lstStyle/>
          <a:p>
            <a:pPr marL="12700">
              <a:lnSpc>
                <a:spcPct val="100000"/>
              </a:lnSpc>
              <a:spcBef>
                <a:spcPts val="135"/>
              </a:spcBef>
            </a:pPr>
            <a:r>
              <a:rPr sz="2300" spc="300" dirty="0">
                <a:solidFill>
                  <a:srgbClr val="6C5757"/>
                </a:solidFill>
                <a:latin typeface="Meiryo UI" panose="020B0604030504040204" pitchFamily="34" charset="-128"/>
                <a:cs typeface="Gen Shin Gothic P Bold"/>
              </a:rPr>
              <a:t>なんかい</a:t>
            </a:r>
            <a:endParaRPr sz="2300" dirty="0">
              <a:latin typeface="Gen Shin Gothic P Regular"/>
              <a:cs typeface="Gen Shin Gothic P Regular"/>
            </a:endParaRPr>
          </a:p>
        </p:txBody>
      </p:sp>
      <p:sp>
        <p:nvSpPr>
          <p:cNvPr id="18" name="object 18"/>
          <p:cNvSpPr txBox="1"/>
          <p:nvPr/>
        </p:nvSpPr>
        <p:spPr>
          <a:xfrm>
            <a:off x="7758097" y="9390384"/>
            <a:ext cx="1231690" cy="368629"/>
          </a:xfrm>
          <a:prstGeom prst="rect">
            <a:avLst/>
          </a:prstGeom>
        </p:spPr>
        <p:txBody>
          <a:bodyPr vert="horz" wrap="square" lIns="0" tIns="17145" rIns="0" bIns="0" rtlCol="0">
            <a:spAutoFit/>
          </a:bodyPr>
          <a:lstStyle/>
          <a:p>
            <a:pPr marL="12700">
              <a:lnSpc>
                <a:spcPct val="100000"/>
              </a:lnSpc>
              <a:spcBef>
                <a:spcPts val="135"/>
              </a:spcBef>
            </a:pPr>
            <a:r>
              <a:rPr sz="2300" spc="590" dirty="0">
                <a:solidFill>
                  <a:srgbClr val="6C5757"/>
                </a:solidFill>
                <a:latin typeface="Meiryo UI" panose="020B0604030504040204" pitchFamily="34" charset="-128"/>
                <a:cs typeface="Gen Shin Gothic P Bold"/>
              </a:rPr>
              <a:t>と</a:t>
            </a:r>
            <a:r>
              <a:rPr sz="2300" spc="30" dirty="0">
                <a:solidFill>
                  <a:srgbClr val="6C5757"/>
                </a:solidFill>
                <a:latin typeface="Meiryo UI" panose="020B0604030504040204" pitchFamily="34" charset="-128"/>
                <a:cs typeface="Gen Shin Gothic P Bold"/>
              </a:rPr>
              <a:t>き</a:t>
            </a:r>
            <a:endParaRPr sz="2300" dirty="0">
              <a:latin typeface="Gen Shin Gothic P Regular"/>
              <a:cs typeface="Gen Shin Gothic P Regular"/>
            </a:endParaRPr>
          </a:p>
        </p:txBody>
      </p:sp>
      <p:sp>
        <p:nvSpPr>
          <p:cNvPr id="19" name="object 19"/>
          <p:cNvSpPr txBox="1"/>
          <p:nvPr/>
        </p:nvSpPr>
        <p:spPr>
          <a:xfrm>
            <a:off x="5833501" y="510927"/>
            <a:ext cx="790435" cy="371255"/>
          </a:xfrm>
          <a:prstGeom prst="rect">
            <a:avLst/>
          </a:prstGeom>
        </p:spPr>
        <p:txBody>
          <a:bodyPr vert="horz" wrap="square" lIns="0" tIns="17145" rIns="0" bIns="0" rtlCol="0">
            <a:spAutoFit/>
          </a:bodyPr>
          <a:lstStyle/>
          <a:p>
            <a:pPr marL="12700">
              <a:lnSpc>
                <a:spcPct val="100000"/>
              </a:lnSpc>
              <a:spcBef>
                <a:spcPts val="135"/>
              </a:spcBef>
            </a:pPr>
            <a:r>
              <a:rPr sz="2300" spc="30" dirty="0">
                <a:solidFill>
                  <a:srgbClr val="FFFFFF"/>
                </a:solidFill>
                <a:latin typeface="Meiryo UI" panose="020B0604030504040204" pitchFamily="34" charset="-128"/>
                <a:cs typeface="Gen Shin Gothic P Bold"/>
              </a:rPr>
              <a:t>ま</a:t>
            </a:r>
            <a:r>
              <a:rPr sz="2300" spc="5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え</a:t>
            </a:r>
            <a:endParaRPr sz="2300" dirty="0">
              <a:latin typeface="Gen Shin Gothic P Regular"/>
              <a:cs typeface="Gen Shin Gothic P Regular"/>
            </a:endParaRPr>
          </a:p>
        </p:txBody>
      </p:sp>
      <p:sp>
        <p:nvSpPr>
          <p:cNvPr id="20" name="object 20"/>
          <p:cNvSpPr txBox="1"/>
          <p:nvPr/>
        </p:nvSpPr>
        <p:spPr>
          <a:xfrm>
            <a:off x="8985251" y="2335772"/>
            <a:ext cx="9776404" cy="1186222"/>
          </a:xfrm>
          <a:prstGeom prst="rect">
            <a:avLst/>
          </a:prstGeom>
        </p:spPr>
        <p:txBody>
          <a:bodyPr vert="horz" wrap="square" lIns="0" tIns="16510" rIns="0" bIns="0" rtlCol="0">
            <a:spAutoFit/>
          </a:bodyPr>
          <a:lstStyle/>
          <a:p>
            <a:pPr marL="12700">
              <a:lnSpc>
                <a:spcPct val="100000"/>
              </a:lnSpc>
              <a:spcBef>
                <a:spcPts val="130"/>
              </a:spcBef>
            </a:pPr>
            <a:r>
              <a:rPr sz="4350" spc="150" dirty="0">
                <a:solidFill>
                  <a:srgbClr val="FFFFFF"/>
                </a:solidFill>
                <a:latin typeface="Meiryo UI" panose="020B0604030504040204" pitchFamily="34" charset="-128"/>
                <a:cs typeface="Gen Shin Gothic P Bold"/>
              </a:rPr>
              <a:t>いきなりたくさんのおもりをつける？</a:t>
            </a:r>
            <a:endParaRPr sz="4350" dirty="0">
              <a:latin typeface="Gen Shin Gothic P Regular"/>
              <a:cs typeface="Gen Shin Gothic P Regular"/>
            </a:endParaRPr>
          </a:p>
          <a:p>
            <a:pPr marL="2766060">
              <a:lnSpc>
                <a:spcPct val="100000"/>
              </a:lnSpc>
              <a:spcBef>
                <a:spcPts val="1814"/>
              </a:spcBef>
            </a:pPr>
            <a:r>
              <a:rPr lang="en-US" sz="1750" dirty="0">
                <a:solidFill>
                  <a:srgbClr val="FFFFFF"/>
                </a:solidFill>
                <a:latin typeface="Meiryo UI" panose="020B0604030504040204" pitchFamily="34" charset="-128"/>
                <a:cs typeface="Gen Shin Gothic P Bold"/>
              </a:rPr>
              <a:t>               </a:t>
            </a:r>
            <a:r>
              <a:rPr sz="1750" dirty="0" err="1">
                <a:solidFill>
                  <a:srgbClr val="FFFFFF"/>
                </a:solidFill>
                <a:latin typeface="Meiryo UI" panose="020B0604030504040204" pitchFamily="34" charset="-128"/>
                <a:cs typeface="Gen Shin Gothic P Bold"/>
              </a:rPr>
              <a:t>と</a:t>
            </a:r>
            <a:endParaRPr sz="1750" dirty="0">
              <a:latin typeface="Gen Shin Gothic P Regular"/>
              <a:cs typeface="Gen Shin Gothic P Regular"/>
            </a:endParaRPr>
          </a:p>
        </p:txBody>
      </p:sp>
      <p:sp>
        <p:nvSpPr>
          <p:cNvPr id="21" name="object 21"/>
          <p:cNvSpPr txBox="1"/>
          <p:nvPr/>
        </p:nvSpPr>
        <p:spPr>
          <a:xfrm>
            <a:off x="12942158" y="3944893"/>
            <a:ext cx="198755" cy="292735"/>
          </a:xfrm>
          <a:prstGeom prst="rect">
            <a:avLst/>
          </a:prstGeom>
        </p:spPr>
        <p:txBody>
          <a:bodyPr vert="horz" wrap="square" lIns="0" tIns="12700" rIns="0" bIns="0" rtlCol="0">
            <a:spAutoFit/>
          </a:bodyPr>
          <a:lstStyle/>
          <a:p>
            <a:pPr marL="12700">
              <a:lnSpc>
                <a:spcPct val="100000"/>
              </a:lnSpc>
              <a:spcBef>
                <a:spcPts val="100"/>
              </a:spcBef>
            </a:pPr>
            <a:r>
              <a:rPr sz="1750" dirty="0">
                <a:solidFill>
                  <a:srgbClr val="FFFFFF"/>
                </a:solidFill>
                <a:latin typeface="Meiryo UI" panose="020B0604030504040204" pitchFamily="34" charset="-128"/>
                <a:cs typeface="Gen Shin Gothic P Bold"/>
              </a:rPr>
              <a:t>と</a:t>
            </a:r>
            <a:endParaRPr sz="1750" dirty="0">
              <a:latin typeface="Gen Shin Gothic P Regular"/>
              <a:cs typeface="Gen Shin Gothic P Regul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1" y="530467"/>
            <a:ext cx="19571737" cy="10680996"/>
          </a:xfrm>
          <a:prstGeom prst="rect">
            <a:avLst/>
          </a:prstGeom>
        </p:spPr>
      </p:pic>
      <p:sp>
        <p:nvSpPr>
          <p:cNvPr id="3" name="object 3"/>
          <p:cNvSpPr txBox="1">
            <a:spLocks noGrp="1"/>
          </p:cNvSpPr>
          <p:nvPr>
            <p:ph type="title"/>
          </p:nvPr>
        </p:nvSpPr>
        <p:spPr>
          <a:xfrm>
            <a:off x="7703235" y="924108"/>
            <a:ext cx="4697627" cy="839332"/>
          </a:xfrm>
          <a:prstGeom prst="rect">
            <a:avLst/>
          </a:prstGeom>
        </p:spPr>
        <p:txBody>
          <a:bodyPr vert="horz" wrap="square" lIns="0" tIns="15875" rIns="0" bIns="0" rtlCol="0">
            <a:spAutoFit/>
          </a:bodyPr>
          <a:lstStyle/>
          <a:p>
            <a:pPr marL="12700">
              <a:lnSpc>
                <a:spcPct val="100000"/>
              </a:lnSpc>
              <a:spcBef>
                <a:spcPts val="125"/>
              </a:spcBef>
            </a:pPr>
            <a:r>
              <a:rPr spc="25" dirty="0"/>
              <a:t>考</a:t>
            </a:r>
            <a:r>
              <a:rPr spc="-145" dirty="0"/>
              <a:t>え</a:t>
            </a:r>
            <a:r>
              <a:rPr spc="20" dirty="0"/>
              <a:t>るポイント</a:t>
            </a:r>
          </a:p>
        </p:txBody>
      </p:sp>
      <p:sp>
        <p:nvSpPr>
          <p:cNvPr id="4" name="object 4"/>
          <p:cNvSpPr txBox="1"/>
          <p:nvPr/>
        </p:nvSpPr>
        <p:spPr>
          <a:xfrm>
            <a:off x="1790869" y="7849981"/>
            <a:ext cx="5289381" cy="776494"/>
          </a:xfrm>
          <a:prstGeom prst="rect">
            <a:avLst/>
          </a:prstGeom>
        </p:spPr>
        <p:txBody>
          <a:bodyPr vert="horz" wrap="square" lIns="0" tIns="14604" rIns="0" bIns="0" rtlCol="0">
            <a:spAutoFit/>
          </a:bodyPr>
          <a:lstStyle/>
          <a:p>
            <a:pPr marL="12700">
              <a:lnSpc>
                <a:spcPct val="100000"/>
              </a:lnSpc>
              <a:spcBef>
                <a:spcPts val="114"/>
              </a:spcBef>
            </a:pPr>
            <a:r>
              <a:rPr sz="4950" spc="140" dirty="0">
                <a:solidFill>
                  <a:srgbClr val="FFFFFF"/>
                </a:solidFill>
                <a:latin typeface="Meiryo UI" panose="020B0604030504040204" pitchFamily="34" charset="-128"/>
                <a:cs typeface="Gen Shin Gothic P Bold"/>
              </a:rPr>
              <a:t>空気の入れかた</a:t>
            </a:r>
            <a:endParaRPr sz="4950" dirty="0">
              <a:latin typeface="Gen Shin Gothic P Regular"/>
              <a:cs typeface="Gen Shin Gothic P Regular"/>
            </a:endParaRPr>
          </a:p>
        </p:txBody>
      </p:sp>
      <p:sp>
        <p:nvSpPr>
          <p:cNvPr id="5" name="object 5"/>
          <p:cNvSpPr txBox="1"/>
          <p:nvPr/>
        </p:nvSpPr>
        <p:spPr>
          <a:xfrm>
            <a:off x="1670050" y="5251328"/>
            <a:ext cx="6883206" cy="1851147"/>
          </a:xfrm>
          <a:prstGeom prst="rect">
            <a:avLst/>
          </a:prstGeom>
        </p:spPr>
        <p:txBody>
          <a:bodyPr vert="horz" wrap="square" lIns="0" tIns="14604" rIns="0" bIns="0" rtlCol="0">
            <a:spAutoFit/>
          </a:bodyPr>
          <a:lstStyle/>
          <a:p>
            <a:pPr marL="12700">
              <a:lnSpc>
                <a:spcPct val="100000"/>
              </a:lnSpc>
              <a:spcBef>
                <a:spcPts val="114"/>
              </a:spcBef>
            </a:pPr>
            <a:r>
              <a:rPr sz="4800" spc="150" dirty="0">
                <a:solidFill>
                  <a:srgbClr val="FFFFFF"/>
                </a:solidFill>
                <a:latin typeface="Meiryo UI" panose="020B0604030504040204" pitchFamily="34" charset="-128"/>
                <a:cs typeface="Gen Shin Gothic P Bold"/>
              </a:rPr>
              <a:t>おもりのテ</a:t>
            </a:r>
            <a:r>
              <a:rPr sz="4800" spc="-140" dirty="0">
                <a:solidFill>
                  <a:srgbClr val="FFFFFF"/>
                </a:solidFill>
                <a:latin typeface="Meiryo UI" panose="020B0604030504040204" pitchFamily="34" charset="-128"/>
                <a:cs typeface="Gen Shin Gothic P Bold"/>
              </a:rPr>
              <a:t>ー</a:t>
            </a:r>
            <a:r>
              <a:rPr sz="4800" spc="155" dirty="0">
                <a:solidFill>
                  <a:srgbClr val="FFFFFF"/>
                </a:solidFill>
                <a:latin typeface="Meiryo UI" panose="020B0604030504040204" pitchFamily="34" charset="-128"/>
                <a:cs typeface="Gen Shin Gothic P Bold"/>
              </a:rPr>
              <a:t>プの重さ</a:t>
            </a:r>
            <a:endParaRPr sz="4800" dirty="0">
              <a:latin typeface="Gen Shin Gothic P Regular"/>
              <a:cs typeface="Gen Shin Gothic P Regular"/>
            </a:endParaRPr>
          </a:p>
          <a:p>
            <a:pPr marL="12700">
              <a:lnSpc>
                <a:spcPct val="100000"/>
              </a:lnSpc>
              <a:spcBef>
                <a:spcPts val="4015"/>
              </a:spcBef>
            </a:pPr>
            <a:r>
              <a:rPr sz="3650" spc="105" dirty="0">
                <a:solidFill>
                  <a:srgbClr val="FFFFFF"/>
                </a:solidFill>
                <a:latin typeface="Meiryo UI" panose="020B0604030504040204" pitchFamily="34" charset="-128"/>
                <a:cs typeface="Gen Shin Gothic P Bold"/>
              </a:rPr>
              <a:t>いきなりたくさ</a:t>
            </a:r>
            <a:r>
              <a:rPr sz="3650" spc="110" dirty="0">
                <a:solidFill>
                  <a:srgbClr val="FFFFFF"/>
                </a:solidFill>
                <a:latin typeface="Meiryo UI" panose="020B0604030504040204" pitchFamily="34" charset="-128"/>
                <a:cs typeface="Gen Shin Gothic P Bold"/>
              </a:rPr>
              <a:t>んつける？？</a:t>
            </a:r>
            <a:endParaRPr sz="3650" dirty="0">
              <a:latin typeface="Gen Shin Gothic P Regular"/>
              <a:cs typeface="Gen Shin Gothic P Regular"/>
            </a:endParaRPr>
          </a:p>
        </p:txBody>
      </p:sp>
      <p:sp>
        <p:nvSpPr>
          <p:cNvPr id="6" name="object 6"/>
          <p:cNvSpPr txBox="1"/>
          <p:nvPr/>
        </p:nvSpPr>
        <p:spPr>
          <a:xfrm>
            <a:off x="7576626" y="637845"/>
            <a:ext cx="976630" cy="381635"/>
          </a:xfrm>
          <a:prstGeom prst="rect">
            <a:avLst/>
          </a:prstGeom>
        </p:spPr>
        <p:txBody>
          <a:bodyPr vert="horz" wrap="square" lIns="0" tIns="17145" rIns="0" bIns="0" rtlCol="0">
            <a:spAutoFit/>
          </a:bodyPr>
          <a:lstStyle/>
          <a:p>
            <a:pPr marL="12700">
              <a:lnSpc>
                <a:spcPct val="100000"/>
              </a:lnSpc>
              <a:spcBef>
                <a:spcPts val="135"/>
              </a:spcBef>
            </a:pPr>
            <a:r>
              <a:rPr sz="2300" spc="125" dirty="0">
                <a:solidFill>
                  <a:srgbClr val="FFFFFF"/>
                </a:solidFill>
                <a:latin typeface="Meiryo UI" panose="020B0604030504040204" pitchFamily="34" charset="-128"/>
                <a:cs typeface="Gen Shin Gothic P Bold"/>
              </a:rPr>
              <a:t>かんが</a:t>
            </a:r>
            <a:endParaRPr sz="2300" dirty="0">
              <a:latin typeface="Gen Shin Gothic P Regular"/>
              <a:cs typeface="Gen Shin Gothic P Regular"/>
            </a:endParaRPr>
          </a:p>
        </p:txBody>
      </p:sp>
      <p:sp>
        <p:nvSpPr>
          <p:cNvPr id="7" name="object 7"/>
          <p:cNvSpPr txBox="1"/>
          <p:nvPr/>
        </p:nvSpPr>
        <p:spPr>
          <a:xfrm>
            <a:off x="1790869" y="2429204"/>
            <a:ext cx="7270581" cy="2156360"/>
          </a:xfrm>
          <a:prstGeom prst="rect">
            <a:avLst/>
          </a:prstGeom>
        </p:spPr>
        <p:txBody>
          <a:bodyPr vert="horz" wrap="square" lIns="0" tIns="17145" rIns="0" bIns="0" rtlCol="0">
            <a:spAutoFit/>
          </a:bodyPr>
          <a:lstStyle/>
          <a:p>
            <a:pPr marL="44450">
              <a:lnSpc>
                <a:spcPts val="2645"/>
              </a:lnSpc>
              <a:spcBef>
                <a:spcPts val="135"/>
              </a:spcBef>
              <a:tabLst>
                <a:tab pos="2432050" algn="l"/>
                <a:tab pos="5447665" algn="l"/>
              </a:tabLst>
            </a:pPr>
            <a:r>
              <a:rPr spc="220" dirty="0" err="1">
                <a:solidFill>
                  <a:srgbClr val="FFFFFF"/>
                </a:solidFill>
                <a:latin typeface="Meiryo UI" panose="020B0604030504040204" pitchFamily="34" charset="-128"/>
                <a:cs typeface="Gen Shin Gothic P Bold"/>
              </a:rPr>
              <a:t>は</a:t>
            </a:r>
            <a:r>
              <a:rPr spc="35" dirty="0" err="1">
                <a:solidFill>
                  <a:srgbClr val="FFFFFF"/>
                </a:solidFill>
                <a:latin typeface="Meiryo UI" panose="020B0604030504040204" pitchFamily="34" charset="-128"/>
                <a:cs typeface="Gen Shin Gothic P Bold"/>
              </a:rPr>
              <a:t>ね</a:t>
            </a:r>
            <a:r>
              <a:rPr lang="en-US" spc="35" dirty="0">
                <a:solidFill>
                  <a:srgbClr val="FFFFFF"/>
                </a:solidFill>
                <a:latin typeface="Meiryo UI" panose="020B0604030504040204" pitchFamily="34" charset="-128"/>
                <a:cs typeface="Gen Shin Gothic P Bold"/>
              </a:rPr>
              <a:t>.                    </a:t>
            </a:r>
            <a:r>
              <a:rPr spc="35" dirty="0" err="1">
                <a:solidFill>
                  <a:srgbClr val="FFFFFF"/>
                </a:solidFill>
                <a:latin typeface="Meiryo UI" panose="020B0604030504040204" pitchFamily="34" charset="-128"/>
                <a:cs typeface="Gen Shin Gothic P Bold"/>
              </a:rPr>
              <a:t>す</a:t>
            </a:r>
            <a:r>
              <a:rPr spc="250" dirty="0">
                <a:solidFill>
                  <a:srgbClr val="FFFFFF"/>
                </a:solidFill>
                <a:latin typeface="Meiryo UI" panose="020B0604030504040204" pitchFamily="34" charset="-128"/>
                <a:cs typeface="Gen Shin Gothic P Bold"/>
              </a:rPr>
              <a:t> </a:t>
            </a:r>
            <a:r>
              <a:rPr spc="25" dirty="0">
                <a:solidFill>
                  <a:srgbClr val="FFFFFF"/>
                </a:solidFill>
                <a:latin typeface="Meiryo UI" panose="020B0604030504040204" pitchFamily="34" charset="-128"/>
                <a:cs typeface="Gen Shin Gothic P Bold"/>
              </a:rPr>
              <a:t>う	</a:t>
            </a:r>
            <a:r>
              <a:rPr spc="35" dirty="0">
                <a:solidFill>
                  <a:srgbClr val="FFFFFF"/>
                </a:solidFill>
                <a:latin typeface="Meiryo UI" panose="020B0604030504040204" pitchFamily="34" charset="-128"/>
                <a:cs typeface="Gen Shin Gothic P Bold"/>
              </a:rPr>
              <a:t>ば</a:t>
            </a:r>
            <a:r>
              <a:rPr spc="165" dirty="0">
                <a:solidFill>
                  <a:srgbClr val="FFFFFF"/>
                </a:solidFill>
                <a:latin typeface="Meiryo UI" panose="020B0604030504040204" pitchFamily="34" charset="-128"/>
                <a:cs typeface="Gen Shin Gothic P Bold"/>
              </a:rPr>
              <a:t> </a:t>
            </a:r>
            <a:r>
              <a:rPr spc="30" dirty="0">
                <a:solidFill>
                  <a:srgbClr val="FFFFFF"/>
                </a:solidFill>
                <a:latin typeface="Meiryo UI" panose="020B0604030504040204" pitchFamily="34" charset="-128"/>
                <a:cs typeface="Gen Shin Gothic P Bold"/>
              </a:rPr>
              <a:t>し</a:t>
            </a:r>
            <a:r>
              <a:rPr spc="160" dirty="0">
                <a:solidFill>
                  <a:srgbClr val="FFFFFF"/>
                </a:solidFill>
                <a:latin typeface="Meiryo UI" panose="020B0604030504040204" pitchFamily="34" charset="-128"/>
                <a:cs typeface="Gen Shin Gothic P Bold"/>
              </a:rPr>
              <a:t> </a:t>
            </a:r>
            <a:r>
              <a:rPr spc="25" dirty="0">
                <a:solidFill>
                  <a:srgbClr val="FFFFFF"/>
                </a:solidFill>
                <a:latin typeface="Meiryo UI" panose="020B0604030504040204" pitchFamily="34" charset="-128"/>
                <a:cs typeface="Gen Shin Gothic P Bold"/>
              </a:rPr>
              <a:t>ょ</a:t>
            </a:r>
            <a:endParaRPr dirty="0">
              <a:latin typeface="Gen Shin Gothic P Regular"/>
              <a:cs typeface="Gen Shin Gothic P Regular"/>
            </a:endParaRPr>
          </a:p>
          <a:p>
            <a:pPr marL="12700">
              <a:lnSpc>
                <a:spcPts val="5825"/>
              </a:lnSpc>
            </a:pPr>
            <a:r>
              <a:rPr sz="4400" spc="150" dirty="0">
                <a:solidFill>
                  <a:srgbClr val="FFFFFF"/>
                </a:solidFill>
                <a:latin typeface="Meiryo UI" panose="020B0604030504040204" pitchFamily="34" charset="-128"/>
                <a:cs typeface="Gen Shin Gothic P Bold"/>
              </a:rPr>
              <a:t>羽のまい数・つける場所</a:t>
            </a:r>
            <a:endParaRPr sz="4400" dirty="0">
              <a:latin typeface="Gen Shin Gothic P Regular"/>
              <a:cs typeface="Gen Shin Gothic P Regular"/>
            </a:endParaRPr>
          </a:p>
          <a:p>
            <a:pPr marL="12700">
              <a:lnSpc>
                <a:spcPct val="100000"/>
              </a:lnSpc>
              <a:spcBef>
                <a:spcPts val="3935"/>
              </a:spcBef>
            </a:pPr>
            <a:r>
              <a:rPr sz="3650" spc="105" dirty="0" err="1">
                <a:solidFill>
                  <a:srgbClr val="FFFFFF"/>
                </a:solidFill>
                <a:latin typeface="Meiryo UI" panose="020B0604030504040204" pitchFamily="34" charset="-128"/>
                <a:cs typeface="Gen Shin Gothic P Bold"/>
              </a:rPr>
              <a:t>いきなりたくさ</a:t>
            </a:r>
            <a:r>
              <a:rPr sz="3650" spc="110" dirty="0" err="1">
                <a:solidFill>
                  <a:srgbClr val="FFFFFF"/>
                </a:solidFill>
                <a:latin typeface="Meiryo UI" panose="020B0604030504040204" pitchFamily="34" charset="-128"/>
                <a:cs typeface="Gen Shin Gothic P Bold"/>
              </a:rPr>
              <a:t>んつける</a:t>
            </a:r>
            <a:r>
              <a:rPr sz="3650" spc="110" dirty="0">
                <a:solidFill>
                  <a:srgbClr val="FFFFFF"/>
                </a:solidFill>
                <a:latin typeface="Meiryo UI" panose="020B0604030504040204" pitchFamily="34" charset="-128"/>
                <a:cs typeface="Gen Shin Gothic P Bold"/>
              </a:rPr>
              <a:t>？？</a:t>
            </a:r>
            <a:r>
              <a:rPr lang="en-US" sz="3650" dirty="0">
                <a:latin typeface="Gen Shin Gothic P Regular"/>
                <a:cs typeface="Gen Shin Gothic P Regular"/>
              </a:rPr>
              <a:t> </a:t>
            </a:r>
          </a:p>
        </p:txBody>
      </p:sp>
      <p:sp>
        <p:nvSpPr>
          <p:cNvPr id="8" name="object 8"/>
          <p:cNvSpPr txBox="1"/>
          <p:nvPr/>
        </p:nvSpPr>
        <p:spPr>
          <a:xfrm>
            <a:off x="1948772" y="7515504"/>
            <a:ext cx="1169078" cy="371255"/>
          </a:xfrm>
          <a:prstGeom prst="rect">
            <a:avLst/>
          </a:prstGeom>
        </p:spPr>
        <p:txBody>
          <a:bodyPr vert="horz" wrap="square" lIns="0" tIns="17145" rIns="0" bIns="0" rtlCol="0">
            <a:spAutoFit/>
          </a:bodyPr>
          <a:lstStyle/>
          <a:p>
            <a:pPr marL="12700">
              <a:lnSpc>
                <a:spcPct val="100000"/>
              </a:lnSpc>
              <a:spcBef>
                <a:spcPts val="135"/>
              </a:spcBef>
              <a:tabLst>
                <a:tab pos="359410" algn="l"/>
                <a:tab pos="742950" algn="l"/>
              </a:tabLst>
            </a:pPr>
            <a:r>
              <a:rPr sz="2300" spc="25" dirty="0">
                <a:solidFill>
                  <a:srgbClr val="FFFFFF"/>
                </a:solidFill>
                <a:latin typeface="Meiryo UI" panose="020B0604030504040204" pitchFamily="34" charset="-128"/>
                <a:cs typeface="Gen Shin Gothic P Bold"/>
              </a:rPr>
              <a:t>く	う	</a:t>
            </a:r>
            <a:r>
              <a:rPr sz="2300" spc="30" dirty="0">
                <a:solidFill>
                  <a:srgbClr val="FFFFFF"/>
                </a:solidFill>
                <a:latin typeface="Meiryo UI" panose="020B0604030504040204" pitchFamily="34" charset="-128"/>
                <a:cs typeface="Gen Shin Gothic P Bold"/>
              </a:rPr>
              <a:t>き</a:t>
            </a:r>
            <a:endParaRPr sz="2300" dirty="0">
              <a:latin typeface="Gen Shin Gothic P Regular"/>
              <a:cs typeface="Gen Shin Gothic P Regular"/>
            </a:endParaRPr>
          </a:p>
        </p:txBody>
      </p:sp>
      <p:sp>
        <p:nvSpPr>
          <p:cNvPr id="9" name="object 9"/>
          <p:cNvSpPr txBox="1"/>
          <p:nvPr/>
        </p:nvSpPr>
        <p:spPr>
          <a:xfrm>
            <a:off x="1790869" y="9388475"/>
            <a:ext cx="5060781" cy="1120178"/>
          </a:xfrm>
          <a:prstGeom prst="rect">
            <a:avLst/>
          </a:prstGeom>
        </p:spPr>
        <p:txBody>
          <a:bodyPr vert="horz" wrap="square" lIns="0" tIns="17145" rIns="0" bIns="0" rtlCol="0">
            <a:spAutoFit/>
          </a:bodyPr>
          <a:lstStyle/>
          <a:p>
            <a:pPr marL="170180">
              <a:lnSpc>
                <a:spcPts val="2685"/>
              </a:lnSpc>
              <a:spcBef>
                <a:spcPts val="135"/>
              </a:spcBef>
              <a:tabLst>
                <a:tab pos="1803400" algn="l"/>
              </a:tabLst>
            </a:pPr>
            <a:r>
              <a:rPr spc="25" dirty="0">
                <a:solidFill>
                  <a:srgbClr val="FFFFFF"/>
                </a:solidFill>
                <a:latin typeface="Meiryo UI" panose="020B0604030504040204" pitchFamily="34" charset="-128"/>
                <a:cs typeface="Gen Shin Gothic P Bold"/>
              </a:rPr>
              <a:t>と	</a:t>
            </a:r>
            <a:r>
              <a:rPr spc="50" dirty="0">
                <a:solidFill>
                  <a:srgbClr val="FFFFFF"/>
                </a:solidFill>
                <a:latin typeface="Meiryo UI" panose="020B0604030504040204" pitchFamily="34" charset="-128"/>
                <a:cs typeface="Gen Shin Gothic P Bold"/>
              </a:rPr>
              <a:t>ち</a:t>
            </a:r>
            <a:r>
              <a:rPr spc="55" dirty="0">
                <a:solidFill>
                  <a:srgbClr val="FFFFFF"/>
                </a:solidFill>
                <a:latin typeface="Meiryo UI" panose="020B0604030504040204" pitchFamily="34" charset="-128"/>
                <a:cs typeface="Gen Shin Gothic P Bold"/>
              </a:rPr>
              <a:t>か</a:t>
            </a:r>
            <a:r>
              <a:rPr spc="50" dirty="0">
                <a:solidFill>
                  <a:srgbClr val="FFFFFF"/>
                </a:solidFill>
                <a:latin typeface="Meiryo UI" panose="020B0604030504040204" pitchFamily="34" charset="-128"/>
                <a:cs typeface="Gen Shin Gothic P Bold"/>
              </a:rPr>
              <a:t>ら</a:t>
            </a:r>
            <a:endParaRPr dirty="0">
              <a:latin typeface="Gen Shin Gothic P Regular"/>
              <a:cs typeface="Gen Shin Gothic P Regular"/>
            </a:endParaRPr>
          </a:p>
          <a:p>
            <a:pPr marL="12700">
              <a:lnSpc>
                <a:spcPts val="5865"/>
              </a:lnSpc>
            </a:pPr>
            <a:r>
              <a:rPr sz="4400" spc="155" dirty="0">
                <a:solidFill>
                  <a:srgbClr val="FFFFFF"/>
                </a:solidFill>
                <a:latin typeface="Meiryo UI" panose="020B0604030504040204" pitchFamily="34" charset="-128"/>
                <a:cs typeface="Gen Shin Gothic P Bold"/>
              </a:rPr>
              <a:t>飛ばす力・むき</a:t>
            </a:r>
            <a:endParaRPr sz="4400" dirty="0">
              <a:latin typeface="Gen Shin Gothic P Regular"/>
              <a:cs typeface="Gen Shin Gothic P Regular"/>
            </a:endParaRPr>
          </a:p>
        </p:txBody>
      </p:sp>
      <p:sp>
        <p:nvSpPr>
          <p:cNvPr id="10" name="object 10"/>
          <p:cNvSpPr txBox="1"/>
          <p:nvPr/>
        </p:nvSpPr>
        <p:spPr>
          <a:xfrm>
            <a:off x="3904769" y="7533016"/>
            <a:ext cx="305435" cy="381635"/>
          </a:xfrm>
          <a:prstGeom prst="rect">
            <a:avLst/>
          </a:prstGeom>
        </p:spPr>
        <p:txBody>
          <a:bodyPr vert="horz" wrap="square" lIns="0" tIns="17145" rIns="0" bIns="0" rtlCol="0">
            <a:spAutoFit/>
          </a:bodyPr>
          <a:lstStyle/>
          <a:p>
            <a:pPr marL="12700">
              <a:lnSpc>
                <a:spcPct val="100000"/>
              </a:lnSpc>
              <a:spcBef>
                <a:spcPts val="135"/>
              </a:spcBef>
            </a:pPr>
            <a:r>
              <a:rPr sz="2300" spc="35" dirty="0">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
        <p:nvSpPr>
          <p:cNvPr id="11" name="object 7">
            <a:extLst>
              <a:ext uri="{FF2B5EF4-FFF2-40B4-BE49-F238E27FC236}">
                <a16:creationId xmlns:a16="http://schemas.microsoft.com/office/drawing/2014/main" id="{A78FE440-2518-EE48-8656-89FEC1BA9309}"/>
              </a:ext>
            </a:extLst>
          </p:cNvPr>
          <p:cNvSpPr txBox="1"/>
          <p:nvPr/>
        </p:nvSpPr>
        <p:spPr>
          <a:xfrm>
            <a:off x="6699250" y="4996827"/>
            <a:ext cx="1169773" cy="350737"/>
          </a:xfrm>
          <a:prstGeom prst="rect">
            <a:avLst/>
          </a:prstGeom>
        </p:spPr>
        <p:txBody>
          <a:bodyPr vert="horz" wrap="square" lIns="0" tIns="17145" rIns="0" bIns="0" rtlCol="0">
            <a:spAutoFit/>
          </a:bodyPr>
          <a:lstStyle/>
          <a:p>
            <a:pPr marL="44450">
              <a:lnSpc>
                <a:spcPts val="2645"/>
              </a:lnSpc>
              <a:spcBef>
                <a:spcPts val="135"/>
              </a:spcBef>
              <a:tabLst>
                <a:tab pos="2432050" algn="l"/>
                <a:tab pos="5447665" algn="l"/>
              </a:tabLst>
            </a:pPr>
            <a:r>
              <a:rPr sz="2300" spc="425" dirty="0" err="1">
                <a:solidFill>
                  <a:srgbClr val="FFFFFF"/>
                </a:solidFill>
                <a:latin typeface="Meiryo UI" panose="020B0604030504040204" pitchFamily="34" charset="-128"/>
                <a:cs typeface="Gen Shin Gothic P Bold"/>
              </a:rPr>
              <a:t>おも</a:t>
            </a:r>
            <a:endParaRPr sz="2300" dirty="0">
              <a:latin typeface="Gen Shin Gothic P Regular"/>
              <a:cs typeface="Gen Shin Gothic P Regul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5170759" y="776743"/>
            <a:ext cx="9758091" cy="839332"/>
          </a:xfrm>
          <a:prstGeom prst="rect">
            <a:avLst/>
          </a:prstGeom>
        </p:spPr>
        <p:txBody>
          <a:bodyPr vert="horz" wrap="square" lIns="0" tIns="15875" rIns="0" bIns="0" rtlCol="0">
            <a:spAutoFit/>
          </a:bodyPr>
          <a:lstStyle/>
          <a:p>
            <a:pPr marL="12700">
              <a:lnSpc>
                <a:spcPct val="100000"/>
              </a:lnSpc>
              <a:spcBef>
                <a:spcPts val="125"/>
              </a:spcBef>
            </a:pPr>
            <a:r>
              <a:rPr spc="15" dirty="0"/>
              <a:t>おもちゃづくり６</a:t>
            </a:r>
            <a:r>
              <a:rPr spc="20" dirty="0"/>
              <a:t>つの</a:t>
            </a:r>
            <a:r>
              <a:rPr spc="15" dirty="0"/>
              <a:t>ポイント</a:t>
            </a:r>
          </a:p>
        </p:txBody>
      </p:sp>
      <p:sp>
        <p:nvSpPr>
          <p:cNvPr id="4" name="object 4"/>
          <p:cNvSpPr txBox="1"/>
          <p:nvPr/>
        </p:nvSpPr>
        <p:spPr>
          <a:xfrm>
            <a:off x="1790869" y="2544282"/>
            <a:ext cx="11918781" cy="7532189"/>
          </a:xfrm>
          <a:prstGeom prst="rect">
            <a:avLst/>
          </a:prstGeom>
        </p:spPr>
        <p:txBody>
          <a:bodyPr vert="horz" wrap="square" lIns="0" tIns="14604" rIns="0" bIns="0" rtlCol="0">
            <a:spAutoFit/>
          </a:bodyPr>
          <a:lstStyle/>
          <a:p>
            <a:pPr marL="12700">
              <a:lnSpc>
                <a:spcPct val="100000"/>
              </a:lnSpc>
              <a:spcBef>
                <a:spcPts val="114"/>
              </a:spcBef>
            </a:pPr>
            <a:r>
              <a:rPr sz="4950" spc="140" dirty="0">
                <a:solidFill>
                  <a:srgbClr val="FFFFFF"/>
                </a:solidFill>
                <a:latin typeface="Meiryo UI" panose="020B0604030504040204" pitchFamily="34" charset="-128"/>
                <a:cs typeface="Gen Shin Gothic P Bold"/>
              </a:rPr>
              <a:t>①つ</a:t>
            </a:r>
            <a:r>
              <a:rPr sz="4950" spc="180" dirty="0">
                <a:solidFill>
                  <a:srgbClr val="FFFFFF"/>
                </a:solidFill>
                <a:latin typeface="Meiryo UI" panose="020B0604030504040204" pitchFamily="34" charset="-128"/>
                <a:cs typeface="Gen Shin Gothic P Bold"/>
              </a:rPr>
              <a:t>く</a:t>
            </a:r>
            <a:r>
              <a:rPr sz="4950" spc="160" dirty="0">
                <a:solidFill>
                  <a:srgbClr val="FFFFFF"/>
                </a:solidFill>
                <a:latin typeface="Meiryo UI" panose="020B0604030504040204" pitchFamily="34" charset="-128"/>
                <a:cs typeface="Gen Shin Gothic P Bold"/>
              </a:rPr>
              <a:t>っ</a:t>
            </a:r>
            <a:r>
              <a:rPr sz="4950" spc="145" dirty="0">
                <a:solidFill>
                  <a:srgbClr val="FFFFFF"/>
                </a:solidFill>
                <a:latin typeface="Meiryo UI" panose="020B0604030504040204" pitchFamily="34" charset="-128"/>
                <a:cs typeface="Gen Shin Gothic P Bold"/>
              </a:rPr>
              <a:t>た</a:t>
            </a:r>
            <a:r>
              <a:rPr sz="4950" spc="160" dirty="0">
                <a:solidFill>
                  <a:srgbClr val="FFFFFF"/>
                </a:solidFill>
                <a:latin typeface="Meiryo UI" panose="020B0604030504040204" pitchFamily="34" charset="-128"/>
                <a:cs typeface="Gen Shin Gothic P Bold"/>
              </a:rPr>
              <a:t>ら</a:t>
            </a:r>
            <a:r>
              <a:rPr sz="4950" spc="204" dirty="0">
                <a:solidFill>
                  <a:srgbClr val="FFFFFF"/>
                </a:solidFill>
                <a:latin typeface="Meiryo UI" panose="020B0604030504040204" pitchFamily="34" charset="-128"/>
                <a:cs typeface="Gen Shin Gothic P Bold"/>
              </a:rPr>
              <a:t>、</a:t>
            </a:r>
            <a:r>
              <a:rPr sz="4950" spc="145" dirty="0">
                <a:solidFill>
                  <a:srgbClr val="FFFFFF"/>
                </a:solidFill>
                <a:latin typeface="Meiryo UI" panose="020B0604030504040204" pitchFamily="34" charset="-128"/>
                <a:cs typeface="Gen Shin Gothic P Bold"/>
              </a:rPr>
              <a:t>ためす</a:t>
            </a:r>
            <a:r>
              <a:rPr sz="4950" spc="204" dirty="0">
                <a:solidFill>
                  <a:srgbClr val="FFFFFF"/>
                </a:solidFill>
                <a:latin typeface="Meiryo UI" panose="020B0604030504040204" pitchFamily="34" charset="-128"/>
                <a:cs typeface="Gen Shin Gothic P Bold"/>
              </a:rPr>
              <a:t>！！</a:t>
            </a:r>
            <a:endParaRPr sz="4950" dirty="0">
              <a:latin typeface="Gen Shin Gothic P Regular"/>
              <a:cs typeface="Gen Shin Gothic P Regular"/>
            </a:endParaRPr>
          </a:p>
          <a:p>
            <a:pPr marL="12700">
              <a:lnSpc>
                <a:spcPct val="100000"/>
              </a:lnSpc>
              <a:spcBef>
                <a:spcPts val="4580"/>
              </a:spcBef>
            </a:pPr>
            <a:r>
              <a:rPr sz="4950" spc="140" dirty="0">
                <a:solidFill>
                  <a:srgbClr val="FFFFFF"/>
                </a:solidFill>
                <a:latin typeface="Meiryo UI" panose="020B0604030504040204" pitchFamily="34" charset="-128"/>
                <a:cs typeface="Gen Shin Gothic P Bold"/>
              </a:rPr>
              <a:t>②</a:t>
            </a:r>
            <a:r>
              <a:rPr sz="4950" spc="145" dirty="0">
                <a:solidFill>
                  <a:srgbClr val="FFFFFF"/>
                </a:solidFill>
                <a:latin typeface="Meiryo UI" panose="020B0604030504040204" pitchFamily="34" charset="-128"/>
                <a:cs typeface="Gen Shin Gothic P Bold"/>
              </a:rPr>
              <a:t>ため</a:t>
            </a:r>
            <a:r>
              <a:rPr sz="4950" spc="165" dirty="0">
                <a:solidFill>
                  <a:srgbClr val="FFFFFF"/>
                </a:solidFill>
                <a:latin typeface="Meiryo UI" panose="020B0604030504040204" pitchFamily="34" charset="-128"/>
                <a:cs typeface="Gen Shin Gothic P Bold"/>
              </a:rPr>
              <a:t>し</a:t>
            </a:r>
            <a:r>
              <a:rPr sz="4950" spc="150" dirty="0">
                <a:solidFill>
                  <a:srgbClr val="FFFFFF"/>
                </a:solidFill>
                <a:latin typeface="Meiryo UI" panose="020B0604030504040204" pitchFamily="34" charset="-128"/>
                <a:cs typeface="Gen Shin Gothic P Bold"/>
              </a:rPr>
              <a:t>た</a:t>
            </a:r>
            <a:r>
              <a:rPr sz="4950" spc="165" dirty="0">
                <a:solidFill>
                  <a:srgbClr val="FFFFFF"/>
                </a:solidFill>
                <a:latin typeface="Meiryo UI" panose="020B0604030504040204" pitchFamily="34" charset="-128"/>
                <a:cs typeface="Gen Shin Gothic P Bold"/>
              </a:rPr>
              <a:t>ら</a:t>
            </a:r>
            <a:r>
              <a:rPr sz="4950" spc="210" dirty="0">
                <a:solidFill>
                  <a:srgbClr val="FFFFFF"/>
                </a:solidFill>
                <a:latin typeface="Meiryo UI" panose="020B0604030504040204" pitchFamily="34" charset="-128"/>
                <a:cs typeface="Gen Shin Gothic P Bold"/>
              </a:rPr>
              <a:t>、</a:t>
            </a:r>
            <a:r>
              <a:rPr sz="4950" spc="140" dirty="0">
                <a:solidFill>
                  <a:srgbClr val="FFFFFF"/>
                </a:solidFill>
                <a:latin typeface="Meiryo UI" panose="020B0604030504040204" pitchFamily="34" charset="-128"/>
                <a:cs typeface="Gen Shin Gothic P Bold"/>
              </a:rPr>
              <a:t>か</a:t>
            </a:r>
            <a:r>
              <a:rPr sz="4950" spc="150" dirty="0">
                <a:solidFill>
                  <a:srgbClr val="FFFFFF"/>
                </a:solidFill>
                <a:latin typeface="Meiryo UI" panose="020B0604030504040204" pitchFamily="34" charset="-128"/>
                <a:cs typeface="Gen Shin Gothic P Bold"/>
              </a:rPr>
              <a:t>い</a:t>
            </a:r>
            <a:r>
              <a:rPr sz="4950" spc="180" dirty="0">
                <a:solidFill>
                  <a:srgbClr val="FFFFFF"/>
                </a:solidFill>
                <a:latin typeface="Meiryo UI" panose="020B0604030504040204" pitchFamily="34" charset="-128"/>
                <a:cs typeface="Gen Shin Gothic P Bold"/>
              </a:rPr>
              <a:t>りょ</a:t>
            </a:r>
            <a:r>
              <a:rPr sz="4950" spc="170" dirty="0">
                <a:solidFill>
                  <a:srgbClr val="FFFFFF"/>
                </a:solidFill>
                <a:latin typeface="Meiryo UI" panose="020B0604030504040204" pitchFamily="34" charset="-128"/>
                <a:cs typeface="Gen Shin Gothic P Bold"/>
              </a:rPr>
              <a:t>う</a:t>
            </a:r>
            <a:r>
              <a:rPr sz="4950" spc="150" dirty="0">
                <a:solidFill>
                  <a:srgbClr val="FFFFFF"/>
                </a:solidFill>
                <a:latin typeface="Meiryo UI" panose="020B0604030504040204" pitchFamily="34" charset="-128"/>
                <a:cs typeface="Gen Shin Gothic P Bold"/>
              </a:rPr>
              <a:t>す</a:t>
            </a:r>
            <a:r>
              <a:rPr sz="4950" spc="160" dirty="0">
                <a:solidFill>
                  <a:srgbClr val="FFFFFF"/>
                </a:solidFill>
                <a:latin typeface="Meiryo UI" panose="020B0604030504040204" pitchFamily="34" charset="-128"/>
                <a:cs typeface="Gen Shin Gothic P Bold"/>
              </a:rPr>
              <a:t>る</a:t>
            </a:r>
            <a:r>
              <a:rPr sz="4950" spc="210" dirty="0">
                <a:solidFill>
                  <a:srgbClr val="FFFFFF"/>
                </a:solidFill>
                <a:latin typeface="Meiryo UI" panose="020B0604030504040204" pitchFamily="34" charset="-128"/>
                <a:cs typeface="Gen Shin Gothic P Bold"/>
              </a:rPr>
              <a:t>！！</a:t>
            </a:r>
            <a:endParaRPr sz="4950" dirty="0">
              <a:latin typeface="Gen Shin Gothic P Regular"/>
              <a:cs typeface="Gen Shin Gothic P Regular"/>
            </a:endParaRPr>
          </a:p>
          <a:p>
            <a:pPr marL="690245">
              <a:lnSpc>
                <a:spcPts val="2690"/>
              </a:lnSpc>
              <a:spcBef>
                <a:spcPts val="1950"/>
              </a:spcBef>
            </a:pPr>
            <a:r>
              <a:rPr sz="2300" spc="490" dirty="0">
                <a:solidFill>
                  <a:srgbClr val="FFFFFF"/>
                </a:solidFill>
                <a:latin typeface="Meiryo UI" panose="020B0604030504040204" pitchFamily="34" charset="-128"/>
                <a:cs typeface="Gen Shin Gothic P Bold"/>
              </a:rPr>
              <a:t>す</a:t>
            </a:r>
            <a:r>
              <a:rPr sz="2300" spc="25" dirty="0">
                <a:solidFill>
                  <a:srgbClr val="FFFFFF"/>
                </a:solidFill>
                <a:latin typeface="Meiryo UI" panose="020B0604030504040204" pitchFamily="34" charset="-128"/>
                <a:cs typeface="Gen Shin Gothic P Bold"/>
              </a:rPr>
              <a:t>こ</a:t>
            </a:r>
            <a:r>
              <a:rPr sz="2300" spc="-65" dirty="0">
                <a:solidFill>
                  <a:srgbClr val="FFFFFF"/>
                </a:solidFill>
                <a:latin typeface="Meiryo UI" panose="020B0604030504040204" pitchFamily="34" charset="-128"/>
                <a:cs typeface="Gen Shin Gothic P Bold"/>
              </a:rPr>
              <a:t> </a:t>
            </a:r>
            <a:endParaRPr sz="2300" dirty="0">
              <a:latin typeface="Gen Shin Gothic P Regular"/>
              <a:cs typeface="Gen Shin Gothic P Regular"/>
            </a:endParaRPr>
          </a:p>
          <a:p>
            <a:pPr marL="12700">
              <a:lnSpc>
                <a:spcPts val="5870"/>
              </a:lnSpc>
            </a:pPr>
            <a:r>
              <a:rPr sz="4950" spc="140" dirty="0">
                <a:solidFill>
                  <a:srgbClr val="FFFFFF"/>
                </a:solidFill>
                <a:latin typeface="Meiryo UI" panose="020B0604030504040204" pitchFamily="34" charset="-128"/>
                <a:cs typeface="Gen Shin Gothic P Bold"/>
              </a:rPr>
              <a:t>③少</a:t>
            </a:r>
            <a:r>
              <a:rPr sz="4950" spc="70" dirty="0">
                <a:solidFill>
                  <a:srgbClr val="FFFFFF"/>
                </a:solidFill>
                <a:latin typeface="Meiryo UI" panose="020B0604030504040204" pitchFamily="34" charset="-128"/>
                <a:cs typeface="Gen Shin Gothic P Bold"/>
              </a:rPr>
              <a:t>し</a:t>
            </a:r>
            <a:r>
              <a:rPr sz="4950" spc="140" dirty="0">
                <a:solidFill>
                  <a:srgbClr val="FFFFFF"/>
                </a:solidFill>
                <a:latin typeface="Meiryo UI" panose="020B0604030504040204" pitchFamily="34" charset="-128"/>
                <a:cs typeface="Gen Shin Gothic P Bold"/>
              </a:rPr>
              <a:t>ず</a:t>
            </a:r>
            <a:r>
              <a:rPr sz="4950" spc="-55" dirty="0">
                <a:solidFill>
                  <a:srgbClr val="FFFFFF"/>
                </a:solidFill>
                <a:latin typeface="Meiryo UI" panose="020B0604030504040204" pitchFamily="34" charset="-128"/>
                <a:cs typeface="Gen Shin Gothic P Bold"/>
              </a:rPr>
              <a:t>つ</a:t>
            </a:r>
            <a:r>
              <a:rPr sz="4950" spc="204" dirty="0">
                <a:solidFill>
                  <a:srgbClr val="FFFFFF"/>
                </a:solidFill>
                <a:latin typeface="Meiryo UI" panose="020B0604030504040204" pitchFamily="34" charset="-128"/>
                <a:cs typeface="Gen Shin Gothic P Bold"/>
              </a:rPr>
              <a:t>、</a:t>
            </a:r>
            <a:r>
              <a:rPr sz="4950" spc="140" dirty="0">
                <a:solidFill>
                  <a:srgbClr val="FFFFFF"/>
                </a:solidFill>
                <a:latin typeface="Meiryo UI" panose="020B0604030504040204" pitchFamily="34" charset="-128"/>
                <a:cs typeface="Gen Shin Gothic P Bold"/>
              </a:rPr>
              <a:t>つ</a:t>
            </a:r>
            <a:r>
              <a:rPr sz="4950" spc="145" dirty="0">
                <a:solidFill>
                  <a:srgbClr val="FFFFFF"/>
                </a:solidFill>
                <a:latin typeface="Meiryo UI" panose="020B0604030504040204" pitchFamily="34" charset="-128"/>
                <a:cs typeface="Gen Shin Gothic P Bold"/>
              </a:rPr>
              <a:t>け</a:t>
            </a:r>
            <a:r>
              <a:rPr sz="4950" spc="155" dirty="0">
                <a:solidFill>
                  <a:srgbClr val="FFFFFF"/>
                </a:solidFill>
                <a:latin typeface="Meiryo UI" panose="020B0604030504040204" pitchFamily="34" charset="-128"/>
                <a:cs typeface="Gen Shin Gothic P Bold"/>
              </a:rPr>
              <a:t>る</a:t>
            </a:r>
            <a:r>
              <a:rPr sz="4950" spc="150" dirty="0">
                <a:solidFill>
                  <a:srgbClr val="FFFFFF"/>
                </a:solidFill>
                <a:latin typeface="Meiryo UI" panose="020B0604030504040204" pitchFamily="34" charset="-128"/>
                <a:cs typeface="Gen Shin Gothic P Bold"/>
              </a:rPr>
              <a:t>も</a:t>
            </a:r>
            <a:r>
              <a:rPr sz="4950" spc="140" dirty="0">
                <a:solidFill>
                  <a:srgbClr val="FFFFFF"/>
                </a:solidFill>
                <a:latin typeface="Meiryo UI" panose="020B0604030504040204" pitchFamily="34" charset="-128"/>
                <a:cs typeface="Gen Shin Gothic P Bold"/>
              </a:rPr>
              <a:t>の</a:t>
            </a:r>
            <a:r>
              <a:rPr sz="4950" spc="145" dirty="0">
                <a:solidFill>
                  <a:srgbClr val="FFFFFF"/>
                </a:solidFill>
                <a:latin typeface="Meiryo UI" panose="020B0604030504040204" pitchFamily="34" charset="-128"/>
                <a:cs typeface="Gen Shin Gothic P Bold"/>
              </a:rPr>
              <a:t>を</a:t>
            </a:r>
            <a:r>
              <a:rPr sz="4950" spc="130" dirty="0">
                <a:solidFill>
                  <a:srgbClr val="FFFFFF"/>
                </a:solidFill>
                <a:latin typeface="Meiryo UI" panose="020B0604030504040204" pitchFamily="34" charset="-128"/>
                <a:cs typeface="Gen Shin Gothic P Bold"/>
              </a:rPr>
              <a:t>ふ</a:t>
            </a:r>
            <a:r>
              <a:rPr sz="4950" spc="140" dirty="0">
                <a:solidFill>
                  <a:srgbClr val="FFFFFF"/>
                </a:solidFill>
                <a:latin typeface="Meiryo UI" panose="020B0604030504040204" pitchFamily="34" charset="-128"/>
                <a:cs typeface="Gen Shin Gothic P Bold"/>
              </a:rPr>
              <a:t>や</a:t>
            </a:r>
            <a:r>
              <a:rPr sz="4950" spc="145" dirty="0">
                <a:solidFill>
                  <a:srgbClr val="FFFFFF"/>
                </a:solidFill>
                <a:latin typeface="Meiryo UI" panose="020B0604030504040204" pitchFamily="34" charset="-128"/>
                <a:cs typeface="Gen Shin Gothic P Bold"/>
              </a:rPr>
              <a:t>す</a:t>
            </a:r>
            <a:r>
              <a:rPr sz="4950" spc="204" dirty="0">
                <a:solidFill>
                  <a:srgbClr val="FFFFFF"/>
                </a:solidFill>
                <a:latin typeface="Meiryo UI" panose="020B0604030504040204" pitchFamily="34" charset="-128"/>
                <a:cs typeface="Gen Shin Gothic P Bold"/>
              </a:rPr>
              <a:t>！！</a:t>
            </a:r>
            <a:endParaRPr sz="4950" dirty="0">
              <a:latin typeface="Gen Shin Gothic P Regular"/>
              <a:cs typeface="Gen Shin Gothic P Regular"/>
            </a:endParaRPr>
          </a:p>
          <a:p>
            <a:pPr marL="669290">
              <a:lnSpc>
                <a:spcPts val="2705"/>
              </a:lnSpc>
              <a:spcBef>
                <a:spcPts val="2820"/>
              </a:spcBef>
              <a:tabLst>
                <a:tab pos="2449195" algn="l"/>
                <a:tab pos="4187190" algn="l"/>
              </a:tabLst>
            </a:pPr>
            <a:r>
              <a:rPr sz="2300" spc="540" dirty="0">
                <a:solidFill>
                  <a:srgbClr val="FFFFFF"/>
                </a:solidFill>
                <a:latin typeface="Meiryo UI" panose="020B0604030504040204" pitchFamily="34" charset="-128"/>
                <a:cs typeface="Gen Shin Gothic P Bold"/>
              </a:rPr>
              <a:t>た</a:t>
            </a:r>
            <a:r>
              <a:rPr sz="2300" spc="35" dirty="0">
                <a:solidFill>
                  <a:srgbClr val="FFFFFF"/>
                </a:solidFill>
                <a:latin typeface="Meiryo UI" panose="020B0604030504040204" pitchFamily="34" charset="-128"/>
                <a:cs typeface="Gen Shin Gothic P Bold"/>
              </a:rPr>
              <a:t>の	</a:t>
            </a:r>
            <a:r>
              <a:rPr lang="en-US" sz="2300" spc="35" dirty="0">
                <a:solidFill>
                  <a:srgbClr val="FFFFFF"/>
                </a:solidFill>
                <a:latin typeface="Meiryo UI" panose="020B0604030504040204" pitchFamily="34" charset="-128"/>
                <a:cs typeface="Gen Shin Gothic P Bold"/>
              </a:rPr>
              <a:t> </a:t>
            </a:r>
            <a:r>
              <a:rPr sz="2300" spc="30" dirty="0" err="1">
                <a:solidFill>
                  <a:srgbClr val="FFFFFF"/>
                </a:solidFill>
                <a:latin typeface="Meiryo UI" panose="020B0604030504040204" pitchFamily="34" charset="-128"/>
                <a:cs typeface="Gen Shin Gothic P Bold"/>
              </a:rPr>
              <a:t>あ</a:t>
            </a:r>
            <a:r>
              <a:rPr sz="2300" spc="130"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そ	</a:t>
            </a:r>
            <a:r>
              <a:rPr lang="en-US" sz="2300" spc="30" dirty="0">
                <a:solidFill>
                  <a:srgbClr val="FFFFFF"/>
                </a:solidFill>
                <a:latin typeface="Meiryo UI" panose="020B0604030504040204" pitchFamily="34" charset="-128"/>
                <a:cs typeface="Gen Shin Gothic P Bold"/>
              </a:rPr>
              <a:t> </a:t>
            </a:r>
            <a:r>
              <a:rPr sz="2300" spc="100" dirty="0" err="1">
                <a:solidFill>
                  <a:srgbClr val="FFFFFF"/>
                </a:solidFill>
                <a:latin typeface="Meiryo UI" panose="020B0604030504040204" pitchFamily="34" charset="-128"/>
                <a:cs typeface="Gen Shin Gothic P Bold"/>
              </a:rPr>
              <a:t>かんが</a:t>
            </a:r>
            <a:endParaRPr sz="2300" dirty="0">
              <a:latin typeface="Gen Shin Gothic P Regular"/>
              <a:cs typeface="Gen Shin Gothic P Regular"/>
            </a:endParaRPr>
          </a:p>
          <a:p>
            <a:pPr marL="12700">
              <a:lnSpc>
                <a:spcPts val="5885"/>
              </a:lnSpc>
            </a:pPr>
            <a:r>
              <a:rPr sz="4950" spc="140" dirty="0">
                <a:solidFill>
                  <a:srgbClr val="FFFFFF"/>
                </a:solidFill>
                <a:latin typeface="Meiryo UI" panose="020B0604030504040204" pitchFamily="34" charset="-128"/>
                <a:cs typeface="Gen Shin Gothic P Bold"/>
              </a:rPr>
              <a:t>④楽</a:t>
            </a:r>
            <a:r>
              <a:rPr sz="4950" spc="165" dirty="0">
                <a:solidFill>
                  <a:srgbClr val="FFFFFF"/>
                </a:solidFill>
                <a:latin typeface="Meiryo UI" panose="020B0604030504040204" pitchFamily="34" charset="-128"/>
                <a:cs typeface="Gen Shin Gothic P Bold"/>
              </a:rPr>
              <a:t>し</a:t>
            </a:r>
            <a:r>
              <a:rPr sz="4950" spc="145" dirty="0">
                <a:solidFill>
                  <a:srgbClr val="FFFFFF"/>
                </a:solidFill>
                <a:latin typeface="Meiryo UI" panose="020B0604030504040204" pitchFamily="34" charset="-128"/>
                <a:cs typeface="Gen Shin Gothic P Bold"/>
              </a:rPr>
              <a:t>い</a:t>
            </a:r>
            <a:r>
              <a:rPr sz="4950" spc="140" dirty="0">
                <a:solidFill>
                  <a:srgbClr val="FFFFFF"/>
                </a:solidFill>
                <a:latin typeface="Meiryo UI" panose="020B0604030504040204" pitchFamily="34" charset="-128"/>
                <a:cs typeface="Gen Shin Gothic P Bold"/>
              </a:rPr>
              <a:t>遊び</a:t>
            </a:r>
            <a:r>
              <a:rPr sz="4950" spc="145" dirty="0">
                <a:solidFill>
                  <a:srgbClr val="FFFFFF"/>
                </a:solidFill>
                <a:latin typeface="Meiryo UI" panose="020B0604030504040204" pitchFamily="34" charset="-128"/>
                <a:cs typeface="Gen Shin Gothic P Bold"/>
              </a:rPr>
              <a:t>を</a:t>
            </a:r>
            <a:r>
              <a:rPr sz="4950" spc="140" dirty="0">
                <a:solidFill>
                  <a:srgbClr val="FFFFFF"/>
                </a:solidFill>
                <a:latin typeface="Meiryo UI" panose="020B0604030504040204" pitchFamily="34" charset="-128"/>
                <a:cs typeface="Gen Shin Gothic P Bold"/>
              </a:rPr>
              <a:t>考</a:t>
            </a:r>
            <a:r>
              <a:rPr sz="4950" spc="5" dirty="0">
                <a:solidFill>
                  <a:srgbClr val="FFFFFF"/>
                </a:solidFill>
                <a:latin typeface="Meiryo UI" panose="020B0604030504040204" pitchFamily="34" charset="-128"/>
                <a:cs typeface="Gen Shin Gothic P Bold"/>
              </a:rPr>
              <a:t>え</a:t>
            </a:r>
            <a:r>
              <a:rPr sz="4950" spc="160" dirty="0">
                <a:solidFill>
                  <a:srgbClr val="FFFFFF"/>
                </a:solidFill>
                <a:latin typeface="Meiryo UI" panose="020B0604030504040204" pitchFamily="34" charset="-128"/>
                <a:cs typeface="Gen Shin Gothic P Bold"/>
              </a:rPr>
              <a:t>る</a:t>
            </a:r>
            <a:r>
              <a:rPr sz="4950" spc="210" dirty="0">
                <a:solidFill>
                  <a:srgbClr val="FFFFFF"/>
                </a:solidFill>
                <a:latin typeface="Meiryo UI" panose="020B0604030504040204" pitchFamily="34" charset="-128"/>
                <a:cs typeface="Gen Shin Gothic P Bold"/>
              </a:rPr>
              <a:t>！！</a:t>
            </a:r>
            <a:endParaRPr sz="4950" dirty="0">
              <a:latin typeface="Gen Shin Gothic P Regular"/>
              <a:cs typeface="Gen Shin Gothic P Regular"/>
            </a:endParaRPr>
          </a:p>
          <a:p>
            <a:pPr marL="12700">
              <a:lnSpc>
                <a:spcPct val="100000"/>
              </a:lnSpc>
              <a:spcBef>
                <a:spcPts val="3669"/>
              </a:spcBef>
            </a:pPr>
            <a:r>
              <a:rPr sz="4950" spc="140" dirty="0">
                <a:solidFill>
                  <a:srgbClr val="FFFFFF"/>
                </a:solidFill>
                <a:latin typeface="Meiryo UI" panose="020B0604030504040204" pitchFamily="34" charset="-128"/>
                <a:cs typeface="Gen Shin Gothic P Bold"/>
              </a:rPr>
              <a:t>⑤</a:t>
            </a:r>
            <a:r>
              <a:rPr sz="4950" spc="130" dirty="0">
                <a:solidFill>
                  <a:srgbClr val="FFFFFF"/>
                </a:solidFill>
                <a:latin typeface="Meiryo UI" panose="020B0604030504040204" pitchFamily="34" charset="-128"/>
                <a:cs typeface="Gen Shin Gothic P Bold"/>
              </a:rPr>
              <a:t>ね</a:t>
            </a:r>
            <a:r>
              <a:rPr sz="4950" spc="140" dirty="0">
                <a:solidFill>
                  <a:srgbClr val="FFFFFF"/>
                </a:solidFill>
                <a:latin typeface="Meiryo UI" panose="020B0604030504040204" pitchFamily="34" charset="-128"/>
                <a:cs typeface="Gen Shin Gothic P Bold"/>
              </a:rPr>
              <a:t>ば</a:t>
            </a:r>
            <a:r>
              <a:rPr sz="4950" spc="175" dirty="0">
                <a:solidFill>
                  <a:srgbClr val="FFFFFF"/>
                </a:solidFill>
                <a:latin typeface="Meiryo UI" panose="020B0604030504040204" pitchFamily="34" charset="-128"/>
                <a:cs typeface="Gen Shin Gothic P Bold"/>
              </a:rPr>
              <a:t>り</a:t>
            </a:r>
            <a:r>
              <a:rPr sz="4950" spc="135" dirty="0">
                <a:solidFill>
                  <a:srgbClr val="FFFFFF"/>
                </a:solidFill>
                <a:latin typeface="Meiryo UI" panose="020B0604030504040204" pitchFamily="34" charset="-128"/>
                <a:cs typeface="Gen Shin Gothic P Bold"/>
              </a:rPr>
              <a:t>づ</a:t>
            </a:r>
            <a:r>
              <a:rPr sz="4950" spc="155" dirty="0">
                <a:solidFill>
                  <a:srgbClr val="FFFFFF"/>
                </a:solidFill>
                <a:latin typeface="Meiryo UI" panose="020B0604030504040204" pitchFamily="34" charset="-128"/>
                <a:cs typeface="Gen Shin Gothic P Bold"/>
              </a:rPr>
              <a:t>よ</a:t>
            </a:r>
            <a:r>
              <a:rPr sz="4950" spc="180" dirty="0">
                <a:solidFill>
                  <a:srgbClr val="FFFFFF"/>
                </a:solidFill>
                <a:latin typeface="Meiryo UI" panose="020B0604030504040204" pitchFamily="34" charset="-128"/>
                <a:cs typeface="Gen Shin Gothic P Bold"/>
              </a:rPr>
              <a:t>く</a:t>
            </a:r>
            <a:r>
              <a:rPr sz="4950" spc="204" dirty="0">
                <a:solidFill>
                  <a:srgbClr val="FFFFFF"/>
                </a:solidFill>
                <a:latin typeface="Meiryo UI" panose="020B0604030504040204" pitchFamily="34" charset="-128"/>
                <a:cs typeface="Gen Shin Gothic P Bold"/>
              </a:rPr>
              <a:t>！！</a:t>
            </a:r>
            <a:endParaRPr sz="4950" dirty="0">
              <a:latin typeface="Gen Shin Gothic P Regular"/>
              <a:cs typeface="Gen Shin Gothic P Regular"/>
            </a:endParaRPr>
          </a:p>
          <a:p>
            <a:pPr marL="3496310">
              <a:lnSpc>
                <a:spcPct val="100000"/>
              </a:lnSpc>
              <a:spcBef>
                <a:spcPts val="1750"/>
              </a:spcBef>
              <a:tabLst>
                <a:tab pos="7202805" algn="l"/>
              </a:tabLst>
            </a:pPr>
            <a:r>
              <a:rPr lang="en-US" sz="2300" spc="100" dirty="0">
                <a:solidFill>
                  <a:srgbClr val="FFFFFF"/>
                </a:solidFill>
                <a:latin typeface="Meiryo UI" panose="020B0604030504040204" pitchFamily="34" charset="-128"/>
                <a:cs typeface="Gen Shin Gothic P Bold"/>
              </a:rPr>
              <a:t>    </a:t>
            </a:r>
            <a:r>
              <a:rPr sz="2300" spc="100" dirty="0" err="1">
                <a:solidFill>
                  <a:srgbClr val="FFFFFF"/>
                </a:solidFill>
                <a:latin typeface="Meiryo UI" panose="020B0604030504040204" pitchFamily="34" charset="-128"/>
                <a:cs typeface="Gen Shin Gothic P Bold"/>
              </a:rPr>
              <a:t>ざいりょ</a:t>
            </a:r>
            <a:r>
              <a:rPr sz="2300" spc="25" dirty="0" err="1">
                <a:solidFill>
                  <a:srgbClr val="FFFFFF"/>
                </a:solidFill>
                <a:latin typeface="Meiryo UI" panose="020B0604030504040204" pitchFamily="34" charset="-128"/>
                <a:cs typeface="Gen Shin Gothic P Bold"/>
              </a:rPr>
              <a:t>う</a:t>
            </a:r>
            <a:r>
              <a:rPr sz="2300" dirty="0">
                <a:solidFill>
                  <a:srgbClr val="FFFFFF"/>
                </a:solidFill>
                <a:latin typeface="Meiryo UI" panose="020B0604030504040204" pitchFamily="34" charset="-128"/>
                <a:cs typeface="Gen Shin Gothic P Bold"/>
              </a:rPr>
              <a:t>	</a:t>
            </a:r>
            <a:r>
              <a:rPr lang="en-US" sz="2300" dirty="0">
                <a:solidFill>
                  <a:srgbClr val="FFFFFF"/>
                </a:solidFill>
                <a:latin typeface="Meiryo UI" panose="020B0604030504040204" pitchFamily="34" charset="-128"/>
                <a:cs typeface="Gen Shin Gothic P Bold"/>
              </a:rPr>
              <a:t>    </a:t>
            </a:r>
            <a:r>
              <a:rPr sz="2300" spc="100" dirty="0" err="1">
                <a:solidFill>
                  <a:srgbClr val="FFFFFF"/>
                </a:solidFill>
                <a:latin typeface="Meiryo UI" panose="020B0604030504040204" pitchFamily="34" charset="-128"/>
                <a:cs typeface="Gen Shin Gothic P Bold"/>
              </a:rPr>
              <a:t>かんが</a:t>
            </a:r>
            <a:endParaRPr sz="2300" dirty="0">
              <a:latin typeface="Gen Shin Gothic P Regular"/>
              <a:cs typeface="Gen Shin Gothic P Regular"/>
            </a:endParaRPr>
          </a:p>
          <a:p>
            <a:pPr marL="12700">
              <a:lnSpc>
                <a:spcPct val="100000"/>
              </a:lnSpc>
              <a:spcBef>
                <a:spcPts val="10"/>
              </a:spcBef>
            </a:pPr>
            <a:r>
              <a:rPr sz="4950" spc="140" dirty="0">
                <a:solidFill>
                  <a:srgbClr val="FFFFFF"/>
                </a:solidFill>
                <a:latin typeface="Meiryo UI" panose="020B0604030504040204" pitchFamily="34" charset="-128"/>
                <a:cs typeface="Gen Shin Gothic P Bold"/>
              </a:rPr>
              <a:t>⑥</a:t>
            </a:r>
            <a:r>
              <a:rPr sz="4950" spc="150" dirty="0">
                <a:solidFill>
                  <a:srgbClr val="FFFFFF"/>
                </a:solidFill>
                <a:latin typeface="Meiryo UI" panose="020B0604030504040204" pitchFamily="34" charset="-128"/>
                <a:cs typeface="Gen Shin Gothic P Bold"/>
              </a:rPr>
              <a:t>も</a:t>
            </a:r>
            <a:r>
              <a:rPr sz="4950" spc="160" dirty="0">
                <a:solidFill>
                  <a:srgbClr val="FFFFFF"/>
                </a:solidFill>
                <a:latin typeface="Meiryo UI" panose="020B0604030504040204" pitchFamily="34" charset="-128"/>
                <a:cs typeface="Gen Shin Gothic P Bold"/>
              </a:rPr>
              <a:t>っ</a:t>
            </a:r>
            <a:r>
              <a:rPr sz="4950" spc="170" dirty="0">
                <a:solidFill>
                  <a:srgbClr val="FFFFFF"/>
                </a:solidFill>
                <a:latin typeface="Meiryo UI" panose="020B0604030504040204" pitchFamily="34" charset="-128"/>
                <a:cs typeface="Gen Shin Gothic P Bold"/>
              </a:rPr>
              <a:t>と</a:t>
            </a:r>
            <a:r>
              <a:rPr sz="4950" spc="155" dirty="0">
                <a:solidFill>
                  <a:srgbClr val="FFFFFF"/>
                </a:solidFill>
                <a:latin typeface="Meiryo UI" panose="020B0604030504040204" pitchFamily="34" charset="-128"/>
                <a:cs typeface="Gen Shin Gothic P Bold"/>
              </a:rPr>
              <a:t>よ</a:t>
            </a:r>
            <a:r>
              <a:rPr sz="4950" spc="145" dirty="0">
                <a:solidFill>
                  <a:srgbClr val="FFFFFF"/>
                </a:solidFill>
                <a:latin typeface="Meiryo UI" panose="020B0604030504040204" pitchFamily="34" charset="-128"/>
                <a:cs typeface="Gen Shin Gothic P Bold"/>
              </a:rPr>
              <a:t>い</a:t>
            </a:r>
            <a:r>
              <a:rPr sz="4950" spc="140" dirty="0">
                <a:solidFill>
                  <a:srgbClr val="FFFFFF"/>
                </a:solidFill>
                <a:latin typeface="Meiryo UI" panose="020B0604030504040204" pitchFamily="34" charset="-128"/>
                <a:cs typeface="Gen Shin Gothic P Bold"/>
              </a:rPr>
              <a:t>材料</a:t>
            </a:r>
            <a:r>
              <a:rPr sz="4950" spc="130" dirty="0">
                <a:solidFill>
                  <a:srgbClr val="FFFFFF"/>
                </a:solidFill>
                <a:latin typeface="Meiryo UI" panose="020B0604030504040204" pitchFamily="34" charset="-128"/>
                <a:cs typeface="Gen Shin Gothic P Bold"/>
              </a:rPr>
              <a:t>が</a:t>
            </a:r>
            <a:r>
              <a:rPr sz="4950" spc="140" dirty="0">
                <a:solidFill>
                  <a:srgbClr val="FFFFFF"/>
                </a:solidFill>
                <a:latin typeface="Meiryo UI" panose="020B0604030504040204" pitchFamily="34" charset="-128"/>
                <a:cs typeface="Gen Shin Gothic P Bold"/>
              </a:rPr>
              <a:t>な</a:t>
            </a:r>
            <a:r>
              <a:rPr sz="4950" spc="145" dirty="0">
                <a:solidFill>
                  <a:srgbClr val="FFFFFF"/>
                </a:solidFill>
                <a:latin typeface="Meiryo UI" panose="020B0604030504040204" pitchFamily="34" charset="-128"/>
                <a:cs typeface="Gen Shin Gothic P Bold"/>
              </a:rPr>
              <a:t>い</a:t>
            </a:r>
            <a:r>
              <a:rPr sz="4950" spc="135" dirty="0">
                <a:solidFill>
                  <a:srgbClr val="FFFFFF"/>
                </a:solidFill>
                <a:latin typeface="Meiryo UI" panose="020B0604030504040204" pitchFamily="34" charset="-128"/>
                <a:cs typeface="Gen Shin Gothic P Bold"/>
              </a:rPr>
              <a:t>か</a:t>
            </a:r>
            <a:r>
              <a:rPr sz="4950" spc="140" dirty="0">
                <a:solidFill>
                  <a:srgbClr val="FFFFFF"/>
                </a:solidFill>
                <a:latin typeface="Meiryo UI" panose="020B0604030504040204" pitchFamily="34" charset="-128"/>
                <a:cs typeface="Gen Shin Gothic P Bold"/>
              </a:rPr>
              <a:t>考</a:t>
            </a:r>
            <a:r>
              <a:rPr sz="4950" spc="5" dirty="0">
                <a:solidFill>
                  <a:srgbClr val="FFFFFF"/>
                </a:solidFill>
                <a:latin typeface="Meiryo UI" panose="020B0604030504040204" pitchFamily="34" charset="-128"/>
                <a:cs typeface="Gen Shin Gothic P Bold"/>
              </a:rPr>
              <a:t>え</a:t>
            </a:r>
            <a:r>
              <a:rPr sz="4950" spc="160" dirty="0">
                <a:solidFill>
                  <a:srgbClr val="FFFFFF"/>
                </a:solidFill>
                <a:latin typeface="Meiryo UI" panose="020B0604030504040204" pitchFamily="34" charset="-128"/>
                <a:cs typeface="Gen Shin Gothic P Bold"/>
              </a:rPr>
              <a:t>る</a:t>
            </a:r>
            <a:r>
              <a:rPr sz="4950" spc="210" dirty="0">
                <a:solidFill>
                  <a:srgbClr val="FFFFFF"/>
                </a:solidFill>
                <a:latin typeface="Meiryo UI" panose="020B0604030504040204" pitchFamily="34" charset="-128"/>
                <a:cs typeface="Gen Shin Gothic P Bold"/>
              </a:rPr>
              <a:t>！！</a:t>
            </a:r>
            <a:endParaRPr sz="4950" dirty="0">
              <a:latin typeface="Gen Shin Gothic P Regular"/>
              <a:cs typeface="Gen Shin Gothic P Regul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92" y="313778"/>
            <a:ext cx="19571970" cy="10681335"/>
            <a:chOff x="266192" y="313778"/>
            <a:chExt cx="19571970" cy="10681335"/>
          </a:xfrm>
        </p:grpSpPr>
        <p:sp>
          <p:nvSpPr>
            <p:cNvPr id="3" name="object 3"/>
            <p:cNvSpPr/>
            <p:nvPr/>
          </p:nvSpPr>
          <p:spPr>
            <a:xfrm>
              <a:off x="266192" y="313778"/>
              <a:ext cx="19571970" cy="10681335"/>
            </a:xfrm>
            <a:custGeom>
              <a:avLst/>
              <a:gdLst/>
              <a:ahLst/>
              <a:cxnLst/>
              <a:rect l="l" t="t" r="r" b="b"/>
              <a:pathLst>
                <a:path w="19571970" h="10681335">
                  <a:moveTo>
                    <a:pt x="18806275" y="0"/>
                  </a:moveTo>
                  <a:lnTo>
                    <a:pt x="18758490" y="204"/>
                  </a:lnTo>
                  <a:lnTo>
                    <a:pt x="18708489" y="727"/>
                  </a:lnTo>
                  <a:lnTo>
                    <a:pt x="18656458" y="1538"/>
                  </a:lnTo>
                  <a:lnTo>
                    <a:pt x="18547058" y="3900"/>
                  </a:lnTo>
                  <a:lnTo>
                    <a:pt x="18431789" y="7048"/>
                  </a:lnTo>
                  <a:lnTo>
                    <a:pt x="17880625" y="24403"/>
                  </a:lnTo>
                  <a:lnTo>
                    <a:pt x="17759861" y="27517"/>
                  </a:lnTo>
                  <a:lnTo>
                    <a:pt x="17642969" y="29833"/>
                  </a:lnTo>
                  <a:lnTo>
                    <a:pt x="17586443" y="30616"/>
                  </a:lnTo>
                  <a:lnTo>
                    <a:pt x="17531447" y="31108"/>
                  </a:lnTo>
                  <a:lnTo>
                    <a:pt x="17478167" y="31279"/>
                  </a:lnTo>
                  <a:lnTo>
                    <a:pt x="16421194" y="31279"/>
                  </a:lnTo>
                  <a:lnTo>
                    <a:pt x="16242844" y="31513"/>
                  </a:lnTo>
                  <a:lnTo>
                    <a:pt x="15732214" y="33966"/>
                  </a:lnTo>
                  <a:lnTo>
                    <a:pt x="15070349" y="39776"/>
                  </a:lnTo>
                  <a:lnTo>
                    <a:pt x="14505364" y="47055"/>
                  </a:lnTo>
                  <a:lnTo>
                    <a:pt x="11656051" y="97811"/>
                  </a:lnTo>
                  <a:lnTo>
                    <a:pt x="11524047" y="99974"/>
                  </a:lnTo>
                  <a:lnTo>
                    <a:pt x="11231608" y="103686"/>
                  </a:lnTo>
                  <a:lnTo>
                    <a:pt x="10802974" y="107270"/>
                  </a:lnTo>
                  <a:lnTo>
                    <a:pt x="10360039" y="109158"/>
                  </a:lnTo>
                  <a:lnTo>
                    <a:pt x="9935474" y="109202"/>
                  </a:lnTo>
                  <a:lnTo>
                    <a:pt x="9648758" y="107937"/>
                  </a:lnTo>
                  <a:lnTo>
                    <a:pt x="2047307" y="40566"/>
                  </a:lnTo>
                  <a:lnTo>
                    <a:pt x="1996818" y="40331"/>
                  </a:lnTo>
                  <a:lnTo>
                    <a:pt x="1944204" y="40495"/>
                  </a:lnTo>
                  <a:lnTo>
                    <a:pt x="1889661" y="41051"/>
                  </a:lnTo>
                  <a:lnTo>
                    <a:pt x="1833382" y="41989"/>
                  </a:lnTo>
                  <a:lnTo>
                    <a:pt x="1775560" y="43301"/>
                  </a:lnTo>
                  <a:lnTo>
                    <a:pt x="1716389" y="44979"/>
                  </a:lnTo>
                  <a:lnTo>
                    <a:pt x="1656063" y="47014"/>
                  </a:lnTo>
                  <a:lnTo>
                    <a:pt x="1594775" y="49398"/>
                  </a:lnTo>
                  <a:lnTo>
                    <a:pt x="1532719" y="52122"/>
                  </a:lnTo>
                  <a:lnTo>
                    <a:pt x="1470088" y="55177"/>
                  </a:lnTo>
                  <a:lnTo>
                    <a:pt x="1407076" y="58555"/>
                  </a:lnTo>
                  <a:lnTo>
                    <a:pt x="1343878" y="62248"/>
                  </a:lnTo>
                  <a:lnTo>
                    <a:pt x="1280685" y="66247"/>
                  </a:lnTo>
                  <a:lnTo>
                    <a:pt x="1217693" y="70543"/>
                  </a:lnTo>
                  <a:lnTo>
                    <a:pt x="1155094" y="75129"/>
                  </a:lnTo>
                  <a:lnTo>
                    <a:pt x="1093082" y="79995"/>
                  </a:lnTo>
                  <a:lnTo>
                    <a:pt x="1031851" y="85132"/>
                  </a:lnTo>
                  <a:lnTo>
                    <a:pt x="971595" y="90534"/>
                  </a:lnTo>
                  <a:lnTo>
                    <a:pt x="912507" y="96190"/>
                  </a:lnTo>
                  <a:lnTo>
                    <a:pt x="854780" y="102092"/>
                  </a:lnTo>
                  <a:lnTo>
                    <a:pt x="798608" y="108233"/>
                  </a:lnTo>
                  <a:lnTo>
                    <a:pt x="744186" y="114603"/>
                  </a:lnTo>
                  <a:lnTo>
                    <a:pt x="691706" y="121194"/>
                  </a:lnTo>
                  <a:lnTo>
                    <a:pt x="641362" y="127997"/>
                  </a:lnTo>
                  <a:lnTo>
                    <a:pt x="593348" y="135004"/>
                  </a:lnTo>
                  <a:lnTo>
                    <a:pt x="547857" y="142207"/>
                  </a:lnTo>
                  <a:lnTo>
                    <a:pt x="505083" y="149596"/>
                  </a:lnTo>
                  <a:lnTo>
                    <a:pt x="465220" y="157164"/>
                  </a:lnTo>
                  <a:lnTo>
                    <a:pt x="394999" y="172800"/>
                  </a:lnTo>
                  <a:lnTo>
                    <a:pt x="338745" y="189047"/>
                  </a:lnTo>
                  <a:lnTo>
                    <a:pt x="298005" y="205837"/>
                  </a:lnTo>
                  <a:lnTo>
                    <a:pt x="252401" y="245501"/>
                  </a:lnTo>
                  <a:lnTo>
                    <a:pt x="221877" y="291492"/>
                  </a:lnTo>
                  <a:lnTo>
                    <a:pt x="192612" y="351209"/>
                  </a:lnTo>
                  <a:lnTo>
                    <a:pt x="164856" y="423479"/>
                  </a:lnTo>
                  <a:lnTo>
                    <a:pt x="151622" y="463953"/>
                  </a:lnTo>
                  <a:lnTo>
                    <a:pt x="138857" y="507124"/>
                  </a:lnTo>
                  <a:lnTo>
                    <a:pt x="126595" y="552844"/>
                  </a:lnTo>
                  <a:lnTo>
                    <a:pt x="114864" y="600968"/>
                  </a:lnTo>
                  <a:lnTo>
                    <a:pt x="103698" y="651348"/>
                  </a:lnTo>
                  <a:lnTo>
                    <a:pt x="93126" y="703836"/>
                  </a:lnTo>
                  <a:lnTo>
                    <a:pt x="83179" y="758286"/>
                  </a:lnTo>
                  <a:lnTo>
                    <a:pt x="73890" y="814551"/>
                  </a:lnTo>
                  <a:lnTo>
                    <a:pt x="65288" y="872484"/>
                  </a:lnTo>
                  <a:lnTo>
                    <a:pt x="57406" y="931938"/>
                  </a:lnTo>
                  <a:lnTo>
                    <a:pt x="50273" y="992766"/>
                  </a:lnTo>
                  <a:lnTo>
                    <a:pt x="43922" y="1054821"/>
                  </a:lnTo>
                  <a:lnTo>
                    <a:pt x="38382" y="1117955"/>
                  </a:lnTo>
                  <a:lnTo>
                    <a:pt x="33686" y="1182023"/>
                  </a:lnTo>
                  <a:lnTo>
                    <a:pt x="29864" y="1246876"/>
                  </a:lnTo>
                  <a:lnTo>
                    <a:pt x="26948" y="1312368"/>
                  </a:lnTo>
                  <a:lnTo>
                    <a:pt x="24968" y="1378352"/>
                  </a:lnTo>
                  <a:lnTo>
                    <a:pt x="23955" y="1444681"/>
                  </a:lnTo>
                  <a:lnTo>
                    <a:pt x="3527" y="4062622"/>
                  </a:lnTo>
                  <a:lnTo>
                    <a:pt x="1182" y="4487118"/>
                  </a:lnTo>
                  <a:lnTo>
                    <a:pt x="0" y="5248464"/>
                  </a:lnTo>
                  <a:lnTo>
                    <a:pt x="1627" y="5931165"/>
                  </a:lnTo>
                  <a:lnTo>
                    <a:pt x="24869" y="9180769"/>
                  </a:lnTo>
                  <a:lnTo>
                    <a:pt x="25639" y="9615953"/>
                  </a:lnTo>
                  <a:lnTo>
                    <a:pt x="26561" y="9739540"/>
                  </a:lnTo>
                  <a:lnTo>
                    <a:pt x="27347" y="9800301"/>
                  </a:lnTo>
                  <a:lnTo>
                    <a:pt x="28402" y="9860130"/>
                  </a:lnTo>
                  <a:lnTo>
                    <a:pt x="29771" y="9918847"/>
                  </a:lnTo>
                  <a:lnTo>
                    <a:pt x="31492" y="9976269"/>
                  </a:lnTo>
                  <a:lnTo>
                    <a:pt x="33608" y="10032216"/>
                  </a:lnTo>
                  <a:lnTo>
                    <a:pt x="36161" y="10086505"/>
                  </a:lnTo>
                  <a:lnTo>
                    <a:pt x="39191" y="10138955"/>
                  </a:lnTo>
                  <a:lnTo>
                    <a:pt x="42740" y="10189383"/>
                  </a:lnTo>
                  <a:lnTo>
                    <a:pt x="46848" y="10237610"/>
                  </a:lnTo>
                  <a:lnTo>
                    <a:pt x="51558" y="10283452"/>
                  </a:lnTo>
                  <a:lnTo>
                    <a:pt x="56911" y="10326729"/>
                  </a:lnTo>
                  <a:lnTo>
                    <a:pt x="62948" y="10367258"/>
                  </a:lnTo>
                  <a:lnTo>
                    <a:pt x="69710" y="10404858"/>
                  </a:lnTo>
                  <a:lnTo>
                    <a:pt x="85575" y="10470546"/>
                  </a:lnTo>
                  <a:lnTo>
                    <a:pt x="104837" y="10522337"/>
                  </a:lnTo>
                  <a:lnTo>
                    <a:pt x="127827" y="10558780"/>
                  </a:lnTo>
                  <a:lnTo>
                    <a:pt x="175006" y="10588133"/>
                  </a:lnTo>
                  <a:lnTo>
                    <a:pt x="225650" y="10604515"/>
                  </a:lnTo>
                  <a:lnTo>
                    <a:pt x="289995" y="10618549"/>
                  </a:lnTo>
                  <a:lnTo>
                    <a:pt x="366624" y="10630409"/>
                  </a:lnTo>
                  <a:lnTo>
                    <a:pt x="409102" y="10635577"/>
                  </a:lnTo>
                  <a:lnTo>
                    <a:pt x="454119" y="10640267"/>
                  </a:lnTo>
                  <a:lnTo>
                    <a:pt x="501500" y="10644500"/>
                  </a:lnTo>
                  <a:lnTo>
                    <a:pt x="551065" y="10648297"/>
                  </a:lnTo>
                  <a:lnTo>
                    <a:pt x="602639" y="10651680"/>
                  </a:lnTo>
                  <a:lnTo>
                    <a:pt x="656045" y="10654671"/>
                  </a:lnTo>
                  <a:lnTo>
                    <a:pt x="711104" y="10657292"/>
                  </a:lnTo>
                  <a:lnTo>
                    <a:pt x="767641" y="10659563"/>
                  </a:lnTo>
                  <a:lnTo>
                    <a:pt x="825477" y="10661508"/>
                  </a:lnTo>
                  <a:lnTo>
                    <a:pt x="884437" y="10663146"/>
                  </a:lnTo>
                  <a:lnTo>
                    <a:pt x="944343" y="10664501"/>
                  </a:lnTo>
                  <a:lnTo>
                    <a:pt x="1005017" y="10665593"/>
                  </a:lnTo>
                  <a:lnTo>
                    <a:pt x="1066283" y="10666444"/>
                  </a:lnTo>
                  <a:lnTo>
                    <a:pt x="1189881" y="10667511"/>
                  </a:lnTo>
                  <a:lnTo>
                    <a:pt x="1313722" y="10667874"/>
                  </a:lnTo>
                  <a:lnTo>
                    <a:pt x="1436387" y="10667706"/>
                  </a:lnTo>
                  <a:lnTo>
                    <a:pt x="1935854" y="10665025"/>
                  </a:lnTo>
                  <a:lnTo>
                    <a:pt x="4945796" y="10664932"/>
                  </a:lnTo>
                  <a:lnTo>
                    <a:pt x="5128727" y="10664152"/>
                  </a:lnTo>
                  <a:lnTo>
                    <a:pt x="5379140" y="10661820"/>
                  </a:lnTo>
                  <a:lnTo>
                    <a:pt x="5646277" y="10658127"/>
                  </a:lnTo>
                  <a:lnTo>
                    <a:pt x="5977688" y="10652123"/>
                  </a:lnTo>
                  <a:lnTo>
                    <a:pt x="6307921" y="10644666"/>
                  </a:lnTo>
                  <a:lnTo>
                    <a:pt x="6572275" y="10637539"/>
                  </a:lnTo>
                  <a:lnTo>
                    <a:pt x="6818269" y="10629752"/>
                  </a:lnTo>
                  <a:lnTo>
                    <a:pt x="6996487" y="10623155"/>
                  </a:lnTo>
                  <a:lnTo>
                    <a:pt x="9775407" y="10680996"/>
                  </a:lnTo>
                  <a:lnTo>
                    <a:pt x="9862155" y="10677698"/>
                  </a:lnTo>
                  <a:lnTo>
                    <a:pt x="10000974" y="10673015"/>
                  </a:lnTo>
                  <a:lnTo>
                    <a:pt x="10199621" y="10667301"/>
                  </a:lnTo>
                  <a:lnTo>
                    <a:pt x="10410016" y="10662248"/>
                  </a:lnTo>
                  <a:lnTo>
                    <a:pt x="10628078" y="10657916"/>
                  </a:lnTo>
                  <a:lnTo>
                    <a:pt x="10905217" y="10653606"/>
                  </a:lnTo>
                  <a:lnTo>
                    <a:pt x="11125602" y="10651115"/>
                  </a:lnTo>
                  <a:lnTo>
                    <a:pt x="11340386" y="10649539"/>
                  </a:lnTo>
                  <a:lnTo>
                    <a:pt x="11545486" y="10648938"/>
                  </a:lnTo>
                  <a:lnTo>
                    <a:pt x="11736820" y="10649371"/>
                  </a:lnTo>
                  <a:lnTo>
                    <a:pt x="11868830" y="10650411"/>
                  </a:lnTo>
                  <a:lnTo>
                    <a:pt x="17867758" y="10664935"/>
                  </a:lnTo>
                  <a:lnTo>
                    <a:pt x="17925332" y="10664319"/>
                  </a:lnTo>
                  <a:lnTo>
                    <a:pt x="17983914" y="10662919"/>
                  </a:lnTo>
                  <a:lnTo>
                    <a:pt x="18043323" y="10660753"/>
                  </a:lnTo>
                  <a:lnTo>
                    <a:pt x="18103380" y="10657842"/>
                  </a:lnTo>
                  <a:lnTo>
                    <a:pt x="18163905" y="10654206"/>
                  </a:lnTo>
                  <a:lnTo>
                    <a:pt x="18224718" y="10649863"/>
                  </a:lnTo>
                  <a:lnTo>
                    <a:pt x="18285639" y="10644835"/>
                  </a:lnTo>
                  <a:lnTo>
                    <a:pt x="18346487" y="10639139"/>
                  </a:lnTo>
                  <a:lnTo>
                    <a:pt x="18407083" y="10632797"/>
                  </a:lnTo>
                  <a:lnTo>
                    <a:pt x="18467247" y="10625828"/>
                  </a:lnTo>
                  <a:lnTo>
                    <a:pt x="18526799" y="10618252"/>
                  </a:lnTo>
                  <a:lnTo>
                    <a:pt x="18585558" y="10610087"/>
                  </a:lnTo>
                  <a:lnTo>
                    <a:pt x="18643345" y="10601355"/>
                  </a:lnTo>
                  <a:lnTo>
                    <a:pt x="18699980" y="10592075"/>
                  </a:lnTo>
                  <a:lnTo>
                    <a:pt x="18755282" y="10582265"/>
                  </a:lnTo>
                  <a:lnTo>
                    <a:pt x="18809072" y="10571948"/>
                  </a:lnTo>
                  <a:lnTo>
                    <a:pt x="18861170" y="10561141"/>
                  </a:lnTo>
                  <a:lnTo>
                    <a:pt x="18911395" y="10549864"/>
                  </a:lnTo>
                  <a:lnTo>
                    <a:pt x="18959568" y="10538138"/>
                  </a:lnTo>
                  <a:lnTo>
                    <a:pt x="19005508" y="10525982"/>
                  </a:lnTo>
                  <a:lnTo>
                    <a:pt x="19049037" y="10513416"/>
                  </a:lnTo>
                  <a:lnTo>
                    <a:pt x="19089972" y="10500459"/>
                  </a:lnTo>
                  <a:lnTo>
                    <a:pt x="19128136" y="10487131"/>
                  </a:lnTo>
                  <a:lnTo>
                    <a:pt x="19195425" y="10459442"/>
                  </a:lnTo>
                  <a:lnTo>
                    <a:pt x="19249465" y="10430506"/>
                  </a:lnTo>
                  <a:lnTo>
                    <a:pt x="19288815" y="10400482"/>
                  </a:lnTo>
                  <a:lnTo>
                    <a:pt x="19315801" y="10365539"/>
                  </a:lnTo>
                  <a:lnTo>
                    <a:pt x="19341709" y="10316052"/>
                  </a:lnTo>
                  <a:lnTo>
                    <a:pt x="19366618" y="10253722"/>
                  </a:lnTo>
                  <a:lnTo>
                    <a:pt x="19390340" y="10179690"/>
                  </a:lnTo>
                  <a:lnTo>
                    <a:pt x="19401698" y="10138644"/>
                  </a:lnTo>
                  <a:lnTo>
                    <a:pt x="19412689" y="10095100"/>
                  </a:lnTo>
                  <a:lnTo>
                    <a:pt x="19423291" y="10049203"/>
                  </a:lnTo>
                  <a:lnTo>
                    <a:pt x="19433479" y="10001093"/>
                  </a:lnTo>
                  <a:lnTo>
                    <a:pt x="19443231" y="9950916"/>
                  </a:lnTo>
                  <a:lnTo>
                    <a:pt x="19452522" y="9898812"/>
                  </a:lnTo>
                  <a:lnTo>
                    <a:pt x="19461330" y="9844925"/>
                  </a:lnTo>
                  <a:lnTo>
                    <a:pt x="19469632" y="9789398"/>
                  </a:lnTo>
                  <a:lnTo>
                    <a:pt x="19477404" y="9732373"/>
                  </a:lnTo>
                  <a:lnTo>
                    <a:pt x="19484622" y="9673993"/>
                  </a:lnTo>
                  <a:lnTo>
                    <a:pt x="19491263" y="9614402"/>
                  </a:lnTo>
                  <a:lnTo>
                    <a:pt x="19497305" y="9553741"/>
                  </a:lnTo>
                  <a:lnTo>
                    <a:pt x="19502723" y="9492153"/>
                  </a:lnTo>
                  <a:lnTo>
                    <a:pt x="19507495" y="9429782"/>
                  </a:lnTo>
                  <a:lnTo>
                    <a:pt x="19511596" y="9366769"/>
                  </a:lnTo>
                  <a:lnTo>
                    <a:pt x="19515004" y="9303258"/>
                  </a:lnTo>
                  <a:lnTo>
                    <a:pt x="19517696" y="9239392"/>
                  </a:lnTo>
                  <a:lnTo>
                    <a:pt x="19519647" y="9175313"/>
                  </a:lnTo>
                  <a:lnTo>
                    <a:pt x="19520835" y="9111164"/>
                  </a:lnTo>
                  <a:lnTo>
                    <a:pt x="19521236" y="9047088"/>
                  </a:lnTo>
                  <a:lnTo>
                    <a:pt x="19482881" y="7813597"/>
                  </a:lnTo>
                  <a:lnTo>
                    <a:pt x="19486455" y="6456578"/>
                  </a:lnTo>
                  <a:lnTo>
                    <a:pt x="19486116" y="6024357"/>
                  </a:lnTo>
                  <a:lnTo>
                    <a:pt x="19484773" y="5781133"/>
                  </a:lnTo>
                  <a:lnTo>
                    <a:pt x="19482881" y="5608805"/>
                  </a:lnTo>
                  <a:lnTo>
                    <a:pt x="19571737" y="1191369"/>
                  </a:lnTo>
                  <a:lnTo>
                    <a:pt x="19569655" y="1127559"/>
                  </a:lnTo>
                  <a:lnTo>
                    <a:pt x="19565329" y="1064191"/>
                  </a:lnTo>
                  <a:lnTo>
                    <a:pt x="19558893" y="1001401"/>
                  </a:lnTo>
                  <a:lnTo>
                    <a:pt x="19550482" y="939327"/>
                  </a:lnTo>
                  <a:lnTo>
                    <a:pt x="19540230" y="878104"/>
                  </a:lnTo>
                  <a:lnTo>
                    <a:pt x="19528272" y="817868"/>
                  </a:lnTo>
                  <a:lnTo>
                    <a:pt x="19514742" y="758755"/>
                  </a:lnTo>
                  <a:lnTo>
                    <a:pt x="19499774" y="700902"/>
                  </a:lnTo>
                  <a:lnTo>
                    <a:pt x="19483504" y="644445"/>
                  </a:lnTo>
                  <a:lnTo>
                    <a:pt x="19466064" y="589520"/>
                  </a:lnTo>
                  <a:lnTo>
                    <a:pt x="19447590" y="536263"/>
                  </a:lnTo>
                  <a:lnTo>
                    <a:pt x="19428216" y="484811"/>
                  </a:lnTo>
                  <a:lnTo>
                    <a:pt x="19408077" y="435299"/>
                  </a:lnTo>
                  <a:lnTo>
                    <a:pt x="19387306" y="387863"/>
                  </a:lnTo>
                  <a:lnTo>
                    <a:pt x="19366039" y="342641"/>
                  </a:lnTo>
                  <a:lnTo>
                    <a:pt x="19344409" y="299768"/>
                  </a:lnTo>
                  <a:lnTo>
                    <a:pt x="19322551" y="259380"/>
                  </a:lnTo>
                  <a:lnTo>
                    <a:pt x="19300599" y="221613"/>
                  </a:lnTo>
                  <a:lnTo>
                    <a:pt x="19278689" y="186604"/>
                  </a:lnTo>
                  <a:lnTo>
                    <a:pt x="19256953" y="154489"/>
                  </a:lnTo>
                  <a:lnTo>
                    <a:pt x="19214545" y="99485"/>
                  </a:lnTo>
                  <a:lnTo>
                    <a:pt x="19174450" y="57690"/>
                  </a:lnTo>
                  <a:lnTo>
                    <a:pt x="19137744" y="30194"/>
                  </a:lnTo>
                  <a:lnTo>
                    <a:pt x="19086275" y="13468"/>
                  </a:lnTo>
                  <a:lnTo>
                    <a:pt x="19035944" y="7157"/>
                  </a:lnTo>
                  <a:lnTo>
                    <a:pt x="18971501" y="2971"/>
                  </a:lnTo>
                  <a:lnTo>
                    <a:pt x="18894445" y="666"/>
                  </a:lnTo>
                  <a:lnTo>
                    <a:pt x="18851655" y="143"/>
                  </a:lnTo>
                  <a:lnTo>
                    <a:pt x="18806275" y="0"/>
                  </a:lnTo>
                  <a:close/>
                </a:path>
              </a:pathLst>
            </a:custGeom>
            <a:solidFill>
              <a:srgbClr val="DF8F23"/>
            </a:solidFill>
          </p:spPr>
          <p:txBody>
            <a:bodyPr wrap="square" lIns="0" tIns="0" rIns="0" bIns="0" rtlCol="0"/>
            <a:lstStyle/>
            <a:p>
              <a:endParaRPr dirty="0">
                <a:latin typeface="Meiryo UI" panose="020B0604030504040204" pitchFamily="34" charset="-128"/>
              </a:endParaRPr>
            </a:p>
          </p:txBody>
        </p:sp>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16140778" y="3406614"/>
              <a:ext cx="327734" cy="325734"/>
            </a:xfrm>
            <a:prstGeom prst="rect">
              <a:avLst/>
            </a:prstGeom>
          </p:spPr>
        </p:pic>
        <p:sp>
          <p:nvSpPr>
            <p:cNvPr id="5" name="object 5"/>
            <p:cNvSpPr/>
            <p:nvPr/>
          </p:nvSpPr>
          <p:spPr>
            <a:xfrm>
              <a:off x="15958442" y="3144449"/>
              <a:ext cx="374650" cy="438150"/>
            </a:xfrm>
            <a:custGeom>
              <a:avLst/>
              <a:gdLst/>
              <a:ahLst/>
              <a:cxnLst/>
              <a:rect l="l" t="t" r="r" b="b"/>
              <a:pathLst>
                <a:path w="374650" h="438150">
                  <a:moveTo>
                    <a:pt x="51506" y="0"/>
                  </a:moveTo>
                  <a:lnTo>
                    <a:pt x="10480" y="1717"/>
                  </a:lnTo>
                  <a:lnTo>
                    <a:pt x="0" y="41426"/>
                  </a:lnTo>
                  <a:lnTo>
                    <a:pt x="510" y="86514"/>
                  </a:lnTo>
                  <a:lnTo>
                    <a:pt x="11802" y="134748"/>
                  </a:lnTo>
                  <a:lnTo>
                    <a:pt x="33666" y="183894"/>
                  </a:lnTo>
                  <a:lnTo>
                    <a:pt x="65892" y="231720"/>
                  </a:lnTo>
                  <a:lnTo>
                    <a:pt x="92766" y="262418"/>
                  </a:lnTo>
                  <a:lnTo>
                    <a:pt x="127890" y="298195"/>
                  </a:lnTo>
                  <a:lnTo>
                    <a:pt x="168764" y="336343"/>
                  </a:lnTo>
                  <a:lnTo>
                    <a:pt x="212889" y="374154"/>
                  </a:lnTo>
                  <a:lnTo>
                    <a:pt x="257764" y="408920"/>
                  </a:lnTo>
                  <a:lnTo>
                    <a:pt x="300890" y="437934"/>
                  </a:lnTo>
                  <a:lnTo>
                    <a:pt x="374238" y="378941"/>
                  </a:lnTo>
                  <a:lnTo>
                    <a:pt x="355154" y="330595"/>
                  </a:lnTo>
                  <a:lnTo>
                    <a:pt x="330825" y="279308"/>
                  </a:lnTo>
                  <a:lnTo>
                    <a:pt x="303360" y="228101"/>
                  </a:lnTo>
                  <a:lnTo>
                    <a:pt x="274867" y="179997"/>
                  </a:lnTo>
                  <a:lnTo>
                    <a:pt x="247457" y="138015"/>
                  </a:lnTo>
                  <a:lnTo>
                    <a:pt x="223238" y="105180"/>
                  </a:lnTo>
                  <a:lnTo>
                    <a:pt x="183437" y="63447"/>
                  </a:lnTo>
                  <a:lnTo>
                    <a:pt x="140123" y="31550"/>
                  </a:lnTo>
                  <a:lnTo>
                    <a:pt x="95434" y="10172"/>
                  </a:lnTo>
                  <a:lnTo>
                    <a:pt x="51506"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6055571" y="3269992"/>
              <a:ext cx="104499" cy="104503"/>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6298511" y="3556302"/>
              <a:ext cx="97898" cy="118457"/>
            </a:xfrm>
            <a:prstGeom prst="rect">
              <a:avLst/>
            </a:prstGeom>
          </p:spPr>
        </p:pic>
        <p:sp>
          <p:nvSpPr>
            <p:cNvPr id="8" name="object 8"/>
            <p:cNvSpPr/>
            <p:nvPr/>
          </p:nvSpPr>
          <p:spPr>
            <a:xfrm>
              <a:off x="16462133" y="3700074"/>
              <a:ext cx="866140" cy="494665"/>
            </a:xfrm>
            <a:custGeom>
              <a:avLst/>
              <a:gdLst/>
              <a:ahLst/>
              <a:cxnLst/>
              <a:rect l="l" t="t" r="r" b="b"/>
              <a:pathLst>
                <a:path w="866140" h="494664">
                  <a:moveTo>
                    <a:pt x="866127" y="312483"/>
                  </a:moveTo>
                  <a:lnTo>
                    <a:pt x="861301" y="268719"/>
                  </a:lnTo>
                  <a:lnTo>
                    <a:pt x="843686" y="230035"/>
                  </a:lnTo>
                  <a:lnTo>
                    <a:pt x="815428" y="198805"/>
                  </a:lnTo>
                  <a:lnTo>
                    <a:pt x="778687" y="177419"/>
                  </a:lnTo>
                  <a:lnTo>
                    <a:pt x="735622" y="168249"/>
                  </a:lnTo>
                  <a:lnTo>
                    <a:pt x="691845" y="173088"/>
                  </a:lnTo>
                  <a:lnTo>
                    <a:pt x="653148" y="190703"/>
                  </a:lnTo>
                  <a:lnTo>
                    <a:pt x="621931" y="218960"/>
                  </a:lnTo>
                  <a:lnTo>
                    <a:pt x="600544" y="255701"/>
                  </a:lnTo>
                  <a:lnTo>
                    <a:pt x="595972" y="277152"/>
                  </a:lnTo>
                  <a:lnTo>
                    <a:pt x="582231" y="285445"/>
                  </a:lnTo>
                  <a:lnTo>
                    <a:pt x="577684" y="277901"/>
                  </a:lnTo>
                  <a:lnTo>
                    <a:pt x="562279" y="266344"/>
                  </a:lnTo>
                  <a:lnTo>
                    <a:pt x="542950" y="261429"/>
                  </a:lnTo>
                  <a:lnTo>
                    <a:pt x="523227" y="264401"/>
                  </a:lnTo>
                  <a:lnTo>
                    <a:pt x="506730" y="274358"/>
                  </a:lnTo>
                  <a:lnTo>
                    <a:pt x="495185" y="289763"/>
                  </a:lnTo>
                  <a:lnTo>
                    <a:pt x="493356" y="296964"/>
                  </a:lnTo>
                  <a:lnTo>
                    <a:pt x="485228" y="290868"/>
                  </a:lnTo>
                  <a:lnTo>
                    <a:pt x="461035" y="284695"/>
                  </a:lnTo>
                  <a:lnTo>
                    <a:pt x="456501" y="285381"/>
                  </a:lnTo>
                  <a:lnTo>
                    <a:pt x="458508" y="277520"/>
                  </a:lnTo>
                  <a:lnTo>
                    <a:pt x="454964" y="253949"/>
                  </a:lnTo>
                  <a:lnTo>
                    <a:pt x="443077" y="234251"/>
                  </a:lnTo>
                  <a:lnTo>
                    <a:pt x="424649" y="220446"/>
                  </a:lnTo>
                  <a:lnTo>
                    <a:pt x="402869" y="214909"/>
                  </a:lnTo>
                  <a:lnTo>
                    <a:pt x="404520" y="208445"/>
                  </a:lnTo>
                  <a:lnTo>
                    <a:pt x="400812" y="183807"/>
                  </a:lnTo>
                  <a:lnTo>
                    <a:pt x="388391" y="163233"/>
                  </a:lnTo>
                  <a:lnTo>
                    <a:pt x="369150" y="148818"/>
                  </a:lnTo>
                  <a:lnTo>
                    <a:pt x="345020" y="142671"/>
                  </a:lnTo>
                  <a:lnTo>
                    <a:pt x="320382" y="146380"/>
                  </a:lnTo>
                  <a:lnTo>
                    <a:pt x="299808" y="158813"/>
                  </a:lnTo>
                  <a:lnTo>
                    <a:pt x="297383" y="162052"/>
                  </a:lnTo>
                  <a:lnTo>
                    <a:pt x="291223" y="151841"/>
                  </a:lnTo>
                  <a:lnTo>
                    <a:pt x="268897" y="135102"/>
                  </a:lnTo>
                  <a:lnTo>
                    <a:pt x="256171" y="131876"/>
                  </a:lnTo>
                  <a:lnTo>
                    <a:pt x="254152" y="118440"/>
                  </a:lnTo>
                  <a:lnTo>
                    <a:pt x="244144" y="101854"/>
                  </a:lnTo>
                  <a:lnTo>
                    <a:pt x="228638" y="90233"/>
                  </a:lnTo>
                  <a:lnTo>
                    <a:pt x="209181" y="85293"/>
                  </a:lnTo>
                  <a:lnTo>
                    <a:pt x="189344" y="88277"/>
                  </a:lnTo>
                  <a:lnTo>
                    <a:pt x="172758" y="98285"/>
                  </a:lnTo>
                  <a:lnTo>
                    <a:pt x="162115" y="112509"/>
                  </a:lnTo>
                  <a:lnTo>
                    <a:pt x="151257" y="94526"/>
                  </a:lnTo>
                  <a:lnTo>
                    <a:pt x="131953" y="80060"/>
                  </a:lnTo>
                  <a:lnTo>
                    <a:pt x="107734" y="73888"/>
                  </a:lnTo>
                  <a:lnTo>
                    <a:pt x="105841" y="61302"/>
                  </a:lnTo>
                  <a:lnTo>
                    <a:pt x="99491" y="50787"/>
                  </a:lnTo>
                  <a:lnTo>
                    <a:pt x="89662" y="43421"/>
                  </a:lnTo>
                  <a:lnTo>
                    <a:pt x="77330" y="40284"/>
                  </a:lnTo>
                  <a:lnTo>
                    <a:pt x="76631" y="40398"/>
                  </a:lnTo>
                  <a:lnTo>
                    <a:pt x="76669" y="40246"/>
                  </a:lnTo>
                  <a:lnTo>
                    <a:pt x="74396" y="25171"/>
                  </a:lnTo>
                  <a:lnTo>
                    <a:pt x="66789" y="12585"/>
                  </a:lnTo>
                  <a:lnTo>
                    <a:pt x="55016" y="3759"/>
                  </a:lnTo>
                  <a:lnTo>
                    <a:pt x="40246" y="0"/>
                  </a:lnTo>
                  <a:lnTo>
                    <a:pt x="25184" y="2273"/>
                  </a:lnTo>
                  <a:lnTo>
                    <a:pt x="12585" y="9880"/>
                  </a:lnTo>
                  <a:lnTo>
                    <a:pt x="3759" y="21653"/>
                  </a:lnTo>
                  <a:lnTo>
                    <a:pt x="0" y="36423"/>
                  </a:lnTo>
                  <a:lnTo>
                    <a:pt x="2273" y="51498"/>
                  </a:lnTo>
                  <a:lnTo>
                    <a:pt x="9880" y="64084"/>
                  </a:lnTo>
                  <a:lnTo>
                    <a:pt x="21653" y="72910"/>
                  </a:lnTo>
                  <a:lnTo>
                    <a:pt x="36423" y="76657"/>
                  </a:lnTo>
                  <a:lnTo>
                    <a:pt x="44424" y="75463"/>
                  </a:lnTo>
                  <a:lnTo>
                    <a:pt x="45605" y="83273"/>
                  </a:lnTo>
                  <a:lnTo>
                    <a:pt x="51955" y="93802"/>
                  </a:lnTo>
                  <a:lnTo>
                    <a:pt x="56845" y="97472"/>
                  </a:lnTo>
                  <a:lnTo>
                    <a:pt x="47917" y="109385"/>
                  </a:lnTo>
                  <a:lnTo>
                    <a:pt x="41757" y="133604"/>
                  </a:lnTo>
                  <a:lnTo>
                    <a:pt x="45478" y="158305"/>
                  </a:lnTo>
                  <a:lnTo>
                    <a:pt x="57950" y="178943"/>
                  </a:lnTo>
                  <a:lnTo>
                    <a:pt x="77241" y="193408"/>
                  </a:lnTo>
                  <a:lnTo>
                    <a:pt x="101460" y="199580"/>
                  </a:lnTo>
                  <a:lnTo>
                    <a:pt x="126161" y="195859"/>
                  </a:lnTo>
                  <a:lnTo>
                    <a:pt x="146812" y="183388"/>
                  </a:lnTo>
                  <a:lnTo>
                    <a:pt x="161277" y="164084"/>
                  </a:lnTo>
                  <a:lnTo>
                    <a:pt x="162623" y="158800"/>
                  </a:lnTo>
                  <a:lnTo>
                    <a:pt x="169189" y="169672"/>
                  </a:lnTo>
                  <a:lnTo>
                    <a:pt x="171157" y="171157"/>
                  </a:lnTo>
                  <a:lnTo>
                    <a:pt x="164579" y="197027"/>
                  </a:lnTo>
                  <a:lnTo>
                    <a:pt x="168884" y="225602"/>
                  </a:lnTo>
                  <a:lnTo>
                    <a:pt x="183311" y="249491"/>
                  </a:lnTo>
                  <a:lnTo>
                    <a:pt x="205638" y="266217"/>
                  </a:lnTo>
                  <a:lnTo>
                    <a:pt x="233641" y="273342"/>
                  </a:lnTo>
                  <a:lnTo>
                    <a:pt x="262216" y="269036"/>
                  </a:lnTo>
                  <a:lnTo>
                    <a:pt x="286092" y="254622"/>
                  </a:lnTo>
                  <a:lnTo>
                    <a:pt x="293649" y="244525"/>
                  </a:lnTo>
                  <a:lnTo>
                    <a:pt x="295389" y="247383"/>
                  </a:lnTo>
                  <a:lnTo>
                    <a:pt x="314629" y="261810"/>
                  </a:lnTo>
                  <a:lnTo>
                    <a:pt x="338759" y="267944"/>
                  </a:lnTo>
                  <a:lnTo>
                    <a:pt x="339521" y="267830"/>
                  </a:lnTo>
                  <a:lnTo>
                    <a:pt x="338582" y="271538"/>
                  </a:lnTo>
                  <a:lnTo>
                    <a:pt x="342125" y="295109"/>
                  </a:lnTo>
                  <a:lnTo>
                    <a:pt x="354025" y="314820"/>
                  </a:lnTo>
                  <a:lnTo>
                    <a:pt x="372452" y="328625"/>
                  </a:lnTo>
                  <a:lnTo>
                    <a:pt x="395554" y="334492"/>
                  </a:lnTo>
                  <a:lnTo>
                    <a:pt x="397649" y="334187"/>
                  </a:lnTo>
                  <a:lnTo>
                    <a:pt x="395046" y="344398"/>
                  </a:lnTo>
                  <a:lnTo>
                    <a:pt x="398767" y="369100"/>
                  </a:lnTo>
                  <a:lnTo>
                    <a:pt x="411238" y="389737"/>
                  </a:lnTo>
                  <a:lnTo>
                    <a:pt x="430542" y="404202"/>
                  </a:lnTo>
                  <a:lnTo>
                    <a:pt x="454748" y="410362"/>
                  </a:lnTo>
                  <a:lnTo>
                    <a:pt x="479450" y="406654"/>
                  </a:lnTo>
                  <a:lnTo>
                    <a:pt x="500100" y="394182"/>
                  </a:lnTo>
                  <a:lnTo>
                    <a:pt x="514565" y="374878"/>
                  </a:lnTo>
                  <a:lnTo>
                    <a:pt x="519112" y="356997"/>
                  </a:lnTo>
                  <a:lnTo>
                    <a:pt x="531228" y="360083"/>
                  </a:lnTo>
                  <a:lnTo>
                    <a:pt x="534225" y="419519"/>
                  </a:lnTo>
                  <a:lnTo>
                    <a:pt x="556818" y="456920"/>
                  </a:lnTo>
                  <a:lnTo>
                    <a:pt x="591781" y="483120"/>
                  </a:lnTo>
                  <a:lnTo>
                    <a:pt x="635635" y="494271"/>
                  </a:lnTo>
                  <a:lnTo>
                    <a:pt x="680389" y="487540"/>
                  </a:lnTo>
                  <a:lnTo>
                    <a:pt x="717791" y="464959"/>
                  </a:lnTo>
                  <a:lnTo>
                    <a:pt x="735355" y="441528"/>
                  </a:lnTo>
                  <a:lnTo>
                    <a:pt x="765670" y="438175"/>
                  </a:lnTo>
                  <a:lnTo>
                    <a:pt x="804354" y="420547"/>
                  </a:lnTo>
                  <a:lnTo>
                    <a:pt x="835571" y="392303"/>
                  </a:lnTo>
                  <a:lnTo>
                    <a:pt x="856957" y="355561"/>
                  </a:lnTo>
                  <a:lnTo>
                    <a:pt x="866127" y="312483"/>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pic>
          <p:nvPicPr>
            <p:cNvPr id="9" name="object 9"/>
            <p:cNvPicPr/>
            <p:nvPr/>
          </p:nvPicPr>
          <p:blipFill>
            <a:blip r:embed="rId6" cstate="email">
              <a:extLst>
                <a:ext uri="{28A0092B-C50C-407E-A947-70E740481C1C}">
                  <a14:useLocalDpi xmlns:a14="http://schemas.microsoft.com/office/drawing/2010/main"/>
                </a:ext>
              </a:extLst>
            </a:blip>
            <a:stretch>
              <a:fillRect/>
            </a:stretch>
          </p:blipFill>
          <p:spPr>
            <a:xfrm>
              <a:off x="17215923" y="3945344"/>
              <a:ext cx="354097" cy="291878"/>
            </a:xfrm>
            <a:prstGeom prst="rect">
              <a:avLst/>
            </a:prstGeom>
          </p:spPr>
        </p:pic>
        <p:pic>
          <p:nvPicPr>
            <p:cNvPr id="10" name="object 10"/>
            <p:cNvPicPr/>
            <p:nvPr/>
          </p:nvPicPr>
          <p:blipFill>
            <a:blip r:embed="rId7" cstate="email">
              <a:extLst>
                <a:ext uri="{28A0092B-C50C-407E-A947-70E740481C1C}">
                  <a14:useLocalDpi xmlns:a14="http://schemas.microsoft.com/office/drawing/2010/main"/>
                </a:ext>
              </a:extLst>
            </a:blip>
            <a:stretch>
              <a:fillRect/>
            </a:stretch>
          </p:blipFill>
          <p:spPr>
            <a:xfrm>
              <a:off x="16902401" y="3858358"/>
              <a:ext cx="182779" cy="182779"/>
            </a:xfrm>
            <a:prstGeom prst="rect">
              <a:avLst/>
            </a:prstGeom>
          </p:spPr>
        </p:pic>
        <p:sp>
          <p:nvSpPr>
            <p:cNvPr id="11" name="object 11"/>
            <p:cNvSpPr/>
            <p:nvPr/>
          </p:nvSpPr>
          <p:spPr>
            <a:xfrm>
              <a:off x="15550415" y="2447131"/>
              <a:ext cx="330200" cy="346710"/>
            </a:xfrm>
            <a:custGeom>
              <a:avLst/>
              <a:gdLst/>
              <a:ahLst/>
              <a:cxnLst/>
              <a:rect l="l" t="t" r="r" b="b"/>
              <a:pathLst>
                <a:path w="330200" h="346710">
                  <a:moveTo>
                    <a:pt x="135116" y="0"/>
                  </a:moveTo>
                  <a:lnTo>
                    <a:pt x="139032" y="141032"/>
                  </a:lnTo>
                  <a:lnTo>
                    <a:pt x="0" y="112310"/>
                  </a:lnTo>
                  <a:lnTo>
                    <a:pt x="124100" y="179429"/>
                  </a:lnTo>
                  <a:lnTo>
                    <a:pt x="29705" y="285467"/>
                  </a:lnTo>
                  <a:lnTo>
                    <a:pt x="149890" y="211553"/>
                  </a:lnTo>
                  <a:lnTo>
                    <a:pt x="194538" y="346314"/>
                  </a:lnTo>
                  <a:lnTo>
                    <a:pt x="190611" y="205292"/>
                  </a:lnTo>
                  <a:lnTo>
                    <a:pt x="329633" y="234013"/>
                  </a:lnTo>
                  <a:lnTo>
                    <a:pt x="205533" y="166884"/>
                  </a:lnTo>
                  <a:lnTo>
                    <a:pt x="299928" y="60856"/>
                  </a:lnTo>
                  <a:lnTo>
                    <a:pt x="179743" y="134760"/>
                  </a:lnTo>
                  <a:lnTo>
                    <a:pt x="135116" y="0"/>
                  </a:lnTo>
                  <a:close/>
                </a:path>
              </a:pathLst>
            </a:custGeom>
            <a:solidFill>
              <a:srgbClr val="F8DE33"/>
            </a:solidFill>
          </p:spPr>
          <p:txBody>
            <a:bodyPr wrap="square" lIns="0" tIns="0" rIns="0" bIns="0" rtlCol="0"/>
            <a:lstStyle/>
            <a:p>
              <a:endParaRPr dirty="0">
                <a:latin typeface="Meiryo UI" panose="020B0604030504040204" pitchFamily="34" charset="-128"/>
              </a:endParaRPr>
            </a:p>
          </p:txBody>
        </p:sp>
        <p:pic>
          <p:nvPicPr>
            <p:cNvPr id="12" name="object 12"/>
            <p:cNvPicPr/>
            <p:nvPr/>
          </p:nvPicPr>
          <p:blipFill>
            <a:blip r:embed="rId8" cstate="email">
              <a:extLst>
                <a:ext uri="{28A0092B-C50C-407E-A947-70E740481C1C}">
                  <a14:useLocalDpi xmlns:a14="http://schemas.microsoft.com/office/drawing/2010/main"/>
                </a:ext>
              </a:extLst>
            </a:blip>
            <a:stretch>
              <a:fillRect/>
            </a:stretch>
          </p:blipFill>
          <p:spPr>
            <a:xfrm>
              <a:off x="3490642" y="7972620"/>
              <a:ext cx="187355" cy="196831"/>
            </a:xfrm>
            <a:prstGeom prst="rect">
              <a:avLst/>
            </a:prstGeom>
          </p:spPr>
        </p:pic>
        <p:pic>
          <p:nvPicPr>
            <p:cNvPr id="13" name="object 13"/>
            <p:cNvPicPr/>
            <p:nvPr/>
          </p:nvPicPr>
          <p:blipFill>
            <a:blip r:embed="rId9" cstate="email">
              <a:extLst>
                <a:ext uri="{28A0092B-C50C-407E-A947-70E740481C1C}">
                  <a14:useLocalDpi xmlns:a14="http://schemas.microsoft.com/office/drawing/2010/main"/>
                </a:ext>
              </a:extLst>
            </a:blip>
            <a:stretch>
              <a:fillRect/>
            </a:stretch>
          </p:blipFill>
          <p:spPr>
            <a:xfrm>
              <a:off x="16666709" y="3300290"/>
              <a:ext cx="187345" cy="196831"/>
            </a:xfrm>
            <a:prstGeom prst="rect">
              <a:avLst/>
            </a:prstGeom>
          </p:spPr>
        </p:pic>
        <p:pic>
          <p:nvPicPr>
            <p:cNvPr id="14" name="object 14"/>
            <p:cNvPicPr/>
            <p:nvPr/>
          </p:nvPicPr>
          <p:blipFill>
            <a:blip r:embed="rId10" cstate="email">
              <a:extLst>
                <a:ext uri="{28A0092B-C50C-407E-A947-70E740481C1C}">
                  <a14:useLocalDpi xmlns:a14="http://schemas.microsoft.com/office/drawing/2010/main"/>
                </a:ext>
              </a:extLst>
            </a:blip>
            <a:stretch>
              <a:fillRect/>
            </a:stretch>
          </p:blipFill>
          <p:spPr>
            <a:xfrm>
              <a:off x="15487328" y="3361280"/>
              <a:ext cx="226087" cy="237532"/>
            </a:xfrm>
            <a:prstGeom prst="rect">
              <a:avLst/>
            </a:prstGeom>
          </p:spPr>
        </p:pic>
        <p:pic>
          <p:nvPicPr>
            <p:cNvPr id="15" name="object 15"/>
            <p:cNvPicPr/>
            <p:nvPr/>
          </p:nvPicPr>
          <p:blipFill>
            <a:blip r:embed="rId11" cstate="email">
              <a:extLst>
                <a:ext uri="{28A0092B-C50C-407E-A947-70E740481C1C}">
                  <a14:useLocalDpi xmlns:a14="http://schemas.microsoft.com/office/drawing/2010/main"/>
                </a:ext>
              </a:extLst>
            </a:blip>
            <a:stretch>
              <a:fillRect/>
            </a:stretch>
          </p:blipFill>
          <p:spPr>
            <a:xfrm>
              <a:off x="3885587" y="7413508"/>
              <a:ext cx="226087" cy="237542"/>
            </a:xfrm>
            <a:prstGeom prst="rect">
              <a:avLst/>
            </a:prstGeom>
          </p:spPr>
        </p:pic>
      </p:grpSp>
      <p:sp>
        <p:nvSpPr>
          <p:cNvPr id="16" name="object 16"/>
          <p:cNvSpPr txBox="1">
            <a:spLocks noGrp="1"/>
          </p:cNvSpPr>
          <p:nvPr>
            <p:ph type="title"/>
          </p:nvPr>
        </p:nvSpPr>
        <p:spPr>
          <a:xfrm>
            <a:off x="2130703" y="3731130"/>
            <a:ext cx="15842694" cy="3245760"/>
          </a:xfrm>
          <a:prstGeom prst="rect">
            <a:avLst/>
          </a:prstGeom>
        </p:spPr>
        <p:txBody>
          <a:bodyPr vert="horz" wrap="square" lIns="0" tIns="12065" rIns="0" bIns="0" rtlCol="0">
            <a:spAutoFit/>
          </a:bodyPr>
          <a:lstStyle/>
          <a:p>
            <a:pPr marL="12700" marR="5080" indent="317500">
              <a:lnSpc>
                <a:spcPct val="134900"/>
              </a:lnSpc>
              <a:spcBef>
                <a:spcPts val="95"/>
              </a:spcBef>
            </a:pPr>
            <a:r>
              <a:rPr sz="8150" spc="10" dirty="0"/>
              <a:t>た</a:t>
            </a:r>
            <a:r>
              <a:rPr sz="8150" spc="5" dirty="0"/>
              <a:t>く</a:t>
            </a:r>
            <a:r>
              <a:rPr sz="8150" dirty="0"/>
              <a:t>さ</a:t>
            </a:r>
            <a:r>
              <a:rPr sz="8150" spc="15" dirty="0"/>
              <a:t>ん</a:t>
            </a:r>
            <a:r>
              <a:rPr sz="8150" spc="10" dirty="0"/>
              <a:t>ため</a:t>
            </a:r>
            <a:r>
              <a:rPr sz="8150" spc="-250" dirty="0"/>
              <a:t>し</a:t>
            </a:r>
            <a:r>
              <a:rPr sz="8150" spc="-400" dirty="0"/>
              <a:t>て</a:t>
            </a:r>
            <a:r>
              <a:rPr sz="8150" spc="-5" dirty="0"/>
              <a:t>、く</a:t>
            </a:r>
            <a:r>
              <a:rPr sz="8150" spc="10" dirty="0"/>
              <a:t>ふ</a:t>
            </a:r>
            <a:r>
              <a:rPr sz="8150" dirty="0"/>
              <a:t>う</a:t>
            </a:r>
            <a:r>
              <a:rPr sz="8150" spc="-250" dirty="0"/>
              <a:t>し</a:t>
            </a:r>
            <a:r>
              <a:rPr sz="8150" spc="25" dirty="0"/>
              <a:t>て </a:t>
            </a:r>
            <a:r>
              <a:rPr sz="8150" spc="-155" dirty="0"/>
              <a:t>よ</a:t>
            </a:r>
            <a:r>
              <a:rPr sz="8150" dirty="0"/>
              <a:t>りよいおもちゃをつくろ</a:t>
            </a:r>
            <a:r>
              <a:rPr sz="8150" spc="-5" dirty="0"/>
              <a:t>う！！</a:t>
            </a:r>
            <a:endParaRPr sz="8150" dirty="0"/>
          </a:p>
        </p:txBody>
      </p:sp>
      <p:grpSp>
        <p:nvGrpSpPr>
          <p:cNvPr id="17" name="object 17"/>
          <p:cNvGrpSpPr/>
          <p:nvPr/>
        </p:nvGrpSpPr>
        <p:grpSpPr>
          <a:xfrm>
            <a:off x="2481599" y="6879371"/>
            <a:ext cx="1193800" cy="1204595"/>
            <a:chOff x="2481599" y="6879371"/>
            <a:chExt cx="1193800" cy="1204595"/>
          </a:xfrm>
        </p:grpSpPr>
        <p:sp>
          <p:nvSpPr>
            <p:cNvPr id="18" name="object 18"/>
            <p:cNvSpPr/>
            <p:nvPr/>
          </p:nvSpPr>
          <p:spPr>
            <a:xfrm>
              <a:off x="2575984" y="7005024"/>
              <a:ext cx="911225" cy="911225"/>
            </a:xfrm>
            <a:custGeom>
              <a:avLst/>
              <a:gdLst/>
              <a:ahLst/>
              <a:cxnLst/>
              <a:rect l="l" t="t" r="r" b="b"/>
              <a:pathLst>
                <a:path w="911225" h="911225">
                  <a:moveTo>
                    <a:pt x="455410" y="0"/>
                  </a:moveTo>
                  <a:lnTo>
                    <a:pt x="408848" y="2351"/>
                  </a:lnTo>
                  <a:lnTo>
                    <a:pt x="363630" y="9252"/>
                  </a:lnTo>
                  <a:lnTo>
                    <a:pt x="319987" y="20473"/>
                  </a:lnTo>
                  <a:lnTo>
                    <a:pt x="278146" y="35787"/>
                  </a:lnTo>
                  <a:lnTo>
                    <a:pt x="238337" y="54964"/>
                  </a:lnTo>
                  <a:lnTo>
                    <a:pt x="200788" y="77775"/>
                  </a:lnTo>
                  <a:lnTo>
                    <a:pt x="165729" y="103991"/>
                  </a:lnTo>
                  <a:lnTo>
                    <a:pt x="133388" y="133384"/>
                  </a:lnTo>
                  <a:lnTo>
                    <a:pt x="103995" y="165724"/>
                  </a:lnTo>
                  <a:lnTo>
                    <a:pt x="77778" y="200783"/>
                  </a:lnTo>
                  <a:lnTo>
                    <a:pt x="54966" y="238332"/>
                  </a:lnTo>
                  <a:lnTo>
                    <a:pt x="35789" y="278141"/>
                  </a:lnTo>
                  <a:lnTo>
                    <a:pt x="20474" y="319983"/>
                  </a:lnTo>
                  <a:lnTo>
                    <a:pt x="9252" y="363627"/>
                  </a:lnTo>
                  <a:lnTo>
                    <a:pt x="2351" y="408846"/>
                  </a:lnTo>
                  <a:lnTo>
                    <a:pt x="0" y="455410"/>
                  </a:lnTo>
                  <a:lnTo>
                    <a:pt x="2351" y="501973"/>
                  </a:lnTo>
                  <a:lnTo>
                    <a:pt x="9252" y="547192"/>
                  </a:lnTo>
                  <a:lnTo>
                    <a:pt x="20474" y="590836"/>
                  </a:lnTo>
                  <a:lnTo>
                    <a:pt x="35789" y="632676"/>
                  </a:lnTo>
                  <a:lnTo>
                    <a:pt x="54966" y="672485"/>
                  </a:lnTo>
                  <a:lnTo>
                    <a:pt x="77778" y="710033"/>
                  </a:lnTo>
                  <a:lnTo>
                    <a:pt x="103995" y="745091"/>
                  </a:lnTo>
                  <a:lnTo>
                    <a:pt x="133388" y="777430"/>
                  </a:lnTo>
                  <a:lnTo>
                    <a:pt x="165729" y="806822"/>
                  </a:lnTo>
                  <a:lnTo>
                    <a:pt x="200788" y="833037"/>
                  </a:lnTo>
                  <a:lnTo>
                    <a:pt x="238337" y="855847"/>
                  </a:lnTo>
                  <a:lnTo>
                    <a:pt x="278146" y="875023"/>
                  </a:lnTo>
                  <a:lnTo>
                    <a:pt x="319987" y="890337"/>
                  </a:lnTo>
                  <a:lnTo>
                    <a:pt x="363630" y="901558"/>
                  </a:lnTo>
                  <a:lnTo>
                    <a:pt x="408848" y="908458"/>
                  </a:lnTo>
                  <a:lnTo>
                    <a:pt x="455410" y="910809"/>
                  </a:lnTo>
                  <a:lnTo>
                    <a:pt x="501972" y="908458"/>
                  </a:lnTo>
                  <a:lnTo>
                    <a:pt x="547189" y="901558"/>
                  </a:lnTo>
                  <a:lnTo>
                    <a:pt x="590833" y="890337"/>
                  </a:lnTo>
                  <a:lnTo>
                    <a:pt x="632674" y="875023"/>
                  </a:lnTo>
                  <a:lnTo>
                    <a:pt x="672483" y="855847"/>
                  </a:lnTo>
                  <a:lnTo>
                    <a:pt x="710032" y="833037"/>
                  </a:lnTo>
                  <a:lnTo>
                    <a:pt x="745091" y="806822"/>
                  </a:lnTo>
                  <a:lnTo>
                    <a:pt x="777431" y="777430"/>
                  </a:lnTo>
                  <a:lnTo>
                    <a:pt x="806825" y="745091"/>
                  </a:lnTo>
                  <a:lnTo>
                    <a:pt x="833042" y="710033"/>
                  </a:lnTo>
                  <a:lnTo>
                    <a:pt x="855853" y="672485"/>
                  </a:lnTo>
                  <a:lnTo>
                    <a:pt x="875031" y="632676"/>
                  </a:lnTo>
                  <a:lnTo>
                    <a:pt x="890345" y="590836"/>
                  </a:lnTo>
                  <a:lnTo>
                    <a:pt x="901567" y="547192"/>
                  </a:lnTo>
                  <a:lnTo>
                    <a:pt x="908469" y="501973"/>
                  </a:lnTo>
                  <a:lnTo>
                    <a:pt x="910820" y="455410"/>
                  </a:lnTo>
                  <a:lnTo>
                    <a:pt x="908469" y="408846"/>
                  </a:lnTo>
                  <a:lnTo>
                    <a:pt x="901567" y="363627"/>
                  </a:lnTo>
                  <a:lnTo>
                    <a:pt x="890345" y="319983"/>
                  </a:lnTo>
                  <a:lnTo>
                    <a:pt x="875031" y="278141"/>
                  </a:lnTo>
                  <a:lnTo>
                    <a:pt x="855853" y="238332"/>
                  </a:lnTo>
                  <a:lnTo>
                    <a:pt x="833042" y="200783"/>
                  </a:lnTo>
                  <a:lnTo>
                    <a:pt x="806825" y="165724"/>
                  </a:lnTo>
                  <a:lnTo>
                    <a:pt x="777431" y="133384"/>
                  </a:lnTo>
                  <a:lnTo>
                    <a:pt x="745091" y="103991"/>
                  </a:lnTo>
                  <a:lnTo>
                    <a:pt x="710032" y="77775"/>
                  </a:lnTo>
                  <a:lnTo>
                    <a:pt x="672483" y="54964"/>
                  </a:lnTo>
                  <a:lnTo>
                    <a:pt x="632674" y="35787"/>
                  </a:lnTo>
                  <a:lnTo>
                    <a:pt x="590833" y="20473"/>
                  </a:lnTo>
                  <a:lnTo>
                    <a:pt x="547189" y="9252"/>
                  </a:lnTo>
                  <a:lnTo>
                    <a:pt x="501972" y="2351"/>
                  </a:lnTo>
                  <a:lnTo>
                    <a:pt x="455410"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19" name="object 19"/>
            <p:cNvPicPr/>
            <p:nvPr/>
          </p:nvPicPr>
          <p:blipFill>
            <a:blip r:embed="rId12" cstate="email">
              <a:extLst>
                <a:ext uri="{28A0092B-C50C-407E-A947-70E740481C1C}">
                  <a14:useLocalDpi xmlns:a14="http://schemas.microsoft.com/office/drawing/2010/main"/>
                </a:ext>
              </a:extLst>
            </a:blip>
            <a:stretch>
              <a:fillRect/>
            </a:stretch>
          </p:blipFill>
          <p:spPr>
            <a:xfrm>
              <a:off x="2862237" y="7260051"/>
              <a:ext cx="135330" cy="135325"/>
            </a:xfrm>
            <a:prstGeom prst="rect">
              <a:avLst/>
            </a:prstGeom>
          </p:spPr>
        </p:pic>
        <p:pic>
          <p:nvPicPr>
            <p:cNvPr id="20" name="object 20"/>
            <p:cNvPicPr/>
            <p:nvPr/>
          </p:nvPicPr>
          <p:blipFill>
            <a:blip r:embed="rId13" cstate="print"/>
            <a:stretch>
              <a:fillRect/>
            </a:stretch>
          </p:blipFill>
          <p:spPr>
            <a:xfrm>
              <a:off x="2554896" y="6879371"/>
              <a:ext cx="837670" cy="900496"/>
            </a:xfrm>
            <a:prstGeom prst="rect">
              <a:avLst/>
            </a:prstGeom>
          </p:spPr>
        </p:pic>
        <p:pic>
          <p:nvPicPr>
            <p:cNvPr id="21" name="object 21"/>
            <p:cNvPicPr/>
            <p:nvPr/>
          </p:nvPicPr>
          <p:blipFill>
            <a:blip r:embed="rId14" cstate="email">
              <a:extLst>
                <a:ext uri="{28A0092B-C50C-407E-A947-70E740481C1C}">
                  <a14:useLocalDpi xmlns:a14="http://schemas.microsoft.com/office/drawing/2010/main"/>
                </a:ext>
              </a:extLst>
            </a:blip>
            <a:stretch>
              <a:fillRect/>
            </a:stretch>
          </p:blipFill>
          <p:spPr>
            <a:xfrm>
              <a:off x="3190478" y="7538513"/>
              <a:ext cx="89142" cy="89149"/>
            </a:xfrm>
            <a:prstGeom prst="rect">
              <a:avLst/>
            </a:prstGeom>
          </p:spPr>
        </p:pic>
        <p:pic>
          <p:nvPicPr>
            <p:cNvPr id="22" name="object 22"/>
            <p:cNvPicPr/>
            <p:nvPr/>
          </p:nvPicPr>
          <p:blipFill>
            <a:blip r:embed="rId15" cstate="print"/>
            <a:stretch>
              <a:fillRect/>
            </a:stretch>
          </p:blipFill>
          <p:spPr>
            <a:xfrm>
              <a:off x="2858551" y="7151614"/>
              <a:ext cx="816729" cy="858612"/>
            </a:xfrm>
            <a:prstGeom prst="rect">
              <a:avLst/>
            </a:prstGeom>
          </p:spPr>
        </p:pic>
        <p:pic>
          <p:nvPicPr>
            <p:cNvPr id="23" name="object 23"/>
            <p:cNvPicPr/>
            <p:nvPr/>
          </p:nvPicPr>
          <p:blipFill>
            <a:blip r:embed="rId16" cstate="email">
              <a:extLst>
                <a:ext uri="{28A0092B-C50C-407E-A947-70E740481C1C}">
                  <a14:useLocalDpi xmlns:a14="http://schemas.microsoft.com/office/drawing/2010/main"/>
                </a:ext>
              </a:extLst>
            </a:blip>
            <a:stretch>
              <a:fillRect/>
            </a:stretch>
          </p:blipFill>
          <p:spPr>
            <a:xfrm>
              <a:off x="2824961" y="7630783"/>
              <a:ext cx="70228" cy="70230"/>
            </a:xfrm>
            <a:prstGeom prst="rect">
              <a:avLst/>
            </a:prstGeom>
          </p:spPr>
        </p:pic>
        <p:pic>
          <p:nvPicPr>
            <p:cNvPr id="24" name="object 24"/>
            <p:cNvPicPr/>
            <p:nvPr/>
          </p:nvPicPr>
          <p:blipFill>
            <a:blip r:embed="rId17" cstate="print"/>
            <a:stretch>
              <a:fillRect/>
            </a:stretch>
          </p:blipFill>
          <p:spPr>
            <a:xfrm>
              <a:off x="2481599" y="7245852"/>
              <a:ext cx="806258" cy="83767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7613651" y="814902"/>
            <a:ext cx="4953000" cy="839332"/>
          </a:xfrm>
          <a:prstGeom prst="rect">
            <a:avLst/>
          </a:prstGeom>
        </p:spPr>
        <p:txBody>
          <a:bodyPr vert="horz" wrap="square" lIns="0" tIns="15875" rIns="0" bIns="0" rtlCol="0">
            <a:spAutoFit/>
          </a:bodyPr>
          <a:lstStyle/>
          <a:p>
            <a:pPr marL="12700">
              <a:lnSpc>
                <a:spcPct val="100000"/>
              </a:lnSpc>
              <a:spcBef>
                <a:spcPts val="125"/>
              </a:spcBef>
            </a:pPr>
            <a:r>
              <a:rPr spc="5" dirty="0"/>
              <a:t>宇宙に行くと？</a:t>
            </a:r>
          </a:p>
        </p:txBody>
      </p:sp>
      <p:sp>
        <p:nvSpPr>
          <p:cNvPr id="4" name="object 4"/>
          <p:cNvSpPr txBox="1"/>
          <p:nvPr/>
        </p:nvSpPr>
        <p:spPr>
          <a:xfrm>
            <a:off x="2805788" y="7410830"/>
            <a:ext cx="3783733" cy="2039661"/>
          </a:xfrm>
          <a:prstGeom prst="rect">
            <a:avLst/>
          </a:prstGeom>
        </p:spPr>
        <p:txBody>
          <a:bodyPr vert="horz" wrap="square" lIns="0" tIns="351155" rIns="0" bIns="0" rtlCol="0">
            <a:spAutoFit/>
          </a:bodyPr>
          <a:lstStyle/>
          <a:p>
            <a:pPr marL="12700">
              <a:lnSpc>
                <a:spcPct val="100000"/>
              </a:lnSpc>
              <a:spcBef>
                <a:spcPts val="2765"/>
              </a:spcBef>
            </a:pPr>
            <a:r>
              <a:rPr sz="4350" spc="155" dirty="0">
                <a:solidFill>
                  <a:srgbClr val="FFFFFF"/>
                </a:solidFill>
                <a:latin typeface="Meiryo UI" panose="020B0604030504040204" pitchFamily="34" charset="-128"/>
                <a:cs typeface="Gen Shin Gothic P Bold"/>
              </a:rPr>
              <a:t>・空気がない</a:t>
            </a:r>
            <a:endParaRPr sz="4350" dirty="0">
              <a:latin typeface="Gen Shin Gothic P Regular"/>
              <a:cs typeface="Gen Shin Gothic P Regular"/>
            </a:endParaRPr>
          </a:p>
          <a:p>
            <a:pPr marL="12700">
              <a:lnSpc>
                <a:spcPct val="100000"/>
              </a:lnSpc>
              <a:spcBef>
                <a:spcPts val="2680"/>
              </a:spcBef>
            </a:pPr>
            <a:r>
              <a:rPr sz="4350" spc="170" dirty="0">
                <a:solidFill>
                  <a:srgbClr val="FFFFFF"/>
                </a:solidFill>
                <a:latin typeface="Meiryo UI" panose="020B0604030504040204" pitchFamily="34" charset="-128"/>
                <a:cs typeface="Gen Shin Gothic P Bold"/>
              </a:rPr>
              <a:t>・重</a:t>
            </a:r>
            <a:r>
              <a:rPr sz="4350" spc="160" dirty="0">
                <a:solidFill>
                  <a:srgbClr val="FFFFFF"/>
                </a:solidFill>
                <a:latin typeface="Meiryo UI" panose="020B0604030504040204" pitchFamily="34" charset="-128"/>
                <a:cs typeface="Gen Shin Gothic P Bold"/>
              </a:rPr>
              <a:t>さ</a:t>
            </a:r>
            <a:r>
              <a:rPr sz="4350" spc="150" dirty="0">
                <a:solidFill>
                  <a:srgbClr val="FFFFFF"/>
                </a:solidFill>
                <a:latin typeface="Meiryo UI" panose="020B0604030504040204" pitchFamily="34" charset="-128"/>
                <a:cs typeface="Gen Shin Gothic P Bold"/>
              </a:rPr>
              <a:t>がない</a:t>
            </a:r>
            <a:endParaRPr sz="4350" dirty="0">
              <a:latin typeface="Gen Shin Gothic P Regular"/>
              <a:cs typeface="Gen Shin Gothic P Regular"/>
            </a:endParaRPr>
          </a:p>
        </p:txBody>
      </p:sp>
      <p:grpSp>
        <p:nvGrpSpPr>
          <p:cNvPr id="5" name="object 5"/>
          <p:cNvGrpSpPr/>
          <p:nvPr/>
        </p:nvGrpSpPr>
        <p:grpSpPr>
          <a:xfrm>
            <a:off x="2818964" y="2011111"/>
            <a:ext cx="14339569" cy="4559935"/>
            <a:chOff x="2818964" y="2011111"/>
            <a:chExt cx="14339569" cy="4559935"/>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2818964" y="2046754"/>
              <a:ext cx="6896845" cy="4511079"/>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0261512" y="2011111"/>
              <a:ext cx="6896845" cy="4559916"/>
            </a:xfrm>
            <a:prstGeom prst="rect">
              <a:avLst/>
            </a:prstGeom>
          </p:spPr>
        </p:pic>
      </p:grpSp>
      <p:sp>
        <p:nvSpPr>
          <p:cNvPr id="8" name="object 8"/>
          <p:cNvSpPr txBox="1"/>
          <p:nvPr/>
        </p:nvSpPr>
        <p:spPr>
          <a:xfrm>
            <a:off x="7618893" y="6140294"/>
            <a:ext cx="9085580" cy="322580"/>
          </a:xfrm>
          <a:prstGeom prst="rect">
            <a:avLst/>
          </a:prstGeom>
        </p:spPr>
        <p:txBody>
          <a:bodyPr vert="horz" wrap="square" lIns="0" tIns="12065" rIns="0" bIns="0" rtlCol="0">
            <a:spAutoFit/>
          </a:bodyPr>
          <a:lstStyle/>
          <a:p>
            <a:pPr marL="12700">
              <a:lnSpc>
                <a:spcPct val="100000"/>
              </a:lnSpc>
              <a:spcBef>
                <a:spcPts val="95"/>
              </a:spcBef>
              <a:tabLst>
                <a:tab pos="6682105" algn="l"/>
              </a:tabLst>
            </a:pPr>
            <a:r>
              <a:rPr sz="1950" spc="-5" dirty="0">
                <a:solidFill>
                  <a:srgbClr val="FFFFFF"/>
                </a:solidFill>
                <a:latin typeface="Meiryo UI" panose="020B0604030504040204" pitchFamily="34" charset="-128"/>
                <a:cs typeface="Gen Shin Gothic P Bold"/>
              </a:rPr>
              <a:t>©JAXA/NASA	</a:t>
            </a:r>
            <a:r>
              <a:rPr sz="1950" spc="-20" dirty="0">
                <a:solidFill>
                  <a:srgbClr val="FFFFFF"/>
                </a:solidFill>
                <a:latin typeface="Meiryo UI" panose="020B0604030504040204" pitchFamily="34" charset="-128"/>
                <a:cs typeface="Gen Shin Gothic P Bold"/>
              </a:rPr>
              <a:t>©NASA/JPL-Caltech</a:t>
            </a:r>
            <a:endParaRPr sz="1950" dirty="0">
              <a:latin typeface="Gen Shin Gothic P Regular"/>
              <a:cs typeface="Gen Shin Gothic P Regular"/>
            </a:endParaRPr>
          </a:p>
        </p:txBody>
      </p:sp>
      <p:sp>
        <p:nvSpPr>
          <p:cNvPr id="9" name="object 9"/>
          <p:cNvSpPr txBox="1"/>
          <p:nvPr/>
        </p:nvSpPr>
        <p:spPr>
          <a:xfrm>
            <a:off x="7695894" y="482168"/>
            <a:ext cx="3570890" cy="371255"/>
          </a:xfrm>
          <a:prstGeom prst="rect">
            <a:avLst/>
          </a:prstGeom>
        </p:spPr>
        <p:txBody>
          <a:bodyPr vert="horz" wrap="square" lIns="0" tIns="17145" rIns="0" bIns="0" rtlCol="0">
            <a:spAutoFit/>
          </a:bodyPr>
          <a:lstStyle/>
          <a:p>
            <a:pPr marL="12700">
              <a:lnSpc>
                <a:spcPct val="100000"/>
              </a:lnSpc>
              <a:spcBef>
                <a:spcPts val="135"/>
              </a:spcBef>
              <a:tabLst>
                <a:tab pos="2143125" algn="l"/>
              </a:tabLst>
            </a:pPr>
            <a:r>
              <a:rPr sz="2300" spc="605" dirty="0">
                <a:solidFill>
                  <a:srgbClr val="FFFFFF"/>
                </a:solidFill>
                <a:latin typeface="Meiryo UI" panose="020B0604030504040204" pitchFamily="34" charset="-128"/>
                <a:cs typeface="Gen Shin Gothic P Bold"/>
              </a:rPr>
              <a:t>うちゅ</a:t>
            </a:r>
            <a:r>
              <a:rPr sz="2300" spc="25" dirty="0">
                <a:solidFill>
                  <a:srgbClr val="FFFFFF"/>
                </a:solidFill>
                <a:latin typeface="Meiryo UI" panose="020B0604030504040204" pitchFamily="34" charset="-128"/>
                <a:cs typeface="Gen Shin Gothic P Bold"/>
              </a:rPr>
              <a:t>う</a:t>
            </a:r>
            <a:r>
              <a:rPr sz="2300" dirty="0">
                <a:solidFill>
                  <a:srgbClr val="FFFFFF"/>
                </a:solidFill>
                <a:latin typeface="Meiryo UI" panose="020B0604030504040204" pitchFamily="34" charset="-128"/>
                <a:cs typeface="Gen Shin Gothic P Bold"/>
              </a:rPr>
              <a:t>	</a:t>
            </a:r>
            <a:r>
              <a:rPr sz="2300" spc="35" dirty="0">
                <a:solidFill>
                  <a:srgbClr val="FFFFFF"/>
                </a:solidFill>
                <a:latin typeface="Meiryo UI" panose="020B0604030504040204" pitchFamily="34" charset="-128"/>
                <a:cs typeface="Gen Shin Gothic P Bold"/>
              </a:rPr>
              <a:t>い</a:t>
            </a:r>
            <a:endParaRPr sz="2300" dirty="0">
              <a:latin typeface="Gen Shin Gothic P Regular"/>
              <a:cs typeface="Gen Shin Gothic P Regular"/>
            </a:endParaRPr>
          </a:p>
        </p:txBody>
      </p:sp>
      <p:sp>
        <p:nvSpPr>
          <p:cNvPr id="10" name="object 10"/>
          <p:cNvSpPr txBox="1"/>
          <p:nvPr/>
        </p:nvSpPr>
        <p:spPr>
          <a:xfrm>
            <a:off x="3403727" y="7514813"/>
            <a:ext cx="1357741" cy="282770"/>
          </a:xfrm>
          <a:prstGeom prst="rect">
            <a:avLst/>
          </a:prstGeom>
        </p:spPr>
        <p:txBody>
          <a:bodyPr vert="horz" wrap="square" lIns="0" tIns="13335" rIns="0" bIns="0" rtlCol="0">
            <a:spAutoFit/>
          </a:bodyPr>
          <a:lstStyle/>
          <a:p>
            <a:pPr marL="12700">
              <a:lnSpc>
                <a:spcPct val="100000"/>
              </a:lnSpc>
              <a:spcBef>
                <a:spcPts val="105"/>
              </a:spcBef>
              <a:tabLst>
                <a:tab pos="363220" algn="l"/>
                <a:tab pos="741680" algn="l"/>
              </a:tabLst>
            </a:pPr>
            <a:r>
              <a:rPr sz="1750" dirty="0">
                <a:solidFill>
                  <a:srgbClr val="FFFFFF"/>
                </a:solidFill>
                <a:latin typeface="Meiryo UI" panose="020B0604030504040204" pitchFamily="34" charset="-128"/>
                <a:cs typeface="Gen Shin Gothic P Bold"/>
              </a:rPr>
              <a:t>く	う	き</a:t>
            </a:r>
            <a:endParaRPr sz="1750" dirty="0">
              <a:latin typeface="Gen Shin Gothic P Regular"/>
              <a:cs typeface="Gen Shin Gothic P Regular"/>
            </a:endParaRPr>
          </a:p>
        </p:txBody>
      </p:sp>
      <p:sp>
        <p:nvSpPr>
          <p:cNvPr id="11" name="object 11"/>
          <p:cNvSpPr txBox="1"/>
          <p:nvPr/>
        </p:nvSpPr>
        <p:spPr>
          <a:xfrm>
            <a:off x="3346450" y="8521756"/>
            <a:ext cx="935355" cy="282770"/>
          </a:xfrm>
          <a:prstGeom prst="rect">
            <a:avLst/>
          </a:prstGeom>
        </p:spPr>
        <p:txBody>
          <a:bodyPr vert="horz" wrap="square" lIns="0" tIns="13335" rIns="0" bIns="0" rtlCol="0">
            <a:spAutoFit/>
          </a:bodyPr>
          <a:lstStyle/>
          <a:p>
            <a:pPr marL="12700">
              <a:lnSpc>
                <a:spcPct val="100000"/>
              </a:lnSpc>
              <a:spcBef>
                <a:spcPts val="105"/>
              </a:spcBef>
            </a:pPr>
            <a:r>
              <a:rPr sz="1750" spc="5" dirty="0">
                <a:solidFill>
                  <a:srgbClr val="FFFFFF"/>
                </a:solidFill>
                <a:latin typeface="Meiryo UI" panose="020B0604030504040204" pitchFamily="34" charset="-128"/>
                <a:cs typeface="Gen Shin Gothic P Bold"/>
              </a:rPr>
              <a:t>お</a:t>
            </a:r>
            <a:r>
              <a:rPr sz="1750" spc="285" dirty="0">
                <a:solidFill>
                  <a:srgbClr val="FFFFFF"/>
                </a:solidFill>
                <a:latin typeface="Meiryo UI" panose="020B0604030504040204" pitchFamily="34" charset="-128"/>
                <a:cs typeface="Gen Shin Gothic P Bold"/>
              </a:rPr>
              <a:t> </a:t>
            </a:r>
            <a:r>
              <a:rPr sz="1750" spc="5" dirty="0">
                <a:solidFill>
                  <a:srgbClr val="FFFFFF"/>
                </a:solidFill>
                <a:latin typeface="Meiryo UI" panose="020B0604030504040204" pitchFamily="34" charset="-128"/>
                <a:cs typeface="Gen Shin Gothic P Bold"/>
              </a:rPr>
              <a:t>も</a:t>
            </a:r>
            <a:endParaRPr sz="1750" dirty="0">
              <a:latin typeface="Gen Shin Gothic P Regular"/>
              <a:cs typeface="Gen Shin Gothic P Regular"/>
            </a:endParaRPr>
          </a:p>
        </p:txBody>
      </p:sp>
      <p:sp>
        <p:nvSpPr>
          <p:cNvPr id="12" name="object 12"/>
          <p:cNvSpPr txBox="1"/>
          <p:nvPr/>
        </p:nvSpPr>
        <p:spPr>
          <a:xfrm>
            <a:off x="7135224" y="7457074"/>
            <a:ext cx="10163088" cy="2007601"/>
          </a:xfrm>
          <a:prstGeom prst="rect">
            <a:avLst/>
          </a:prstGeom>
        </p:spPr>
        <p:txBody>
          <a:bodyPr vert="horz" wrap="square" lIns="0" tIns="309245" rIns="0" bIns="0" rtlCol="0">
            <a:spAutoFit/>
          </a:bodyPr>
          <a:lstStyle/>
          <a:p>
            <a:pPr marL="12700">
              <a:lnSpc>
                <a:spcPct val="100000"/>
              </a:lnSpc>
              <a:spcBef>
                <a:spcPts val="2435"/>
              </a:spcBef>
            </a:pPr>
            <a:r>
              <a:rPr sz="4350" spc="170" dirty="0">
                <a:solidFill>
                  <a:srgbClr val="FFFFFF"/>
                </a:solidFill>
                <a:latin typeface="Meiryo UI" panose="020B0604030504040204" pitchFamily="34" charset="-128"/>
                <a:cs typeface="Gen Shin Gothic P Bold"/>
              </a:rPr>
              <a:t>・すごく</a:t>
            </a:r>
            <a:r>
              <a:rPr sz="4350" spc="150" dirty="0">
                <a:solidFill>
                  <a:srgbClr val="FFFFFF"/>
                </a:solidFill>
                <a:latin typeface="Meiryo UI" panose="020B0604030504040204" pitchFamily="34" charset="-128"/>
                <a:cs typeface="Gen Shin Gothic P Bold"/>
              </a:rPr>
              <a:t>あつ</a:t>
            </a:r>
            <a:r>
              <a:rPr sz="4350" spc="50" dirty="0">
                <a:solidFill>
                  <a:srgbClr val="FFFFFF"/>
                </a:solidFill>
                <a:latin typeface="Meiryo UI" panose="020B0604030504040204" pitchFamily="34" charset="-128"/>
                <a:cs typeface="Gen Shin Gothic P Bold"/>
              </a:rPr>
              <a:t>く</a:t>
            </a:r>
            <a:r>
              <a:rPr sz="4350" spc="-55" dirty="0">
                <a:solidFill>
                  <a:srgbClr val="FFFFFF"/>
                </a:solidFill>
                <a:latin typeface="Meiryo UI" panose="020B0604030504040204" pitchFamily="34" charset="-128"/>
                <a:cs typeface="Gen Shin Gothic P Bold"/>
              </a:rPr>
              <a:t>て</a:t>
            </a:r>
            <a:r>
              <a:rPr sz="4350" spc="170" dirty="0">
                <a:solidFill>
                  <a:srgbClr val="FFFFFF"/>
                </a:solidFill>
                <a:latin typeface="Meiryo UI" panose="020B0604030504040204" pitchFamily="34" charset="-128"/>
                <a:cs typeface="Gen Shin Gothic P Bold"/>
              </a:rPr>
              <a:t>、すごく</a:t>
            </a:r>
            <a:r>
              <a:rPr sz="4350" spc="160" dirty="0">
                <a:solidFill>
                  <a:srgbClr val="FFFFFF"/>
                </a:solidFill>
                <a:latin typeface="Meiryo UI" panose="020B0604030504040204" pitchFamily="34" charset="-128"/>
                <a:cs typeface="Gen Shin Gothic P Bold"/>
              </a:rPr>
              <a:t>さ</a:t>
            </a:r>
            <a:r>
              <a:rPr sz="4350" spc="150" dirty="0">
                <a:solidFill>
                  <a:srgbClr val="FFFFFF"/>
                </a:solidFill>
                <a:latin typeface="Meiryo UI" panose="020B0604030504040204" pitchFamily="34" charset="-128"/>
                <a:cs typeface="Gen Shin Gothic P Bold"/>
              </a:rPr>
              <a:t>むい</a:t>
            </a:r>
            <a:endParaRPr sz="4350" dirty="0">
              <a:latin typeface="Gen Shin Gothic P Regular"/>
              <a:cs typeface="Gen Shin Gothic P Regular"/>
            </a:endParaRPr>
          </a:p>
          <a:p>
            <a:pPr marL="263525">
              <a:lnSpc>
                <a:spcPts val="2020"/>
              </a:lnSpc>
              <a:spcBef>
                <a:spcPts val="930"/>
              </a:spcBef>
              <a:tabLst>
                <a:tab pos="5270500" algn="l"/>
              </a:tabLst>
            </a:pPr>
            <a:r>
              <a:rPr lang="en-US" sz="2625" spc="367" baseline="3174" dirty="0">
                <a:solidFill>
                  <a:srgbClr val="FFFFFF"/>
                </a:solidFill>
                <a:latin typeface="Meiryo UI" panose="020B0604030504040204" pitchFamily="34" charset="-128"/>
                <a:cs typeface="Gen Shin Gothic P Bold"/>
              </a:rPr>
              <a:t>  </a:t>
            </a:r>
            <a:r>
              <a:rPr sz="2625" spc="367" baseline="3174" dirty="0" err="1">
                <a:solidFill>
                  <a:srgbClr val="FFFFFF"/>
                </a:solidFill>
                <a:latin typeface="Meiryo UI" panose="020B0604030504040204" pitchFamily="34" charset="-128"/>
                <a:cs typeface="Gen Shin Gothic P Bold"/>
              </a:rPr>
              <a:t>か</a:t>
            </a:r>
            <a:r>
              <a:rPr sz="2625" spc="359" baseline="3174" dirty="0" err="1">
                <a:solidFill>
                  <a:srgbClr val="FFFFFF"/>
                </a:solidFill>
                <a:latin typeface="Meiryo UI" panose="020B0604030504040204" pitchFamily="34" charset="-128"/>
                <a:cs typeface="Gen Shin Gothic P Bold"/>
              </a:rPr>
              <a:t>ら</a:t>
            </a:r>
            <a:r>
              <a:rPr sz="2625" spc="7" baseline="3174" dirty="0" err="1">
                <a:solidFill>
                  <a:srgbClr val="FFFFFF"/>
                </a:solidFill>
                <a:latin typeface="Meiryo UI" panose="020B0604030504040204" pitchFamily="34" charset="-128"/>
                <a:cs typeface="Gen Shin Gothic P Bold"/>
              </a:rPr>
              <a:t>だ</a:t>
            </a:r>
            <a:r>
              <a:rPr sz="2625" spc="7" baseline="3174" dirty="0">
                <a:solidFill>
                  <a:srgbClr val="FFFFFF"/>
                </a:solidFill>
                <a:latin typeface="Meiryo UI" panose="020B0604030504040204" pitchFamily="34" charset="-128"/>
                <a:cs typeface="Gen Shin Gothic P Bold"/>
              </a:rPr>
              <a:t>	</a:t>
            </a:r>
            <a:r>
              <a:rPr lang="en-US" sz="2625" spc="7" baseline="3174" dirty="0">
                <a:solidFill>
                  <a:srgbClr val="FFFFFF"/>
                </a:solidFill>
                <a:latin typeface="Meiryo UI" panose="020B0604030504040204" pitchFamily="34" charset="-128"/>
                <a:cs typeface="Gen Shin Gothic P Bold"/>
              </a:rPr>
              <a:t>        </a:t>
            </a:r>
            <a:r>
              <a:rPr sz="1750" dirty="0" err="1">
                <a:solidFill>
                  <a:srgbClr val="FFFFFF"/>
                </a:solidFill>
                <a:latin typeface="Meiryo UI" panose="020B0604030504040204" pitchFamily="34" charset="-128"/>
                <a:cs typeface="Gen Shin Gothic P Bold"/>
              </a:rPr>
              <a:t>と</a:t>
            </a:r>
            <a:endParaRPr sz="1750" dirty="0">
              <a:latin typeface="Gen Shin Gothic P Regular"/>
              <a:cs typeface="Gen Shin Gothic P Regular"/>
            </a:endParaRPr>
          </a:p>
          <a:p>
            <a:pPr marL="12700">
              <a:lnSpc>
                <a:spcPts val="5140"/>
              </a:lnSpc>
            </a:pPr>
            <a:r>
              <a:rPr sz="4350" spc="160" dirty="0">
                <a:solidFill>
                  <a:srgbClr val="FFFFFF"/>
                </a:solidFill>
                <a:latin typeface="Meiryo UI" panose="020B0604030504040204" pitchFamily="34" charset="-128"/>
                <a:cs typeface="Gen Shin Gothic P Bold"/>
              </a:rPr>
              <a:t>・体によくないものが飛</a:t>
            </a:r>
            <a:r>
              <a:rPr sz="4350" spc="-70" dirty="0">
                <a:solidFill>
                  <a:srgbClr val="FFFFFF"/>
                </a:solidFill>
                <a:latin typeface="Meiryo UI" panose="020B0604030504040204" pitchFamily="34" charset="-128"/>
                <a:cs typeface="Gen Shin Gothic P Bold"/>
              </a:rPr>
              <a:t>ん</a:t>
            </a:r>
            <a:r>
              <a:rPr sz="4350" spc="155" dirty="0">
                <a:solidFill>
                  <a:srgbClr val="FFFFFF"/>
                </a:solidFill>
                <a:latin typeface="Meiryo UI" panose="020B0604030504040204" pitchFamily="34" charset="-128"/>
                <a:cs typeface="Gen Shin Gothic P Bold"/>
              </a:rPr>
              <a:t>でいる</a:t>
            </a:r>
            <a:endParaRPr sz="4350" dirty="0">
              <a:latin typeface="Gen Shin Gothic P Regular"/>
              <a:cs typeface="Gen Shin Gothic P Regul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6562760" y="814902"/>
            <a:ext cx="6864358" cy="839332"/>
          </a:xfrm>
          <a:prstGeom prst="rect">
            <a:avLst/>
          </a:prstGeom>
        </p:spPr>
        <p:txBody>
          <a:bodyPr vert="horz" wrap="square" lIns="0" tIns="15875" rIns="0" bIns="0" rtlCol="0">
            <a:spAutoFit/>
          </a:bodyPr>
          <a:lstStyle/>
          <a:p>
            <a:pPr marL="12700">
              <a:lnSpc>
                <a:spcPct val="100000"/>
              </a:lnSpc>
              <a:spcBef>
                <a:spcPts val="125"/>
              </a:spcBef>
            </a:pPr>
            <a:r>
              <a:rPr spc="10" dirty="0"/>
              <a:t>そんな宇宙へ行</a:t>
            </a:r>
            <a:r>
              <a:rPr spc="-5" dirty="0"/>
              <a:t>く</a:t>
            </a:r>
            <a:r>
              <a:rPr dirty="0"/>
              <a:t>人！</a:t>
            </a:r>
          </a:p>
        </p:txBody>
      </p:sp>
      <p:sp>
        <p:nvSpPr>
          <p:cNvPr id="4" name="object 4"/>
          <p:cNvSpPr txBox="1"/>
          <p:nvPr/>
        </p:nvSpPr>
        <p:spPr>
          <a:xfrm>
            <a:off x="16629224" y="2438260"/>
            <a:ext cx="2580428" cy="371255"/>
          </a:xfrm>
          <a:prstGeom prst="rect">
            <a:avLst/>
          </a:prstGeom>
        </p:spPr>
        <p:txBody>
          <a:bodyPr vert="horz" wrap="square" lIns="0" tIns="17145" rIns="0" bIns="0" rtlCol="0">
            <a:spAutoFit/>
          </a:bodyPr>
          <a:lstStyle/>
          <a:p>
            <a:pPr marL="12700">
              <a:lnSpc>
                <a:spcPct val="100000"/>
              </a:lnSpc>
              <a:spcBef>
                <a:spcPts val="135"/>
              </a:spcBef>
            </a:pPr>
            <a:r>
              <a:rPr sz="2300" b="1" spc="155" dirty="0">
                <a:solidFill>
                  <a:srgbClr val="FFFFFF"/>
                </a:solidFill>
                <a:latin typeface="Meiryo UI" panose="020B0604030504040204" pitchFamily="34" charset="-128"/>
                <a:cs typeface="Gen Shin Gothic P Bold"/>
              </a:rPr>
              <a:t>※2021</a:t>
            </a:r>
            <a:r>
              <a:rPr sz="2300" b="1" spc="170" dirty="0">
                <a:solidFill>
                  <a:srgbClr val="FFFFFF"/>
                </a:solidFill>
                <a:latin typeface="Meiryo UI" panose="020B0604030504040204" pitchFamily="34" charset="-128"/>
                <a:cs typeface="Gen Shin Gothic P Bold"/>
              </a:rPr>
              <a:t>年時点</a:t>
            </a:r>
            <a:endParaRPr sz="2300" b="1" dirty="0">
              <a:latin typeface="Gen Shin Gothic P Regular"/>
              <a:cs typeface="Gen Shin Gothic P Regular"/>
            </a:endParaRPr>
          </a:p>
        </p:txBody>
      </p:sp>
      <p:grpSp>
        <p:nvGrpSpPr>
          <p:cNvPr id="5" name="object 5"/>
          <p:cNvGrpSpPr/>
          <p:nvPr/>
        </p:nvGrpSpPr>
        <p:grpSpPr>
          <a:xfrm>
            <a:off x="3762493" y="2303113"/>
            <a:ext cx="12245340" cy="8314690"/>
            <a:chOff x="3762493" y="2303113"/>
            <a:chExt cx="12245340" cy="8314690"/>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3762493" y="2303113"/>
              <a:ext cx="2580420" cy="3895628"/>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6987526" y="2303594"/>
              <a:ext cx="2580427" cy="3895147"/>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10202085" y="2303594"/>
              <a:ext cx="2580429" cy="3895147"/>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5427367" y="6584857"/>
              <a:ext cx="2580428" cy="3896482"/>
            </a:xfrm>
            <a:prstGeom prst="rect">
              <a:avLst/>
            </a:prstGeom>
          </p:spPr>
        </p:pic>
        <p:pic>
          <p:nvPicPr>
            <p:cNvPr id="10" name="object 10"/>
            <p:cNvPicPr/>
            <p:nvPr/>
          </p:nvPicPr>
          <p:blipFill>
            <a:blip r:embed="rId8" cstate="email">
              <a:extLst>
                <a:ext uri="{28A0092B-C50C-407E-A947-70E740481C1C}">
                  <a14:useLocalDpi xmlns:a14="http://schemas.microsoft.com/office/drawing/2010/main"/>
                </a:ext>
              </a:extLst>
            </a:blip>
            <a:stretch>
              <a:fillRect/>
            </a:stretch>
          </p:blipFill>
          <p:spPr>
            <a:xfrm>
              <a:off x="8620987" y="6584857"/>
              <a:ext cx="2580428" cy="3896482"/>
            </a:xfrm>
            <a:prstGeom prst="rect">
              <a:avLst/>
            </a:prstGeom>
          </p:spPr>
        </p:pic>
        <p:pic>
          <p:nvPicPr>
            <p:cNvPr id="11" name="object 11"/>
            <p:cNvPicPr/>
            <p:nvPr/>
          </p:nvPicPr>
          <p:blipFill>
            <a:blip r:embed="rId9" cstate="email">
              <a:extLst>
                <a:ext uri="{28A0092B-C50C-407E-A947-70E740481C1C}">
                  <a14:useLocalDpi xmlns:a14="http://schemas.microsoft.com/office/drawing/2010/main"/>
                </a:ext>
              </a:extLst>
            </a:blip>
            <a:stretch>
              <a:fillRect/>
            </a:stretch>
          </p:blipFill>
          <p:spPr>
            <a:xfrm>
              <a:off x="11856482" y="6584857"/>
              <a:ext cx="2580439" cy="3896482"/>
            </a:xfrm>
            <a:prstGeom prst="rect">
              <a:avLst/>
            </a:prstGeom>
          </p:spPr>
        </p:pic>
        <p:pic>
          <p:nvPicPr>
            <p:cNvPr id="12" name="object 12"/>
            <p:cNvPicPr/>
            <p:nvPr/>
          </p:nvPicPr>
          <p:blipFill>
            <a:blip r:embed="rId10" cstate="email">
              <a:extLst>
                <a:ext uri="{28A0092B-C50C-407E-A947-70E740481C1C}">
                  <a14:useLocalDpi xmlns:a14="http://schemas.microsoft.com/office/drawing/2010/main"/>
                </a:ext>
              </a:extLst>
            </a:blip>
            <a:stretch>
              <a:fillRect/>
            </a:stretch>
          </p:blipFill>
          <p:spPr>
            <a:xfrm>
              <a:off x="13427118" y="2303594"/>
              <a:ext cx="2580434" cy="3895147"/>
            </a:xfrm>
            <a:prstGeom prst="rect">
              <a:avLst/>
            </a:prstGeom>
          </p:spPr>
        </p:pic>
        <p:sp>
          <p:nvSpPr>
            <p:cNvPr id="13" name="object 13"/>
            <p:cNvSpPr/>
            <p:nvPr/>
          </p:nvSpPr>
          <p:spPr>
            <a:xfrm>
              <a:off x="3895166" y="4889912"/>
              <a:ext cx="11979275" cy="5727700"/>
            </a:xfrm>
            <a:custGeom>
              <a:avLst/>
              <a:gdLst/>
              <a:ahLst/>
              <a:cxnLst/>
              <a:rect l="l" t="t" r="r" b="b"/>
              <a:pathLst>
                <a:path w="11979275" h="5727700">
                  <a:moveTo>
                    <a:pt x="2314067" y="104711"/>
                  </a:moveTo>
                  <a:lnTo>
                    <a:pt x="2305799" y="64046"/>
                  </a:lnTo>
                  <a:lnTo>
                    <a:pt x="2283307" y="30759"/>
                  </a:lnTo>
                  <a:lnTo>
                    <a:pt x="2250008" y="8255"/>
                  </a:lnTo>
                  <a:lnTo>
                    <a:pt x="2209355" y="0"/>
                  </a:lnTo>
                  <a:lnTo>
                    <a:pt x="104711" y="0"/>
                  </a:lnTo>
                  <a:lnTo>
                    <a:pt x="64046" y="8255"/>
                  </a:lnTo>
                  <a:lnTo>
                    <a:pt x="30759" y="30759"/>
                  </a:lnTo>
                  <a:lnTo>
                    <a:pt x="8255" y="64046"/>
                  </a:lnTo>
                  <a:lnTo>
                    <a:pt x="0" y="104711"/>
                  </a:lnTo>
                  <a:lnTo>
                    <a:pt x="0" y="1371688"/>
                  </a:lnTo>
                  <a:lnTo>
                    <a:pt x="8255" y="1412341"/>
                  </a:lnTo>
                  <a:lnTo>
                    <a:pt x="30759" y="1445628"/>
                  </a:lnTo>
                  <a:lnTo>
                    <a:pt x="64046" y="1468132"/>
                  </a:lnTo>
                  <a:lnTo>
                    <a:pt x="104711" y="1476387"/>
                  </a:lnTo>
                  <a:lnTo>
                    <a:pt x="2209355" y="1476387"/>
                  </a:lnTo>
                  <a:lnTo>
                    <a:pt x="2250008" y="1468132"/>
                  </a:lnTo>
                  <a:lnTo>
                    <a:pt x="2283307" y="1445628"/>
                  </a:lnTo>
                  <a:lnTo>
                    <a:pt x="2305799" y="1412341"/>
                  </a:lnTo>
                  <a:lnTo>
                    <a:pt x="2314067" y="1371688"/>
                  </a:lnTo>
                  <a:lnTo>
                    <a:pt x="2314067" y="104711"/>
                  </a:lnTo>
                  <a:close/>
                </a:path>
                <a:path w="11979275" h="5727700">
                  <a:moveTo>
                    <a:pt x="3978935" y="4355884"/>
                  </a:moveTo>
                  <a:lnTo>
                    <a:pt x="3970667" y="4315231"/>
                  </a:lnTo>
                  <a:lnTo>
                    <a:pt x="3948176" y="4281932"/>
                  </a:lnTo>
                  <a:lnTo>
                    <a:pt x="3914876" y="4259440"/>
                  </a:lnTo>
                  <a:lnTo>
                    <a:pt x="3874224" y="4251172"/>
                  </a:lnTo>
                  <a:lnTo>
                    <a:pt x="1769579" y="4251172"/>
                  </a:lnTo>
                  <a:lnTo>
                    <a:pt x="1728914" y="4259440"/>
                  </a:lnTo>
                  <a:lnTo>
                    <a:pt x="1695627" y="4281932"/>
                  </a:lnTo>
                  <a:lnTo>
                    <a:pt x="1673123" y="4315231"/>
                  </a:lnTo>
                  <a:lnTo>
                    <a:pt x="1664868" y="4355884"/>
                  </a:lnTo>
                  <a:lnTo>
                    <a:pt x="1664868" y="5622861"/>
                  </a:lnTo>
                  <a:lnTo>
                    <a:pt x="1673123" y="5663514"/>
                  </a:lnTo>
                  <a:lnTo>
                    <a:pt x="1695627" y="5696813"/>
                  </a:lnTo>
                  <a:lnTo>
                    <a:pt x="1728914" y="5719305"/>
                  </a:lnTo>
                  <a:lnTo>
                    <a:pt x="1769579" y="5727573"/>
                  </a:lnTo>
                  <a:lnTo>
                    <a:pt x="3874224" y="5727573"/>
                  </a:lnTo>
                  <a:lnTo>
                    <a:pt x="3914876" y="5719305"/>
                  </a:lnTo>
                  <a:lnTo>
                    <a:pt x="3948176" y="5696813"/>
                  </a:lnTo>
                  <a:lnTo>
                    <a:pt x="3970667" y="5663514"/>
                  </a:lnTo>
                  <a:lnTo>
                    <a:pt x="3978935" y="5622861"/>
                  </a:lnTo>
                  <a:lnTo>
                    <a:pt x="3978935" y="4355884"/>
                  </a:lnTo>
                  <a:close/>
                </a:path>
                <a:path w="11979275" h="5727700">
                  <a:moveTo>
                    <a:pt x="5570512" y="104711"/>
                  </a:moveTo>
                  <a:lnTo>
                    <a:pt x="5562244" y="64046"/>
                  </a:lnTo>
                  <a:lnTo>
                    <a:pt x="5539752" y="30759"/>
                  </a:lnTo>
                  <a:lnTo>
                    <a:pt x="5506453" y="8255"/>
                  </a:lnTo>
                  <a:lnTo>
                    <a:pt x="5465800" y="0"/>
                  </a:lnTo>
                  <a:lnTo>
                    <a:pt x="3361156" y="0"/>
                  </a:lnTo>
                  <a:lnTo>
                    <a:pt x="3320491" y="8255"/>
                  </a:lnTo>
                  <a:lnTo>
                    <a:pt x="3287204" y="30759"/>
                  </a:lnTo>
                  <a:lnTo>
                    <a:pt x="3264700" y="64046"/>
                  </a:lnTo>
                  <a:lnTo>
                    <a:pt x="3256445" y="104711"/>
                  </a:lnTo>
                  <a:lnTo>
                    <a:pt x="3256445" y="1371688"/>
                  </a:lnTo>
                  <a:lnTo>
                    <a:pt x="3264700" y="1412341"/>
                  </a:lnTo>
                  <a:lnTo>
                    <a:pt x="3287204" y="1445628"/>
                  </a:lnTo>
                  <a:lnTo>
                    <a:pt x="3320491" y="1468132"/>
                  </a:lnTo>
                  <a:lnTo>
                    <a:pt x="3361156" y="1476387"/>
                  </a:lnTo>
                  <a:lnTo>
                    <a:pt x="5465800" y="1476387"/>
                  </a:lnTo>
                  <a:lnTo>
                    <a:pt x="5506453" y="1468132"/>
                  </a:lnTo>
                  <a:lnTo>
                    <a:pt x="5539752" y="1445628"/>
                  </a:lnTo>
                  <a:lnTo>
                    <a:pt x="5562244" y="1412341"/>
                  </a:lnTo>
                  <a:lnTo>
                    <a:pt x="5570512" y="1371688"/>
                  </a:lnTo>
                  <a:lnTo>
                    <a:pt x="5570512" y="104711"/>
                  </a:lnTo>
                  <a:close/>
                </a:path>
                <a:path w="11979275" h="5727700">
                  <a:moveTo>
                    <a:pt x="8753653" y="104711"/>
                  </a:moveTo>
                  <a:lnTo>
                    <a:pt x="8745398" y="64046"/>
                  </a:lnTo>
                  <a:lnTo>
                    <a:pt x="8722893" y="30759"/>
                  </a:lnTo>
                  <a:lnTo>
                    <a:pt x="8689607" y="8255"/>
                  </a:lnTo>
                  <a:lnTo>
                    <a:pt x="8648954" y="0"/>
                  </a:lnTo>
                  <a:lnTo>
                    <a:pt x="6544297" y="0"/>
                  </a:lnTo>
                  <a:lnTo>
                    <a:pt x="6503644" y="8255"/>
                  </a:lnTo>
                  <a:lnTo>
                    <a:pt x="6470345" y="30759"/>
                  </a:lnTo>
                  <a:lnTo>
                    <a:pt x="6447853" y="64046"/>
                  </a:lnTo>
                  <a:lnTo>
                    <a:pt x="6439586" y="104711"/>
                  </a:lnTo>
                  <a:lnTo>
                    <a:pt x="6439586" y="1371688"/>
                  </a:lnTo>
                  <a:lnTo>
                    <a:pt x="6447853" y="1412341"/>
                  </a:lnTo>
                  <a:lnTo>
                    <a:pt x="6470345" y="1445628"/>
                  </a:lnTo>
                  <a:lnTo>
                    <a:pt x="6503644" y="1468132"/>
                  </a:lnTo>
                  <a:lnTo>
                    <a:pt x="6544297" y="1476387"/>
                  </a:lnTo>
                  <a:lnTo>
                    <a:pt x="8648954" y="1476387"/>
                  </a:lnTo>
                  <a:lnTo>
                    <a:pt x="8689607" y="1468132"/>
                  </a:lnTo>
                  <a:lnTo>
                    <a:pt x="8722893" y="1445628"/>
                  </a:lnTo>
                  <a:lnTo>
                    <a:pt x="8745398" y="1412341"/>
                  </a:lnTo>
                  <a:lnTo>
                    <a:pt x="8753653" y="1371688"/>
                  </a:lnTo>
                  <a:lnTo>
                    <a:pt x="8753653" y="104711"/>
                  </a:lnTo>
                  <a:close/>
                </a:path>
                <a:path w="11979275" h="5727700">
                  <a:moveTo>
                    <a:pt x="11978691" y="104711"/>
                  </a:moveTo>
                  <a:lnTo>
                    <a:pt x="11970423" y="64046"/>
                  </a:lnTo>
                  <a:lnTo>
                    <a:pt x="11947931" y="30759"/>
                  </a:lnTo>
                  <a:lnTo>
                    <a:pt x="11914632" y="8255"/>
                  </a:lnTo>
                  <a:lnTo>
                    <a:pt x="11873979" y="0"/>
                  </a:lnTo>
                  <a:lnTo>
                    <a:pt x="9769335" y="0"/>
                  </a:lnTo>
                  <a:lnTo>
                    <a:pt x="9728683" y="8255"/>
                  </a:lnTo>
                  <a:lnTo>
                    <a:pt x="9695383" y="30759"/>
                  </a:lnTo>
                  <a:lnTo>
                    <a:pt x="9672891" y="64046"/>
                  </a:lnTo>
                  <a:lnTo>
                    <a:pt x="9664624" y="104711"/>
                  </a:lnTo>
                  <a:lnTo>
                    <a:pt x="9664624" y="1371688"/>
                  </a:lnTo>
                  <a:lnTo>
                    <a:pt x="9672891" y="1412341"/>
                  </a:lnTo>
                  <a:lnTo>
                    <a:pt x="9695383" y="1445628"/>
                  </a:lnTo>
                  <a:lnTo>
                    <a:pt x="9728683" y="1468132"/>
                  </a:lnTo>
                  <a:lnTo>
                    <a:pt x="9769335" y="1476387"/>
                  </a:lnTo>
                  <a:lnTo>
                    <a:pt x="11873979" y="1476387"/>
                  </a:lnTo>
                  <a:lnTo>
                    <a:pt x="11914632" y="1468132"/>
                  </a:lnTo>
                  <a:lnTo>
                    <a:pt x="11947931" y="1445628"/>
                  </a:lnTo>
                  <a:lnTo>
                    <a:pt x="11970423" y="1412341"/>
                  </a:lnTo>
                  <a:lnTo>
                    <a:pt x="11978691" y="1371688"/>
                  </a:lnTo>
                  <a:lnTo>
                    <a:pt x="11978691" y="104711"/>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grpSp>
      <p:sp>
        <p:nvSpPr>
          <p:cNvPr id="14" name="object 14"/>
          <p:cNvSpPr txBox="1"/>
          <p:nvPr/>
        </p:nvSpPr>
        <p:spPr>
          <a:xfrm>
            <a:off x="5569529" y="9438395"/>
            <a:ext cx="2273935" cy="1010919"/>
          </a:xfrm>
          <a:prstGeom prst="rect">
            <a:avLst/>
          </a:prstGeom>
        </p:spPr>
        <p:txBody>
          <a:bodyPr vert="horz" wrap="square" lIns="0" tIns="12700" rIns="0" bIns="0" rtlCol="0">
            <a:spAutoFit/>
          </a:bodyPr>
          <a:lstStyle/>
          <a:p>
            <a:pPr algn="ctr">
              <a:lnSpc>
                <a:spcPct val="100000"/>
              </a:lnSpc>
              <a:spcBef>
                <a:spcPts val="100"/>
              </a:spcBef>
            </a:pPr>
            <a:r>
              <a:rPr sz="3650" spc="-110" dirty="0">
                <a:solidFill>
                  <a:srgbClr val="6C5757"/>
                </a:solidFill>
                <a:latin typeface="Meiryo UI" panose="020B0604030504040204" pitchFamily="34" charset="-128"/>
                <a:cs typeface="Gen Shin Gothic P Bold"/>
              </a:rPr>
              <a:t>油井亀美也</a:t>
            </a:r>
            <a:endParaRPr sz="3650" dirty="0">
              <a:latin typeface="Gen Shin Gothic P Regular"/>
              <a:cs typeface="Gen Shin Gothic P Regular"/>
            </a:endParaRPr>
          </a:p>
          <a:p>
            <a:pPr marL="19685" algn="ctr">
              <a:lnSpc>
                <a:spcPct val="100000"/>
              </a:lnSpc>
              <a:spcBef>
                <a:spcPts val="15"/>
              </a:spcBef>
            </a:pPr>
            <a:r>
              <a:rPr sz="2800" spc="70" dirty="0">
                <a:solidFill>
                  <a:srgbClr val="6C5757"/>
                </a:solidFill>
                <a:latin typeface="Meiryo UI" panose="020B0604030504040204" pitchFamily="34" charset="-128"/>
                <a:cs typeface="Gen Shin Gothic P Bold"/>
              </a:rPr>
              <a:t>宇宙飛行士</a:t>
            </a:r>
            <a:endParaRPr sz="2800" dirty="0">
              <a:latin typeface="Gen Shin Gothic P Regular"/>
              <a:cs typeface="Gen Shin Gothic P Regular"/>
            </a:endParaRPr>
          </a:p>
        </p:txBody>
      </p:sp>
      <p:sp>
        <p:nvSpPr>
          <p:cNvPr id="15" name="object 15"/>
          <p:cNvSpPr/>
          <p:nvPr/>
        </p:nvSpPr>
        <p:spPr>
          <a:xfrm>
            <a:off x="8774601" y="9141083"/>
            <a:ext cx="2314575" cy="1477010"/>
          </a:xfrm>
          <a:custGeom>
            <a:avLst/>
            <a:gdLst/>
            <a:ahLst/>
            <a:cxnLst/>
            <a:rect l="l" t="t" r="r" b="b"/>
            <a:pathLst>
              <a:path w="2314575" h="1477009">
                <a:moveTo>
                  <a:pt x="2209356" y="0"/>
                </a:moveTo>
                <a:lnTo>
                  <a:pt x="104708" y="0"/>
                </a:lnTo>
                <a:lnTo>
                  <a:pt x="64052" y="8262"/>
                </a:lnTo>
                <a:lnTo>
                  <a:pt x="30758" y="30758"/>
                </a:lnTo>
                <a:lnTo>
                  <a:pt x="8262" y="64052"/>
                </a:lnTo>
                <a:lnTo>
                  <a:pt x="0" y="104708"/>
                </a:lnTo>
                <a:lnTo>
                  <a:pt x="0" y="1371685"/>
                </a:lnTo>
                <a:lnTo>
                  <a:pt x="8262" y="1412342"/>
                </a:lnTo>
                <a:lnTo>
                  <a:pt x="30758" y="1445636"/>
                </a:lnTo>
                <a:lnTo>
                  <a:pt x="64052" y="1468132"/>
                </a:lnTo>
                <a:lnTo>
                  <a:pt x="104708" y="1476394"/>
                </a:lnTo>
                <a:lnTo>
                  <a:pt x="2209356" y="1476394"/>
                </a:lnTo>
                <a:lnTo>
                  <a:pt x="2250013" y="1468132"/>
                </a:lnTo>
                <a:lnTo>
                  <a:pt x="2283307" y="1445636"/>
                </a:lnTo>
                <a:lnTo>
                  <a:pt x="2305803" y="1412342"/>
                </a:lnTo>
                <a:lnTo>
                  <a:pt x="2314065" y="1371685"/>
                </a:lnTo>
                <a:lnTo>
                  <a:pt x="2314065" y="104708"/>
                </a:lnTo>
                <a:lnTo>
                  <a:pt x="2305803" y="64052"/>
                </a:lnTo>
                <a:lnTo>
                  <a:pt x="2283307" y="30758"/>
                </a:lnTo>
                <a:lnTo>
                  <a:pt x="2250013" y="8262"/>
                </a:lnTo>
                <a:lnTo>
                  <a:pt x="2209356"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16" name="object 16"/>
          <p:cNvSpPr txBox="1"/>
          <p:nvPr/>
        </p:nvSpPr>
        <p:spPr>
          <a:xfrm>
            <a:off x="8969816" y="9438395"/>
            <a:ext cx="1928495" cy="1010919"/>
          </a:xfrm>
          <a:prstGeom prst="rect">
            <a:avLst/>
          </a:prstGeom>
        </p:spPr>
        <p:txBody>
          <a:bodyPr vert="horz" wrap="square" lIns="0" tIns="12700" rIns="0" bIns="0" rtlCol="0">
            <a:spAutoFit/>
          </a:bodyPr>
          <a:lstStyle/>
          <a:p>
            <a:pPr marL="12700">
              <a:lnSpc>
                <a:spcPct val="100000"/>
              </a:lnSpc>
              <a:spcBef>
                <a:spcPts val="100"/>
              </a:spcBef>
            </a:pPr>
            <a:r>
              <a:rPr sz="3650" spc="95" dirty="0">
                <a:solidFill>
                  <a:srgbClr val="6C5757"/>
                </a:solidFill>
                <a:latin typeface="Meiryo UI" panose="020B0604030504040204" pitchFamily="34" charset="-128"/>
                <a:cs typeface="Gen Shin Gothic P Bold"/>
              </a:rPr>
              <a:t>大西卓哉</a:t>
            </a:r>
            <a:endParaRPr sz="3650" dirty="0">
              <a:latin typeface="Gen Shin Gothic P Regular"/>
              <a:cs typeface="Gen Shin Gothic P Regular"/>
            </a:endParaRPr>
          </a:p>
          <a:p>
            <a:pPr marL="47625">
              <a:lnSpc>
                <a:spcPct val="100000"/>
              </a:lnSpc>
              <a:spcBef>
                <a:spcPts val="15"/>
              </a:spcBef>
            </a:pPr>
            <a:r>
              <a:rPr sz="2800" spc="70" dirty="0">
                <a:solidFill>
                  <a:srgbClr val="6C5757"/>
                </a:solidFill>
                <a:latin typeface="Meiryo UI" panose="020B0604030504040204" pitchFamily="34" charset="-128"/>
                <a:cs typeface="Gen Shin Gothic P Bold"/>
              </a:rPr>
              <a:t>宇宙飛行士</a:t>
            </a:r>
            <a:endParaRPr sz="2800" dirty="0">
              <a:latin typeface="Gen Shin Gothic P Regular"/>
              <a:cs typeface="Gen Shin Gothic P Regular"/>
            </a:endParaRPr>
          </a:p>
        </p:txBody>
      </p:sp>
      <p:sp>
        <p:nvSpPr>
          <p:cNvPr id="17" name="object 17"/>
          <p:cNvSpPr/>
          <p:nvPr/>
        </p:nvSpPr>
        <p:spPr>
          <a:xfrm>
            <a:off x="11999634" y="9141083"/>
            <a:ext cx="2314575" cy="1477010"/>
          </a:xfrm>
          <a:custGeom>
            <a:avLst/>
            <a:gdLst/>
            <a:ahLst/>
            <a:cxnLst/>
            <a:rect l="l" t="t" r="r" b="b"/>
            <a:pathLst>
              <a:path w="2314575" h="1477009">
                <a:moveTo>
                  <a:pt x="2209356" y="0"/>
                </a:moveTo>
                <a:lnTo>
                  <a:pt x="104708" y="0"/>
                </a:lnTo>
                <a:lnTo>
                  <a:pt x="64052" y="8262"/>
                </a:lnTo>
                <a:lnTo>
                  <a:pt x="30758" y="30758"/>
                </a:lnTo>
                <a:lnTo>
                  <a:pt x="8262" y="64052"/>
                </a:lnTo>
                <a:lnTo>
                  <a:pt x="0" y="104708"/>
                </a:lnTo>
                <a:lnTo>
                  <a:pt x="0" y="1371685"/>
                </a:lnTo>
                <a:lnTo>
                  <a:pt x="8262" y="1412342"/>
                </a:lnTo>
                <a:lnTo>
                  <a:pt x="30758" y="1445636"/>
                </a:lnTo>
                <a:lnTo>
                  <a:pt x="64052" y="1468132"/>
                </a:lnTo>
                <a:lnTo>
                  <a:pt x="104708" y="1476394"/>
                </a:lnTo>
                <a:lnTo>
                  <a:pt x="2209356" y="1476394"/>
                </a:lnTo>
                <a:lnTo>
                  <a:pt x="2250013" y="1468132"/>
                </a:lnTo>
                <a:lnTo>
                  <a:pt x="2283307" y="1445636"/>
                </a:lnTo>
                <a:lnTo>
                  <a:pt x="2305803" y="1412342"/>
                </a:lnTo>
                <a:lnTo>
                  <a:pt x="2314065" y="1371685"/>
                </a:lnTo>
                <a:lnTo>
                  <a:pt x="2314065" y="104708"/>
                </a:lnTo>
                <a:lnTo>
                  <a:pt x="2305803" y="64052"/>
                </a:lnTo>
                <a:lnTo>
                  <a:pt x="2283307" y="30758"/>
                </a:lnTo>
                <a:lnTo>
                  <a:pt x="2250013" y="8262"/>
                </a:lnTo>
                <a:lnTo>
                  <a:pt x="2209356"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18" name="object 18"/>
          <p:cNvSpPr txBox="1"/>
          <p:nvPr/>
        </p:nvSpPr>
        <p:spPr>
          <a:xfrm>
            <a:off x="12194848" y="9438395"/>
            <a:ext cx="1928495" cy="1010919"/>
          </a:xfrm>
          <a:prstGeom prst="rect">
            <a:avLst/>
          </a:prstGeom>
        </p:spPr>
        <p:txBody>
          <a:bodyPr vert="horz" wrap="square" lIns="0" tIns="12700" rIns="0" bIns="0" rtlCol="0">
            <a:spAutoFit/>
          </a:bodyPr>
          <a:lstStyle/>
          <a:p>
            <a:pPr marL="12700">
              <a:lnSpc>
                <a:spcPct val="100000"/>
              </a:lnSpc>
              <a:spcBef>
                <a:spcPts val="100"/>
              </a:spcBef>
            </a:pPr>
            <a:r>
              <a:rPr sz="3650" spc="95" dirty="0">
                <a:solidFill>
                  <a:srgbClr val="6C5757"/>
                </a:solidFill>
                <a:latin typeface="Meiryo UI" panose="020B0604030504040204" pitchFamily="34" charset="-128"/>
                <a:cs typeface="Gen Shin Gothic P Bold"/>
              </a:rPr>
              <a:t>金井宣茂</a:t>
            </a:r>
            <a:endParaRPr sz="3650" dirty="0">
              <a:latin typeface="Gen Shin Gothic P Regular"/>
              <a:cs typeface="Gen Shin Gothic P Regular"/>
            </a:endParaRPr>
          </a:p>
          <a:p>
            <a:pPr marL="47625">
              <a:lnSpc>
                <a:spcPct val="100000"/>
              </a:lnSpc>
              <a:spcBef>
                <a:spcPts val="15"/>
              </a:spcBef>
            </a:pPr>
            <a:r>
              <a:rPr sz="2800" spc="70" dirty="0">
                <a:solidFill>
                  <a:srgbClr val="6C5757"/>
                </a:solidFill>
                <a:latin typeface="Meiryo UI" panose="020B0604030504040204" pitchFamily="34" charset="-128"/>
                <a:cs typeface="Gen Shin Gothic P Bold"/>
              </a:rPr>
              <a:t>宇宙飛行士</a:t>
            </a:r>
            <a:endParaRPr sz="2800" dirty="0">
              <a:latin typeface="Gen Shin Gothic P Regular"/>
              <a:cs typeface="Gen Shin Gothic P Regular"/>
            </a:endParaRPr>
          </a:p>
        </p:txBody>
      </p:sp>
      <p:sp>
        <p:nvSpPr>
          <p:cNvPr id="19" name="object 19"/>
          <p:cNvSpPr txBox="1"/>
          <p:nvPr/>
        </p:nvSpPr>
        <p:spPr>
          <a:xfrm>
            <a:off x="8626627" y="524052"/>
            <a:ext cx="4212825" cy="371255"/>
          </a:xfrm>
          <a:prstGeom prst="rect">
            <a:avLst/>
          </a:prstGeom>
        </p:spPr>
        <p:txBody>
          <a:bodyPr vert="horz" wrap="square" lIns="0" tIns="17145" rIns="0" bIns="0" rtlCol="0">
            <a:spAutoFit/>
          </a:bodyPr>
          <a:lstStyle/>
          <a:p>
            <a:pPr marL="12700">
              <a:lnSpc>
                <a:spcPct val="100000"/>
              </a:lnSpc>
              <a:spcBef>
                <a:spcPts val="135"/>
              </a:spcBef>
              <a:tabLst>
                <a:tab pos="2200910" algn="l"/>
                <a:tab pos="3185160" algn="l"/>
              </a:tabLst>
            </a:pPr>
            <a:r>
              <a:rPr sz="2300" spc="560" dirty="0">
                <a:solidFill>
                  <a:srgbClr val="FFFFFF"/>
                </a:solidFill>
                <a:latin typeface="Meiryo UI" panose="020B0604030504040204" pitchFamily="34" charset="-128"/>
                <a:cs typeface="Gen Shin Gothic P Bold"/>
              </a:rPr>
              <a:t>うちゅ</a:t>
            </a:r>
            <a:r>
              <a:rPr sz="2300" spc="25" dirty="0">
                <a:solidFill>
                  <a:srgbClr val="FFFFFF"/>
                </a:solidFill>
                <a:latin typeface="Meiryo UI" panose="020B0604030504040204" pitchFamily="34" charset="-128"/>
                <a:cs typeface="Gen Shin Gothic P Bold"/>
              </a:rPr>
              <a:t>う</a:t>
            </a:r>
            <a:r>
              <a:rPr sz="2300" dirty="0">
                <a:solidFill>
                  <a:srgbClr val="FFFFFF"/>
                </a:solidFill>
                <a:latin typeface="Meiryo UI" panose="020B0604030504040204" pitchFamily="34" charset="-128"/>
                <a:cs typeface="Gen Shin Gothic P Bold"/>
              </a:rPr>
              <a:t>	</a:t>
            </a:r>
            <a:r>
              <a:rPr sz="2300" spc="35" dirty="0">
                <a:solidFill>
                  <a:srgbClr val="FFFFFF"/>
                </a:solidFill>
                <a:latin typeface="Meiryo UI" panose="020B0604030504040204" pitchFamily="34" charset="-128"/>
                <a:cs typeface="Gen Shin Gothic P Bold"/>
              </a:rPr>
              <a:t>い</a:t>
            </a:r>
            <a:r>
              <a:rPr sz="2300" dirty="0">
                <a:solidFill>
                  <a:srgbClr val="FFFFFF"/>
                </a:solidFill>
                <a:latin typeface="Meiryo UI" panose="020B0604030504040204" pitchFamily="34" charset="-128"/>
                <a:cs typeface="Gen Shin Gothic P Bold"/>
              </a:rPr>
              <a:t>	</a:t>
            </a:r>
            <a:r>
              <a:rPr sz="2300" spc="355" dirty="0">
                <a:solidFill>
                  <a:srgbClr val="FFFFFF"/>
                </a:solidFill>
                <a:latin typeface="Meiryo UI" panose="020B0604030504040204" pitchFamily="34" charset="-128"/>
                <a:cs typeface="Gen Shin Gothic P Bold"/>
              </a:rPr>
              <a:t>ひ</a:t>
            </a:r>
            <a:r>
              <a:rPr sz="2300" spc="25" dirty="0">
                <a:solidFill>
                  <a:srgbClr val="FFFFFF"/>
                </a:solidFill>
                <a:latin typeface="Meiryo UI" panose="020B0604030504040204" pitchFamily="34" charset="-128"/>
                <a:cs typeface="Gen Shin Gothic P Bold"/>
              </a:rPr>
              <a:t>と</a:t>
            </a:r>
            <a:endParaRPr sz="2300" dirty="0">
              <a:latin typeface="Gen Shin Gothic P Regular"/>
              <a:cs typeface="Gen Shin Gothic P Regular"/>
            </a:endParaRPr>
          </a:p>
        </p:txBody>
      </p:sp>
      <p:sp>
        <p:nvSpPr>
          <p:cNvPr id="20" name="object 20"/>
          <p:cNvSpPr txBox="1"/>
          <p:nvPr/>
        </p:nvSpPr>
        <p:spPr>
          <a:xfrm>
            <a:off x="4090383" y="4973602"/>
            <a:ext cx="1928495" cy="1432443"/>
          </a:xfrm>
          <a:prstGeom prst="rect">
            <a:avLst/>
          </a:prstGeom>
        </p:spPr>
        <p:txBody>
          <a:bodyPr vert="horz" wrap="square" lIns="0" tIns="13970" rIns="0" bIns="0" rtlCol="0">
            <a:spAutoFit/>
          </a:bodyPr>
          <a:lstStyle/>
          <a:p>
            <a:pPr marL="71120">
              <a:lnSpc>
                <a:spcPts val="1705"/>
              </a:lnSpc>
              <a:spcBef>
                <a:spcPts val="110"/>
              </a:spcBef>
            </a:pPr>
            <a:r>
              <a:rPr sz="1450" spc="10" dirty="0">
                <a:solidFill>
                  <a:srgbClr val="6C5757"/>
                </a:solidFill>
                <a:latin typeface="Meiryo UI" panose="020B0604030504040204" pitchFamily="34" charset="-128"/>
                <a:cs typeface="Gen Shin Gothic P Bold"/>
              </a:rPr>
              <a:t>わ</a:t>
            </a:r>
            <a:r>
              <a:rPr sz="1450" spc="12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か </a:t>
            </a:r>
            <a:r>
              <a:rPr sz="1450" spc="11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た </a:t>
            </a:r>
            <a:r>
              <a:rPr sz="1450" spc="11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こ </a:t>
            </a:r>
            <a:r>
              <a:rPr sz="1450" spc="12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う </a:t>
            </a:r>
            <a:r>
              <a:rPr sz="1450" spc="114"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い </a:t>
            </a:r>
            <a:r>
              <a:rPr sz="1450" spc="11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ち</a:t>
            </a:r>
            <a:endParaRPr sz="1450" dirty="0">
              <a:latin typeface="Gen Shin Gothic P Regular"/>
              <a:cs typeface="Gen Shin Gothic P Regular"/>
            </a:endParaRPr>
          </a:p>
          <a:p>
            <a:pPr marL="12700">
              <a:lnSpc>
                <a:spcPts val="4345"/>
              </a:lnSpc>
            </a:pPr>
            <a:r>
              <a:rPr sz="3650" spc="95" dirty="0">
                <a:solidFill>
                  <a:srgbClr val="6C5757"/>
                </a:solidFill>
                <a:latin typeface="Meiryo UI" panose="020B0604030504040204" pitchFamily="34" charset="-128"/>
                <a:cs typeface="Gen Shin Gothic P Bold"/>
              </a:rPr>
              <a:t>若田光一</a:t>
            </a:r>
            <a:endParaRPr sz="3650" dirty="0">
              <a:latin typeface="Gen Shin Gothic P Regular"/>
              <a:cs typeface="Gen Shin Gothic P Regular"/>
            </a:endParaRPr>
          </a:p>
          <a:p>
            <a:pPr marL="47625">
              <a:lnSpc>
                <a:spcPct val="100000"/>
              </a:lnSpc>
              <a:spcBef>
                <a:spcPts val="15"/>
              </a:spcBef>
            </a:pPr>
            <a:r>
              <a:rPr sz="2800" spc="70" dirty="0">
                <a:solidFill>
                  <a:srgbClr val="6C5757"/>
                </a:solidFill>
                <a:latin typeface="Meiryo UI" panose="020B0604030504040204" pitchFamily="34" charset="-128"/>
                <a:cs typeface="Gen Shin Gothic P Bold"/>
              </a:rPr>
              <a:t>宇宙飛行士</a:t>
            </a:r>
            <a:endParaRPr sz="2800" dirty="0">
              <a:latin typeface="Gen Shin Gothic P Regular"/>
              <a:cs typeface="Gen Shin Gothic P Regular"/>
            </a:endParaRPr>
          </a:p>
        </p:txBody>
      </p:sp>
      <p:sp>
        <p:nvSpPr>
          <p:cNvPr id="21" name="object 21"/>
          <p:cNvSpPr txBox="1"/>
          <p:nvPr/>
        </p:nvSpPr>
        <p:spPr>
          <a:xfrm>
            <a:off x="7346829" y="4973602"/>
            <a:ext cx="1928495" cy="1432443"/>
          </a:xfrm>
          <a:prstGeom prst="rect">
            <a:avLst/>
          </a:prstGeom>
        </p:spPr>
        <p:txBody>
          <a:bodyPr vert="horz" wrap="square" lIns="0" tIns="13970" rIns="0" bIns="0" rtlCol="0">
            <a:spAutoFit/>
          </a:bodyPr>
          <a:lstStyle/>
          <a:p>
            <a:pPr marL="60325">
              <a:lnSpc>
                <a:spcPts val="1705"/>
              </a:lnSpc>
              <a:spcBef>
                <a:spcPts val="110"/>
              </a:spcBef>
            </a:pPr>
            <a:r>
              <a:rPr sz="1450" spc="10" dirty="0">
                <a:solidFill>
                  <a:srgbClr val="6C5757"/>
                </a:solidFill>
                <a:latin typeface="Meiryo UI" panose="020B0604030504040204" pitchFamily="34" charset="-128"/>
                <a:cs typeface="Gen Shin Gothic P Bold"/>
              </a:rPr>
              <a:t>の</a:t>
            </a:r>
            <a:r>
              <a:rPr sz="1450" spc="17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ぐ </a:t>
            </a:r>
            <a:r>
              <a:rPr sz="1450" spc="17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ち </a:t>
            </a:r>
            <a:r>
              <a:rPr sz="1450" spc="17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そ </a:t>
            </a:r>
            <a:r>
              <a:rPr sz="1450" spc="17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う </a:t>
            </a:r>
            <a:r>
              <a:rPr sz="1450" spc="17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い </a:t>
            </a:r>
            <a:r>
              <a:rPr sz="1450" spc="165"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ち</a:t>
            </a:r>
            <a:endParaRPr sz="1450" dirty="0">
              <a:latin typeface="Gen Shin Gothic P Regular"/>
              <a:cs typeface="Gen Shin Gothic P Regular"/>
            </a:endParaRPr>
          </a:p>
          <a:p>
            <a:pPr marL="12700">
              <a:lnSpc>
                <a:spcPts val="4345"/>
              </a:lnSpc>
            </a:pPr>
            <a:r>
              <a:rPr sz="3650" spc="95" dirty="0">
                <a:solidFill>
                  <a:srgbClr val="6C5757"/>
                </a:solidFill>
                <a:latin typeface="Meiryo UI" panose="020B0604030504040204" pitchFamily="34" charset="-128"/>
                <a:cs typeface="Gen Shin Gothic P Bold"/>
              </a:rPr>
              <a:t>野口聡一</a:t>
            </a:r>
            <a:endParaRPr sz="3650" dirty="0">
              <a:latin typeface="Gen Shin Gothic P Regular"/>
              <a:cs typeface="Gen Shin Gothic P Regular"/>
            </a:endParaRPr>
          </a:p>
          <a:p>
            <a:pPr marL="47625">
              <a:lnSpc>
                <a:spcPct val="100000"/>
              </a:lnSpc>
              <a:spcBef>
                <a:spcPts val="15"/>
              </a:spcBef>
            </a:pPr>
            <a:r>
              <a:rPr sz="2800" spc="70" dirty="0">
                <a:solidFill>
                  <a:srgbClr val="6C5757"/>
                </a:solidFill>
                <a:latin typeface="Meiryo UI" panose="020B0604030504040204" pitchFamily="34" charset="-128"/>
                <a:cs typeface="Gen Shin Gothic P Bold"/>
              </a:rPr>
              <a:t>宇宙飛行士</a:t>
            </a:r>
            <a:endParaRPr sz="2800" dirty="0">
              <a:latin typeface="Gen Shin Gothic P Regular"/>
              <a:cs typeface="Gen Shin Gothic P Regular"/>
            </a:endParaRPr>
          </a:p>
        </p:txBody>
      </p:sp>
      <p:sp>
        <p:nvSpPr>
          <p:cNvPr id="22" name="object 22"/>
          <p:cNvSpPr txBox="1"/>
          <p:nvPr/>
        </p:nvSpPr>
        <p:spPr>
          <a:xfrm>
            <a:off x="5677829" y="9256227"/>
            <a:ext cx="2062480" cy="237244"/>
          </a:xfrm>
          <a:prstGeom prst="rect">
            <a:avLst/>
          </a:prstGeom>
        </p:spPr>
        <p:txBody>
          <a:bodyPr vert="horz" wrap="square" lIns="0" tIns="13970" rIns="0" bIns="0" rtlCol="0">
            <a:spAutoFit/>
          </a:bodyPr>
          <a:lstStyle/>
          <a:p>
            <a:pPr marL="12700">
              <a:lnSpc>
                <a:spcPct val="100000"/>
              </a:lnSpc>
              <a:spcBef>
                <a:spcPts val="110"/>
              </a:spcBef>
              <a:tabLst>
                <a:tab pos="474980" algn="l"/>
                <a:tab pos="941705" algn="l"/>
                <a:tab pos="1384300" algn="l"/>
                <a:tab pos="1864360" algn="l"/>
              </a:tabLst>
            </a:pPr>
            <a:r>
              <a:rPr sz="1450" spc="5" dirty="0">
                <a:solidFill>
                  <a:srgbClr val="6C5757"/>
                </a:solidFill>
                <a:latin typeface="Meiryo UI" panose="020B0604030504040204" pitchFamily="34" charset="-128"/>
                <a:cs typeface="Gen Shin Gothic P Bold"/>
              </a:rPr>
              <a:t>ゆ	</a:t>
            </a:r>
            <a:r>
              <a:rPr sz="1450" spc="10" dirty="0">
                <a:solidFill>
                  <a:srgbClr val="6C5757"/>
                </a:solidFill>
                <a:latin typeface="Meiryo UI" panose="020B0604030504040204" pitchFamily="34" charset="-128"/>
                <a:cs typeface="Gen Shin Gothic P Bold"/>
              </a:rPr>
              <a:t>い	</a:t>
            </a:r>
            <a:r>
              <a:rPr sz="1450" spc="5" dirty="0">
                <a:solidFill>
                  <a:srgbClr val="6C5757"/>
                </a:solidFill>
                <a:latin typeface="Meiryo UI" panose="020B0604030504040204" pitchFamily="34" charset="-128"/>
                <a:cs typeface="Gen Shin Gothic P Bold"/>
              </a:rPr>
              <a:t>き	</a:t>
            </a:r>
            <a:r>
              <a:rPr sz="1450" spc="10" dirty="0">
                <a:solidFill>
                  <a:srgbClr val="6C5757"/>
                </a:solidFill>
                <a:latin typeface="Meiryo UI" panose="020B0604030504040204" pitchFamily="34" charset="-128"/>
                <a:cs typeface="Gen Shin Gothic P Bold"/>
              </a:rPr>
              <a:t>み	や</a:t>
            </a:r>
            <a:endParaRPr sz="1450" dirty="0">
              <a:latin typeface="Gen Shin Gothic P Regular"/>
              <a:cs typeface="Gen Shin Gothic P Regular"/>
            </a:endParaRPr>
          </a:p>
        </p:txBody>
      </p:sp>
      <p:sp>
        <p:nvSpPr>
          <p:cNvPr id="23" name="object 23"/>
          <p:cNvSpPr txBox="1"/>
          <p:nvPr/>
        </p:nvSpPr>
        <p:spPr>
          <a:xfrm>
            <a:off x="8874495" y="9209501"/>
            <a:ext cx="2230087" cy="237244"/>
          </a:xfrm>
          <a:prstGeom prst="rect">
            <a:avLst/>
          </a:prstGeom>
        </p:spPr>
        <p:txBody>
          <a:bodyPr vert="horz" wrap="square" lIns="0" tIns="13970" rIns="0" bIns="0" rtlCol="0">
            <a:spAutoFit/>
          </a:bodyPr>
          <a:lstStyle/>
          <a:p>
            <a:pPr marL="12700">
              <a:lnSpc>
                <a:spcPct val="100000"/>
              </a:lnSpc>
              <a:spcBef>
                <a:spcPts val="110"/>
              </a:spcBef>
            </a:pPr>
            <a:r>
              <a:rPr sz="1450" spc="10" dirty="0">
                <a:solidFill>
                  <a:srgbClr val="6C5757"/>
                </a:solidFill>
                <a:latin typeface="Meiryo UI" panose="020B0604030504040204" pitchFamily="34" charset="-128"/>
                <a:cs typeface="Gen Shin Gothic P Bold"/>
              </a:rPr>
              <a:t>お </a:t>
            </a:r>
            <a:r>
              <a:rPr sz="1450" spc="14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お </a:t>
            </a:r>
            <a:r>
              <a:rPr sz="1450" spc="145"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に </a:t>
            </a:r>
            <a:r>
              <a:rPr sz="1450" spc="15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し</a:t>
            </a:r>
            <a:r>
              <a:rPr sz="1450" spc="22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た </a:t>
            </a:r>
            <a:r>
              <a:rPr sz="1450" spc="145"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く </a:t>
            </a:r>
            <a:r>
              <a:rPr sz="1450" spc="15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や</a:t>
            </a:r>
            <a:endParaRPr sz="1450" dirty="0">
              <a:latin typeface="Gen Shin Gothic P Regular"/>
              <a:cs typeface="Gen Shin Gothic P Regular"/>
            </a:endParaRPr>
          </a:p>
        </p:txBody>
      </p:sp>
      <p:sp>
        <p:nvSpPr>
          <p:cNvPr id="24" name="object 24"/>
          <p:cNvSpPr txBox="1"/>
          <p:nvPr/>
        </p:nvSpPr>
        <p:spPr>
          <a:xfrm>
            <a:off x="12073999" y="9209501"/>
            <a:ext cx="2240210" cy="237244"/>
          </a:xfrm>
          <a:prstGeom prst="rect">
            <a:avLst/>
          </a:prstGeom>
        </p:spPr>
        <p:txBody>
          <a:bodyPr vert="horz" wrap="square" lIns="0" tIns="13970" rIns="0" bIns="0" rtlCol="0">
            <a:spAutoFit/>
          </a:bodyPr>
          <a:lstStyle/>
          <a:p>
            <a:pPr marL="12700">
              <a:lnSpc>
                <a:spcPct val="100000"/>
              </a:lnSpc>
              <a:spcBef>
                <a:spcPts val="110"/>
              </a:spcBef>
            </a:pPr>
            <a:r>
              <a:rPr sz="1450" spc="10" dirty="0">
                <a:solidFill>
                  <a:srgbClr val="6C5757"/>
                </a:solidFill>
                <a:latin typeface="Meiryo UI" panose="020B0604030504040204" pitchFamily="34" charset="-128"/>
                <a:cs typeface="Gen Shin Gothic P Bold"/>
              </a:rPr>
              <a:t>か </a:t>
            </a:r>
            <a:r>
              <a:rPr sz="1450" spc="19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な </a:t>
            </a:r>
            <a:r>
              <a:rPr sz="1450" spc="19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い </a:t>
            </a:r>
            <a:r>
              <a:rPr sz="1450" spc="19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の </a:t>
            </a:r>
            <a:r>
              <a:rPr sz="1450" spc="19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り </a:t>
            </a:r>
            <a:r>
              <a:rPr sz="1450" spc="20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し </a:t>
            </a:r>
            <a:r>
              <a:rPr sz="1450" spc="20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げ</a:t>
            </a:r>
            <a:endParaRPr sz="1450" dirty="0">
              <a:latin typeface="Gen Shin Gothic P Regular"/>
              <a:cs typeface="Gen Shin Gothic P Regular"/>
            </a:endParaRPr>
          </a:p>
        </p:txBody>
      </p:sp>
      <p:sp>
        <p:nvSpPr>
          <p:cNvPr id="25" name="object 25"/>
          <p:cNvSpPr txBox="1"/>
          <p:nvPr/>
        </p:nvSpPr>
        <p:spPr>
          <a:xfrm>
            <a:off x="10565072" y="4973602"/>
            <a:ext cx="1852295" cy="1432443"/>
          </a:xfrm>
          <a:prstGeom prst="rect">
            <a:avLst/>
          </a:prstGeom>
        </p:spPr>
        <p:txBody>
          <a:bodyPr vert="horz" wrap="square" lIns="0" tIns="13970" rIns="0" bIns="0" rtlCol="0">
            <a:spAutoFit/>
          </a:bodyPr>
          <a:lstStyle/>
          <a:p>
            <a:pPr marL="224154">
              <a:lnSpc>
                <a:spcPts val="1705"/>
              </a:lnSpc>
              <a:spcBef>
                <a:spcPts val="110"/>
              </a:spcBef>
            </a:pPr>
            <a:r>
              <a:rPr sz="1450" spc="30" dirty="0">
                <a:solidFill>
                  <a:srgbClr val="6C5757"/>
                </a:solidFill>
                <a:latin typeface="Meiryo UI" panose="020B0604030504040204" pitchFamily="34" charset="-128"/>
                <a:cs typeface="Gen Shin Gothic P Bold"/>
              </a:rPr>
              <a:t>ふ</a:t>
            </a:r>
            <a:r>
              <a:rPr sz="1450" spc="-15" dirty="0">
                <a:solidFill>
                  <a:srgbClr val="6C5757"/>
                </a:solidFill>
                <a:latin typeface="Meiryo UI" panose="020B0604030504040204" pitchFamily="34" charset="-128"/>
                <a:cs typeface="Gen Shin Gothic P Bold"/>
              </a:rPr>
              <a:t> </a:t>
            </a:r>
            <a:r>
              <a:rPr sz="1450" spc="25" dirty="0">
                <a:solidFill>
                  <a:srgbClr val="6C5757"/>
                </a:solidFill>
                <a:latin typeface="Meiryo UI" panose="020B0604030504040204" pitchFamily="34" charset="-128"/>
                <a:cs typeface="Gen Shin Gothic P Bold"/>
              </a:rPr>
              <a:t>る</a:t>
            </a:r>
            <a:r>
              <a:rPr sz="1450" spc="-10" dirty="0">
                <a:solidFill>
                  <a:srgbClr val="6C5757"/>
                </a:solidFill>
                <a:latin typeface="Meiryo UI" panose="020B0604030504040204" pitchFamily="34" charset="-128"/>
                <a:cs typeface="Gen Shin Gothic P Bold"/>
              </a:rPr>
              <a:t> </a:t>
            </a:r>
            <a:r>
              <a:rPr sz="1450" spc="30" dirty="0">
                <a:solidFill>
                  <a:srgbClr val="6C5757"/>
                </a:solidFill>
                <a:latin typeface="Meiryo UI" panose="020B0604030504040204" pitchFamily="34" charset="-128"/>
                <a:cs typeface="Gen Shin Gothic P Bold"/>
              </a:rPr>
              <a:t>か</a:t>
            </a:r>
            <a:r>
              <a:rPr sz="1450" spc="-10" dirty="0">
                <a:solidFill>
                  <a:srgbClr val="6C5757"/>
                </a:solidFill>
                <a:latin typeface="Meiryo UI" panose="020B0604030504040204" pitchFamily="34" charset="-128"/>
                <a:cs typeface="Gen Shin Gothic P Bold"/>
              </a:rPr>
              <a:t> </a:t>
            </a:r>
            <a:r>
              <a:rPr sz="1450" spc="30" dirty="0">
                <a:solidFill>
                  <a:srgbClr val="6C5757"/>
                </a:solidFill>
                <a:latin typeface="Meiryo UI" panose="020B0604030504040204" pitchFamily="34" charset="-128"/>
                <a:cs typeface="Gen Shin Gothic P Bold"/>
              </a:rPr>
              <a:t>わ</a:t>
            </a:r>
            <a:r>
              <a:rPr sz="1450" spc="-10" dirty="0">
                <a:solidFill>
                  <a:srgbClr val="6C5757"/>
                </a:solidFill>
                <a:latin typeface="Meiryo UI" panose="020B0604030504040204" pitchFamily="34" charset="-128"/>
                <a:cs typeface="Gen Shin Gothic P Bold"/>
              </a:rPr>
              <a:t> </a:t>
            </a:r>
            <a:r>
              <a:rPr sz="1450" spc="25" dirty="0">
                <a:solidFill>
                  <a:srgbClr val="6C5757"/>
                </a:solidFill>
                <a:latin typeface="Meiryo UI" panose="020B0604030504040204" pitchFamily="34" charset="-128"/>
                <a:cs typeface="Gen Shin Gothic P Bold"/>
              </a:rPr>
              <a:t>さ</a:t>
            </a:r>
            <a:r>
              <a:rPr sz="1450" spc="-10" dirty="0">
                <a:solidFill>
                  <a:srgbClr val="6C5757"/>
                </a:solidFill>
                <a:latin typeface="Meiryo UI" panose="020B0604030504040204" pitchFamily="34" charset="-128"/>
                <a:cs typeface="Gen Shin Gothic P Bold"/>
              </a:rPr>
              <a:t> </a:t>
            </a:r>
            <a:r>
              <a:rPr sz="1450" spc="25" dirty="0">
                <a:solidFill>
                  <a:srgbClr val="6C5757"/>
                </a:solidFill>
                <a:latin typeface="Meiryo UI" panose="020B0604030504040204" pitchFamily="34" charset="-128"/>
                <a:cs typeface="Gen Shin Gothic P Bold"/>
              </a:rPr>
              <a:t>と</a:t>
            </a:r>
            <a:r>
              <a:rPr sz="1450" spc="-15"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し</a:t>
            </a:r>
            <a:r>
              <a:rPr sz="1450" spc="20" dirty="0">
                <a:solidFill>
                  <a:srgbClr val="6C5757"/>
                </a:solidFill>
                <a:latin typeface="Meiryo UI" panose="020B0604030504040204" pitchFamily="34" charset="-128"/>
                <a:cs typeface="Gen Shin Gothic P Bold"/>
              </a:rPr>
              <a:t> </a:t>
            </a:r>
            <a:endParaRPr sz="1450" dirty="0">
              <a:latin typeface="Gen Shin Gothic P Regular"/>
              <a:cs typeface="Gen Shin Gothic P Regular"/>
            </a:endParaRPr>
          </a:p>
          <a:p>
            <a:pPr marL="215265">
              <a:lnSpc>
                <a:spcPts val="4345"/>
              </a:lnSpc>
            </a:pPr>
            <a:r>
              <a:rPr sz="3650" spc="95" dirty="0">
                <a:solidFill>
                  <a:srgbClr val="6C5757"/>
                </a:solidFill>
                <a:latin typeface="Meiryo UI" panose="020B0604030504040204" pitchFamily="34" charset="-128"/>
                <a:cs typeface="Gen Shin Gothic P Bold"/>
              </a:rPr>
              <a:t>古川聡</a:t>
            </a:r>
            <a:endParaRPr sz="3650" dirty="0">
              <a:latin typeface="Gen Shin Gothic P Regular"/>
              <a:cs typeface="Gen Shin Gothic P Regular"/>
            </a:endParaRPr>
          </a:p>
          <a:p>
            <a:pPr marL="12700">
              <a:lnSpc>
                <a:spcPct val="100000"/>
              </a:lnSpc>
              <a:spcBef>
                <a:spcPts val="15"/>
              </a:spcBef>
            </a:pPr>
            <a:r>
              <a:rPr sz="2800" spc="70" dirty="0">
                <a:solidFill>
                  <a:srgbClr val="6C5757"/>
                </a:solidFill>
                <a:latin typeface="Meiryo UI" panose="020B0604030504040204" pitchFamily="34" charset="-128"/>
                <a:cs typeface="Gen Shin Gothic P Bold"/>
              </a:rPr>
              <a:t>宇宙飛行士</a:t>
            </a:r>
            <a:endParaRPr sz="2800" dirty="0">
              <a:latin typeface="Gen Shin Gothic P Regular"/>
              <a:cs typeface="Gen Shin Gothic P Regular"/>
            </a:endParaRPr>
          </a:p>
        </p:txBody>
      </p:sp>
      <p:sp>
        <p:nvSpPr>
          <p:cNvPr id="26" name="object 26"/>
          <p:cNvSpPr txBox="1"/>
          <p:nvPr/>
        </p:nvSpPr>
        <p:spPr>
          <a:xfrm>
            <a:off x="13750742" y="4973602"/>
            <a:ext cx="1932939" cy="1432443"/>
          </a:xfrm>
          <a:prstGeom prst="rect">
            <a:avLst/>
          </a:prstGeom>
        </p:spPr>
        <p:txBody>
          <a:bodyPr vert="horz" wrap="square" lIns="0" tIns="13970" rIns="0" bIns="0" rtlCol="0">
            <a:spAutoFit/>
          </a:bodyPr>
          <a:lstStyle/>
          <a:p>
            <a:pPr marL="12700">
              <a:lnSpc>
                <a:spcPts val="1705"/>
              </a:lnSpc>
              <a:spcBef>
                <a:spcPts val="110"/>
              </a:spcBef>
            </a:pPr>
            <a:r>
              <a:rPr sz="1450" spc="10" dirty="0">
                <a:solidFill>
                  <a:srgbClr val="6C5757"/>
                </a:solidFill>
                <a:latin typeface="Meiryo UI" panose="020B0604030504040204" pitchFamily="34" charset="-128"/>
                <a:cs typeface="Gen Shin Gothic P Bold"/>
              </a:rPr>
              <a:t>ほ</a:t>
            </a:r>
            <a:r>
              <a:rPr sz="1450" spc="225"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し </a:t>
            </a:r>
            <a:r>
              <a:rPr sz="1450" spc="18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で </a:t>
            </a:r>
            <a:r>
              <a:rPr sz="1450" spc="204"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あ </a:t>
            </a:r>
            <a:r>
              <a:rPr sz="1450" spc="22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き </a:t>
            </a:r>
            <a:r>
              <a:rPr sz="1450" spc="22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ひ </a:t>
            </a:r>
            <a:r>
              <a:rPr sz="1450" spc="22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こ</a:t>
            </a:r>
            <a:endParaRPr sz="1450" dirty="0">
              <a:latin typeface="Gen Shin Gothic P Regular"/>
              <a:cs typeface="Gen Shin Gothic P Regular"/>
            </a:endParaRPr>
          </a:p>
          <a:p>
            <a:pPr marL="16510">
              <a:lnSpc>
                <a:spcPts val="4345"/>
              </a:lnSpc>
            </a:pPr>
            <a:r>
              <a:rPr sz="3650" spc="95" dirty="0">
                <a:solidFill>
                  <a:srgbClr val="6C5757"/>
                </a:solidFill>
                <a:latin typeface="Meiryo UI" panose="020B0604030504040204" pitchFamily="34" charset="-128"/>
                <a:cs typeface="Gen Shin Gothic P Bold"/>
              </a:rPr>
              <a:t>星出彰彦</a:t>
            </a:r>
            <a:endParaRPr sz="3650" dirty="0">
              <a:latin typeface="Gen Shin Gothic P Regular"/>
              <a:cs typeface="Gen Shin Gothic P Regular"/>
            </a:endParaRPr>
          </a:p>
          <a:p>
            <a:pPr marL="51435">
              <a:lnSpc>
                <a:spcPct val="100000"/>
              </a:lnSpc>
              <a:spcBef>
                <a:spcPts val="15"/>
              </a:spcBef>
            </a:pPr>
            <a:r>
              <a:rPr sz="2800" spc="70" dirty="0">
                <a:solidFill>
                  <a:srgbClr val="6C5757"/>
                </a:solidFill>
                <a:latin typeface="Meiryo UI" panose="020B0604030504040204" pitchFamily="34" charset="-128"/>
                <a:cs typeface="Gen Shin Gothic P Bold"/>
              </a:rPr>
              <a:t>宇宙飛行士</a:t>
            </a:r>
            <a:endParaRPr sz="2800" dirty="0">
              <a:latin typeface="Gen Shin Gothic P Regular"/>
              <a:cs typeface="Gen Shin Gothic P Regular"/>
            </a:endParaRPr>
          </a:p>
        </p:txBody>
      </p:sp>
      <p:sp>
        <p:nvSpPr>
          <p:cNvPr id="27" name="object 27"/>
          <p:cNvSpPr txBox="1"/>
          <p:nvPr/>
        </p:nvSpPr>
        <p:spPr>
          <a:xfrm>
            <a:off x="17770714" y="2297652"/>
            <a:ext cx="1207431" cy="174407"/>
          </a:xfrm>
          <a:prstGeom prst="rect">
            <a:avLst/>
          </a:prstGeom>
        </p:spPr>
        <p:txBody>
          <a:bodyPr vert="horz" wrap="square" lIns="0" tIns="12700" rIns="0" bIns="0" rtlCol="0">
            <a:spAutoFit/>
          </a:bodyPr>
          <a:lstStyle/>
          <a:p>
            <a:pPr marL="12700">
              <a:lnSpc>
                <a:spcPct val="100000"/>
              </a:lnSpc>
              <a:spcBef>
                <a:spcPts val="100"/>
              </a:spcBef>
            </a:pPr>
            <a:r>
              <a:rPr sz="1050" spc="114" dirty="0">
                <a:solidFill>
                  <a:srgbClr val="FFFFFF"/>
                </a:solidFill>
                <a:latin typeface="Meiryo UI" panose="020B0604030504040204" pitchFamily="34" charset="-128"/>
                <a:cs typeface="Gen Shin Gothic P Bold"/>
              </a:rPr>
              <a:t>ね</a:t>
            </a:r>
            <a:r>
              <a:rPr sz="1050" spc="-20" dirty="0">
                <a:solidFill>
                  <a:srgbClr val="FFFFFF"/>
                </a:solidFill>
                <a:latin typeface="Meiryo UI" panose="020B0604030504040204" pitchFamily="34" charset="-128"/>
                <a:cs typeface="Gen Shin Gothic P Bold"/>
              </a:rPr>
              <a:t> </a:t>
            </a:r>
            <a:r>
              <a:rPr sz="1050" spc="114" dirty="0">
                <a:solidFill>
                  <a:srgbClr val="FFFFFF"/>
                </a:solidFill>
                <a:latin typeface="Meiryo UI" panose="020B0604030504040204" pitchFamily="34" charset="-128"/>
                <a:cs typeface="Gen Shin Gothic P Bold"/>
              </a:rPr>
              <a:t>ん</a:t>
            </a:r>
            <a:r>
              <a:rPr sz="1050" spc="-15" dirty="0">
                <a:solidFill>
                  <a:srgbClr val="FFFFFF"/>
                </a:solidFill>
                <a:latin typeface="Meiryo UI" panose="020B0604030504040204" pitchFamily="34" charset="-128"/>
                <a:cs typeface="Gen Shin Gothic P Bold"/>
              </a:rPr>
              <a:t> </a:t>
            </a:r>
            <a:r>
              <a:rPr sz="1050" spc="114" dirty="0">
                <a:solidFill>
                  <a:srgbClr val="FFFFFF"/>
                </a:solidFill>
                <a:latin typeface="Meiryo UI" panose="020B0604030504040204" pitchFamily="34" charset="-128"/>
                <a:cs typeface="Gen Shin Gothic P Bold"/>
              </a:rPr>
              <a:t>じ</a:t>
            </a:r>
            <a:r>
              <a:rPr sz="1050" spc="-20" dirty="0">
                <a:solidFill>
                  <a:srgbClr val="FFFFFF"/>
                </a:solidFill>
                <a:latin typeface="Meiryo UI" panose="020B0604030504040204" pitchFamily="34" charset="-128"/>
                <a:cs typeface="Gen Shin Gothic P Bold"/>
              </a:rPr>
              <a:t> </a:t>
            </a:r>
            <a:r>
              <a:rPr sz="1050" spc="114" dirty="0">
                <a:solidFill>
                  <a:srgbClr val="FFFFFF"/>
                </a:solidFill>
                <a:latin typeface="Meiryo UI" panose="020B0604030504040204" pitchFamily="34" charset="-128"/>
                <a:cs typeface="Gen Shin Gothic P Bold"/>
              </a:rPr>
              <a:t>て</a:t>
            </a:r>
            <a:r>
              <a:rPr sz="1050" spc="-15" dirty="0">
                <a:solidFill>
                  <a:srgbClr val="FFFFFF"/>
                </a:solidFill>
                <a:latin typeface="Meiryo UI" panose="020B0604030504040204" pitchFamily="34" charset="-128"/>
                <a:cs typeface="Gen Shin Gothic P Bold"/>
              </a:rPr>
              <a:t> </a:t>
            </a:r>
            <a:r>
              <a:rPr sz="1050" dirty="0">
                <a:solidFill>
                  <a:srgbClr val="FFFFFF"/>
                </a:solidFill>
                <a:latin typeface="Meiryo UI" panose="020B0604030504040204" pitchFamily="34" charset="-128"/>
                <a:cs typeface="Gen Shin Gothic P Bold"/>
              </a:rPr>
              <a:t>ん</a:t>
            </a:r>
            <a:r>
              <a:rPr sz="1050" spc="114" dirty="0">
                <a:solidFill>
                  <a:srgbClr val="FFFFFF"/>
                </a:solidFill>
                <a:latin typeface="Meiryo UI" panose="020B0604030504040204" pitchFamily="34" charset="-128"/>
                <a:cs typeface="Gen Shin Gothic P Bold"/>
              </a:rPr>
              <a:t> </a:t>
            </a:r>
            <a:endParaRPr sz="1050" dirty="0">
              <a:latin typeface="Gen Shin Gothic P Regular"/>
              <a:cs typeface="Gen Shin Gothic P Regular"/>
            </a:endParaRPr>
          </a:p>
        </p:txBody>
      </p:sp>
      <p:sp>
        <p:nvSpPr>
          <p:cNvPr id="28" name="object 28"/>
          <p:cNvSpPr txBox="1"/>
          <p:nvPr/>
        </p:nvSpPr>
        <p:spPr>
          <a:xfrm>
            <a:off x="1004960" y="10250823"/>
            <a:ext cx="2235139" cy="312265"/>
          </a:xfrm>
          <a:prstGeom prst="rect">
            <a:avLst/>
          </a:prstGeom>
        </p:spPr>
        <p:txBody>
          <a:bodyPr vert="horz" wrap="square" lIns="0" tIns="12065" rIns="0" bIns="0" rtlCol="0">
            <a:spAutoFit/>
          </a:bodyPr>
          <a:lstStyle/>
          <a:p>
            <a:pPr marL="12700">
              <a:lnSpc>
                <a:spcPct val="100000"/>
              </a:lnSpc>
              <a:spcBef>
                <a:spcPts val="95"/>
              </a:spcBef>
            </a:pPr>
            <a:r>
              <a:rPr sz="1950" spc="-15" dirty="0">
                <a:solidFill>
                  <a:srgbClr val="FFFFFF"/>
                </a:solidFill>
                <a:latin typeface="Meiryo UI" panose="020B0604030504040204" pitchFamily="34" charset="-128"/>
                <a:cs typeface="Gen Shin Gothic P Bold"/>
              </a:rPr>
              <a:t>©JAXA/GCTC</a:t>
            </a:r>
            <a:endParaRPr sz="1950" dirty="0">
              <a:latin typeface="Gen Shin Gothic P Regular"/>
              <a:cs typeface="Gen Shin Gothic P Regul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6452833" y="783490"/>
            <a:ext cx="7104417" cy="839332"/>
          </a:xfrm>
          <a:prstGeom prst="rect">
            <a:avLst/>
          </a:prstGeom>
        </p:spPr>
        <p:txBody>
          <a:bodyPr vert="horz" wrap="square" lIns="0" tIns="15875" rIns="0" bIns="0" rtlCol="0">
            <a:spAutoFit/>
          </a:bodyPr>
          <a:lstStyle/>
          <a:p>
            <a:pPr marL="12700">
              <a:lnSpc>
                <a:spcPct val="100000"/>
              </a:lnSpc>
              <a:spcBef>
                <a:spcPts val="125"/>
              </a:spcBef>
            </a:pPr>
            <a:r>
              <a:rPr spc="5" dirty="0"/>
              <a:t>国際宇宙ステ</a:t>
            </a:r>
            <a:r>
              <a:rPr spc="-95" dirty="0"/>
              <a:t>ー</a:t>
            </a:r>
            <a:r>
              <a:rPr spc="5" dirty="0"/>
              <a:t>ション</a:t>
            </a:r>
          </a:p>
        </p:txBody>
      </p:sp>
      <p:sp>
        <p:nvSpPr>
          <p:cNvPr id="4" name="object 4"/>
          <p:cNvSpPr txBox="1"/>
          <p:nvPr/>
        </p:nvSpPr>
        <p:spPr>
          <a:xfrm>
            <a:off x="6318250" y="513581"/>
            <a:ext cx="3492960" cy="371255"/>
          </a:xfrm>
          <a:prstGeom prst="rect">
            <a:avLst/>
          </a:prstGeom>
        </p:spPr>
        <p:txBody>
          <a:bodyPr vert="horz" wrap="square" lIns="0" tIns="17145" rIns="0" bIns="0" rtlCol="0">
            <a:spAutoFit/>
          </a:bodyPr>
          <a:lstStyle/>
          <a:p>
            <a:pPr marL="12700">
              <a:lnSpc>
                <a:spcPct val="100000"/>
              </a:lnSpc>
              <a:spcBef>
                <a:spcPts val="135"/>
              </a:spcBef>
            </a:pPr>
            <a:r>
              <a:rPr sz="2300" spc="25" dirty="0">
                <a:solidFill>
                  <a:srgbClr val="FFFFFF"/>
                </a:solidFill>
                <a:latin typeface="Meiryo UI" panose="020B0604030504040204" pitchFamily="34" charset="-128"/>
                <a:cs typeface="Gen Shin Gothic P Bold"/>
              </a:rPr>
              <a:t>こ</a:t>
            </a:r>
            <a:r>
              <a:rPr sz="2300" spc="125" dirty="0">
                <a:solidFill>
                  <a:srgbClr val="FFFFFF"/>
                </a:solidFill>
                <a:latin typeface="Meiryo UI" panose="020B0604030504040204" pitchFamily="34" charset="-128"/>
                <a:cs typeface="Gen Shin Gothic P Bold"/>
              </a:rPr>
              <a:t> </a:t>
            </a:r>
            <a:r>
              <a:rPr sz="2300" spc="25" dirty="0">
                <a:solidFill>
                  <a:srgbClr val="FFFFFF"/>
                </a:solidFill>
                <a:latin typeface="Meiryo UI" panose="020B0604030504040204" pitchFamily="34" charset="-128"/>
                <a:cs typeface="Gen Shin Gothic P Bold"/>
              </a:rPr>
              <a:t>く</a:t>
            </a:r>
            <a:r>
              <a:rPr sz="2300" spc="130"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さ</a:t>
            </a:r>
            <a:r>
              <a:rPr sz="2300" spc="130" dirty="0">
                <a:solidFill>
                  <a:srgbClr val="FFFFFF"/>
                </a:solidFill>
                <a:latin typeface="Meiryo UI" panose="020B0604030504040204" pitchFamily="34" charset="-128"/>
                <a:cs typeface="Gen Shin Gothic P Bold"/>
              </a:rPr>
              <a:t> </a:t>
            </a:r>
            <a:r>
              <a:rPr sz="2300" spc="35" dirty="0">
                <a:solidFill>
                  <a:srgbClr val="FFFFFF"/>
                </a:solidFill>
                <a:latin typeface="Meiryo UI" panose="020B0604030504040204" pitchFamily="34" charset="-128"/>
                <a:cs typeface="Gen Shin Gothic P Bold"/>
              </a:rPr>
              <a:t>い</a:t>
            </a:r>
            <a:r>
              <a:rPr sz="2300" spc="130" dirty="0">
                <a:solidFill>
                  <a:srgbClr val="FFFFFF"/>
                </a:solidFill>
                <a:latin typeface="Meiryo UI" panose="020B0604030504040204" pitchFamily="34" charset="-128"/>
                <a:cs typeface="Gen Shin Gothic P Bold"/>
              </a:rPr>
              <a:t> </a:t>
            </a:r>
            <a:r>
              <a:rPr sz="2300" spc="25" dirty="0">
                <a:solidFill>
                  <a:srgbClr val="FFFFFF"/>
                </a:solidFill>
                <a:latin typeface="Meiryo UI" panose="020B0604030504040204" pitchFamily="34" charset="-128"/>
                <a:cs typeface="Gen Shin Gothic P Bold"/>
              </a:rPr>
              <a:t>う</a:t>
            </a:r>
            <a:r>
              <a:rPr sz="2300" spc="125" dirty="0">
                <a:solidFill>
                  <a:srgbClr val="FFFFFF"/>
                </a:solidFill>
                <a:latin typeface="Meiryo UI" panose="020B0604030504040204" pitchFamily="34" charset="-128"/>
                <a:cs typeface="Gen Shin Gothic P Bold"/>
              </a:rPr>
              <a:t> </a:t>
            </a:r>
            <a:r>
              <a:rPr sz="2300" spc="30" dirty="0">
                <a:solidFill>
                  <a:srgbClr val="FFFFFF"/>
                </a:solidFill>
                <a:latin typeface="Meiryo UI" panose="020B0604030504040204" pitchFamily="34" charset="-128"/>
                <a:cs typeface="Gen Shin Gothic P Bold"/>
              </a:rPr>
              <a:t>ち</a:t>
            </a:r>
            <a:r>
              <a:rPr sz="2300" spc="130" dirty="0">
                <a:solidFill>
                  <a:srgbClr val="FFFFFF"/>
                </a:solidFill>
                <a:latin typeface="Meiryo UI" panose="020B0604030504040204" pitchFamily="34" charset="-128"/>
                <a:cs typeface="Gen Shin Gothic P Bold"/>
              </a:rPr>
              <a:t> </a:t>
            </a:r>
            <a:r>
              <a:rPr sz="2300" spc="25" dirty="0">
                <a:solidFill>
                  <a:srgbClr val="FFFFFF"/>
                </a:solidFill>
                <a:latin typeface="Meiryo UI" panose="020B0604030504040204" pitchFamily="34" charset="-128"/>
                <a:cs typeface="Gen Shin Gothic P Bold"/>
              </a:rPr>
              <a:t>ゅ</a:t>
            </a:r>
            <a:r>
              <a:rPr sz="2300" spc="130" dirty="0">
                <a:solidFill>
                  <a:srgbClr val="FFFFFF"/>
                </a:solidFill>
                <a:latin typeface="Meiryo UI" panose="020B0604030504040204" pitchFamily="34" charset="-128"/>
                <a:cs typeface="Gen Shin Gothic P Bold"/>
              </a:rPr>
              <a:t> </a:t>
            </a:r>
            <a:r>
              <a:rPr sz="2300" spc="25" dirty="0">
                <a:solidFill>
                  <a:srgbClr val="FFFFFF"/>
                </a:solidFill>
                <a:latin typeface="Meiryo UI" panose="020B0604030504040204" pitchFamily="34" charset="-128"/>
                <a:cs typeface="Gen Shin Gothic P Bold"/>
              </a:rPr>
              <a:t>う</a:t>
            </a:r>
            <a:endParaRPr sz="2300" dirty="0">
              <a:latin typeface="Gen Shin Gothic P Regular"/>
              <a:cs typeface="Gen Shin Gothic P Regular"/>
            </a:endParaRPr>
          </a:p>
        </p:txBody>
      </p:sp>
      <p:grpSp>
        <p:nvGrpSpPr>
          <p:cNvPr id="5" name="object 5"/>
          <p:cNvGrpSpPr/>
          <p:nvPr/>
        </p:nvGrpSpPr>
        <p:grpSpPr>
          <a:xfrm>
            <a:off x="910791" y="2230309"/>
            <a:ext cx="17821910" cy="6866890"/>
            <a:chOff x="910791" y="2230309"/>
            <a:chExt cx="17821910" cy="6866890"/>
          </a:xfrm>
        </p:grpSpPr>
        <p:pic>
          <p:nvPicPr>
            <p:cNvPr id="6" name="object 6"/>
            <p:cNvPicPr/>
            <p:nvPr/>
          </p:nvPicPr>
          <p:blipFill>
            <a:blip r:embed="rId4" cstate="print"/>
            <a:stretch>
              <a:fillRect/>
            </a:stretch>
          </p:blipFill>
          <p:spPr>
            <a:xfrm>
              <a:off x="2879493" y="2230309"/>
              <a:ext cx="14355583" cy="599862"/>
            </a:xfrm>
            <a:prstGeom prst="rect">
              <a:avLst/>
            </a:prstGeom>
          </p:spPr>
        </p:pic>
        <p:sp>
          <p:nvSpPr>
            <p:cNvPr id="7" name="object 7"/>
            <p:cNvSpPr/>
            <p:nvPr/>
          </p:nvSpPr>
          <p:spPr>
            <a:xfrm>
              <a:off x="5287785" y="3982827"/>
              <a:ext cx="9591675" cy="5083175"/>
            </a:xfrm>
            <a:custGeom>
              <a:avLst/>
              <a:gdLst/>
              <a:ahLst/>
              <a:cxnLst/>
              <a:rect l="l" t="t" r="r" b="b"/>
              <a:pathLst>
                <a:path w="9591675" h="5083175">
                  <a:moveTo>
                    <a:pt x="4764265" y="0"/>
                  </a:moveTo>
                  <a:lnTo>
                    <a:pt x="0" y="0"/>
                  </a:lnTo>
                  <a:lnTo>
                    <a:pt x="0" y="5082806"/>
                  </a:lnTo>
                  <a:lnTo>
                    <a:pt x="4764265" y="5082806"/>
                  </a:lnTo>
                  <a:lnTo>
                    <a:pt x="4764265" y="0"/>
                  </a:lnTo>
                  <a:close/>
                </a:path>
                <a:path w="9591675" h="5083175">
                  <a:moveTo>
                    <a:pt x="9591332" y="0"/>
                  </a:moveTo>
                  <a:lnTo>
                    <a:pt x="4827079" y="0"/>
                  </a:lnTo>
                  <a:lnTo>
                    <a:pt x="4827079" y="5082806"/>
                  </a:lnTo>
                  <a:lnTo>
                    <a:pt x="9591332" y="5082806"/>
                  </a:lnTo>
                  <a:lnTo>
                    <a:pt x="9591332" y="0"/>
                  </a:lnTo>
                  <a:close/>
                </a:path>
              </a:pathLst>
            </a:custGeom>
            <a:solidFill>
              <a:srgbClr val="9BBA57"/>
            </a:solidFill>
          </p:spPr>
          <p:txBody>
            <a:bodyPr wrap="square" lIns="0" tIns="0" rIns="0" bIns="0" rtlCol="0"/>
            <a:lstStyle/>
            <a:p>
              <a:endParaRPr dirty="0">
                <a:latin typeface="Meiryo UI" panose="020B0604030504040204" pitchFamily="34" charset="-128"/>
              </a:endParaRPr>
            </a:p>
          </p:txBody>
        </p:sp>
        <p:sp>
          <p:nvSpPr>
            <p:cNvPr id="8" name="object 8"/>
            <p:cNvSpPr/>
            <p:nvPr/>
          </p:nvSpPr>
          <p:spPr>
            <a:xfrm>
              <a:off x="5287797" y="3982821"/>
              <a:ext cx="9591675" cy="5083175"/>
            </a:xfrm>
            <a:custGeom>
              <a:avLst/>
              <a:gdLst/>
              <a:ahLst/>
              <a:cxnLst/>
              <a:rect l="l" t="t" r="r" b="b"/>
              <a:pathLst>
                <a:path w="9591675" h="5083175">
                  <a:moveTo>
                    <a:pt x="9591330" y="5082808"/>
                  </a:moveTo>
                  <a:lnTo>
                    <a:pt x="0" y="5082808"/>
                  </a:lnTo>
                  <a:lnTo>
                    <a:pt x="0" y="0"/>
                  </a:lnTo>
                  <a:lnTo>
                    <a:pt x="9591330" y="0"/>
                  </a:lnTo>
                  <a:lnTo>
                    <a:pt x="9591330" y="5082808"/>
                  </a:lnTo>
                  <a:close/>
                </a:path>
                <a:path w="9591675" h="5083175">
                  <a:moveTo>
                    <a:pt x="1550005" y="3969669"/>
                  </a:moveTo>
                  <a:lnTo>
                    <a:pt x="0" y="3969669"/>
                  </a:lnTo>
                  <a:lnTo>
                    <a:pt x="0" y="1113128"/>
                  </a:lnTo>
                  <a:lnTo>
                    <a:pt x="1550005" y="1113128"/>
                  </a:lnTo>
                  <a:lnTo>
                    <a:pt x="1550005" y="3969669"/>
                  </a:lnTo>
                  <a:close/>
                </a:path>
              </a:pathLst>
            </a:custGeom>
            <a:ln w="62825">
              <a:solidFill>
                <a:srgbClr val="FFFFFF"/>
              </a:solidFill>
            </a:ln>
          </p:spPr>
          <p:txBody>
            <a:bodyPr wrap="square" lIns="0" tIns="0" rIns="0" bIns="0" rtlCol="0"/>
            <a:lstStyle/>
            <a:p>
              <a:endParaRPr dirty="0">
                <a:latin typeface="Meiryo UI" panose="020B0604030504040204" pitchFamily="34" charset="-128"/>
              </a:endParaRPr>
            </a:p>
          </p:txBody>
        </p:sp>
        <p:sp>
          <p:nvSpPr>
            <p:cNvPr id="9" name="object 9"/>
            <p:cNvSpPr/>
            <p:nvPr/>
          </p:nvSpPr>
          <p:spPr>
            <a:xfrm>
              <a:off x="10083462" y="3982816"/>
              <a:ext cx="0" cy="5083175"/>
            </a:xfrm>
            <a:custGeom>
              <a:avLst/>
              <a:gdLst/>
              <a:ahLst/>
              <a:cxnLst/>
              <a:rect l="l" t="t" r="r" b="b"/>
              <a:pathLst>
                <a:path h="5083175">
                  <a:moveTo>
                    <a:pt x="0" y="0"/>
                  </a:moveTo>
                  <a:lnTo>
                    <a:pt x="0" y="5082808"/>
                  </a:lnTo>
                </a:path>
              </a:pathLst>
            </a:custGeom>
            <a:ln w="62825">
              <a:solidFill>
                <a:srgbClr val="FFFFFF"/>
              </a:solidFill>
            </a:ln>
          </p:spPr>
          <p:txBody>
            <a:bodyPr wrap="square" lIns="0" tIns="0" rIns="0" bIns="0" rtlCol="0"/>
            <a:lstStyle/>
            <a:p>
              <a:endParaRPr dirty="0">
                <a:latin typeface="Meiryo UI" panose="020B0604030504040204" pitchFamily="34" charset="-128"/>
              </a:endParaRPr>
            </a:p>
          </p:txBody>
        </p:sp>
        <p:sp>
          <p:nvSpPr>
            <p:cNvPr id="10" name="object 10"/>
            <p:cNvSpPr/>
            <p:nvPr/>
          </p:nvSpPr>
          <p:spPr>
            <a:xfrm>
              <a:off x="9074395" y="5538155"/>
              <a:ext cx="2018664" cy="1972310"/>
            </a:xfrm>
            <a:custGeom>
              <a:avLst/>
              <a:gdLst/>
              <a:ahLst/>
              <a:cxnLst/>
              <a:rect l="l" t="t" r="r" b="b"/>
              <a:pathLst>
                <a:path w="2018665" h="1972309">
                  <a:moveTo>
                    <a:pt x="2018137" y="986064"/>
                  </a:moveTo>
                  <a:lnTo>
                    <a:pt x="2016973" y="1033840"/>
                  </a:lnTo>
                  <a:lnTo>
                    <a:pt x="2013518" y="1081029"/>
                  </a:lnTo>
                  <a:lnTo>
                    <a:pt x="2007823" y="1127579"/>
                  </a:lnTo>
                  <a:lnTo>
                    <a:pt x="1999942" y="1173440"/>
                  </a:lnTo>
                  <a:lnTo>
                    <a:pt x="1989927" y="1218559"/>
                  </a:lnTo>
                  <a:lnTo>
                    <a:pt x="1977832" y="1262884"/>
                  </a:lnTo>
                  <a:lnTo>
                    <a:pt x="1963710" y="1306364"/>
                  </a:lnTo>
                  <a:lnTo>
                    <a:pt x="1947612" y="1348948"/>
                  </a:lnTo>
                  <a:lnTo>
                    <a:pt x="1929592" y="1390583"/>
                  </a:lnTo>
                  <a:lnTo>
                    <a:pt x="1909704" y="1431218"/>
                  </a:lnTo>
                  <a:lnTo>
                    <a:pt x="1887999" y="1470801"/>
                  </a:lnTo>
                  <a:lnTo>
                    <a:pt x="1864530" y="1509281"/>
                  </a:lnTo>
                  <a:lnTo>
                    <a:pt x="1839351" y="1546606"/>
                  </a:lnTo>
                  <a:lnTo>
                    <a:pt x="1812515" y="1582724"/>
                  </a:lnTo>
                  <a:lnTo>
                    <a:pt x="1784073" y="1617584"/>
                  </a:lnTo>
                  <a:lnTo>
                    <a:pt x="1754080" y="1651134"/>
                  </a:lnTo>
                  <a:lnTo>
                    <a:pt x="1722587" y="1683323"/>
                  </a:lnTo>
                  <a:lnTo>
                    <a:pt x="1689648" y="1714098"/>
                  </a:lnTo>
                  <a:lnTo>
                    <a:pt x="1655316" y="1743408"/>
                  </a:lnTo>
                  <a:lnTo>
                    <a:pt x="1619643" y="1771201"/>
                  </a:lnTo>
                  <a:lnTo>
                    <a:pt x="1582683" y="1797426"/>
                  </a:lnTo>
                  <a:lnTo>
                    <a:pt x="1544487" y="1822032"/>
                  </a:lnTo>
                  <a:lnTo>
                    <a:pt x="1505110" y="1844965"/>
                  </a:lnTo>
                  <a:lnTo>
                    <a:pt x="1464604" y="1866176"/>
                  </a:lnTo>
                  <a:lnTo>
                    <a:pt x="1423021" y="1885611"/>
                  </a:lnTo>
                  <a:lnTo>
                    <a:pt x="1380415" y="1903220"/>
                  </a:lnTo>
                  <a:lnTo>
                    <a:pt x="1336839" y="1918951"/>
                  </a:lnTo>
                  <a:lnTo>
                    <a:pt x="1292344" y="1932752"/>
                  </a:lnTo>
                  <a:lnTo>
                    <a:pt x="1246985" y="1944572"/>
                  </a:lnTo>
                  <a:lnTo>
                    <a:pt x="1200814" y="1954358"/>
                  </a:lnTo>
                  <a:lnTo>
                    <a:pt x="1153884" y="1962059"/>
                  </a:lnTo>
                  <a:lnTo>
                    <a:pt x="1106248" y="1967624"/>
                  </a:lnTo>
                  <a:lnTo>
                    <a:pt x="1057958" y="1971001"/>
                  </a:lnTo>
                  <a:lnTo>
                    <a:pt x="1009068" y="1972138"/>
                  </a:lnTo>
                  <a:lnTo>
                    <a:pt x="960178" y="1971001"/>
                  </a:lnTo>
                  <a:lnTo>
                    <a:pt x="911888" y="1967624"/>
                  </a:lnTo>
                  <a:lnTo>
                    <a:pt x="864252" y="1962059"/>
                  </a:lnTo>
                  <a:lnTo>
                    <a:pt x="817322" y="1954358"/>
                  </a:lnTo>
                  <a:lnTo>
                    <a:pt x="771151" y="1944572"/>
                  </a:lnTo>
                  <a:lnTo>
                    <a:pt x="725792" y="1932752"/>
                  </a:lnTo>
                  <a:lnTo>
                    <a:pt x="681298" y="1918951"/>
                  </a:lnTo>
                  <a:lnTo>
                    <a:pt x="637721" y="1903220"/>
                  </a:lnTo>
                  <a:lnTo>
                    <a:pt x="595115" y="1885611"/>
                  </a:lnTo>
                  <a:lnTo>
                    <a:pt x="553533" y="1866176"/>
                  </a:lnTo>
                  <a:lnTo>
                    <a:pt x="513026" y="1844965"/>
                  </a:lnTo>
                  <a:lnTo>
                    <a:pt x="473649" y="1822032"/>
                  </a:lnTo>
                  <a:lnTo>
                    <a:pt x="435454" y="1797426"/>
                  </a:lnTo>
                  <a:lnTo>
                    <a:pt x="398493" y="1771201"/>
                  </a:lnTo>
                  <a:lnTo>
                    <a:pt x="362821" y="1743408"/>
                  </a:lnTo>
                  <a:lnTo>
                    <a:pt x="328488" y="1714098"/>
                  </a:lnTo>
                  <a:lnTo>
                    <a:pt x="295549" y="1683323"/>
                  </a:lnTo>
                  <a:lnTo>
                    <a:pt x="264057" y="1651134"/>
                  </a:lnTo>
                  <a:lnTo>
                    <a:pt x="234063" y="1617584"/>
                  </a:lnTo>
                  <a:lnTo>
                    <a:pt x="205622" y="1582724"/>
                  </a:lnTo>
                  <a:lnTo>
                    <a:pt x="178785" y="1546606"/>
                  </a:lnTo>
                  <a:lnTo>
                    <a:pt x="153606" y="1509281"/>
                  </a:lnTo>
                  <a:lnTo>
                    <a:pt x="130138" y="1470801"/>
                  </a:lnTo>
                  <a:lnTo>
                    <a:pt x="108433" y="1431218"/>
                  </a:lnTo>
                  <a:lnTo>
                    <a:pt x="88544" y="1390583"/>
                  </a:lnTo>
                  <a:lnTo>
                    <a:pt x="70524" y="1348948"/>
                  </a:lnTo>
                  <a:lnTo>
                    <a:pt x="54427" y="1306364"/>
                  </a:lnTo>
                  <a:lnTo>
                    <a:pt x="40304" y="1262884"/>
                  </a:lnTo>
                  <a:lnTo>
                    <a:pt x="28209" y="1218559"/>
                  </a:lnTo>
                  <a:lnTo>
                    <a:pt x="18195" y="1173440"/>
                  </a:lnTo>
                  <a:lnTo>
                    <a:pt x="10314" y="1127579"/>
                  </a:lnTo>
                  <a:lnTo>
                    <a:pt x="4619" y="1081029"/>
                  </a:lnTo>
                  <a:lnTo>
                    <a:pt x="1163" y="1033840"/>
                  </a:lnTo>
                  <a:lnTo>
                    <a:pt x="0" y="986064"/>
                  </a:lnTo>
                  <a:lnTo>
                    <a:pt x="1163" y="938288"/>
                  </a:lnTo>
                  <a:lnTo>
                    <a:pt x="4619" y="891099"/>
                  </a:lnTo>
                  <a:lnTo>
                    <a:pt x="10314" y="844548"/>
                  </a:lnTo>
                  <a:lnTo>
                    <a:pt x="18195" y="798688"/>
                  </a:lnTo>
                  <a:lnTo>
                    <a:pt x="28209" y="753569"/>
                  </a:lnTo>
                  <a:lnTo>
                    <a:pt x="40304" y="709244"/>
                  </a:lnTo>
                  <a:lnTo>
                    <a:pt x="54427" y="665764"/>
                  </a:lnTo>
                  <a:lnTo>
                    <a:pt x="70524" y="623181"/>
                  </a:lnTo>
                  <a:lnTo>
                    <a:pt x="88544" y="581546"/>
                  </a:lnTo>
                  <a:lnTo>
                    <a:pt x="108433" y="540912"/>
                  </a:lnTo>
                  <a:lnTo>
                    <a:pt x="130138" y="501329"/>
                  </a:lnTo>
                  <a:lnTo>
                    <a:pt x="153606" y="462849"/>
                  </a:lnTo>
                  <a:lnTo>
                    <a:pt x="178785" y="425525"/>
                  </a:lnTo>
                  <a:lnTo>
                    <a:pt x="205622" y="389407"/>
                  </a:lnTo>
                  <a:lnTo>
                    <a:pt x="234063" y="354547"/>
                  </a:lnTo>
                  <a:lnTo>
                    <a:pt x="264057" y="320998"/>
                  </a:lnTo>
                  <a:lnTo>
                    <a:pt x="295549" y="288810"/>
                  </a:lnTo>
                  <a:lnTo>
                    <a:pt x="328488" y="258036"/>
                  </a:lnTo>
                  <a:lnTo>
                    <a:pt x="362821" y="228726"/>
                  </a:lnTo>
                  <a:lnTo>
                    <a:pt x="398493" y="200933"/>
                  </a:lnTo>
                  <a:lnTo>
                    <a:pt x="435454" y="174708"/>
                  </a:lnTo>
                  <a:lnTo>
                    <a:pt x="473649" y="150103"/>
                  </a:lnTo>
                  <a:lnTo>
                    <a:pt x="513026" y="127170"/>
                  </a:lnTo>
                  <a:lnTo>
                    <a:pt x="553533" y="105960"/>
                  </a:lnTo>
                  <a:lnTo>
                    <a:pt x="595115" y="86525"/>
                  </a:lnTo>
                  <a:lnTo>
                    <a:pt x="637721" y="68916"/>
                  </a:lnTo>
                  <a:lnTo>
                    <a:pt x="681298" y="53186"/>
                  </a:lnTo>
                  <a:lnTo>
                    <a:pt x="725792" y="39385"/>
                  </a:lnTo>
                  <a:lnTo>
                    <a:pt x="771151" y="27566"/>
                  </a:lnTo>
                  <a:lnTo>
                    <a:pt x="817322" y="17780"/>
                  </a:lnTo>
                  <a:lnTo>
                    <a:pt x="864252" y="10078"/>
                  </a:lnTo>
                  <a:lnTo>
                    <a:pt x="911888" y="4513"/>
                  </a:lnTo>
                  <a:lnTo>
                    <a:pt x="960178" y="1137"/>
                  </a:lnTo>
                  <a:lnTo>
                    <a:pt x="1009068" y="0"/>
                  </a:lnTo>
                  <a:lnTo>
                    <a:pt x="1057958" y="1137"/>
                  </a:lnTo>
                  <a:lnTo>
                    <a:pt x="1106248" y="4513"/>
                  </a:lnTo>
                  <a:lnTo>
                    <a:pt x="1153884" y="10078"/>
                  </a:lnTo>
                  <a:lnTo>
                    <a:pt x="1200814" y="17780"/>
                  </a:lnTo>
                  <a:lnTo>
                    <a:pt x="1246985" y="27566"/>
                  </a:lnTo>
                  <a:lnTo>
                    <a:pt x="1292344" y="39385"/>
                  </a:lnTo>
                  <a:lnTo>
                    <a:pt x="1336839" y="53186"/>
                  </a:lnTo>
                  <a:lnTo>
                    <a:pt x="1380415" y="68916"/>
                  </a:lnTo>
                  <a:lnTo>
                    <a:pt x="1423021" y="86525"/>
                  </a:lnTo>
                  <a:lnTo>
                    <a:pt x="1464604" y="105960"/>
                  </a:lnTo>
                  <a:lnTo>
                    <a:pt x="1505110" y="127170"/>
                  </a:lnTo>
                  <a:lnTo>
                    <a:pt x="1544487" y="150103"/>
                  </a:lnTo>
                  <a:lnTo>
                    <a:pt x="1582683" y="174708"/>
                  </a:lnTo>
                  <a:lnTo>
                    <a:pt x="1619643" y="200933"/>
                  </a:lnTo>
                  <a:lnTo>
                    <a:pt x="1655316" y="228726"/>
                  </a:lnTo>
                  <a:lnTo>
                    <a:pt x="1689648" y="258036"/>
                  </a:lnTo>
                  <a:lnTo>
                    <a:pt x="1722587" y="288810"/>
                  </a:lnTo>
                  <a:lnTo>
                    <a:pt x="1754080" y="320998"/>
                  </a:lnTo>
                  <a:lnTo>
                    <a:pt x="1784073" y="354547"/>
                  </a:lnTo>
                  <a:lnTo>
                    <a:pt x="1812515" y="389407"/>
                  </a:lnTo>
                  <a:lnTo>
                    <a:pt x="1839351" y="425525"/>
                  </a:lnTo>
                  <a:lnTo>
                    <a:pt x="1864530" y="462849"/>
                  </a:lnTo>
                  <a:lnTo>
                    <a:pt x="1887999" y="501329"/>
                  </a:lnTo>
                  <a:lnTo>
                    <a:pt x="1909704" y="540912"/>
                  </a:lnTo>
                  <a:lnTo>
                    <a:pt x="1929592" y="581546"/>
                  </a:lnTo>
                  <a:lnTo>
                    <a:pt x="1947612" y="623181"/>
                  </a:lnTo>
                  <a:lnTo>
                    <a:pt x="1963710" y="665764"/>
                  </a:lnTo>
                  <a:lnTo>
                    <a:pt x="1977832" y="709244"/>
                  </a:lnTo>
                  <a:lnTo>
                    <a:pt x="1989927" y="753569"/>
                  </a:lnTo>
                  <a:lnTo>
                    <a:pt x="1999942" y="798688"/>
                  </a:lnTo>
                  <a:lnTo>
                    <a:pt x="2007823" y="844548"/>
                  </a:lnTo>
                  <a:lnTo>
                    <a:pt x="2013518" y="891099"/>
                  </a:lnTo>
                  <a:lnTo>
                    <a:pt x="2016973" y="938288"/>
                  </a:lnTo>
                  <a:lnTo>
                    <a:pt x="2018137" y="986064"/>
                  </a:lnTo>
                  <a:close/>
                </a:path>
              </a:pathLst>
            </a:custGeom>
            <a:ln w="62825">
              <a:solidFill>
                <a:srgbClr val="FFFFFF"/>
              </a:solidFill>
            </a:ln>
          </p:spPr>
          <p:txBody>
            <a:bodyPr wrap="square" lIns="0" tIns="0" rIns="0" bIns="0" rtlCol="0"/>
            <a:lstStyle/>
            <a:p>
              <a:endParaRPr dirty="0">
                <a:latin typeface="Meiryo UI" panose="020B0604030504040204" pitchFamily="34" charset="-128"/>
              </a:endParaRPr>
            </a:p>
          </p:txBody>
        </p:sp>
        <p:sp>
          <p:nvSpPr>
            <p:cNvPr id="11" name="object 11"/>
            <p:cNvSpPr/>
            <p:nvPr/>
          </p:nvSpPr>
          <p:spPr>
            <a:xfrm>
              <a:off x="6837825" y="5691683"/>
              <a:ext cx="468630" cy="1665605"/>
            </a:xfrm>
            <a:custGeom>
              <a:avLst/>
              <a:gdLst/>
              <a:ahLst/>
              <a:cxnLst/>
              <a:rect l="l" t="t" r="r" b="b"/>
              <a:pathLst>
                <a:path w="468629" h="1665604">
                  <a:moveTo>
                    <a:pt x="0" y="0"/>
                  </a:moveTo>
                  <a:lnTo>
                    <a:pt x="41488" y="27229"/>
                  </a:lnTo>
                  <a:lnTo>
                    <a:pt x="81488" y="56378"/>
                  </a:lnTo>
                  <a:lnTo>
                    <a:pt x="119928" y="87380"/>
                  </a:lnTo>
                  <a:lnTo>
                    <a:pt x="156742" y="120167"/>
                  </a:lnTo>
                  <a:lnTo>
                    <a:pt x="191858" y="154671"/>
                  </a:lnTo>
                  <a:lnTo>
                    <a:pt x="225209" y="190826"/>
                  </a:lnTo>
                  <a:lnTo>
                    <a:pt x="256725" y="228564"/>
                  </a:lnTo>
                  <a:lnTo>
                    <a:pt x="286338" y="267817"/>
                  </a:lnTo>
                  <a:lnTo>
                    <a:pt x="313978" y="308519"/>
                  </a:lnTo>
                  <a:lnTo>
                    <a:pt x="339577" y="350601"/>
                  </a:lnTo>
                  <a:lnTo>
                    <a:pt x="363065" y="393997"/>
                  </a:lnTo>
                  <a:lnTo>
                    <a:pt x="384374" y="438639"/>
                  </a:lnTo>
                  <a:lnTo>
                    <a:pt x="403434" y="484459"/>
                  </a:lnTo>
                  <a:lnTo>
                    <a:pt x="420176" y="531390"/>
                  </a:lnTo>
                  <a:lnTo>
                    <a:pt x="434532" y="579366"/>
                  </a:lnTo>
                  <a:lnTo>
                    <a:pt x="446433" y="628317"/>
                  </a:lnTo>
                  <a:lnTo>
                    <a:pt x="455809" y="678178"/>
                  </a:lnTo>
                  <a:lnTo>
                    <a:pt x="462592" y="728880"/>
                  </a:lnTo>
                  <a:lnTo>
                    <a:pt x="466712" y="780356"/>
                  </a:lnTo>
                  <a:lnTo>
                    <a:pt x="468100" y="832540"/>
                  </a:lnTo>
                  <a:lnTo>
                    <a:pt x="466712" y="884721"/>
                  </a:lnTo>
                  <a:lnTo>
                    <a:pt x="462592" y="936197"/>
                  </a:lnTo>
                  <a:lnTo>
                    <a:pt x="455809" y="986899"/>
                  </a:lnTo>
                  <a:lnTo>
                    <a:pt x="446433" y="1036759"/>
                  </a:lnTo>
                  <a:lnTo>
                    <a:pt x="434532" y="1085711"/>
                  </a:lnTo>
                  <a:lnTo>
                    <a:pt x="420176" y="1133686"/>
                  </a:lnTo>
                  <a:lnTo>
                    <a:pt x="403434" y="1180618"/>
                  </a:lnTo>
                  <a:lnTo>
                    <a:pt x="384374" y="1226439"/>
                  </a:lnTo>
                  <a:lnTo>
                    <a:pt x="363065" y="1271081"/>
                  </a:lnTo>
                  <a:lnTo>
                    <a:pt x="339577" y="1314478"/>
                  </a:lnTo>
                  <a:lnTo>
                    <a:pt x="313978" y="1356561"/>
                  </a:lnTo>
                  <a:lnTo>
                    <a:pt x="286338" y="1397263"/>
                  </a:lnTo>
                  <a:lnTo>
                    <a:pt x="256725" y="1436517"/>
                  </a:lnTo>
                  <a:lnTo>
                    <a:pt x="225209" y="1474256"/>
                  </a:lnTo>
                  <a:lnTo>
                    <a:pt x="191858" y="1510411"/>
                  </a:lnTo>
                  <a:lnTo>
                    <a:pt x="156742" y="1544916"/>
                  </a:lnTo>
                  <a:lnTo>
                    <a:pt x="119928" y="1577702"/>
                  </a:lnTo>
                  <a:lnTo>
                    <a:pt x="81488" y="1608703"/>
                  </a:lnTo>
                  <a:lnTo>
                    <a:pt x="41488" y="1637852"/>
                  </a:lnTo>
                  <a:lnTo>
                    <a:pt x="0" y="1665080"/>
                  </a:lnTo>
                </a:path>
              </a:pathLst>
            </a:custGeom>
            <a:ln w="62825">
              <a:solidFill>
                <a:srgbClr val="FFFFFF"/>
              </a:solidFill>
            </a:ln>
          </p:spPr>
          <p:txBody>
            <a:bodyPr wrap="square" lIns="0" tIns="0" rIns="0" bIns="0" rtlCol="0"/>
            <a:lstStyle/>
            <a:p>
              <a:endParaRPr dirty="0">
                <a:latin typeface="Meiryo UI" panose="020B0604030504040204" pitchFamily="34" charset="-128"/>
              </a:endParaRPr>
            </a:p>
          </p:txBody>
        </p:sp>
        <p:sp>
          <p:nvSpPr>
            <p:cNvPr id="12" name="object 12"/>
            <p:cNvSpPr/>
            <p:nvPr/>
          </p:nvSpPr>
          <p:spPr>
            <a:xfrm>
              <a:off x="5287797" y="5095949"/>
              <a:ext cx="9591675" cy="2856865"/>
            </a:xfrm>
            <a:custGeom>
              <a:avLst/>
              <a:gdLst/>
              <a:ahLst/>
              <a:cxnLst/>
              <a:rect l="l" t="t" r="r" b="b"/>
              <a:pathLst>
                <a:path w="9591675" h="2856865">
                  <a:moveTo>
                    <a:pt x="779379" y="2160196"/>
                  </a:moveTo>
                  <a:lnTo>
                    <a:pt x="0" y="2160196"/>
                  </a:lnTo>
                  <a:lnTo>
                    <a:pt x="0" y="696345"/>
                  </a:lnTo>
                  <a:lnTo>
                    <a:pt x="779379" y="696345"/>
                  </a:lnTo>
                  <a:lnTo>
                    <a:pt x="779379" y="2160196"/>
                  </a:lnTo>
                  <a:close/>
                </a:path>
                <a:path w="9591675" h="2856865">
                  <a:moveTo>
                    <a:pt x="8041325" y="2856541"/>
                  </a:moveTo>
                  <a:lnTo>
                    <a:pt x="9591330" y="2856541"/>
                  </a:lnTo>
                  <a:lnTo>
                    <a:pt x="9591330" y="0"/>
                  </a:lnTo>
                  <a:lnTo>
                    <a:pt x="8041325" y="0"/>
                  </a:lnTo>
                  <a:lnTo>
                    <a:pt x="8041325" y="2856541"/>
                  </a:lnTo>
                  <a:close/>
                </a:path>
              </a:pathLst>
            </a:custGeom>
            <a:ln w="62825">
              <a:solidFill>
                <a:srgbClr val="FFFFFF"/>
              </a:solidFill>
            </a:ln>
          </p:spPr>
          <p:txBody>
            <a:bodyPr wrap="square" lIns="0" tIns="0" rIns="0" bIns="0" rtlCol="0"/>
            <a:lstStyle/>
            <a:p>
              <a:endParaRPr dirty="0">
                <a:latin typeface="Meiryo UI" panose="020B0604030504040204" pitchFamily="34" charset="-128"/>
              </a:endParaRPr>
            </a:p>
          </p:txBody>
        </p:sp>
        <p:sp>
          <p:nvSpPr>
            <p:cNvPr id="13" name="object 13"/>
            <p:cNvSpPr/>
            <p:nvPr/>
          </p:nvSpPr>
          <p:spPr>
            <a:xfrm>
              <a:off x="12860998" y="5691683"/>
              <a:ext cx="468630" cy="1665605"/>
            </a:xfrm>
            <a:custGeom>
              <a:avLst/>
              <a:gdLst/>
              <a:ahLst/>
              <a:cxnLst/>
              <a:rect l="l" t="t" r="r" b="b"/>
              <a:pathLst>
                <a:path w="468630" h="1665604">
                  <a:moveTo>
                    <a:pt x="468100" y="0"/>
                  </a:moveTo>
                  <a:lnTo>
                    <a:pt x="426611" y="27229"/>
                  </a:lnTo>
                  <a:lnTo>
                    <a:pt x="386612" y="56378"/>
                  </a:lnTo>
                  <a:lnTo>
                    <a:pt x="348171" y="87380"/>
                  </a:lnTo>
                  <a:lnTo>
                    <a:pt x="311358" y="120167"/>
                  </a:lnTo>
                  <a:lnTo>
                    <a:pt x="276242" y="154671"/>
                  </a:lnTo>
                  <a:lnTo>
                    <a:pt x="242891" y="190826"/>
                  </a:lnTo>
                  <a:lnTo>
                    <a:pt x="211375" y="228564"/>
                  </a:lnTo>
                  <a:lnTo>
                    <a:pt x="181762" y="267817"/>
                  </a:lnTo>
                  <a:lnTo>
                    <a:pt x="154122" y="308519"/>
                  </a:lnTo>
                  <a:lnTo>
                    <a:pt x="128523" y="350601"/>
                  </a:lnTo>
                  <a:lnTo>
                    <a:pt x="105035" y="393997"/>
                  </a:lnTo>
                  <a:lnTo>
                    <a:pt x="83726" y="438639"/>
                  </a:lnTo>
                  <a:lnTo>
                    <a:pt x="64666" y="484459"/>
                  </a:lnTo>
                  <a:lnTo>
                    <a:pt x="47924" y="531390"/>
                  </a:lnTo>
                  <a:lnTo>
                    <a:pt x="33568" y="579366"/>
                  </a:lnTo>
                  <a:lnTo>
                    <a:pt x="21667" y="628317"/>
                  </a:lnTo>
                  <a:lnTo>
                    <a:pt x="12291" y="678178"/>
                  </a:lnTo>
                  <a:lnTo>
                    <a:pt x="5508" y="728880"/>
                  </a:lnTo>
                  <a:lnTo>
                    <a:pt x="1388" y="780356"/>
                  </a:lnTo>
                  <a:lnTo>
                    <a:pt x="0" y="832540"/>
                  </a:lnTo>
                  <a:lnTo>
                    <a:pt x="1388" y="884721"/>
                  </a:lnTo>
                  <a:lnTo>
                    <a:pt x="5508" y="936197"/>
                  </a:lnTo>
                  <a:lnTo>
                    <a:pt x="12291" y="986899"/>
                  </a:lnTo>
                  <a:lnTo>
                    <a:pt x="21667" y="1036759"/>
                  </a:lnTo>
                  <a:lnTo>
                    <a:pt x="33568" y="1085711"/>
                  </a:lnTo>
                  <a:lnTo>
                    <a:pt x="47924" y="1133686"/>
                  </a:lnTo>
                  <a:lnTo>
                    <a:pt x="64666" y="1180618"/>
                  </a:lnTo>
                  <a:lnTo>
                    <a:pt x="83726" y="1226439"/>
                  </a:lnTo>
                  <a:lnTo>
                    <a:pt x="105035" y="1271081"/>
                  </a:lnTo>
                  <a:lnTo>
                    <a:pt x="128523" y="1314478"/>
                  </a:lnTo>
                  <a:lnTo>
                    <a:pt x="154122" y="1356561"/>
                  </a:lnTo>
                  <a:lnTo>
                    <a:pt x="181762" y="1397263"/>
                  </a:lnTo>
                  <a:lnTo>
                    <a:pt x="211375" y="1436517"/>
                  </a:lnTo>
                  <a:lnTo>
                    <a:pt x="242891" y="1474256"/>
                  </a:lnTo>
                  <a:lnTo>
                    <a:pt x="276242" y="1510411"/>
                  </a:lnTo>
                  <a:lnTo>
                    <a:pt x="311358" y="1544916"/>
                  </a:lnTo>
                  <a:lnTo>
                    <a:pt x="348171" y="1577702"/>
                  </a:lnTo>
                  <a:lnTo>
                    <a:pt x="386612" y="1608703"/>
                  </a:lnTo>
                  <a:lnTo>
                    <a:pt x="426611" y="1637852"/>
                  </a:lnTo>
                  <a:lnTo>
                    <a:pt x="468100" y="1665080"/>
                  </a:lnTo>
                </a:path>
              </a:pathLst>
            </a:custGeom>
            <a:ln w="62825">
              <a:solidFill>
                <a:srgbClr val="FFFFFF"/>
              </a:solidFill>
            </a:ln>
          </p:spPr>
          <p:txBody>
            <a:bodyPr wrap="square" lIns="0" tIns="0" rIns="0" bIns="0" rtlCol="0"/>
            <a:lstStyle/>
            <a:p>
              <a:endParaRPr dirty="0">
                <a:latin typeface="Meiryo UI" panose="020B0604030504040204" pitchFamily="34" charset="-128"/>
              </a:endParaRPr>
            </a:p>
          </p:txBody>
        </p:sp>
        <p:sp>
          <p:nvSpPr>
            <p:cNvPr id="14" name="object 14"/>
            <p:cNvSpPr/>
            <p:nvPr/>
          </p:nvSpPr>
          <p:spPr>
            <a:xfrm>
              <a:off x="14099738" y="5792294"/>
              <a:ext cx="779780" cy="1464310"/>
            </a:xfrm>
            <a:custGeom>
              <a:avLst/>
              <a:gdLst/>
              <a:ahLst/>
              <a:cxnLst/>
              <a:rect l="l" t="t" r="r" b="b"/>
              <a:pathLst>
                <a:path w="779780" h="1464309">
                  <a:moveTo>
                    <a:pt x="0" y="1463850"/>
                  </a:moveTo>
                  <a:lnTo>
                    <a:pt x="779389" y="1463850"/>
                  </a:lnTo>
                  <a:lnTo>
                    <a:pt x="779389" y="0"/>
                  </a:lnTo>
                  <a:lnTo>
                    <a:pt x="0" y="0"/>
                  </a:lnTo>
                  <a:lnTo>
                    <a:pt x="0" y="1463850"/>
                  </a:lnTo>
                  <a:close/>
                </a:path>
              </a:pathLst>
            </a:custGeom>
            <a:ln w="62825">
              <a:solidFill>
                <a:srgbClr val="FFFFFF"/>
              </a:solidFill>
            </a:ln>
          </p:spPr>
          <p:txBody>
            <a:bodyPr wrap="square" lIns="0" tIns="0" rIns="0" bIns="0" rtlCol="0"/>
            <a:lstStyle/>
            <a:p>
              <a:endParaRPr dirty="0">
                <a:latin typeface="Meiryo UI" panose="020B0604030504040204" pitchFamily="34" charset="-128"/>
              </a:endParaRPr>
            </a:p>
          </p:txBody>
        </p:sp>
        <p:pic>
          <p:nvPicPr>
            <p:cNvPr id="15" name="object 15"/>
            <p:cNvPicPr/>
            <p:nvPr/>
          </p:nvPicPr>
          <p:blipFill>
            <a:blip r:embed="rId5" cstate="print"/>
            <a:stretch>
              <a:fillRect/>
            </a:stretch>
          </p:blipFill>
          <p:spPr>
            <a:xfrm>
              <a:off x="4408242" y="3350683"/>
              <a:ext cx="11298085" cy="4036711"/>
            </a:xfrm>
            <a:prstGeom prst="rect">
              <a:avLst/>
            </a:prstGeom>
          </p:spPr>
        </p:pic>
        <p:sp>
          <p:nvSpPr>
            <p:cNvPr id="16" name="object 16"/>
            <p:cNvSpPr/>
            <p:nvPr/>
          </p:nvSpPr>
          <p:spPr>
            <a:xfrm>
              <a:off x="4518187" y="3764283"/>
              <a:ext cx="875665" cy="1006475"/>
            </a:xfrm>
            <a:custGeom>
              <a:avLst/>
              <a:gdLst/>
              <a:ahLst/>
              <a:cxnLst/>
              <a:rect l="l" t="t" r="r" b="b"/>
              <a:pathLst>
                <a:path w="875664" h="1006475">
                  <a:moveTo>
                    <a:pt x="0" y="0"/>
                  </a:moveTo>
                  <a:lnTo>
                    <a:pt x="875376" y="1006178"/>
                  </a:lnTo>
                </a:path>
              </a:pathLst>
            </a:custGeom>
            <a:ln w="52354">
              <a:solidFill>
                <a:srgbClr val="FF0000"/>
              </a:solidFill>
            </a:ln>
          </p:spPr>
          <p:txBody>
            <a:bodyPr wrap="square" lIns="0" tIns="0" rIns="0" bIns="0" rtlCol="0"/>
            <a:lstStyle/>
            <a:p>
              <a:endParaRPr dirty="0">
                <a:latin typeface="Meiryo UI" panose="020B0604030504040204" pitchFamily="34" charset="-128"/>
              </a:endParaRPr>
            </a:p>
          </p:txBody>
        </p:sp>
        <p:pic>
          <p:nvPicPr>
            <p:cNvPr id="17" name="object 17"/>
            <p:cNvPicPr/>
            <p:nvPr/>
          </p:nvPicPr>
          <p:blipFill>
            <a:blip r:embed="rId6" cstate="email">
              <a:extLst>
                <a:ext uri="{28A0092B-C50C-407E-A947-70E740481C1C}">
                  <a14:useLocalDpi xmlns:a14="http://schemas.microsoft.com/office/drawing/2010/main"/>
                </a:ext>
              </a:extLst>
            </a:blip>
            <a:stretch>
              <a:fillRect/>
            </a:stretch>
          </p:blipFill>
          <p:spPr>
            <a:xfrm>
              <a:off x="5334743" y="4711360"/>
              <a:ext cx="113887" cy="113889"/>
            </a:xfrm>
            <a:prstGeom prst="rect">
              <a:avLst/>
            </a:prstGeom>
          </p:spPr>
        </p:pic>
        <p:sp>
          <p:nvSpPr>
            <p:cNvPr id="18" name="object 18"/>
            <p:cNvSpPr/>
            <p:nvPr/>
          </p:nvSpPr>
          <p:spPr>
            <a:xfrm>
              <a:off x="4497245" y="5722338"/>
              <a:ext cx="5464810" cy="560070"/>
            </a:xfrm>
            <a:custGeom>
              <a:avLst/>
              <a:gdLst/>
              <a:ahLst/>
              <a:cxnLst/>
              <a:rect l="l" t="t" r="r" b="b"/>
              <a:pathLst>
                <a:path w="5464809" h="560070">
                  <a:moveTo>
                    <a:pt x="0" y="0"/>
                  </a:moveTo>
                  <a:lnTo>
                    <a:pt x="5464210" y="559899"/>
                  </a:lnTo>
                </a:path>
              </a:pathLst>
            </a:custGeom>
            <a:ln w="52354">
              <a:solidFill>
                <a:srgbClr val="FF0000"/>
              </a:solidFill>
            </a:ln>
          </p:spPr>
          <p:txBody>
            <a:bodyPr wrap="square" lIns="0" tIns="0" rIns="0" bIns="0" rtlCol="0"/>
            <a:lstStyle/>
            <a:p>
              <a:endParaRPr dirty="0">
                <a:latin typeface="Meiryo UI" panose="020B0604030504040204" pitchFamily="34" charset="-128"/>
              </a:endParaRPr>
            </a:p>
          </p:txBody>
        </p:sp>
        <p:pic>
          <p:nvPicPr>
            <p:cNvPr id="19" name="object 19"/>
            <p:cNvPicPr/>
            <p:nvPr/>
          </p:nvPicPr>
          <p:blipFill>
            <a:blip r:embed="rId7" cstate="email">
              <a:extLst>
                <a:ext uri="{28A0092B-C50C-407E-A947-70E740481C1C}">
                  <a14:useLocalDpi xmlns:a14="http://schemas.microsoft.com/office/drawing/2010/main"/>
                </a:ext>
              </a:extLst>
            </a:blip>
            <a:stretch>
              <a:fillRect/>
            </a:stretch>
          </p:blipFill>
          <p:spPr>
            <a:xfrm>
              <a:off x="9901824" y="6225163"/>
              <a:ext cx="113577" cy="113567"/>
            </a:xfrm>
            <a:prstGeom prst="rect">
              <a:avLst/>
            </a:prstGeom>
          </p:spPr>
        </p:pic>
        <p:sp>
          <p:nvSpPr>
            <p:cNvPr id="20" name="object 20"/>
            <p:cNvSpPr/>
            <p:nvPr/>
          </p:nvSpPr>
          <p:spPr>
            <a:xfrm>
              <a:off x="4476303" y="6887318"/>
              <a:ext cx="4963160" cy="1243330"/>
            </a:xfrm>
            <a:custGeom>
              <a:avLst/>
              <a:gdLst/>
              <a:ahLst/>
              <a:cxnLst/>
              <a:rect l="l" t="t" r="r" b="b"/>
              <a:pathLst>
                <a:path w="4963159" h="1243329">
                  <a:moveTo>
                    <a:pt x="0" y="1243323"/>
                  </a:moveTo>
                  <a:lnTo>
                    <a:pt x="4962948" y="0"/>
                  </a:lnTo>
                </a:path>
              </a:pathLst>
            </a:custGeom>
            <a:ln w="52354">
              <a:solidFill>
                <a:srgbClr val="FF0000"/>
              </a:solidFill>
            </a:ln>
          </p:spPr>
          <p:txBody>
            <a:bodyPr wrap="square" lIns="0" tIns="0" rIns="0" bIns="0" rtlCol="0"/>
            <a:lstStyle/>
            <a:p>
              <a:endParaRPr dirty="0">
                <a:latin typeface="Meiryo UI" panose="020B0604030504040204" pitchFamily="34" charset="-128"/>
              </a:endParaRPr>
            </a:p>
          </p:txBody>
        </p:sp>
        <p:pic>
          <p:nvPicPr>
            <p:cNvPr id="21" name="object 21"/>
            <p:cNvPicPr/>
            <p:nvPr/>
          </p:nvPicPr>
          <p:blipFill>
            <a:blip r:embed="rId8" cstate="email">
              <a:extLst>
                <a:ext uri="{28A0092B-C50C-407E-A947-70E740481C1C}">
                  <a14:useLocalDpi xmlns:a14="http://schemas.microsoft.com/office/drawing/2010/main"/>
                </a:ext>
              </a:extLst>
            </a:blip>
            <a:stretch>
              <a:fillRect/>
            </a:stretch>
          </p:blipFill>
          <p:spPr>
            <a:xfrm>
              <a:off x="9380063" y="6831585"/>
              <a:ext cx="112838" cy="112843"/>
            </a:xfrm>
            <a:prstGeom prst="rect">
              <a:avLst/>
            </a:prstGeom>
          </p:spPr>
        </p:pic>
        <p:sp>
          <p:nvSpPr>
            <p:cNvPr id="22" name="object 22"/>
            <p:cNvSpPr/>
            <p:nvPr/>
          </p:nvSpPr>
          <p:spPr>
            <a:xfrm>
              <a:off x="4518187" y="3764283"/>
              <a:ext cx="2326005" cy="829944"/>
            </a:xfrm>
            <a:custGeom>
              <a:avLst/>
              <a:gdLst/>
              <a:ahLst/>
              <a:cxnLst/>
              <a:rect l="l" t="t" r="r" b="b"/>
              <a:pathLst>
                <a:path w="2326004" h="829945">
                  <a:moveTo>
                    <a:pt x="0" y="0"/>
                  </a:moveTo>
                  <a:lnTo>
                    <a:pt x="2325813" y="829911"/>
                  </a:lnTo>
                </a:path>
              </a:pathLst>
            </a:custGeom>
            <a:ln w="52354">
              <a:solidFill>
                <a:srgbClr val="FF0000"/>
              </a:solidFill>
            </a:ln>
          </p:spPr>
          <p:txBody>
            <a:bodyPr wrap="square" lIns="0" tIns="0" rIns="0" bIns="0" rtlCol="0"/>
            <a:lstStyle/>
            <a:p>
              <a:endParaRPr dirty="0">
                <a:latin typeface="Meiryo UI" panose="020B0604030504040204" pitchFamily="34" charset="-128"/>
              </a:endParaRPr>
            </a:p>
          </p:txBody>
        </p:sp>
        <p:pic>
          <p:nvPicPr>
            <p:cNvPr id="23" name="object 23"/>
            <p:cNvPicPr/>
            <p:nvPr/>
          </p:nvPicPr>
          <p:blipFill>
            <a:blip r:embed="rId9" cstate="email">
              <a:extLst>
                <a:ext uri="{28A0092B-C50C-407E-A947-70E740481C1C}">
                  <a14:useLocalDpi xmlns:a14="http://schemas.microsoft.com/office/drawing/2010/main"/>
                </a:ext>
              </a:extLst>
            </a:blip>
            <a:stretch>
              <a:fillRect/>
            </a:stretch>
          </p:blipFill>
          <p:spPr>
            <a:xfrm>
              <a:off x="6784311" y="4536233"/>
              <a:ext cx="114010" cy="114010"/>
            </a:xfrm>
            <a:prstGeom prst="rect">
              <a:avLst/>
            </a:prstGeom>
          </p:spPr>
        </p:pic>
        <p:sp>
          <p:nvSpPr>
            <p:cNvPr id="24" name="object 24"/>
            <p:cNvSpPr/>
            <p:nvPr/>
          </p:nvSpPr>
          <p:spPr>
            <a:xfrm>
              <a:off x="10081965" y="3486228"/>
              <a:ext cx="5504180" cy="1021715"/>
            </a:xfrm>
            <a:custGeom>
              <a:avLst/>
              <a:gdLst/>
              <a:ahLst/>
              <a:cxnLst/>
              <a:rect l="l" t="t" r="r" b="b"/>
              <a:pathLst>
                <a:path w="5504180" h="1021714">
                  <a:moveTo>
                    <a:pt x="5503947" y="1021487"/>
                  </a:moveTo>
                  <a:lnTo>
                    <a:pt x="0" y="0"/>
                  </a:lnTo>
                </a:path>
              </a:pathLst>
            </a:custGeom>
            <a:ln w="52354">
              <a:solidFill>
                <a:srgbClr val="FF0000"/>
              </a:solidFill>
            </a:ln>
          </p:spPr>
          <p:txBody>
            <a:bodyPr wrap="square" lIns="0" tIns="0" rIns="0" bIns="0" rtlCol="0"/>
            <a:lstStyle/>
            <a:p>
              <a:endParaRPr dirty="0">
                <a:latin typeface="Meiryo UI" panose="020B0604030504040204" pitchFamily="34" charset="-128"/>
              </a:endParaRPr>
            </a:p>
          </p:txBody>
        </p:sp>
        <p:pic>
          <p:nvPicPr>
            <p:cNvPr id="25" name="object 25"/>
            <p:cNvPicPr/>
            <p:nvPr/>
          </p:nvPicPr>
          <p:blipFill>
            <a:blip r:embed="rId10" cstate="email">
              <a:extLst>
                <a:ext uri="{28A0092B-C50C-407E-A947-70E740481C1C}">
                  <a14:useLocalDpi xmlns:a14="http://schemas.microsoft.com/office/drawing/2010/main"/>
                </a:ext>
              </a:extLst>
            </a:blip>
            <a:stretch>
              <a:fillRect/>
            </a:stretch>
          </p:blipFill>
          <p:spPr>
            <a:xfrm>
              <a:off x="10028648" y="3430626"/>
              <a:ext cx="112247" cy="112247"/>
            </a:xfrm>
            <a:prstGeom prst="rect">
              <a:avLst/>
            </a:prstGeom>
          </p:spPr>
        </p:pic>
        <p:sp>
          <p:nvSpPr>
            <p:cNvPr id="26" name="object 26"/>
            <p:cNvSpPr/>
            <p:nvPr/>
          </p:nvSpPr>
          <p:spPr>
            <a:xfrm>
              <a:off x="937144" y="3198855"/>
              <a:ext cx="3581400" cy="1016000"/>
            </a:xfrm>
            <a:custGeom>
              <a:avLst/>
              <a:gdLst/>
              <a:ahLst/>
              <a:cxnLst/>
              <a:rect l="l" t="t" r="r" b="b"/>
              <a:pathLst>
                <a:path w="3581400" h="1016000">
                  <a:moveTo>
                    <a:pt x="3476333" y="0"/>
                  </a:moveTo>
                  <a:lnTo>
                    <a:pt x="104708" y="0"/>
                  </a:lnTo>
                  <a:lnTo>
                    <a:pt x="64052" y="8262"/>
                  </a:lnTo>
                  <a:lnTo>
                    <a:pt x="30758" y="30758"/>
                  </a:lnTo>
                  <a:lnTo>
                    <a:pt x="8262" y="64052"/>
                  </a:lnTo>
                  <a:lnTo>
                    <a:pt x="0" y="104708"/>
                  </a:lnTo>
                  <a:lnTo>
                    <a:pt x="0" y="910967"/>
                  </a:lnTo>
                  <a:lnTo>
                    <a:pt x="8262" y="951623"/>
                  </a:lnTo>
                  <a:lnTo>
                    <a:pt x="30758" y="984917"/>
                  </a:lnTo>
                  <a:lnTo>
                    <a:pt x="64052" y="1007413"/>
                  </a:lnTo>
                  <a:lnTo>
                    <a:pt x="104708" y="1015675"/>
                  </a:lnTo>
                  <a:lnTo>
                    <a:pt x="3476333" y="1015675"/>
                  </a:lnTo>
                  <a:lnTo>
                    <a:pt x="3516990" y="1007413"/>
                  </a:lnTo>
                  <a:lnTo>
                    <a:pt x="3550284" y="984917"/>
                  </a:lnTo>
                  <a:lnTo>
                    <a:pt x="3572780" y="951623"/>
                  </a:lnTo>
                  <a:lnTo>
                    <a:pt x="3581042" y="910967"/>
                  </a:lnTo>
                  <a:lnTo>
                    <a:pt x="3581042" y="104708"/>
                  </a:lnTo>
                  <a:lnTo>
                    <a:pt x="3572780" y="64052"/>
                  </a:lnTo>
                  <a:lnTo>
                    <a:pt x="3550284" y="30758"/>
                  </a:lnTo>
                  <a:lnTo>
                    <a:pt x="3516990" y="8262"/>
                  </a:lnTo>
                  <a:lnTo>
                    <a:pt x="3476333"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27" name="object 27"/>
            <p:cNvSpPr/>
            <p:nvPr/>
          </p:nvSpPr>
          <p:spPr>
            <a:xfrm>
              <a:off x="937144" y="3198855"/>
              <a:ext cx="3581400" cy="1016000"/>
            </a:xfrm>
            <a:custGeom>
              <a:avLst/>
              <a:gdLst/>
              <a:ahLst/>
              <a:cxnLst/>
              <a:rect l="l" t="t" r="r" b="b"/>
              <a:pathLst>
                <a:path w="3581400" h="1016000">
                  <a:moveTo>
                    <a:pt x="3476333" y="1015675"/>
                  </a:moveTo>
                  <a:lnTo>
                    <a:pt x="104708" y="1015675"/>
                  </a:lnTo>
                  <a:lnTo>
                    <a:pt x="64052" y="1007413"/>
                  </a:lnTo>
                  <a:lnTo>
                    <a:pt x="30758" y="984917"/>
                  </a:lnTo>
                  <a:lnTo>
                    <a:pt x="8262" y="951623"/>
                  </a:lnTo>
                  <a:lnTo>
                    <a:pt x="0" y="910967"/>
                  </a:lnTo>
                  <a:lnTo>
                    <a:pt x="0" y="104708"/>
                  </a:lnTo>
                  <a:lnTo>
                    <a:pt x="8262" y="64052"/>
                  </a:lnTo>
                  <a:lnTo>
                    <a:pt x="30758" y="30758"/>
                  </a:lnTo>
                  <a:lnTo>
                    <a:pt x="64052" y="8262"/>
                  </a:lnTo>
                  <a:lnTo>
                    <a:pt x="104708" y="0"/>
                  </a:lnTo>
                  <a:lnTo>
                    <a:pt x="3476333" y="0"/>
                  </a:lnTo>
                  <a:lnTo>
                    <a:pt x="3516990" y="8262"/>
                  </a:lnTo>
                  <a:lnTo>
                    <a:pt x="3550284" y="30758"/>
                  </a:lnTo>
                  <a:lnTo>
                    <a:pt x="3572780" y="64052"/>
                  </a:lnTo>
                  <a:lnTo>
                    <a:pt x="3581042" y="104708"/>
                  </a:lnTo>
                  <a:lnTo>
                    <a:pt x="3581042" y="910967"/>
                  </a:lnTo>
                  <a:lnTo>
                    <a:pt x="3572780" y="951623"/>
                  </a:lnTo>
                  <a:lnTo>
                    <a:pt x="3550284" y="984917"/>
                  </a:lnTo>
                  <a:lnTo>
                    <a:pt x="3516990" y="1007413"/>
                  </a:lnTo>
                  <a:lnTo>
                    <a:pt x="3476333" y="1015675"/>
                  </a:lnTo>
                  <a:close/>
                </a:path>
              </a:pathLst>
            </a:custGeom>
            <a:ln w="52354">
              <a:solidFill>
                <a:srgbClr val="FFFFFF"/>
              </a:solidFill>
            </a:ln>
          </p:spPr>
          <p:txBody>
            <a:bodyPr wrap="square" lIns="0" tIns="0" rIns="0" bIns="0" rtlCol="0"/>
            <a:lstStyle/>
            <a:p>
              <a:endParaRPr dirty="0">
                <a:latin typeface="Meiryo UI" panose="020B0604030504040204" pitchFamily="34" charset="-128"/>
              </a:endParaRPr>
            </a:p>
          </p:txBody>
        </p:sp>
        <p:sp>
          <p:nvSpPr>
            <p:cNvPr id="28" name="object 28"/>
            <p:cNvSpPr/>
            <p:nvPr/>
          </p:nvSpPr>
          <p:spPr>
            <a:xfrm>
              <a:off x="15544028" y="3984171"/>
              <a:ext cx="3162300" cy="1036955"/>
            </a:xfrm>
            <a:custGeom>
              <a:avLst/>
              <a:gdLst/>
              <a:ahLst/>
              <a:cxnLst/>
              <a:rect l="l" t="t" r="r" b="b"/>
              <a:pathLst>
                <a:path w="3162300" h="1036954">
                  <a:moveTo>
                    <a:pt x="3057498" y="0"/>
                  </a:moveTo>
                  <a:lnTo>
                    <a:pt x="104708" y="0"/>
                  </a:lnTo>
                  <a:lnTo>
                    <a:pt x="64052" y="8262"/>
                  </a:lnTo>
                  <a:lnTo>
                    <a:pt x="30758" y="30758"/>
                  </a:lnTo>
                  <a:lnTo>
                    <a:pt x="8262" y="64052"/>
                  </a:lnTo>
                  <a:lnTo>
                    <a:pt x="0" y="104708"/>
                  </a:lnTo>
                  <a:lnTo>
                    <a:pt x="0" y="931908"/>
                  </a:lnTo>
                  <a:lnTo>
                    <a:pt x="8262" y="972565"/>
                  </a:lnTo>
                  <a:lnTo>
                    <a:pt x="30758" y="1005859"/>
                  </a:lnTo>
                  <a:lnTo>
                    <a:pt x="64052" y="1028355"/>
                  </a:lnTo>
                  <a:lnTo>
                    <a:pt x="104708" y="1036617"/>
                  </a:lnTo>
                  <a:lnTo>
                    <a:pt x="3057498" y="1036617"/>
                  </a:lnTo>
                  <a:lnTo>
                    <a:pt x="3098155" y="1028355"/>
                  </a:lnTo>
                  <a:lnTo>
                    <a:pt x="3131449" y="1005859"/>
                  </a:lnTo>
                  <a:lnTo>
                    <a:pt x="3153945" y="972565"/>
                  </a:lnTo>
                  <a:lnTo>
                    <a:pt x="3162207" y="931908"/>
                  </a:lnTo>
                  <a:lnTo>
                    <a:pt x="3162207" y="104708"/>
                  </a:lnTo>
                  <a:lnTo>
                    <a:pt x="3153945" y="64052"/>
                  </a:lnTo>
                  <a:lnTo>
                    <a:pt x="3131449" y="30758"/>
                  </a:lnTo>
                  <a:lnTo>
                    <a:pt x="3098155" y="8262"/>
                  </a:lnTo>
                  <a:lnTo>
                    <a:pt x="3057498"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29" name="object 29"/>
            <p:cNvSpPr/>
            <p:nvPr/>
          </p:nvSpPr>
          <p:spPr>
            <a:xfrm>
              <a:off x="15544028" y="3984171"/>
              <a:ext cx="3162300" cy="1036955"/>
            </a:xfrm>
            <a:custGeom>
              <a:avLst/>
              <a:gdLst/>
              <a:ahLst/>
              <a:cxnLst/>
              <a:rect l="l" t="t" r="r" b="b"/>
              <a:pathLst>
                <a:path w="3162300" h="1036954">
                  <a:moveTo>
                    <a:pt x="3057498" y="1036617"/>
                  </a:moveTo>
                  <a:lnTo>
                    <a:pt x="104708" y="1036617"/>
                  </a:lnTo>
                  <a:lnTo>
                    <a:pt x="64052" y="1028355"/>
                  </a:lnTo>
                  <a:lnTo>
                    <a:pt x="30758" y="1005859"/>
                  </a:lnTo>
                  <a:lnTo>
                    <a:pt x="8262" y="972565"/>
                  </a:lnTo>
                  <a:lnTo>
                    <a:pt x="0" y="931908"/>
                  </a:lnTo>
                  <a:lnTo>
                    <a:pt x="0" y="104708"/>
                  </a:lnTo>
                  <a:lnTo>
                    <a:pt x="8262" y="64052"/>
                  </a:lnTo>
                  <a:lnTo>
                    <a:pt x="30758" y="30758"/>
                  </a:lnTo>
                  <a:lnTo>
                    <a:pt x="64052" y="8262"/>
                  </a:lnTo>
                  <a:lnTo>
                    <a:pt x="104708" y="0"/>
                  </a:lnTo>
                  <a:lnTo>
                    <a:pt x="3057498" y="0"/>
                  </a:lnTo>
                  <a:lnTo>
                    <a:pt x="3098155" y="8262"/>
                  </a:lnTo>
                  <a:lnTo>
                    <a:pt x="3131449" y="30758"/>
                  </a:lnTo>
                  <a:lnTo>
                    <a:pt x="3153945" y="64052"/>
                  </a:lnTo>
                  <a:lnTo>
                    <a:pt x="3162207" y="104708"/>
                  </a:lnTo>
                  <a:lnTo>
                    <a:pt x="3162207" y="931908"/>
                  </a:lnTo>
                  <a:lnTo>
                    <a:pt x="3153945" y="972565"/>
                  </a:lnTo>
                  <a:lnTo>
                    <a:pt x="3131449" y="1005859"/>
                  </a:lnTo>
                  <a:lnTo>
                    <a:pt x="3098155" y="1028355"/>
                  </a:lnTo>
                  <a:lnTo>
                    <a:pt x="3057498" y="1036617"/>
                  </a:lnTo>
                  <a:close/>
                </a:path>
              </a:pathLst>
            </a:custGeom>
            <a:ln w="52354">
              <a:solidFill>
                <a:srgbClr val="FFFFFF"/>
              </a:solidFill>
            </a:ln>
          </p:spPr>
          <p:txBody>
            <a:bodyPr wrap="square" lIns="0" tIns="0" rIns="0" bIns="0" rtlCol="0"/>
            <a:lstStyle/>
            <a:p>
              <a:endParaRPr dirty="0">
                <a:latin typeface="Meiryo UI" panose="020B0604030504040204" pitchFamily="34" charset="-128"/>
              </a:endParaRPr>
            </a:p>
          </p:txBody>
        </p:sp>
      </p:grpSp>
      <p:sp>
        <p:nvSpPr>
          <p:cNvPr id="30" name="object 30"/>
          <p:cNvSpPr txBox="1"/>
          <p:nvPr/>
        </p:nvSpPr>
        <p:spPr>
          <a:xfrm>
            <a:off x="1095020" y="3521075"/>
            <a:ext cx="4094476"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6C5757"/>
                </a:solidFill>
                <a:latin typeface="Meiryo UI" panose="020B0604030504040204" pitchFamily="34" charset="-128"/>
                <a:cs typeface="Gen Shin Gothic P Bold"/>
              </a:rPr>
              <a:t>太陽電池</a:t>
            </a:r>
            <a:r>
              <a:rPr sz="3650" spc="320" dirty="0">
                <a:solidFill>
                  <a:srgbClr val="6C5757"/>
                </a:solidFill>
                <a:latin typeface="Meiryo UI" panose="020B0604030504040204" pitchFamily="34" charset="-128"/>
                <a:cs typeface="Gen Shin Gothic P Bold"/>
              </a:rPr>
              <a:t>パ</a:t>
            </a:r>
            <a:r>
              <a:rPr sz="3650" spc="210" dirty="0">
                <a:solidFill>
                  <a:srgbClr val="6C5757"/>
                </a:solidFill>
                <a:latin typeface="Meiryo UI" panose="020B0604030504040204" pitchFamily="34" charset="-128"/>
                <a:cs typeface="Gen Shin Gothic P Bold"/>
              </a:rPr>
              <a:t>ドル</a:t>
            </a:r>
            <a:endParaRPr sz="3650" dirty="0">
              <a:latin typeface="Gen Shin Gothic P Regular"/>
              <a:cs typeface="Gen Shin Gothic P Regular"/>
            </a:endParaRPr>
          </a:p>
        </p:txBody>
      </p:sp>
      <p:sp>
        <p:nvSpPr>
          <p:cNvPr id="31" name="object 31"/>
          <p:cNvSpPr txBox="1"/>
          <p:nvPr/>
        </p:nvSpPr>
        <p:spPr>
          <a:xfrm>
            <a:off x="15723753" y="4281528"/>
            <a:ext cx="2841625"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6C5757"/>
                </a:solidFill>
                <a:latin typeface="Meiryo UI" panose="020B0604030504040204" pitchFamily="34" charset="-128"/>
                <a:cs typeface="Gen Shin Gothic P Bold"/>
              </a:rPr>
              <a:t>生活</a:t>
            </a:r>
            <a:r>
              <a:rPr sz="3650" spc="-50" dirty="0">
                <a:solidFill>
                  <a:srgbClr val="6C5757"/>
                </a:solidFill>
                <a:latin typeface="Meiryo UI" panose="020B0604030504040204" pitchFamily="34" charset="-128"/>
                <a:cs typeface="Gen Shin Gothic P Bold"/>
              </a:rPr>
              <a:t>ス</a:t>
            </a:r>
            <a:r>
              <a:rPr sz="3650" spc="210" dirty="0">
                <a:solidFill>
                  <a:srgbClr val="6C5757"/>
                </a:solidFill>
                <a:latin typeface="Meiryo UI" panose="020B0604030504040204" pitchFamily="34" charset="-128"/>
                <a:cs typeface="Gen Shin Gothic P Bold"/>
              </a:rPr>
              <a:t>ペ</a:t>
            </a:r>
            <a:r>
              <a:rPr sz="3650" spc="30" dirty="0">
                <a:solidFill>
                  <a:srgbClr val="6C5757"/>
                </a:solidFill>
                <a:latin typeface="Meiryo UI" panose="020B0604030504040204" pitchFamily="34" charset="-128"/>
                <a:cs typeface="Gen Shin Gothic P Bold"/>
              </a:rPr>
              <a:t>ー</a:t>
            </a:r>
            <a:r>
              <a:rPr sz="3650" dirty="0">
                <a:solidFill>
                  <a:srgbClr val="6C5757"/>
                </a:solidFill>
                <a:latin typeface="Meiryo UI" panose="020B0604030504040204" pitchFamily="34" charset="-128"/>
                <a:cs typeface="Gen Shin Gothic P Bold"/>
              </a:rPr>
              <a:t>ス</a:t>
            </a:r>
            <a:endParaRPr sz="3650" dirty="0">
              <a:latin typeface="Gen Shin Gothic P Regular"/>
              <a:cs typeface="Gen Shin Gothic P Regular"/>
            </a:endParaRPr>
          </a:p>
        </p:txBody>
      </p:sp>
      <p:grpSp>
        <p:nvGrpSpPr>
          <p:cNvPr id="32" name="object 32"/>
          <p:cNvGrpSpPr/>
          <p:nvPr/>
        </p:nvGrpSpPr>
        <p:grpSpPr>
          <a:xfrm>
            <a:off x="1350568" y="4900198"/>
            <a:ext cx="17361535" cy="4021454"/>
            <a:chOff x="1350568" y="4900198"/>
            <a:chExt cx="17361535" cy="4021454"/>
          </a:xfrm>
        </p:grpSpPr>
        <p:sp>
          <p:nvSpPr>
            <p:cNvPr id="33" name="object 33"/>
            <p:cNvSpPr/>
            <p:nvPr/>
          </p:nvSpPr>
          <p:spPr>
            <a:xfrm>
              <a:off x="11921102" y="7031209"/>
              <a:ext cx="3581400" cy="10795"/>
            </a:xfrm>
            <a:custGeom>
              <a:avLst/>
              <a:gdLst/>
              <a:ahLst/>
              <a:cxnLst/>
              <a:rect l="l" t="t" r="r" b="b"/>
              <a:pathLst>
                <a:path w="3581400" h="10795">
                  <a:moveTo>
                    <a:pt x="0" y="0"/>
                  </a:moveTo>
                  <a:lnTo>
                    <a:pt x="3581042" y="10449"/>
                  </a:lnTo>
                </a:path>
              </a:pathLst>
            </a:custGeom>
            <a:ln w="52354">
              <a:solidFill>
                <a:srgbClr val="FF0000"/>
              </a:solidFill>
            </a:ln>
          </p:spPr>
          <p:txBody>
            <a:bodyPr wrap="square" lIns="0" tIns="0" rIns="0" bIns="0" rtlCol="0"/>
            <a:lstStyle/>
            <a:p>
              <a:endParaRPr dirty="0">
                <a:latin typeface="Meiryo UI" panose="020B0604030504040204" pitchFamily="34" charset="-128"/>
              </a:endParaRPr>
            </a:p>
          </p:txBody>
        </p:sp>
        <p:sp>
          <p:nvSpPr>
            <p:cNvPr id="34" name="object 34"/>
            <p:cNvSpPr/>
            <p:nvPr/>
          </p:nvSpPr>
          <p:spPr>
            <a:xfrm>
              <a:off x="1984232" y="4926551"/>
              <a:ext cx="2555240" cy="1591945"/>
            </a:xfrm>
            <a:custGeom>
              <a:avLst/>
              <a:gdLst/>
              <a:ahLst/>
              <a:cxnLst/>
              <a:rect l="l" t="t" r="r" b="b"/>
              <a:pathLst>
                <a:path w="2555240" h="1591945">
                  <a:moveTo>
                    <a:pt x="2450187" y="0"/>
                  </a:moveTo>
                  <a:lnTo>
                    <a:pt x="104708" y="0"/>
                  </a:lnTo>
                  <a:lnTo>
                    <a:pt x="64052" y="8262"/>
                  </a:lnTo>
                  <a:lnTo>
                    <a:pt x="30758" y="30758"/>
                  </a:lnTo>
                  <a:lnTo>
                    <a:pt x="8262" y="64052"/>
                  </a:lnTo>
                  <a:lnTo>
                    <a:pt x="0" y="104708"/>
                  </a:lnTo>
                  <a:lnTo>
                    <a:pt x="0" y="1486865"/>
                  </a:lnTo>
                  <a:lnTo>
                    <a:pt x="8262" y="1527522"/>
                  </a:lnTo>
                  <a:lnTo>
                    <a:pt x="30758" y="1560816"/>
                  </a:lnTo>
                  <a:lnTo>
                    <a:pt x="64052" y="1583312"/>
                  </a:lnTo>
                  <a:lnTo>
                    <a:pt x="104708" y="1591574"/>
                  </a:lnTo>
                  <a:lnTo>
                    <a:pt x="2450187" y="1591574"/>
                  </a:lnTo>
                  <a:lnTo>
                    <a:pt x="2490843" y="1583312"/>
                  </a:lnTo>
                  <a:lnTo>
                    <a:pt x="2524137" y="1560816"/>
                  </a:lnTo>
                  <a:lnTo>
                    <a:pt x="2546633" y="1527522"/>
                  </a:lnTo>
                  <a:lnTo>
                    <a:pt x="2554896" y="1486865"/>
                  </a:lnTo>
                  <a:lnTo>
                    <a:pt x="2554896" y="104708"/>
                  </a:lnTo>
                  <a:lnTo>
                    <a:pt x="2546633" y="64052"/>
                  </a:lnTo>
                  <a:lnTo>
                    <a:pt x="2524137" y="30758"/>
                  </a:lnTo>
                  <a:lnTo>
                    <a:pt x="2490843" y="8262"/>
                  </a:lnTo>
                  <a:lnTo>
                    <a:pt x="2450187"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35" name="object 35"/>
            <p:cNvSpPr/>
            <p:nvPr/>
          </p:nvSpPr>
          <p:spPr>
            <a:xfrm>
              <a:off x="1984232" y="4926551"/>
              <a:ext cx="2555240" cy="1591945"/>
            </a:xfrm>
            <a:custGeom>
              <a:avLst/>
              <a:gdLst/>
              <a:ahLst/>
              <a:cxnLst/>
              <a:rect l="l" t="t" r="r" b="b"/>
              <a:pathLst>
                <a:path w="2555240" h="1591945">
                  <a:moveTo>
                    <a:pt x="2450187" y="1591574"/>
                  </a:moveTo>
                  <a:lnTo>
                    <a:pt x="104708" y="1591574"/>
                  </a:lnTo>
                  <a:lnTo>
                    <a:pt x="64052" y="1583312"/>
                  </a:lnTo>
                  <a:lnTo>
                    <a:pt x="30758" y="1560816"/>
                  </a:lnTo>
                  <a:lnTo>
                    <a:pt x="8262" y="1527522"/>
                  </a:lnTo>
                  <a:lnTo>
                    <a:pt x="0" y="1486865"/>
                  </a:lnTo>
                  <a:lnTo>
                    <a:pt x="0" y="104708"/>
                  </a:lnTo>
                  <a:lnTo>
                    <a:pt x="8262" y="64052"/>
                  </a:lnTo>
                  <a:lnTo>
                    <a:pt x="30758" y="30758"/>
                  </a:lnTo>
                  <a:lnTo>
                    <a:pt x="64052" y="8262"/>
                  </a:lnTo>
                  <a:lnTo>
                    <a:pt x="104708" y="0"/>
                  </a:lnTo>
                  <a:lnTo>
                    <a:pt x="2450187" y="0"/>
                  </a:lnTo>
                  <a:lnTo>
                    <a:pt x="2490843" y="8262"/>
                  </a:lnTo>
                  <a:lnTo>
                    <a:pt x="2524137" y="30758"/>
                  </a:lnTo>
                  <a:lnTo>
                    <a:pt x="2546633" y="64052"/>
                  </a:lnTo>
                  <a:lnTo>
                    <a:pt x="2554896" y="104708"/>
                  </a:lnTo>
                  <a:lnTo>
                    <a:pt x="2554896" y="1486865"/>
                  </a:lnTo>
                  <a:lnTo>
                    <a:pt x="2546633" y="1527522"/>
                  </a:lnTo>
                  <a:lnTo>
                    <a:pt x="2524137" y="1560816"/>
                  </a:lnTo>
                  <a:lnTo>
                    <a:pt x="2490843" y="1583312"/>
                  </a:lnTo>
                  <a:lnTo>
                    <a:pt x="2450187" y="1591574"/>
                  </a:lnTo>
                  <a:close/>
                </a:path>
              </a:pathLst>
            </a:custGeom>
            <a:ln w="52354">
              <a:solidFill>
                <a:srgbClr val="FFFFFF"/>
              </a:solidFill>
            </a:ln>
          </p:spPr>
          <p:txBody>
            <a:bodyPr wrap="square" lIns="0" tIns="0" rIns="0" bIns="0" rtlCol="0"/>
            <a:lstStyle/>
            <a:p>
              <a:endParaRPr dirty="0">
                <a:latin typeface="Meiryo UI" panose="020B0604030504040204" pitchFamily="34" charset="-128"/>
              </a:endParaRPr>
            </a:p>
          </p:txBody>
        </p:sp>
        <p:sp>
          <p:nvSpPr>
            <p:cNvPr id="36" name="object 36"/>
            <p:cNvSpPr/>
            <p:nvPr/>
          </p:nvSpPr>
          <p:spPr>
            <a:xfrm>
              <a:off x="1376921" y="7230146"/>
              <a:ext cx="3078480" cy="1664970"/>
            </a:xfrm>
            <a:custGeom>
              <a:avLst/>
              <a:gdLst/>
              <a:ahLst/>
              <a:cxnLst/>
              <a:rect l="l" t="t" r="r" b="b"/>
              <a:pathLst>
                <a:path w="3078479" h="1664970">
                  <a:moveTo>
                    <a:pt x="2973731" y="0"/>
                  </a:moveTo>
                  <a:lnTo>
                    <a:pt x="104708" y="0"/>
                  </a:lnTo>
                  <a:lnTo>
                    <a:pt x="64052" y="8262"/>
                  </a:lnTo>
                  <a:lnTo>
                    <a:pt x="30758" y="30758"/>
                  </a:lnTo>
                  <a:lnTo>
                    <a:pt x="8262" y="64052"/>
                  </a:lnTo>
                  <a:lnTo>
                    <a:pt x="0" y="104708"/>
                  </a:lnTo>
                  <a:lnTo>
                    <a:pt x="0" y="1560161"/>
                  </a:lnTo>
                  <a:lnTo>
                    <a:pt x="8262" y="1600818"/>
                  </a:lnTo>
                  <a:lnTo>
                    <a:pt x="30758" y="1634112"/>
                  </a:lnTo>
                  <a:lnTo>
                    <a:pt x="64052" y="1656608"/>
                  </a:lnTo>
                  <a:lnTo>
                    <a:pt x="104708" y="1664870"/>
                  </a:lnTo>
                  <a:lnTo>
                    <a:pt x="2973731" y="1664870"/>
                  </a:lnTo>
                  <a:lnTo>
                    <a:pt x="3014387" y="1656608"/>
                  </a:lnTo>
                  <a:lnTo>
                    <a:pt x="3047682" y="1634112"/>
                  </a:lnTo>
                  <a:lnTo>
                    <a:pt x="3070178" y="1600818"/>
                  </a:lnTo>
                  <a:lnTo>
                    <a:pt x="3078440" y="1560161"/>
                  </a:lnTo>
                  <a:lnTo>
                    <a:pt x="3078440" y="104708"/>
                  </a:lnTo>
                  <a:lnTo>
                    <a:pt x="3070178" y="64052"/>
                  </a:lnTo>
                  <a:lnTo>
                    <a:pt x="3047682" y="30758"/>
                  </a:lnTo>
                  <a:lnTo>
                    <a:pt x="3014387" y="8262"/>
                  </a:lnTo>
                  <a:lnTo>
                    <a:pt x="2973731"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37" name="object 37"/>
            <p:cNvSpPr/>
            <p:nvPr/>
          </p:nvSpPr>
          <p:spPr>
            <a:xfrm>
              <a:off x="1376921" y="7230146"/>
              <a:ext cx="3078480" cy="1664970"/>
            </a:xfrm>
            <a:custGeom>
              <a:avLst/>
              <a:gdLst/>
              <a:ahLst/>
              <a:cxnLst/>
              <a:rect l="l" t="t" r="r" b="b"/>
              <a:pathLst>
                <a:path w="3078479" h="1664970">
                  <a:moveTo>
                    <a:pt x="2973731" y="1664870"/>
                  </a:moveTo>
                  <a:lnTo>
                    <a:pt x="104708" y="1664870"/>
                  </a:lnTo>
                  <a:lnTo>
                    <a:pt x="64052" y="1656608"/>
                  </a:lnTo>
                  <a:lnTo>
                    <a:pt x="30758" y="1634112"/>
                  </a:lnTo>
                  <a:lnTo>
                    <a:pt x="8262" y="1600818"/>
                  </a:lnTo>
                  <a:lnTo>
                    <a:pt x="0" y="1560161"/>
                  </a:lnTo>
                  <a:lnTo>
                    <a:pt x="0" y="104708"/>
                  </a:lnTo>
                  <a:lnTo>
                    <a:pt x="8262" y="64052"/>
                  </a:lnTo>
                  <a:lnTo>
                    <a:pt x="30758" y="30758"/>
                  </a:lnTo>
                  <a:lnTo>
                    <a:pt x="64052" y="8262"/>
                  </a:lnTo>
                  <a:lnTo>
                    <a:pt x="104708" y="0"/>
                  </a:lnTo>
                  <a:lnTo>
                    <a:pt x="2973731" y="0"/>
                  </a:lnTo>
                  <a:lnTo>
                    <a:pt x="3014387" y="8262"/>
                  </a:lnTo>
                  <a:lnTo>
                    <a:pt x="3047682" y="30758"/>
                  </a:lnTo>
                  <a:lnTo>
                    <a:pt x="3070178" y="64052"/>
                  </a:lnTo>
                  <a:lnTo>
                    <a:pt x="3078440" y="104708"/>
                  </a:lnTo>
                  <a:lnTo>
                    <a:pt x="3078440" y="1560161"/>
                  </a:lnTo>
                  <a:lnTo>
                    <a:pt x="3070178" y="1600818"/>
                  </a:lnTo>
                  <a:lnTo>
                    <a:pt x="3047682" y="1634112"/>
                  </a:lnTo>
                  <a:lnTo>
                    <a:pt x="3014387" y="1656608"/>
                  </a:lnTo>
                  <a:lnTo>
                    <a:pt x="2973731" y="1664870"/>
                  </a:lnTo>
                  <a:close/>
                </a:path>
              </a:pathLst>
            </a:custGeom>
            <a:ln w="52354">
              <a:solidFill>
                <a:srgbClr val="FFFFFF"/>
              </a:solidFill>
            </a:ln>
          </p:spPr>
          <p:txBody>
            <a:bodyPr wrap="square" lIns="0" tIns="0" rIns="0" bIns="0" rtlCol="0"/>
            <a:lstStyle/>
            <a:p>
              <a:endParaRPr dirty="0">
                <a:latin typeface="Meiryo UI" panose="020B0604030504040204" pitchFamily="34" charset="-128"/>
              </a:endParaRPr>
            </a:p>
          </p:txBody>
        </p:sp>
        <p:sp>
          <p:nvSpPr>
            <p:cNvPr id="38" name="object 38"/>
            <p:cNvSpPr/>
            <p:nvPr/>
          </p:nvSpPr>
          <p:spPr>
            <a:xfrm>
              <a:off x="15334611" y="6203999"/>
              <a:ext cx="3350895" cy="1591945"/>
            </a:xfrm>
            <a:custGeom>
              <a:avLst/>
              <a:gdLst/>
              <a:ahLst/>
              <a:cxnLst/>
              <a:rect l="l" t="t" r="r" b="b"/>
              <a:pathLst>
                <a:path w="3350894" h="1591945">
                  <a:moveTo>
                    <a:pt x="3245974" y="0"/>
                  </a:moveTo>
                  <a:lnTo>
                    <a:pt x="104708" y="0"/>
                  </a:lnTo>
                  <a:lnTo>
                    <a:pt x="64052" y="8262"/>
                  </a:lnTo>
                  <a:lnTo>
                    <a:pt x="30758" y="30758"/>
                  </a:lnTo>
                  <a:lnTo>
                    <a:pt x="8262" y="64052"/>
                  </a:lnTo>
                  <a:lnTo>
                    <a:pt x="0" y="104708"/>
                  </a:lnTo>
                  <a:lnTo>
                    <a:pt x="0" y="1486865"/>
                  </a:lnTo>
                  <a:lnTo>
                    <a:pt x="8262" y="1527522"/>
                  </a:lnTo>
                  <a:lnTo>
                    <a:pt x="30758" y="1560816"/>
                  </a:lnTo>
                  <a:lnTo>
                    <a:pt x="64052" y="1583312"/>
                  </a:lnTo>
                  <a:lnTo>
                    <a:pt x="104708" y="1591574"/>
                  </a:lnTo>
                  <a:lnTo>
                    <a:pt x="3245974" y="1591574"/>
                  </a:lnTo>
                  <a:lnTo>
                    <a:pt x="3286630" y="1583312"/>
                  </a:lnTo>
                  <a:lnTo>
                    <a:pt x="3319925" y="1560816"/>
                  </a:lnTo>
                  <a:lnTo>
                    <a:pt x="3342421" y="1527522"/>
                  </a:lnTo>
                  <a:lnTo>
                    <a:pt x="3350683" y="1486865"/>
                  </a:lnTo>
                  <a:lnTo>
                    <a:pt x="3350683" y="104708"/>
                  </a:lnTo>
                  <a:lnTo>
                    <a:pt x="3342421" y="64052"/>
                  </a:lnTo>
                  <a:lnTo>
                    <a:pt x="3319925" y="30758"/>
                  </a:lnTo>
                  <a:lnTo>
                    <a:pt x="3286630" y="8262"/>
                  </a:lnTo>
                  <a:lnTo>
                    <a:pt x="3245974" y="0"/>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39" name="object 39"/>
            <p:cNvSpPr/>
            <p:nvPr/>
          </p:nvSpPr>
          <p:spPr>
            <a:xfrm>
              <a:off x="15334611" y="6203999"/>
              <a:ext cx="3350895" cy="1591945"/>
            </a:xfrm>
            <a:custGeom>
              <a:avLst/>
              <a:gdLst/>
              <a:ahLst/>
              <a:cxnLst/>
              <a:rect l="l" t="t" r="r" b="b"/>
              <a:pathLst>
                <a:path w="3350894" h="1591945">
                  <a:moveTo>
                    <a:pt x="3245974" y="1591574"/>
                  </a:moveTo>
                  <a:lnTo>
                    <a:pt x="104708" y="1591574"/>
                  </a:lnTo>
                  <a:lnTo>
                    <a:pt x="64052" y="1583312"/>
                  </a:lnTo>
                  <a:lnTo>
                    <a:pt x="30758" y="1560816"/>
                  </a:lnTo>
                  <a:lnTo>
                    <a:pt x="8262" y="1527522"/>
                  </a:lnTo>
                  <a:lnTo>
                    <a:pt x="0" y="1486865"/>
                  </a:lnTo>
                  <a:lnTo>
                    <a:pt x="0" y="104708"/>
                  </a:lnTo>
                  <a:lnTo>
                    <a:pt x="8262" y="64052"/>
                  </a:lnTo>
                  <a:lnTo>
                    <a:pt x="30758" y="30758"/>
                  </a:lnTo>
                  <a:lnTo>
                    <a:pt x="64052" y="8262"/>
                  </a:lnTo>
                  <a:lnTo>
                    <a:pt x="104708" y="0"/>
                  </a:lnTo>
                  <a:lnTo>
                    <a:pt x="3245974" y="0"/>
                  </a:lnTo>
                  <a:lnTo>
                    <a:pt x="3286630" y="8262"/>
                  </a:lnTo>
                  <a:lnTo>
                    <a:pt x="3319925" y="30758"/>
                  </a:lnTo>
                  <a:lnTo>
                    <a:pt x="3342421" y="64052"/>
                  </a:lnTo>
                  <a:lnTo>
                    <a:pt x="3350683" y="104708"/>
                  </a:lnTo>
                  <a:lnTo>
                    <a:pt x="3350683" y="1486865"/>
                  </a:lnTo>
                  <a:lnTo>
                    <a:pt x="3342421" y="1527522"/>
                  </a:lnTo>
                  <a:lnTo>
                    <a:pt x="3319925" y="1560816"/>
                  </a:lnTo>
                  <a:lnTo>
                    <a:pt x="3286630" y="1583312"/>
                  </a:lnTo>
                  <a:lnTo>
                    <a:pt x="3245974" y="1591574"/>
                  </a:lnTo>
                  <a:close/>
                </a:path>
              </a:pathLst>
            </a:custGeom>
            <a:ln w="52354">
              <a:solidFill>
                <a:srgbClr val="FFFFFF"/>
              </a:solidFill>
            </a:ln>
          </p:spPr>
          <p:txBody>
            <a:bodyPr wrap="square" lIns="0" tIns="0" rIns="0" bIns="0" rtlCol="0"/>
            <a:lstStyle/>
            <a:p>
              <a:endParaRPr dirty="0">
                <a:latin typeface="Meiryo UI" panose="020B0604030504040204" pitchFamily="34" charset="-128"/>
              </a:endParaRPr>
            </a:p>
          </p:txBody>
        </p:sp>
      </p:grpSp>
      <p:sp>
        <p:nvSpPr>
          <p:cNvPr id="40" name="object 40"/>
          <p:cNvSpPr txBox="1"/>
          <p:nvPr/>
        </p:nvSpPr>
        <p:spPr>
          <a:xfrm>
            <a:off x="15514370" y="6291914"/>
            <a:ext cx="2604360"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6C5757"/>
                </a:solidFill>
                <a:latin typeface="Meiryo UI" panose="020B0604030504040204" pitchFamily="34" charset="-128"/>
                <a:cs typeface="Gen Shin Gothic P Bold"/>
              </a:rPr>
              <a:t>「きぼう」</a:t>
            </a:r>
            <a:endParaRPr sz="3650" dirty="0">
              <a:latin typeface="Gen Shin Gothic P Regular"/>
              <a:cs typeface="Gen Shin Gothic P Regular"/>
            </a:endParaRPr>
          </a:p>
        </p:txBody>
      </p:sp>
      <p:sp>
        <p:nvSpPr>
          <p:cNvPr id="41" name="object 41"/>
          <p:cNvSpPr txBox="1"/>
          <p:nvPr/>
        </p:nvSpPr>
        <p:spPr>
          <a:xfrm>
            <a:off x="2174539" y="5014143"/>
            <a:ext cx="2476449" cy="574516"/>
          </a:xfrm>
          <a:prstGeom prst="rect">
            <a:avLst/>
          </a:prstGeom>
        </p:spPr>
        <p:txBody>
          <a:bodyPr vert="horz" wrap="square" lIns="0" tIns="12700" rIns="0" bIns="0" rtlCol="0">
            <a:spAutoFit/>
          </a:bodyPr>
          <a:lstStyle/>
          <a:p>
            <a:pPr marL="12700">
              <a:lnSpc>
                <a:spcPct val="100000"/>
              </a:lnSpc>
              <a:spcBef>
                <a:spcPts val="100"/>
              </a:spcBef>
            </a:pPr>
            <a:r>
              <a:rPr sz="3650" spc="30" dirty="0">
                <a:solidFill>
                  <a:srgbClr val="6C5757"/>
                </a:solidFill>
                <a:latin typeface="Meiryo UI" panose="020B0604030504040204" pitchFamily="34" charset="-128"/>
                <a:cs typeface="Gen Shin Gothic P Bold"/>
              </a:rPr>
              <a:t>ア</a:t>
            </a:r>
            <a:r>
              <a:rPr sz="3650" spc="210" dirty="0">
                <a:solidFill>
                  <a:srgbClr val="6C5757"/>
                </a:solidFill>
                <a:latin typeface="Meiryo UI" panose="020B0604030504040204" pitchFamily="34" charset="-128"/>
                <a:cs typeface="Gen Shin Gothic P Bold"/>
              </a:rPr>
              <a:t>メリカの</a:t>
            </a:r>
            <a:endParaRPr sz="3650" dirty="0">
              <a:latin typeface="Gen Shin Gothic P Regular"/>
              <a:cs typeface="Gen Shin Gothic P Regular"/>
            </a:endParaRPr>
          </a:p>
        </p:txBody>
      </p:sp>
      <p:sp>
        <p:nvSpPr>
          <p:cNvPr id="42" name="object 42"/>
          <p:cNvSpPr txBox="1"/>
          <p:nvPr/>
        </p:nvSpPr>
        <p:spPr>
          <a:xfrm>
            <a:off x="2174539" y="5799358"/>
            <a:ext cx="1497965" cy="582295"/>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6C5757"/>
                </a:solidFill>
                <a:latin typeface="Meiryo UI" panose="020B0604030504040204" pitchFamily="34" charset="-128"/>
                <a:cs typeface="Gen Shin Gothic P Bold"/>
              </a:rPr>
              <a:t>実験棟</a:t>
            </a:r>
            <a:endParaRPr sz="3650" dirty="0">
              <a:latin typeface="Gen Shin Gothic P Regular"/>
              <a:cs typeface="Gen Shin Gothic P Regular"/>
            </a:endParaRPr>
          </a:p>
        </p:txBody>
      </p:sp>
      <p:sp>
        <p:nvSpPr>
          <p:cNvPr id="43" name="object 43"/>
          <p:cNvSpPr txBox="1"/>
          <p:nvPr/>
        </p:nvSpPr>
        <p:spPr>
          <a:xfrm>
            <a:off x="1441450" y="7317840"/>
            <a:ext cx="3052226"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6C5757"/>
                </a:solidFill>
                <a:latin typeface="Meiryo UI" panose="020B0604030504040204" pitchFamily="34" charset="-128"/>
                <a:cs typeface="Gen Shin Gothic P Bold"/>
              </a:rPr>
              <a:t>ヨーロッパの</a:t>
            </a:r>
            <a:endParaRPr sz="3650" dirty="0">
              <a:latin typeface="Gen Shin Gothic P Regular"/>
              <a:cs typeface="Gen Shin Gothic P Regular"/>
            </a:endParaRPr>
          </a:p>
        </p:txBody>
      </p:sp>
      <p:sp>
        <p:nvSpPr>
          <p:cNvPr id="44" name="object 44"/>
          <p:cNvSpPr txBox="1"/>
          <p:nvPr/>
        </p:nvSpPr>
        <p:spPr>
          <a:xfrm>
            <a:off x="1570671" y="8103055"/>
            <a:ext cx="1497965" cy="582295"/>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6C5757"/>
                </a:solidFill>
                <a:latin typeface="Meiryo UI" panose="020B0604030504040204" pitchFamily="34" charset="-128"/>
                <a:cs typeface="Gen Shin Gothic P Bold"/>
              </a:rPr>
              <a:t>実験棟</a:t>
            </a:r>
            <a:endParaRPr sz="3650" dirty="0">
              <a:latin typeface="Gen Shin Gothic P Regular"/>
              <a:cs typeface="Gen Shin Gothic P Regular"/>
            </a:endParaRPr>
          </a:p>
        </p:txBody>
      </p:sp>
      <p:sp>
        <p:nvSpPr>
          <p:cNvPr id="45" name="object 45"/>
          <p:cNvSpPr/>
          <p:nvPr/>
        </p:nvSpPr>
        <p:spPr>
          <a:xfrm>
            <a:off x="10182935" y="6518126"/>
            <a:ext cx="1738630" cy="942975"/>
          </a:xfrm>
          <a:custGeom>
            <a:avLst/>
            <a:gdLst/>
            <a:ahLst/>
            <a:cxnLst/>
            <a:rect l="l" t="t" r="r" b="b"/>
            <a:pathLst>
              <a:path w="1738629" h="942975">
                <a:moveTo>
                  <a:pt x="1738166" y="942379"/>
                </a:moveTo>
                <a:lnTo>
                  <a:pt x="0" y="942379"/>
                </a:lnTo>
                <a:lnTo>
                  <a:pt x="0" y="0"/>
                </a:lnTo>
                <a:lnTo>
                  <a:pt x="1738166" y="0"/>
                </a:lnTo>
                <a:lnTo>
                  <a:pt x="1738166" y="942379"/>
                </a:lnTo>
                <a:close/>
              </a:path>
            </a:pathLst>
          </a:custGeom>
          <a:ln w="52354">
            <a:solidFill>
              <a:srgbClr val="FF0000"/>
            </a:solidFill>
          </a:ln>
        </p:spPr>
        <p:txBody>
          <a:bodyPr wrap="square" lIns="0" tIns="0" rIns="0" bIns="0" rtlCol="0"/>
          <a:lstStyle/>
          <a:p>
            <a:endParaRPr dirty="0">
              <a:latin typeface="Meiryo UI" panose="020B0604030504040204" pitchFamily="34" charset="-128"/>
            </a:endParaRPr>
          </a:p>
        </p:txBody>
      </p:sp>
      <p:sp>
        <p:nvSpPr>
          <p:cNvPr id="46" name="object 46"/>
          <p:cNvSpPr txBox="1"/>
          <p:nvPr/>
        </p:nvSpPr>
        <p:spPr>
          <a:xfrm>
            <a:off x="1097213" y="3311809"/>
            <a:ext cx="2248234" cy="237244"/>
          </a:xfrm>
          <a:prstGeom prst="rect">
            <a:avLst/>
          </a:prstGeom>
        </p:spPr>
        <p:txBody>
          <a:bodyPr vert="horz" wrap="square" lIns="0" tIns="13970" rIns="0" bIns="0" rtlCol="0">
            <a:spAutoFit/>
          </a:bodyPr>
          <a:lstStyle/>
          <a:p>
            <a:pPr marL="12700">
              <a:lnSpc>
                <a:spcPct val="100000"/>
              </a:lnSpc>
              <a:spcBef>
                <a:spcPts val="110"/>
              </a:spcBef>
            </a:pPr>
            <a:r>
              <a:rPr sz="1450" spc="10" dirty="0">
                <a:solidFill>
                  <a:srgbClr val="6C5757"/>
                </a:solidFill>
                <a:latin typeface="Meiryo UI" panose="020B0604030504040204" pitchFamily="34" charset="-128"/>
                <a:cs typeface="Gen Shin Gothic P Bold"/>
              </a:rPr>
              <a:t>た </a:t>
            </a:r>
            <a:r>
              <a:rPr sz="1450" spc="24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い </a:t>
            </a:r>
            <a:r>
              <a:rPr sz="1450" spc="22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よ </a:t>
            </a:r>
            <a:r>
              <a:rPr sz="1450" spc="25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う </a:t>
            </a:r>
            <a:r>
              <a:rPr sz="1450" spc="25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で </a:t>
            </a:r>
            <a:r>
              <a:rPr sz="1450" spc="24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ん </a:t>
            </a:r>
            <a:r>
              <a:rPr sz="1450" spc="245"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ち</a:t>
            </a:r>
            <a:endParaRPr sz="1450" dirty="0">
              <a:latin typeface="Gen Shin Gothic P Regular"/>
              <a:cs typeface="Gen Shin Gothic P Regular"/>
            </a:endParaRPr>
          </a:p>
        </p:txBody>
      </p:sp>
      <p:sp>
        <p:nvSpPr>
          <p:cNvPr id="47" name="object 47"/>
          <p:cNvSpPr txBox="1"/>
          <p:nvPr/>
        </p:nvSpPr>
        <p:spPr>
          <a:xfrm>
            <a:off x="2127250" y="5615440"/>
            <a:ext cx="1625561" cy="237244"/>
          </a:xfrm>
          <a:prstGeom prst="rect">
            <a:avLst/>
          </a:prstGeom>
        </p:spPr>
        <p:txBody>
          <a:bodyPr vert="horz" wrap="square" lIns="0" tIns="13970" rIns="0" bIns="0" rtlCol="0">
            <a:spAutoFit/>
          </a:bodyPr>
          <a:lstStyle/>
          <a:p>
            <a:pPr marL="12700">
              <a:lnSpc>
                <a:spcPct val="100000"/>
              </a:lnSpc>
              <a:spcBef>
                <a:spcPts val="110"/>
              </a:spcBef>
            </a:pPr>
            <a:r>
              <a:rPr sz="1450" spc="5" dirty="0">
                <a:solidFill>
                  <a:srgbClr val="6C5757"/>
                </a:solidFill>
                <a:latin typeface="Meiryo UI" panose="020B0604030504040204" pitchFamily="34" charset="-128"/>
                <a:cs typeface="Gen Shin Gothic P Bold"/>
              </a:rPr>
              <a:t>じ</a:t>
            </a:r>
            <a:r>
              <a:rPr sz="1450" spc="26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っ</a:t>
            </a:r>
            <a:r>
              <a:rPr sz="1450" spc="26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け</a:t>
            </a:r>
            <a:r>
              <a:rPr sz="1450" spc="26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ん</a:t>
            </a:r>
            <a:r>
              <a:rPr sz="1450" spc="26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と</a:t>
            </a:r>
            <a:r>
              <a:rPr sz="1450" spc="27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う</a:t>
            </a:r>
            <a:endParaRPr sz="1450" dirty="0">
              <a:latin typeface="Gen Shin Gothic P Regular"/>
              <a:cs typeface="Gen Shin Gothic P Regular"/>
            </a:endParaRPr>
          </a:p>
        </p:txBody>
      </p:sp>
      <p:sp>
        <p:nvSpPr>
          <p:cNvPr id="48" name="object 48"/>
          <p:cNvSpPr txBox="1"/>
          <p:nvPr/>
        </p:nvSpPr>
        <p:spPr>
          <a:xfrm>
            <a:off x="1639823" y="7908497"/>
            <a:ext cx="1622563" cy="237244"/>
          </a:xfrm>
          <a:prstGeom prst="rect">
            <a:avLst/>
          </a:prstGeom>
        </p:spPr>
        <p:txBody>
          <a:bodyPr vert="horz" wrap="square" lIns="0" tIns="13970" rIns="0" bIns="0" rtlCol="0">
            <a:spAutoFit/>
          </a:bodyPr>
          <a:lstStyle/>
          <a:p>
            <a:pPr marL="12700">
              <a:lnSpc>
                <a:spcPct val="100000"/>
              </a:lnSpc>
              <a:spcBef>
                <a:spcPts val="110"/>
              </a:spcBef>
            </a:pPr>
            <a:r>
              <a:rPr sz="1450" spc="5" dirty="0">
                <a:solidFill>
                  <a:srgbClr val="6C5757"/>
                </a:solidFill>
                <a:latin typeface="Meiryo UI" panose="020B0604030504040204" pitchFamily="34" charset="-128"/>
                <a:cs typeface="Gen Shin Gothic P Bold"/>
              </a:rPr>
              <a:t>じ</a:t>
            </a:r>
            <a:r>
              <a:rPr sz="1450" spc="26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っ</a:t>
            </a:r>
            <a:r>
              <a:rPr sz="1450" spc="26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け</a:t>
            </a:r>
            <a:r>
              <a:rPr sz="1450" spc="26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ん</a:t>
            </a:r>
            <a:r>
              <a:rPr sz="1450" spc="26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と</a:t>
            </a:r>
            <a:r>
              <a:rPr sz="1450" spc="27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う</a:t>
            </a:r>
            <a:endParaRPr sz="1450" dirty="0">
              <a:latin typeface="Gen Shin Gothic P Regular"/>
              <a:cs typeface="Gen Shin Gothic P Regular"/>
            </a:endParaRPr>
          </a:p>
        </p:txBody>
      </p:sp>
      <p:sp>
        <p:nvSpPr>
          <p:cNvPr id="49" name="object 49"/>
          <p:cNvSpPr txBox="1"/>
          <p:nvPr/>
        </p:nvSpPr>
        <p:spPr>
          <a:xfrm>
            <a:off x="15744139" y="4107636"/>
            <a:ext cx="985519" cy="237244"/>
          </a:xfrm>
          <a:prstGeom prst="rect">
            <a:avLst/>
          </a:prstGeom>
        </p:spPr>
        <p:txBody>
          <a:bodyPr vert="horz" wrap="square" lIns="0" tIns="13970" rIns="0" bIns="0" rtlCol="0">
            <a:spAutoFit/>
          </a:bodyPr>
          <a:lstStyle/>
          <a:p>
            <a:pPr marL="12700">
              <a:lnSpc>
                <a:spcPct val="100000"/>
              </a:lnSpc>
              <a:spcBef>
                <a:spcPts val="110"/>
              </a:spcBef>
            </a:pPr>
            <a:r>
              <a:rPr sz="1450" spc="135" dirty="0">
                <a:solidFill>
                  <a:srgbClr val="6C5757"/>
                </a:solidFill>
                <a:latin typeface="Meiryo UI" panose="020B0604030504040204" pitchFamily="34" charset="-128"/>
                <a:cs typeface="Gen Shin Gothic P Bold"/>
              </a:rPr>
              <a:t>せ</a:t>
            </a:r>
            <a:r>
              <a:rPr sz="1450" spc="-25" dirty="0">
                <a:solidFill>
                  <a:srgbClr val="6C5757"/>
                </a:solidFill>
                <a:latin typeface="Meiryo UI" panose="020B0604030504040204" pitchFamily="34" charset="-128"/>
                <a:cs typeface="Gen Shin Gothic P Bold"/>
              </a:rPr>
              <a:t> </a:t>
            </a:r>
            <a:r>
              <a:rPr sz="1450" spc="135" dirty="0">
                <a:solidFill>
                  <a:srgbClr val="6C5757"/>
                </a:solidFill>
                <a:latin typeface="Meiryo UI" panose="020B0604030504040204" pitchFamily="34" charset="-128"/>
                <a:cs typeface="Gen Shin Gothic P Bold"/>
              </a:rPr>
              <a:t>い</a:t>
            </a:r>
            <a:r>
              <a:rPr sz="1450" spc="-20" dirty="0">
                <a:solidFill>
                  <a:srgbClr val="6C5757"/>
                </a:solidFill>
                <a:latin typeface="Meiryo UI" panose="020B0604030504040204" pitchFamily="34" charset="-128"/>
                <a:cs typeface="Gen Shin Gothic P Bold"/>
              </a:rPr>
              <a:t> </a:t>
            </a:r>
            <a:r>
              <a:rPr sz="1450" spc="135" dirty="0">
                <a:solidFill>
                  <a:srgbClr val="6C5757"/>
                </a:solidFill>
                <a:latin typeface="Meiryo UI" panose="020B0604030504040204" pitchFamily="34" charset="-128"/>
                <a:cs typeface="Gen Shin Gothic P Bold"/>
              </a:rPr>
              <a:t>か</a:t>
            </a:r>
            <a:r>
              <a:rPr sz="1450" spc="-2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つ</a:t>
            </a:r>
            <a:r>
              <a:rPr sz="1450" spc="125" dirty="0">
                <a:solidFill>
                  <a:srgbClr val="6C5757"/>
                </a:solidFill>
                <a:latin typeface="Meiryo UI" panose="020B0604030504040204" pitchFamily="34" charset="-128"/>
                <a:cs typeface="Gen Shin Gothic P Bold"/>
              </a:rPr>
              <a:t> </a:t>
            </a:r>
            <a:endParaRPr sz="1450" dirty="0">
              <a:latin typeface="Gen Shin Gothic P Regular"/>
              <a:cs typeface="Gen Shin Gothic P Regular"/>
            </a:endParaRPr>
          </a:p>
        </p:txBody>
      </p:sp>
      <p:sp>
        <p:nvSpPr>
          <p:cNvPr id="50" name="object 50"/>
          <p:cNvSpPr txBox="1"/>
          <p:nvPr/>
        </p:nvSpPr>
        <p:spPr>
          <a:xfrm>
            <a:off x="15462250" y="6892845"/>
            <a:ext cx="3431227" cy="757900"/>
          </a:xfrm>
          <a:prstGeom prst="rect">
            <a:avLst/>
          </a:prstGeom>
        </p:spPr>
        <p:txBody>
          <a:bodyPr vert="horz" wrap="square" lIns="0" tIns="13970" rIns="0" bIns="0" rtlCol="0">
            <a:spAutoFit/>
          </a:bodyPr>
          <a:lstStyle/>
          <a:p>
            <a:pPr marL="106045">
              <a:lnSpc>
                <a:spcPts val="1590"/>
              </a:lnSpc>
              <a:spcBef>
                <a:spcPts val="110"/>
              </a:spcBef>
              <a:tabLst>
                <a:tab pos="1540510" algn="l"/>
              </a:tabLst>
            </a:pPr>
            <a:r>
              <a:rPr sz="1450" spc="5" dirty="0" err="1">
                <a:solidFill>
                  <a:srgbClr val="6C5757"/>
                </a:solidFill>
                <a:latin typeface="Meiryo UI" panose="020B0604030504040204" pitchFamily="34" charset="-128"/>
                <a:cs typeface="Gen Shin Gothic P Bold"/>
              </a:rPr>
              <a:t>に</a:t>
            </a:r>
            <a:r>
              <a:rPr sz="1450" spc="5" dirty="0">
                <a:solidFill>
                  <a:srgbClr val="6C5757"/>
                </a:solidFill>
                <a:latin typeface="Meiryo UI" panose="020B0604030504040204" pitchFamily="34" charset="-128"/>
                <a:cs typeface="Gen Shin Gothic P Bold"/>
              </a:rPr>
              <a:t> </a:t>
            </a:r>
            <a:r>
              <a:rPr sz="1450" spc="24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ほ </a:t>
            </a:r>
            <a:r>
              <a:rPr sz="1450" spc="240"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ん	</a:t>
            </a:r>
            <a:r>
              <a:rPr sz="1450" spc="5" dirty="0">
                <a:solidFill>
                  <a:srgbClr val="6C5757"/>
                </a:solidFill>
                <a:latin typeface="Meiryo UI" panose="020B0604030504040204" pitchFamily="34" charset="-128"/>
                <a:cs typeface="Gen Shin Gothic P Bold"/>
              </a:rPr>
              <a:t>じ</a:t>
            </a:r>
            <a:r>
              <a:rPr sz="1450" spc="260"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っ</a:t>
            </a:r>
            <a:r>
              <a:rPr sz="1450" spc="26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け</a:t>
            </a:r>
            <a:r>
              <a:rPr sz="1450" spc="265" dirty="0">
                <a:solidFill>
                  <a:srgbClr val="6C5757"/>
                </a:solidFill>
                <a:latin typeface="Meiryo UI" panose="020B0604030504040204" pitchFamily="34" charset="-128"/>
                <a:cs typeface="Gen Shin Gothic P Bold"/>
              </a:rPr>
              <a:t> </a:t>
            </a:r>
            <a:r>
              <a:rPr sz="1450" spc="10" dirty="0">
                <a:solidFill>
                  <a:srgbClr val="6C5757"/>
                </a:solidFill>
                <a:latin typeface="Meiryo UI" panose="020B0604030504040204" pitchFamily="34" charset="-128"/>
                <a:cs typeface="Gen Shin Gothic P Bold"/>
              </a:rPr>
              <a:t>ん</a:t>
            </a:r>
            <a:r>
              <a:rPr sz="1450" spc="265"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と</a:t>
            </a:r>
            <a:r>
              <a:rPr sz="1450" spc="265" dirty="0">
                <a:solidFill>
                  <a:srgbClr val="6C5757"/>
                </a:solidFill>
                <a:latin typeface="Meiryo UI" panose="020B0604030504040204" pitchFamily="34" charset="-128"/>
                <a:cs typeface="Gen Shin Gothic P Bold"/>
              </a:rPr>
              <a:t> </a:t>
            </a:r>
            <a:r>
              <a:rPr sz="1450" spc="5" dirty="0">
                <a:solidFill>
                  <a:srgbClr val="6C5757"/>
                </a:solidFill>
                <a:latin typeface="Meiryo UI" panose="020B0604030504040204" pitchFamily="34" charset="-128"/>
                <a:cs typeface="Gen Shin Gothic P Bold"/>
              </a:rPr>
              <a:t>う</a:t>
            </a:r>
            <a:endParaRPr sz="1450" dirty="0">
              <a:latin typeface="Gen Shin Gothic P Regular"/>
              <a:cs typeface="Gen Shin Gothic P Regular"/>
            </a:endParaRPr>
          </a:p>
          <a:p>
            <a:pPr marL="12700">
              <a:lnSpc>
                <a:spcPts val="4230"/>
              </a:lnSpc>
            </a:pPr>
            <a:r>
              <a:rPr sz="3650" spc="210" dirty="0">
                <a:solidFill>
                  <a:srgbClr val="6C5757"/>
                </a:solidFill>
                <a:latin typeface="Meiryo UI" panose="020B0604030504040204" pitchFamily="34" charset="-128"/>
                <a:cs typeface="Gen Shin Gothic P Bold"/>
              </a:rPr>
              <a:t>日本の実験棟</a:t>
            </a:r>
            <a:endParaRPr sz="3650" dirty="0">
              <a:latin typeface="Gen Shin Gothic P Regular"/>
              <a:cs typeface="Gen Shin Gothic P Regular"/>
            </a:endParaRPr>
          </a:p>
        </p:txBody>
      </p:sp>
      <p:sp>
        <p:nvSpPr>
          <p:cNvPr id="51" name="object 51"/>
          <p:cNvSpPr txBox="1"/>
          <p:nvPr/>
        </p:nvSpPr>
        <p:spPr>
          <a:xfrm>
            <a:off x="3696666" y="9638105"/>
            <a:ext cx="1173783" cy="237244"/>
          </a:xfrm>
          <a:prstGeom prst="rect">
            <a:avLst/>
          </a:prstGeom>
        </p:spPr>
        <p:txBody>
          <a:bodyPr vert="horz" wrap="square" lIns="0" tIns="13970" rIns="0" bIns="0" rtlCol="0">
            <a:spAutoFit/>
          </a:bodyPr>
          <a:lstStyle/>
          <a:p>
            <a:pPr marL="12700">
              <a:lnSpc>
                <a:spcPct val="100000"/>
              </a:lnSpc>
              <a:spcBef>
                <a:spcPts val="110"/>
              </a:spcBef>
              <a:tabLst>
                <a:tab pos="304165" algn="l"/>
                <a:tab pos="619125" algn="l"/>
              </a:tabLst>
            </a:pPr>
            <a:r>
              <a:rPr sz="1450" spc="5" dirty="0">
                <a:solidFill>
                  <a:srgbClr val="FFFFFF"/>
                </a:solidFill>
                <a:latin typeface="Meiryo UI" panose="020B0604030504040204" pitchFamily="34" charset="-128"/>
                <a:cs typeface="Gen Shin Gothic P Bold"/>
              </a:rPr>
              <a:t>く	う	き</a:t>
            </a:r>
            <a:endParaRPr sz="1450" dirty="0">
              <a:latin typeface="Gen Shin Gothic P Regular"/>
              <a:cs typeface="Gen Shin Gothic P Regular"/>
            </a:endParaRPr>
          </a:p>
        </p:txBody>
      </p:sp>
      <p:sp>
        <p:nvSpPr>
          <p:cNvPr id="52" name="object 52"/>
          <p:cNvSpPr txBox="1"/>
          <p:nvPr/>
        </p:nvSpPr>
        <p:spPr>
          <a:xfrm>
            <a:off x="3582321" y="9810112"/>
            <a:ext cx="2806700"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FFFFFF"/>
                </a:solidFill>
                <a:latin typeface="Meiryo UI" panose="020B0604030504040204" pitchFamily="34" charset="-128"/>
                <a:cs typeface="Gen Shin Gothic P Bold"/>
              </a:rPr>
              <a:t>空気がある</a:t>
            </a:r>
            <a:endParaRPr sz="3650" dirty="0">
              <a:latin typeface="Gen Shin Gothic P Regular"/>
              <a:cs typeface="Gen Shin Gothic P Regular"/>
            </a:endParaRPr>
          </a:p>
        </p:txBody>
      </p:sp>
      <p:grpSp>
        <p:nvGrpSpPr>
          <p:cNvPr id="53" name="object 53"/>
          <p:cNvGrpSpPr/>
          <p:nvPr/>
        </p:nvGrpSpPr>
        <p:grpSpPr>
          <a:xfrm>
            <a:off x="3320682" y="9477563"/>
            <a:ext cx="8625205" cy="1128395"/>
            <a:chOff x="3320682" y="9477563"/>
            <a:chExt cx="8625205" cy="1128395"/>
          </a:xfrm>
        </p:grpSpPr>
        <p:sp>
          <p:nvSpPr>
            <p:cNvPr id="54" name="object 54"/>
            <p:cNvSpPr/>
            <p:nvPr/>
          </p:nvSpPr>
          <p:spPr>
            <a:xfrm>
              <a:off x="3345447" y="9523270"/>
              <a:ext cx="2806700" cy="1057910"/>
            </a:xfrm>
            <a:custGeom>
              <a:avLst/>
              <a:gdLst/>
              <a:ahLst/>
              <a:cxnLst/>
              <a:rect l="l" t="t" r="r" b="b"/>
              <a:pathLst>
                <a:path w="2806700" h="1057909">
                  <a:moveTo>
                    <a:pt x="2701488" y="1057559"/>
                  </a:moveTo>
                  <a:lnTo>
                    <a:pt x="104708" y="1057559"/>
                  </a:lnTo>
                  <a:lnTo>
                    <a:pt x="64052" y="1049297"/>
                  </a:lnTo>
                  <a:lnTo>
                    <a:pt x="30758" y="1026801"/>
                  </a:lnTo>
                  <a:lnTo>
                    <a:pt x="8262" y="993507"/>
                  </a:lnTo>
                  <a:lnTo>
                    <a:pt x="0" y="952850"/>
                  </a:lnTo>
                  <a:lnTo>
                    <a:pt x="0" y="104708"/>
                  </a:lnTo>
                  <a:lnTo>
                    <a:pt x="8262" y="64052"/>
                  </a:lnTo>
                  <a:lnTo>
                    <a:pt x="30758" y="30758"/>
                  </a:lnTo>
                  <a:lnTo>
                    <a:pt x="64052" y="8262"/>
                  </a:lnTo>
                  <a:lnTo>
                    <a:pt x="104708" y="0"/>
                  </a:lnTo>
                  <a:lnTo>
                    <a:pt x="2701488" y="0"/>
                  </a:lnTo>
                  <a:lnTo>
                    <a:pt x="2742144" y="8262"/>
                  </a:lnTo>
                  <a:lnTo>
                    <a:pt x="2775439" y="30758"/>
                  </a:lnTo>
                  <a:lnTo>
                    <a:pt x="2797935" y="64052"/>
                  </a:lnTo>
                  <a:lnTo>
                    <a:pt x="2806197" y="104708"/>
                  </a:lnTo>
                  <a:lnTo>
                    <a:pt x="2806197" y="952850"/>
                  </a:lnTo>
                  <a:lnTo>
                    <a:pt x="2797935" y="993507"/>
                  </a:lnTo>
                  <a:lnTo>
                    <a:pt x="2775439" y="1026801"/>
                  </a:lnTo>
                  <a:lnTo>
                    <a:pt x="2742144" y="1049297"/>
                  </a:lnTo>
                  <a:lnTo>
                    <a:pt x="2701488" y="1057559"/>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55" name="object 55"/>
            <p:cNvSpPr/>
            <p:nvPr/>
          </p:nvSpPr>
          <p:spPr>
            <a:xfrm>
              <a:off x="8182997" y="9502328"/>
              <a:ext cx="3738245" cy="1078865"/>
            </a:xfrm>
            <a:custGeom>
              <a:avLst/>
              <a:gdLst/>
              <a:ahLst/>
              <a:cxnLst/>
              <a:rect l="l" t="t" r="r" b="b"/>
              <a:pathLst>
                <a:path w="3738245" h="1078865">
                  <a:moveTo>
                    <a:pt x="3633397" y="1078501"/>
                  </a:moveTo>
                  <a:lnTo>
                    <a:pt x="104708" y="1078501"/>
                  </a:lnTo>
                  <a:lnTo>
                    <a:pt x="64052" y="1070239"/>
                  </a:lnTo>
                  <a:lnTo>
                    <a:pt x="30758" y="1047742"/>
                  </a:lnTo>
                  <a:lnTo>
                    <a:pt x="8262" y="1014448"/>
                  </a:lnTo>
                  <a:lnTo>
                    <a:pt x="0" y="973792"/>
                  </a:lnTo>
                  <a:lnTo>
                    <a:pt x="0" y="104708"/>
                  </a:lnTo>
                  <a:lnTo>
                    <a:pt x="8262" y="64052"/>
                  </a:lnTo>
                  <a:lnTo>
                    <a:pt x="30758" y="30758"/>
                  </a:lnTo>
                  <a:lnTo>
                    <a:pt x="64052" y="8262"/>
                  </a:lnTo>
                  <a:lnTo>
                    <a:pt x="104708" y="0"/>
                  </a:lnTo>
                  <a:lnTo>
                    <a:pt x="3633397" y="0"/>
                  </a:lnTo>
                  <a:lnTo>
                    <a:pt x="3674053" y="8262"/>
                  </a:lnTo>
                  <a:lnTo>
                    <a:pt x="3707347" y="30758"/>
                  </a:lnTo>
                  <a:lnTo>
                    <a:pt x="3729843" y="64052"/>
                  </a:lnTo>
                  <a:lnTo>
                    <a:pt x="3738106" y="104708"/>
                  </a:lnTo>
                  <a:lnTo>
                    <a:pt x="3738106" y="973792"/>
                  </a:lnTo>
                  <a:lnTo>
                    <a:pt x="3729843" y="1014448"/>
                  </a:lnTo>
                  <a:lnTo>
                    <a:pt x="3707347" y="1047742"/>
                  </a:lnTo>
                  <a:lnTo>
                    <a:pt x="3674053" y="1070239"/>
                  </a:lnTo>
                  <a:lnTo>
                    <a:pt x="3633397" y="1078501"/>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grpSp>
      <p:sp>
        <p:nvSpPr>
          <p:cNvPr id="56" name="object 56"/>
          <p:cNvSpPr txBox="1"/>
          <p:nvPr/>
        </p:nvSpPr>
        <p:spPr>
          <a:xfrm>
            <a:off x="8303062" y="9803700"/>
            <a:ext cx="3497976"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FFFFFF"/>
                </a:solidFill>
                <a:latin typeface="Meiryo UI" panose="020B0604030504040204" pitchFamily="34" charset="-128"/>
                <a:cs typeface="Gen Shin Gothic P Bold"/>
              </a:rPr>
              <a:t>エアコンがあ</a:t>
            </a:r>
            <a:r>
              <a:rPr sz="3650" dirty="0">
                <a:solidFill>
                  <a:srgbClr val="FFFFFF"/>
                </a:solidFill>
                <a:latin typeface="Meiryo UI" panose="020B0604030504040204" pitchFamily="34" charset="-128"/>
                <a:cs typeface="Gen Shin Gothic P Bold"/>
              </a:rPr>
              <a:t>る</a:t>
            </a:r>
            <a:endParaRPr sz="3650" dirty="0">
              <a:latin typeface="Gen Shin Gothic P Regular"/>
              <a:cs typeface="Gen Shin Gothic P Regular"/>
            </a:endParaRPr>
          </a:p>
        </p:txBody>
      </p:sp>
      <p:sp>
        <p:nvSpPr>
          <p:cNvPr id="57" name="object 57"/>
          <p:cNvSpPr txBox="1"/>
          <p:nvPr/>
        </p:nvSpPr>
        <p:spPr>
          <a:xfrm>
            <a:off x="13220034" y="9638110"/>
            <a:ext cx="879704" cy="237244"/>
          </a:xfrm>
          <a:prstGeom prst="rect">
            <a:avLst/>
          </a:prstGeom>
        </p:spPr>
        <p:txBody>
          <a:bodyPr vert="horz" wrap="square" lIns="0" tIns="13970" rIns="0" bIns="0" rtlCol="0">
            <a:spAutoFit/>
          </a:bodyPr>
          <a:lstStyle/>
          <a:p>
            <a:pPr marL="12700">
              <a:lnSpc>
                <a:spcPct val="100000"/>
              </a:lnSpc>
              <a:spcBef>
                <a:spcPts val="110"/>
              </a:spcBef>
            </a:pPr>
            <a:r>
              <a:rPr sz="1450" spc="135" dirty="0">
                <a:solidFill>
                  <a:srgbClr val="FFFFFF"/>
                </a:solidFill>
                <a:latin typeface="Meiryo UI" panose="020B0604030504040204" pitchFamily="34" charset="-128"/>
                <a:cs typeface="Gen Shin Gothic P Bold"/>
              </a:rPr>
              <a:t>から</a:t>
            </a:r>
            <a:r>
              <a:rPr sz="1450" spc="10" dirty="0">
                <a:solidFill>
                  <a:srgbClr val="FFFFFF"/>
                </a:solidFill>
                <a:latin typeface="Meiryo UI" panose="020B0604030504040204" pitchFamily="34" charset="-128"/>
                <a:cs typeface="Gen Shin Gothic P Bold"/>
              </a:rPr>
              <a:t>だ</a:t>
            </a:r>
            <a:endParaRPr sz="1450" dirty="0">
              <a:latin typeface="Gen Shin Gothic P Regular"/>
              <a:cs typeface="Gen Shin Gothic P Regular"/>
            </a:endParaRPr>
          </a:p>
        </p:txBody>
      </p:sp>
      <p:sp>
        <p:nvSpPr>
          <p:cNvPr id="58" name="object 58"/>
          <p:cNvSpPr/>
          <p:nvPr/>
        </p:nvSpPr>
        <p:spPr>
          <a:xfrm>
            <a:off x="12978662" y="9502328"/>
            <a:ext cx="6199577" cy="1078865"/>
          </a:xfrm>
          <a:custGeom>
            <a:avLst/>
            <a:gdLst/>
            <a:ahLst/>
            <a:cxnLst/>
            <a:rect l="l" t="t" r="r" b="b"/>
            <a:pathLst>
              <a:path w="5958205" h="1078865">
                <a:moveTo>
                  <a:pt x="5853224" y="1078501"/>
                </a:moveTo>
                <a:lnTo>
                  <a:pt x="104708" y="1078501"/>
                </a:lnTo>
                <a:lnTo>
                  <a:pt x="64052" y="1070239"/>
                </a:lnTo>
                <a:lnTo>
                  <a:pt x="30758" y="1047742"/>
                </a:lnTo>
                <a:lnTo>
                  <a:pt x="8262" y="1014448"/>
                </a:lnTo>
                <a:lnTo>
                  <a:pt x="0" y="973792"/>
                </a:lnTo>
                <a:lnTo>
                  <a:pt x="0" y="104708"/>
                </a:lnTo>
                <a:lnTo>
                  <a:pt x="8262" y="64052"/>
                </a:lnTo>
                <a:lnTo>
                  <a:pt x="30758" y="30758"/>
                </a:lnTo>
                <a:lnTo>
                  <a:pt x="64052" y="8262"/>
                </a:lnTo>
                <a:lnTo>
                  <a:pt x="104708" y="0"/>
                </a:lnTo>
                <a:lnTo>
                  <a:pt x="5853224" y="0"/>
                </a:lnTo>
                <a:lnTo>
                  <a:pt x="5893881" y="8262"/>
                </a:lnTo>
                <a:lnTo>
                  <a:pt x="5927175" y="30758"/>
                </a:lnTo>
                <a:lnTo>
                  <a:pt x="5949671" y="64052"/>
                </a:lnTo>
                <a:lnTo>
                  <a:pt x="5957933" y="104708"/>
                </a:lnTo>
                <a:lnTo>
                  <a:pt x="5957933" y="973792"/>
                </a:lnTo>
                <a:lnTo>
                  <a:pt x="5949671" y="1014448"/>
                </a:lnTo>
                <a:lnTo>
                  <a:pt x="5927175" y="1047742"/>
                </a:lnTo>
                <a:lnTo>
                  <a:pt x="5893881" y="1070239"/>
                </a:lnTo>
                <a:lnTo>
                  <a:pt x="5853224" y="1078501"/>
                </a:lnTo>
                <a:close/>
              </a:path>
            </a:pathLst>
          </a:custGeom>
          <a:ln w="49087">
            <a:solidFill>
              <a:srgbClr val="FFFFFF"/>
            </a:solidFill>
            <a:prstDash val="dash"/>
          </a:ln>
        </p:spPr>
        <p:txBody>
          <a:bodyPr wrap="square" lIns="0" tIns="0" rIns="0" bIns="0" rtlCol="0"/>
          <a:lstStyle/>
          <a:p>
            <a:endParaRPr dirty="0">
              <a:latin typeface="Meiryo UI" panose="020B0604030504040204" pitchFamily="34" charset="-128"/>
            </a:endParaRPr>
          </a:p>
        </p:txBody>
      </p:sp>
      <p:sp>
        <p:nvSpPr>
          <p:cNvPr id="59" name="object 59"/>
          <p:cNvSpPr txBox="1"/>
          <p:nvPr/>
        </p:nvSpPr>
        <p:spPr>
          <a:xfrm>
            <a:off x="13256657" y="9810112"/>
            <a:ext cx="5921582" cy="574516"/>
          </a:xfrm>
          <a:prstGeom prst="rect">
            <a:avLst/>
          </a:prstGeom>
        </p:spPr>
        <p:txBody>
          <a:bodyPr vert="horz" wrap="square" lIns="0" tIns="12700" rIns="0" bIns="0" rtlCol="0">
            <a:spAutoFit/>
          </a:bodyPr>
          <a:lstStyle/>
          <a:p>
            <a:pPr marL="12700">
              <a:lnSpc>
                <a:spcPct val="100000"/>
              </a:lnSpc>
              <a:spcBef>
                <a:spcPts val="100"/>
              </a:spcBef>
            </a:pPr>
            <a:r>
              <a:rPr sz="3650" spc="210" dirty="0">
                <a:solidFill>
                  <a:srgbClr val="FFFFFF"/>
                </a:solidFill>
                <a:latin typeface="Meiryo UI" panose="020B0604030504040204" pitchFamily="34" charset="-128"/>
                <a:cs typeface="Gen Shin Gothic P Bold"/>
              </a:rPr>
              <a:t>体によくないものをふせぐ</a:t>
            </a:r>
            <a:endParaRPr sz="3650" dirty="0">
              <a:latin typeface="Gen Shin Gothic P Regular"/>
              <a:cs typeface="Gen Shin Gothic P Regul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92" y="313778"/>
            <a:ext cx="19571970" cy="10995025"/>
            <a:chOff x="266192" y="313778"/>
            <a:chExt cx="19571970" cy="10995025"/>
          </a:xfrm>
        </p:grpSpPr>
        <p:pic>
          <p:nvPicPr>
            <p:cNvPr id="3" name="object 3"/>
            <p:cNvPicPr/>
            <p:nvPr/>
          </p:nvPicPr>
          <p:blipFill>
            <a:blip r:embed="rId3" cstate="print"/>
            <a:stretch>
              <a:fillRect/>
            </a:stretch>
          </p:blipFill>
          <p:spPr>
            <a:xfrm>
              <a:off x="266192" y="313778"/>
              <a:ext cx="19571737" cy="10680996"/>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6717119" y="2683373"/>
              <a:ext cx="6669766" cy="6921376"/>
            </a:xfrm>
            <a:prstGeom prst="rect">
              <a:avLst/>
            </a:prstGeom>
          </p:spPr>
        </p:pic>
        <p:sp>
          <p:nvSpPr>
            <p:cNvPr id="5" name="object 5"/>
            <p:cNvSpPr/>
            <p:nvPr/>
          </p:nvSpPr>
          <p:spPr>
            <a:xfrm>
              <a:off x="4724743" y="5481135"/>
              <a:ext cx="13949044" cy="634365"/>
            </a:xfrm>
            <a:custGeom>
              <a:avLst/>
              <a:gdLst/>
              <a:ahLst/>
              <a:cxnLst/>
              <a:rect l="l" t="t" r="r" b="b"/>
              <a:pathLst>
                <a:path w="13949044" h="634364">
                  <a:moveTo>
                    <a:pt x="304990" y="88430"/>
                  </a:moveTo>
                  <a:lnTo>
                    <a:pt x="173837" y="140449"/>
                  </a:lnTo>
                  <a:lnTo>
                    <a:pt x="153187" y="0"/>
                  </a:lnTo>
                  <a:lnTo>
                    <a:pt x="132651" y="139585"/>
                  </a:lnTo>
                  <a:lnTo>
                    <a:pt x="685" y="87249"/>
                  </a:lnTo>
                  <a:lnTo>
                    <a:pt x="111315" y="174815"/>
                  </a:lnTo>
                  <a:lnTo>
                    <a:pt x="0" y="262940"/>
                  </a:lnTo>
                  <a:lnTo>
                    <a:pt x="131152" y="210921"/>
                  </a:lnTo>
                  <a:lnTo>
                    <a:pt x="151803" y="351370"/>
                  </a:lnTo>
                  <a:lnTo>
                    <a:pt x="172339" y="211785"/>
                  </a:lnTo>
                  <a:lnTo>
                    <a:pt x="304304" y="264121"/>
                  </a:lnTo>
                  <a:lnTo>
                    <a:pt x="193687" y="176555"/>
                  </a:lnTo>
                  <a:lnTo>
                    <a:pt x="304990" y="88430"/>
                  </a:lnTo>
                  <a:close/>
                </a:path>
                <a:path w="13949044" h="634364">
                  <a:moveTo>
                    <a:pt x="13948550" y="371157"/>
                  </a:moveTo>
                  <a:lnTo>
                    <a:pt x="13817410" y="423164"/>
                  </a:lnTo>
                  <a:lnTo>
                    <a:pt x="13796747" y="282714"/>
                  </a:lnTo>
                  <a:lnTo>
                    <a:pt x="13776224" y="422300"/>
                  </a:lnTo>
                  <a:lnTo>
                    <a:pt x="13644245" y="369963"/>
                  </a:lnTo>
                  <a:lnTo>
                    <a:pt x="13754875" y="457530"/>
                  </a:lnTo>
                  <a:lnTo>
                    <a:pt x="13643572" y="545655"/>
                  </a:lnTo>
                  <a:lnTo>
                    <a:pt x="13774712" y="493636"/>
                  </a:lnTo>
                  <a:lnTo>
                    <a:pt x="13795375" y="634085"/>
                  </a:lnTo>
                  <a:lnTo>
                    <a:pt x="13815911" y="494499"/>
                  </a:lnTo>
                  <a:lnTo>
                    <a:pt x="13947864" y="546836"/>
                  </a:lnTo>
                  <a:lnTo>
                    <a:pt x="13837247" y="459270"/>
                  </a:lnTo>
                  <a:lnTo>
                    <a:pt x="13948550" y="371157"/>
                  </a:lnTo>
                  <a:close/>
                </a:path>
              </a:pathLst>
            </a:custGeom>
            <a:solidFill>
              <a:srgbClr val="F8DE33"/>
            </a:solidFill>
          </p:spPr>
          <p:txBody>
            <a:bodyPr wrap="square" lIns="0" tIns="0" rIns="0" bIns="0" rtlCol="0"/>
            <a:lstStyle/>
            <a:p>
              <a:endParaRPr dirty="0">
                <a:latin typeface="Meiryo UI" panose="020B0604030504040204" pitchFamily="34" charset="-128"/>
              </a:endParaRPr>
            </a:p>
          </p:txBody>
        </p:sp>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3589352" y="9377117"/>
              <a:ext cx="173355" cy="199711"/>
            </a:xfrm>
            <a:prstGeom prst="rect">
              <a:avLst/>
            </a:prstGeom>
          </p:spPr>
        </p:pic>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15913584" y="6476682"/>
              <a:ext cx="173355" cy="199711"/>
            </a:xfrm>
            <a:prstGeom prst="rect">
              <a:avLst/>
            </a:prstGeom>
          </p:spPr>
        </p:pic>
        <p:pic>
          <p:nvPicPr>
            <p:cNvPr id="8" name="object 8"/>
            <p:cNvPicPr/>
            <p:nvPr/>
          </p:nvPicPr>
          <p:blipFill>
            <a:blip r:embed="rId7" cstate="email">
              <a:extLst>
                <a:ext uri="{28A0092B-C50C-407E-A947-70E740481C1C}">
                  <a14:useLocalDpi xmlns:a14="http://schemas.microsoft.com/office/drawing/2010/main"/>
                </a:ext>
              </a:extLst>
            </a:blip>
            <a:stretch>
              <a:fillRect/>
            </a:stretch>
          </p:blipFill>
          <p:spPr>
            <a:xfrm>
              <a:off x="14657078" y="7460945"/>
              <a:ext cx="173355" cy="199711"/>
            </a:xfrm>
            <a:prstGeom prst="rect">
              <a:avLst/>
            </a:prstGeom>
          </p:spPr>
        </p:pic>
        <p:pic>
          <p:nvPicPr>
            <p:cNvPr id="9" name="object 9"/>
            <p:cNvPicPr/>
            <p:nvPr/>
          </p:nvPicPr>
          <p:blipFill>
            <a:blip r:embed="rId5" cstate="email">
              <a:extLst>
                <a:ext uri="{28A0092B-C50C-407E-A947-70E740481C1C}">
                  <a14:useLocalDpi xmlns:a14="http://schemas.microsoft.com/office/drawing/2010/main"/>
                </a:ext>
              </a:extLst>
            </a:blip>
            <a:stretch>
              <a:fillRect/>
            </a:stretch>
          </p:blipFill>
          <p:spPr>
            <a:xfrm>
              <a:off x="2029190" y="6748925"/>
              <a:ext cx="173355" cy="199711"/>
            </a:xfrm>
            <a:prstGeom prst="rect">
              <a:avLst/>
            </a:prstGeom>
          </p:spPr>
        </p:pic>
        <p:pic>
          <p:nvPicPr>
            <p:cNvPr id="10" name="object 10"/>
            <p:cNvPicPr/>
            <p:nvPr/>
          </p:nvPicPr>
          <p:blipFill>
            <a:blip r:embed="rId8" cstate="email">
              <a:extLst>
                <a:ext uri="{28A0092B-C50C-407E-A947-70E740481C1C}">
                  <a14:useLocalDpi xmlns:a14="http://schemas.microsoft.com/office/drawing/2010/main"/>
                </a:ext>
              </a:extLst>
            </a:blip>
            <a:stretch>
              <a:fillRect/>
            </a:stretch>
          </p:blipFill>
          <p:spPr>
            <a:xfrm>
              <a:off x="17379508" y="5796074"/>
              <a:ext cx="173355" cy="199711"/>
            </a:xfrm>
            <a:prstGeom prst="rect">
              <a:avLst/>
            </a:prstGeom>
          </p:spPr>
        </p:pic>
        <p:pic>
          <p:nvPicPr>
            <p:cNvPr id="11" name="object 11"/>
            <p:cNvPicPr/>
            <p:nvPr/>
          </p:nvPicPr>
          <p:blipFill>
            <a:blip r:embed="rId9" cstate="email">
              <a:extLst>
                <a:ext uri="{28A0092B-C50C-407E-A947-70E740481C1C}">
                  <a14:useLocalDpi xmlns:a14="http://schemas.microsoft.com/office/drawing/2010/main"/>
                </a:ext>
              </a:extLst>
            </a:blip>
            <a:stretch>
              <a:fillRect/>
            </a:stretch>
          </p:blipFill>
          <p:spPr>
            <a:xfrm>
              <a:off x="5093773" y="7431347"/>
              <a:ext cx="209187" cy="240987"/>
            </a:xfrm>
            <a:prstGeom prst="rect">
              <a:avLst/>
            </a:prstGeom>
          </p:spPr>
        </p:pic>
        <p:sp>
          <p:nvSpPr>
            <p:cNvPr id="12" name="object 12"/>
            <p:cNvSpPr/>
            <p:nvPr/>
          </p:nvSpPr>
          <p:spPr>
            <a:xfrm>
              <a:off x="14638298" y="3790460"/>
              <a:ext cx="2084070" cy="2084070"/>
            </a:xfrm>
            <a:custGeom>
              <a:avLst/>
              <a:gdLst/>
              <a:ahLst/>
              <a:cxnLst/>
              <a:rect l="l" t="t" r="r" b="b"/>
              <a:pathLst>
                <a:path w="2084069" h="2084070">
                  <a:moveTo>
                    <a:pt x="1041853" y="0"/>
                  </a:moveTo>
                  <a:lnTo>
                    <a:pt x="994163" y="1072"/>
                  </a:lnTo>
                  <a:lnTo>
                    <a:pt x="947023" y="4257"/>
                  </a:lnTo>
                  <a:lnTo>
                    <a:pt x="900480" y="9510"/>
                  </a:lnTo>
                  <a:lnTo>
                    <a:pt x="854579" y="16785"/>
                  </a:lnTo>
                  <a:lnTo>
                    <a:pt x="809366" y="26036"/>
                  </a:lnTo>
                  <a:lnTo>
                    <a:pt x="764888" y="37216"/>
                  </a:lnTo>
                  <a:lnTo>
                    <a:pt x="721190" y="50279"/>
                  </a:lnTo>
                  <a:lnTo>
                    <a:pt x="678318" y="65181"/>
                  </a:lnTo>
                  <a:lnTo>
                    <a:pt x="636318" y="81874"/>
                  </a:lnTo>
                  <a:lnTo>
                    <a:pt x="595236" y="100313"/>
                  </a:lnTo>
                  <a:lnTo>
                    <a:pt x="555118" y="120451"/>
                  </a:lnTo>
                  <a:lnTo>
                    <a:pt x="516011" y="142244"/>
                  </a:lnTo>
                  <a:lnTo>
                    <a:pt x="477959" y="165644"/>
                  </a:lnTo>
                  <a:lnTo>
                    <a:pt x="441010" y="190606"/>
                  </a:lnTo>
                  <a:lnTo>
                    <a:pt x="405209" y="217084"/>
                  </a:lnTo>
                  <a:lnTo>
                    <a:pt x="370601" y="245031"/>
                  </a:lnTo>
                  <a:lnTo>
                    <a:pt x="337234" y="274403"/>
                  </a:lnTo>
                  <a:lnTo>
                    <a:pt x="305153" y="305153"/>
                  </a:lnTo>
                  <a:lnTo>
                    <a:pt x="274403" y="337234"/>
                  </a:lnTo>
                  <a:lnTo>
                    <a:pt x="245031" y="370601"/>
                  </a:lnTo>
                  <a:lnTo>
                    <a:pt x="217084" y="405209"/>
                  </a:lnTo>
                  <a:lnTo>
                    <a:pt x="190606" y="441010"/>
                  </a:lnTo>
                  <a:lnTo>
                    <a:pt x="165644" y="477959"/>
                  </a:lnTo>
                  <a:lnTo>
                    <a:pt x="142244" y="516011"/>
                  </a:lnTo>
                  <a:lnTo>
                    <a:pt x="120451" y="555118"/>
                  </a:lnTo>
                  <a:lnTo>
                    <a:pt x="100313" y="595236"/>
                  </a:lnTo>
                  <a:lnTo>
                    <a:pt x="81874" y="636318"/>
                  </a:lnTo>
                  <a:lnTo>
                    <a:pt x="65181" y="678318"/>
                  </a:lnTo>
                  <a:lnTo>
                    <a:pt x="50279" y="721190"/>
                  </a:lnTo>
                  <a:lnTo>
                    <a:pt x="37216" y="764888"/>
                  </a:lnTo>
                  <a:lnTo>
                    <a:pt x="26036" y="809366"/>
                  </a:lnTo>
                  <a:lnTo>
                    <a:pt x="16785" y="854579"/>
                  </a:lnTo>
                  <a:lnTo>
                    <a:pt x="9510" y="900480"/>
                  </a:lnTo>
                  <a:lnTo>
                    <a:pt x="4257" y="947023"/>
                  </a:lnTo>
                  <a:lnTo>
                    <a:pt x="1072" y="994163"/>
                  </a:lnTo>
                  <a:lnTo>
                    <a:pt x="0" y="1041853"/>
                  </a:lnTo>
                  <a:lnTo>
                    <a:pt x="1072" y="1089542"/>
                  </a:lnTo>
                  <a:lnTo>
                    <a:pt x="4257" y="1136682"/>
                  </a:lnTo>
                  <a:lnTo>
                    <a:pt x="9510" y="1183225"/>
                  </a:lnTo>
                  <a:lnTo>
                    <a:pt x="16785" y="1229126"/>
                  </a:lnTo>
                  <a:lnTo>
                    <a:pt x="26036" y="1274339"/>
                  </a:lnTo>
                  <a:lnTo>
                    <a:pt x="37216" y="1318817"/>
                  </a:lnTo>
                  <a:lnTo>
                    <a:pt x="50279" y="1362515"/>
                  </a:lnTo>
                  <a:lnTo>
                    <a:pt x="65181" y="1405387"/>
                  </a:lnTo>
                  <a:lnTo>
                    <a:pt x="81874" y="1447387"/>
                  </a:lnTo>
                  <a:lnTo>
                    <a:pt x="100313" y="1488469"/>
                  </a:lnTo>
                  <a:lnTo>
                    <a:pt x="120451" y="1528587"/>
                  </a:lnTo>
                  <a:lnTo>
                    <a:pt x="142244" y="1567694"/>
                  </a:lnTo>
                  <a:lnTo>
                    <a:pt x="165644" y="1605746"/>
                  </a:lnTo>
                  <a:lnTo>
                    <a:pt x="190606" y="1642695"/>
                  </a:lnTo>
                  <a:lnTo>
                    <a:pt x="217084" y="1678496"/>
                  </a:lnTo>
                  <a:lnTo>
                    <a:pt x="245031" y="1713104"/>
                  </a:lnTo>
                  <a:lnTo>
                    <a:pt x="274403" y="1746471"/>
                  </a:lnTo>
                  <a:lnTo>
                    <a:pt x="305153" y="1778553"/>
                  </a:lnTo>
                  <a:lnTo>
                    <a:pt x="337234" y="1809302"/>
                  </a:lnTo>
                  <a:lnTo>
                    <a:pt x="370601" y="1838674"/>
                  </a:lnTo>
                  <a:lnTo>
                    <a:pt x="405209" y="1866621"/>
                  </a:lnTo>
                  <a:lnTo>
                    <a:pt x="441010" y="1893099"/>
                  </a:lnTo>
                  <a:lnTo>
                    <a:pt x="477959" y="1918061"/>
                  </a:lnTo>
                  <a:lnTo>
                    <a:pt x="516011" y="1941461"/>
                  </a:lnTo>
                  <a:lnTo>
                    <a:pt x="555118" y="1963254"/>
                  </a:lnTo>
                  <a:lnTo>
                    <a:pt x="595236" y="1983392"/>
                  </a:lnTo>
                  <a:lnTo>
                    <a:pt x="636318" y="2001831"/>
                  </a:lnTo>
                  <a:lnTo>
                    <a:pt x="678318" y="2018524"/>
                  </a:lnTo>
                  <a:lnTo>
                    <a:pt x="721190" y="2033426"/>
                  </a:lnTo>
                  <a:lnTo>
                    <a:pt x="764888" y="2046489"/>
                  </a:lnTo>
                  <a:lnTo>
                    <a:pt x="809366" y="2057670"/>
                  </a:lnTo>
                  <a:lnTo>
                    <a:pt x="854579" y="2066920"/>
                  </a:lnTo>
                  <a:lnTo>
                    <a:pt x="900480" y="2074195"/>
                  </a:lnTo>
                  <a:lnTo>
                    <a:pt x="947023" y="2079448"/>
                  </a:lnTo>
                  <a:lnTo>
                    <a:pt x="994163" y="2082634"/>
                  </a:lnTo>
                  <a:lnTo>
                    <a:pt x="1041853" y="2083706"/>
                  </a:lnTo>
                  <a:lnTo>
                    <a:pt x="1089542" y="2082634"/>
                  </a:lnTo>
                  <a:lnTo>
                    <a:pt x="1136682" y="2079448"/>
                  </a:lnTo>
                  <a:lnTo>
                    <a:pt x="1183225" y="2074195"/>
                  </a:lnTo>
                  <a:lnTo>
                    <a:pt x="1229126" y="2066920"/>
                  </a:lnTo>
                  <a:lnTo>
                    <a:pt x="1274339" y="2057670"/>
                  </a:lnTo>
                  <a:lnTo>
                    <a:pt x="1318817" y="2046489"/>
                  </a:lnTo>
                  <a:lnTo>
                    <a:pt x="1362515" y="2033426"/>
                  </a:lnTo>
                  <a:lnTo>
                    <a:pt x="1405387" y="2018524"/>
                  </a:lnTo>
                  <a:lnTo>
                    <a:pt x="1447387" y="2001831"/>
                  </a:lnTo>
                  <a:lnTo>
                    <a:pt x="1488469" y="1983392"/>
                  </a:lnTo>
                  <a:lnTo>
                    <a:pt x="1528587" y="1963254"/>
                  </a:lnTo>
                  <a:lnTo>
                    <a:pt x="1567694" y="1941461"/>
                  </a:lnTo>
                  <a:lnTo>
                    <a:pt x="1605746" y="1918061"/>
                  </a:lnTo>
                  <a:lnTo>
                    <a:pt x="1642695" y="1893099"/>
                  </a:lnTo>
                  <a:lnTo>
                    <a:pt x="1678496" y="1866621"/>
                  </a:lnTo>
                  <a:lnTo>
                    <a:pt x="1713104" y="1838674"/>
                  </a:lnTo>
                  <a:lnTo>
                    <a:pt x="1746471" y="1809302"/>
                  </a:lnTo>
                  <a:lnTo>
                    <a:pt x="1778553" y="1778553"/>
                  </a:lnTo>
                  <a:lnTo>
                    <a:pt x="1809302" y="1746471"/>
                  </a:lnTo>
                  <a:lnTo>
                    <a:pt x="1838674" y="1713104"/>
                  </a:lnTo>
                  <a:lnTo>
                    <a:pt x="1866621" y="1678496"/>
                  </a:lnTo>
                  <a:lnTo>
                    <a:pt x="1893099" y="1642695"/>
                  </a:lnTo>
                  <a:lnTo>
                    <a:pt x="1918061" y="1605746"/>
                  </a:lnTo>
                  <a:lnTo>
                    <a:pt x="1941461" y="1567694"/>
                  </a:lnTo>
                  <a:lnTo>
                    <a:pt x="1963254" y="1528587"/>
                  </a:lnTo>
                  <a:lnTo>
                    <a:pt x="1983392" y="1488469"/>
                  </a:lnTo>
                  <a:lnTo>
                    <a:pt x="2001831" y="1447387"/>
                  </a:lnTo>
                  <a:lnTo>
                    <a:pt x="2018524" y="1405387"/>
                  </a:lnTo>
                  <a:lnTo>
                    <a:pt x="2033426" y="1362515"/>
                  </a:lnTo>
                  <a:lnTo>
                    <a:pt x="2046489" y="1318817"/>
                  </a:lnTo>
                  <a:lnTo>
                    <a:pt x="2057670" y="1274339"/>
                  </a:lnTo>
                  <a:lnTo>
                    <a:pt x="2066920" y="1229126"/>
                  </a:lnTo>
                  <a:lnTo>
                    <a:pt x="2074195" y="1183225"/>
                  </a:lnTo>
                  <a:lnTo>
                    <a:pt x="2079448" y="1136682"/>
                  </a:lnTo>
                  <a:lnTo>
                    <a:pt x="2082634" y="1089542"/>
                  </a:lnTo>
                  <a:lnTo>
                    <a:pt x="2083706" y="1041853"/>
                  </a:lnTo>
                  <a:lnTo>
                    <a:pt x="2082634" y="994163"/>
                  </a:lnTo>
                  <a:lnTo>
                    <a:pt x="2079448" y="947023"/>
                  </a:lnTo>
                  <a:lnTo>
                    <a:pt x="2074195" y="900480"/>
                  </a:lnTo>
                  <a:lnTo>
                    <a:pt x="2066920" y="854579"/>
                  </a:lnTo>
                  <a:lnTo>
                    <a:pt x="2057670" y="809366"/>
                  </a:lnTo>
                  <a:lnTo>
                    <a:pt x="2046489" y="764888"/>
                  </a:lnTo>
                  <a:lnTo>
                    <a:pt x="2033426" y="721190"/>
                  </a:lnTo>
                  <a:lnTo>
                    <a:pt x="2018524" y="678318"/>
                  </a:lnTo>
                  <a:lnTo>
                    <a:pt x="2001831" y="636318"/>
                  </a:lnTo>
                  <a:lnTo>
                    <a:pt x="1983392" y="595236"/>
                  </a:lnTo>
                  <a:lnTo>
                    <a:pt x="1963254" y="555118"/>
                  </a:lnTo>
                  <a:lnTo>
                    <a:pt x="1941461" y="516011"/>
                  </a:lnTo>
                  <a:lnTo>
                    <a:pt x="1918061" y="477959"/>
                  </a:lnTo>
                  <a:lnTo>
                    <a:pt x="1893099" y="441010"/>
                  </a:lnTo>
                  <a:lnTo>
                    <a:pt x="1866621" y="405209"/>
                  </a:lnTo>
                  <a:lnTo>
                    <a:pt x="1838674" y="370601"/>
                  </a:lnTo>
                  <a:lnTo>
                    <a:pt x="1809302" y="337234"/>
                  </a:lnTo>
                  <a:lnTo>
                    <a:pt x="1778553" y="305153"/>
                  </a:lnTo>
                  <a:lnTo>
                    <a:pt x="1746471" y="274403"/>
                  </a:lnTo>
                  <a:lnTo>
                    <a:pt x="1713104" y="245031"/>
                  </a:lnTo>
                  <a:lnTo>
                    <a:pt x="1678496" y="217084"/>
                  </a:lnTo>
                  <a:lnTo>
                    <a:pt x="1642695" y="190606"/>
                  </a:lnTo>
                  <a:lnTo>
                    <a:pt x="1605746" y="165644"/>
                  </a:lnTo>
                  <a:lnTo>
                    <a:pt x="1567694" y="142244"/>
                  </a:lnTo>
                  <a:lnTo>
                    <a:pt x="1528587" y="120451"/>
                  </a:lnTo>
                  <a:lnTo>
                    <a:pt x="1488469" y="100313"/>
                  </a:lnTo>
                  <a:lnTo>
                    <a:pt x="1447387" y="81874"/>
                  </a:lnTo>
                  <a:lnTo>
                    <a:pt x="1405387" y="65181"/>
                  </a:lnTo>
                  <a:lnTo>
                    <a:pt x="1362515" y="50279"/>
                  </a:lnTo>
                  <a:lnTo>
                    <a:pt x="1318817" y="37216"/>
                  </a:lnTo>
                  <a:lnTo>
                    <a:pt x="1274339" y="26036"/>
                  </a:lnTo>
                  <a:lnTo>
                    <a:pt x="1229126" y="16785"/>
                  </a:lnTo>
                  <a:lnTo>
                    <a:pt x="1183225" y="9510"/>
                  </a:lnTo>
                  <a:lnTo>
                    <a:pt x="1136682" y="4257"/>
                  </a:lnTo>
                  <a:lnTo>
                    <a:pt x="1089542" y="1072"/>
                  </a:lnTo>
                  <a:lnTo>
                    <a:pt x="1041853"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13" name="object 13"/>
            <p:cNvSpPr/>
            <p:nvPr/>
          </p:nvSpPr>
          <p:spPr>
            <a:xfrm>
              <a:off x="14811972" y="4107389"/>
              <a:ext cx="1547495" cy="925830"/>
            </a:xfrm>
            <a:custGeom>
              <a:avLst/>
              <a:gdLst/>
              <a:ahLst/>
              <a:cxnLst/>
              <a:rect l="l" t="t" r="r" b="b"/>
              <a:pathLst>
                <a:path w="1547494" h="925829">
                  <a:moveTo>
                    <a:pt x="858139" y="421792"/>
                  </a:moveTo>
                  <a:lnTo>
                    <a:pt x="839647" y="379412"/>
                  </a:lnTo>
                  <a:lnTo>
                    <a:pt x="808926" y="339902"/>
                  </a:lnTo>
                  <a:lnTo>
                    <a:pt x="780745" y="307784"/>
                  </a:lnTo>
                  <a:lnTo>
                    <a:pt x="764946" y="285038"/>
                  </a:lnTo>
                  <a:lnTo>
                    <a:pt x="752106" y="259257"/>
                  </a:lnTo>
                  <a:lnTo>
                    <a:pt x="743242" y="231914"/>
                  </a:lnTo>
                  <a:lnTo>
                    <a:pt x="739317" y="204431"/>
                  </a:lnTo>
                  <a:lnTo>
                    <a:pt x="739470" y="167144"/>
                  </a:lnTo>
                  <a:lnTo>
                    <a:pt x="740079" y="125996"/>
                  </a:lnTo>
                  <a:lnTo>
                    <a:pt x="737120" y="85077"/>
                  </a:lnTo>
                  <a:lnTo>
                    <a:pt x="726554" y="48488"/>
                  </a:lnTo>
                  <a:lnTo>
                    <a:pt x="704380" y="20307"/>
                  </a:lnTo>
                  <a:lnTo>
                    <a:pt x="666546" y="4610"/>
                  </a:lnTo>
                  <a:lnTo>
                    <a:pt x="615746" y="0"/>
                  </a:lnTo>
                  <a:lnTo>
                    <a:pt x="563511" y="1993"/>
                  </a:lnTo>
                  <a:lnTo>
                    <a:pt x="511048" y="8737"/>
                  </a:lnTo>
                  <a:lnTo>
                    <a:pt x="459574" y="18351"/>
                  </a:lnTo>
                  <a:lnTo>
                    <a:pt x="410273" y="28981"/>
                  </a:lnTo>
                  <a:lnTo>
                    <a:pt x="357187" y="44805"/>
                  </a:lnTo>
                  <a:lnTo>
                    <a:pt x="307809" y="67081"/>
                  </a:lnTo>
                  <a:lnTo>
                    <a:pt x="261137" y="94526"/>
                  </a:lnTo>
                  <a:lnTo>
                    <a:pt x="216217" y="125818"/>
                  </a:lnTo>
                  <a:lnTo>
                    <a:pt x="172059" y="159651"/>
                  </a:lnTo>
                  <a:lnTo>
                    <a:pt x="142951" y="185343"/>
                  </a:lnTo>
                  <a:lnTo>
                    <a:pt x="95250" y="243255"/>
                  </a:lnTo>
                  <a:lnTo>
                    <a:pt x="74422" y="275742"/>
                  </a:lnTo>
                  <a:lnTo>
                    <a:pt x="64084" y="290995"/>
                  </a:lnTo>
                  <a:lnTo>
                    <a:pt x="33401" y="337667"/>
                  </a:lnTo>
                  <a:lnTo>
                    <a:pt x="21920" y="390842"/>
                  </a:lnTo>
                  <a:lnTo>
                    <a:pt x="18275" y="408774"/>
                  </a:lnTo>
                  <a:lnTo>
                    <a:pt x="9944" y="448640"/>
                  </a:lnTo>
                  <a:lnTo>
                    <a:pt x="5359" y="487718"/>
                  </a:lnTo>
                  <a:lnTo>
                    <a:pt x="3200" y="541578"/>
                  </a:lnTo>
                  <a:lnTo>
                    <a:pt x="3111" y="560222"/>
                  </a:lnTo>
                  <a:lnTo>
                    <a:pt x="2133" y="598690"/>
                  </a:lnTo>
                  <a:lnTo>
                    <a:pt x="495" y="638086"/>
                  </a:lnTo>
                  <a:lnTo>
                    <a:pt x="0" y="677367"/>
                  </a:lnTo>
                  <a:lnTo>
                    <a:pt x="2527" y="715492"/>
                  </a:lnTo>
                  <a:lnTo>
                    <a:pt x="15582" y="762431"/>
                  </a:lnTo>
                  <a:lnTo>
                    <a:pt x="40119" y="800735"/>
                  </a:lnTo>
                  <a:lnTo>
                    <a:pt x="73583" y="831380"/>
                  </a:lnTo>
                  <a:lnTo>
                    <a:pt x="113398" y="855345"/>
                  </a:lnTo>
                  <a:lnTo>
                    <a:pt x="157010" y="873594"/>
                  </a:lnTo>
                  <a:lnTo>
                    <a:pt x="201853" y="887120"/>
                  </a:lnTo>
                  <a:lnTo>
                    <a:pt x="229603" y="895057"/>
                  </a:lnTo>
                  <a:lnTo>
                    <a:pt x="256908" y="903566"/>
                  </a:lnTo>
                  <a:lnTo>
                    <a:pt x="284441" y="911440"/>
                  </a:lnTo>
                  <a:lnTo>
                    <a:pt x="312839" y="917460"/>
                  </a:lnTo>
                  <a:lnTo>
                    <a:pt x="328333" y="919175"/>
                  </a:lnTo>
                  <a:lnTo>
                    <a:pt x="359130" y="920775"/>
                  </a:lnTo>
                  <a:lnTo>
                    <a:pt x="374561" y="922705"/>
                  </a:lnTo>
                  <a:lnTo>
                    <a:pt x="401218" y="925715"/>
                  </a:lnTo>
                  <a:lnTo>
                    <a:pt x="428650" y="924839"/>
                  </a:lnTo>
                  <a:lnTo>
                    <a:pt x="455637" y="919416"/>
                  </a:lnTo>
                  <a:lnTo>
                    <a:pt x="520776" y="877684"/>
                  </a:lnTo>
                  <a:lnTo>
                    <a:pt x="548309" y="839216"/>
                  </a:lnTo>
                  <a:lnTo>
                    <a:pt x="567791" y="795693"/>
                  </a:lnTo>
                  <a:lnTo>
                    <a:pt x="583476" y="749503"/>
                  </a:lnTo>
                  <a:lnTo>
                    <a:pt x="599630" y="702983"/>
                  </a:lnTo>
                  <a:lnTo>
                    <a:pt x="620522" y="658507"/>
                  </a:lnTo>
                  <a:lnTo>
                    <a:pt x="645198" y="620852"/>
                  </a:lnTo>
                  <a:lnTo>
                    <a:pt x="674128" y="586079"/>
                  </a:lnTo>
                  <a:lnTo>
                    <a:pt x="706983" y="555002"/>
                  </a:lnTo>
                  <a:lnTo>
                    <a:pt x="743445" y="528408"/>
                  </a:lnTo>
                  <a:lnTo>
                    <a:pt x="783183" y="507123"/>
                  </a:lnTo>
                  <a:lnTo>
                    <a:pt x="801801" y="498627"/>
                  </a:lnTo>
                  <a:lnTo>
                    <a:pt x="819835" y="488988"/>
                  </a:lnTo>
                  <a:lnTo>
                    <a:pt x="836142" y="477266"/>
                  </a:lnTo>
                  <a:lnTo>
                    <a:pt x="849604" y="462521"/>
                  </a:lnTo>
                  <a:lnTo>
                    <a:pt x="858139" y="421792"/>
                  </a:lnTo>
                  <a:close/>
                </a:path>
                <a:path w="1547494" h="925829">
                  <a:moveTo>
                    <a:pt x="1227277" y="157099"/>
                  </a:moveTo>
                  <a:lnTo>
                    <a:pt x="1227251" y="121132"/>
                  </a:lnTo>
                  <a:lnTo>
                    <a:pt x="1199222" y="86283"/>
                  </a:lnTo>
                  <a:lnTo>
                    <a:pt x="1154633" y="67449"/>
                  </a:lnTo>
                  <a:lnTo>
                    <a:pt x="1102042" y="62141"/>
                  </a:lnTo>
                  <a:lnTo>
                    <a:pt x="1050010" y="67881"/>
                  </a:lnTo>
                  <a:lnTo>
                    <a:pt x="1007084" y="82194"/>
                  </a:lnTo>
                  <a:lnTo>
                    <a:pt x="970711" y="106908"/>
                  </a:lnTo>
                  <a:lnTo>
                    <a:pt x="951369" y="151320"/>
                  </a:lnTo>
                  <a:lnTo>
                    <a:pt x="946251" y="180060"/>
                  </a:lnTo>
                  <a:lnTo>
                    <a:pt x="947432" y="199377"/>
                  </a:lnTo>
                  <a:lnTo>
                    <a:pt x="969594" y="250964"/>
                  </a:lnTo>
                  <a:lnTo>
                    <a:pt x="1000671" y="275945"/>
                  </a:lnTo>
                  <a:lnTo>
                    <a:pt x="1053541" y="289293"/>
                  </a:lnTo>
                  <a:lnTo>
                    <a:pt x="1108430" y="290220"/>
                  </a:lnTo>
                  <a:lnTo>
                    <a:pt x="1133716" y="288925"/>
                  </a:lnTo>
                  <a:lnTo>
                    <a:pt x="1172502" y="272364"/>
                  </a:lnTo>
                  <a:lnTo>
                    <a:pt x="1212621" y="223621"/>
                  </a:lnTo>
                  <a:lnTo>
                    <a:pt x="1227277" y="157099"/>
                  </a:lnTo>
                  <a:close/>
                </a:path>
                <a:path w="1547494" h="925829">
                  <a:moveTo>
                    <a:pt x="1547241" y="575627"/>
                  </a:moveTo>
                  <a:lnTo>
                    <a:pt x="1541487" y="530313"/>
                  </a:lnTo>
                  <a:lnTo>
                    <a:pt x="1522844" y="491642"/>
                  </a:lnTo>
                  <a:lnTo>
                    <a:pt x="1492808" y="460095"/>
                  </a:lnTo>
                  <a:lnTo>
                    <a:pt x="1452918" y="436156"/>
                  </a:lnTo>
                  <a:lnTo>
                    <a:pt x="1399832" y="416521"/>
                  </a:lnTo>
                  <a:lnTo>
                    <a:pt x="1349730" y="406793"/>
                  </a:lnTo>
                  <a:lnTo>
                    <a:pt x="1301457" y="406438"/>
                  </a:lnTo>
                  <a:lnTo>
                    <a:pt x="1253794" y="414883"/>
                  </a:lnTo>
                  <a:lnTo>
                    <a:pt x="1205560" y="431596"/>
                  </a:lnTo>
                  <a:lnTo>
                    <a:pt x="1155573" y="456044"/>
                  </a:lnTo>
                  <a:lnTo>
                    <a:pt x="1122070" y="476694"/>
                  </a:lnTo>
                  <a:lnTo>
                    <a:pt x="1089672" y="499795"/>
                  </a:lnTo>
                  <a:lnTo>
                    <a:pt x="1057605" y="523544"/>
                  </a:lnTo>
                  <a:lnTo>
                    <a:pt x="1025144" y="546087"/>
                  </a:lnTo>
                  <a:lnTo>
                    <a:pt x="988237" y="576084"/>
                  </a:lnTo>
                  <a:lnTo>
                    <a:pt x="955484" y="615797"/>
                  </a:lnTo>
                  <a:lnTo>
                    <a:pt x="933488" y="661301"/>
                  </a:lnTo>
                  <a:lnTo>
                    <a:pt x="928839" y="708660"/>
                  </a:lnTo>
                  <a:lnTo>
                    <a:pt x="943102" y="748080"/>
                  </a:lnTo>
                  <a:lnTo>
                    <a:pt x="971003" y="777481"/>
                  </a:lnTo>
                  <a:lnTo>
                    <a:pt x="1007872" y="797598"/>
                  </a:lnTo>
                  <a:lnTo>
                    <a:pt x="1049045" y="809155"/>
                  </a:lnTo>
                  <a:lnTo>
                    <a:pt x="1089888" y="812888"/>
                  </a:lnTo>
                  <a:lnTo>
                    <a:pt x="1122768" y="811885"/>
                  </a:lnTo>
                  <a:lnTo>
                    <a:pt x="1155687" y="809129"/>
                  </a:lnTo>
                  <a:lnTo>
                    <a:pt x="1188605" y="805103"/>
                  </a:lnTo>
                  <a:lnTo>
                    <a:pt x="1221435" y="800315"/>
                  </a:lnTo>
                  <a:lnTo>
                    <a:pt x="1278890" y="791502"/>
                  </a:lnTo>
                  <a:lnTo>
                    <a:pt x="1297876" y="788835"/>
                  </a:lnTo>
                  <a:lnTo>
                    <a:pt x="1343787" y="781011"/>
                  </a:lnTo>
                  <a:lnTo>
                    <a:pt x="1385163" y="768858"/>
                  </a:lnTo>
                  <a:lnTo>
                    <a:pt x="1423809" y="749769"/>
                  </a:lnTo>
                  <a:lnTo>
                    <a:pt x="1461541" y="721156"/>
                  </a:lnTo>
                  <a:lnTo>
                    <a:pt x="1493431" y="690143"/>
                  </a:lnTo>
                  <a:lnTo>
                    <a:pt x="1520456" y="656399"/>
                  </a:lnTo>
                  <a:lnTo>
                    <a:pt x="1539455" y="618667"/>
                  </a:lnTo>
                  <a:lnTo>
                    <a:pt x="1547241" y="575627"/>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pic>
          <p:nvPicPr>
            <p:cNvPr id="14" name="object 14"/>
            <p:cNvPicPr/>
            <p:nvPr/>
          </p:nvPicPr>
          <p:blipFill>
            <a:blip r:embed="rId10" cstate="email">
              <a:extLst>
                <a:ext uri="{28A0092B-C50C-407E-A947-70E740481C1C}">
                  <a14:useLocalDpi xmlns:a14="http://schemas.microsoft.com/office/drawing/2010/main"/>
                </a:ext>
              </a:extLst>
            </a:blip>
            <a:stretch>
              <a:fillRect/>
            </a:stretch>
          </p:blipFill>
          <p:spPr>
            <a:xfrm>
              <a:off x="15640604" y="5466264"/>
              <a:ext cx="232843" cy="193410"/>
            </a:xfrm>
            <a:prstGeom prst="rect">
              <a:avLst/>
            </a:prstGeom>
          </p:spPr>
        </p:pic>
        <p:sp>
          <p:nvSpPr>
            <p:cNvPr id="15" name="object 15"/>
            <p:cNvSpPr/>
            <p:nvPr/>
          </p:nvSpPr>
          <p:spPr>
            <a:xfrm>
              <a:off x="14926137" y="5146808"/>
              <a:ext cx="461009" cy="372110"/>
            </a:xfrm>
            <a:custGeom>
              <a:avLst/>
              <a:gdLst/>
              <a:ahLst/>
              <a:cxnLst/>
              <a:rect l="l" t="t" r="r" b="b"/>
              <a:pathLst>
                <a:path w="461009" h="372110">
                  <a:moveTo>
                    <a:pt x="109314" y="0"/>
                  </a:moveTo>
                  <a:lnTo>
                    <a:pt x="61836" y="3778"/>
                  </a:lnTo>
                  <a:lnTo>
                    <a:pt x="21970" y="25359"/>
                  </a:lnTo>
                  <a:lnTo>
                    <a:pt x="0" y="60932"/>
                  </a:lnTo>
                  <a:lnTo>
                    <a:pt x="6207" y="106687"/>
                  </a:lnTo>
                  <a:lnTo>
                    <a:pt x="48840" y="169263"/>
                  </a:lnTo>
                  <a:lnTo>
                    <a:pt x="80352" y="203823"/>
                  </a:lnTo>
                  <a:lnTo>
                    <a:pt x="116948" y="238634"/>
                  </a:lnTo>
                  <a:lnTo>
                    <a:pt x="157345" y="272246"/>
                  </a:lnTo>
                  <a:lnTo>
                    <a:pt x="200259" y="303212"/>
                  </a:lnTo>
                  <a:lnTo>
                    <a:pt x="244406" y="330081"/>
                  </a:lnTo>
                  <a:lnTo>
                    <a:pt x="288503" y="351407"/>
                  </a:lnTo>
                  <a:lnTo>
                    <a:pt x="331265" y="365740"/>
                  </a:lnTo>
                  <a:lnTo>
                    <a:pt x="371409" y="371631"/>
                  </a:lnTo>
                  <a:lnTo>
                    <a:pt x="407651" y="367632"/>
                  </a:lnTo>
                  <a:lnTo>
                    <a:pt x="443948" y="325636"/>
                  </a:lnTo>
                  <a:lnTo>
                    <a:pt x="460204" y="259782"/>
                  </a:lnTo>
                  <a:lnTo>
                    <a:pt x="460717" y="252097"/>
                  </a:lnTo>
                  <a:lnTo>
                    <a:pt x="460549" y="245133"/>
                  </a:lnTo>
                  <a:lnTo>
                    <a:pt x="444792" y="192474"/>
                  </a:lnTo>
                  <a:lnTo>
                    <a:pt x="418379" y="153941"/>
                  </a:lnTo>
                  <a:lnTo>
                    <a:pt x="383396" y="122381"/>
                  </a:lnTo>
                  <a:lnTo>
                    <a:pt x="342830" y="96368"/>
                  </a:lnTo>
                  <a:lnTo>
                    <a:pt x="299666" y="74478"/>
                  </a:lnTo>
                  <a:lnTo>
                    <a:pt x="256891" y="55286"/>
                  </a:lnTo>
                  <a:lnTo>
                    <a:pt x="220946" y="38653"/>
                  </a:lnTo>
                  <a:lnTo>
                    <a:pt x="185109" y="22338"/>
                  </a:lnTo>
                  <a:lnTo>
                    <a:pt x="148268" y="8675"/>
                  </a:lnTo>
                  <a:lnTo>
                    <a:pt x="109314"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16" name="object 16"/>
            <p:cNvSpPr/>
            <p:nvPr/>
          </p:nvSpPr>
          <p:spPr>
            <a:xfrm>
              <a:off x="4628131" y="8596596"/>
              <a:ext cx="1277620" cy="1277620"/>
            </a:xfrm>
            <a:custGeom>
              <a:avLst/>
              <a:gdLst/>
              <a:ahLst/>
              <a:cxnLst/>
              <a:rect l="l" t="t" r="r" b="b"/>
              <a:pathLst>
                <a:path w="1277620" h="1277620">
                  <a:moveTo>
                    <a:pt x="638724" y="0"/>
                  </a:moveTo>
                  <a:lnTo>
                    <a:pt x="591055" y="1751"/>
                  </a:lnTo>
                  <a:lnTo>
                    <a:pt x="544338" y="6925"/>
                  </a:lnTo>
                  <a:lnTo>
                    <a:pt x="498696" y="15397"/>
                  </a:lnTo>
                  <a:lnTo>
                    <a:pt x="454253" y="27043"/>
                  </a:lnTo>
                  <a:lnTo>
                    <a:pt x="411131" y="41740"/>
                  </a:lnTo>
                  <a:lnTo>
                    <a:pt x="369455" y="59365"/>
                  </a:lnTo>
                  <a:lnTo>
                    <a:pt x="329348" y="79794"/>
                  </a:lnTo>
                  <a:lnTo>
                    <a:pt x="290933" y="102903"/>
                  </a:lnTo>
                  <a:lnTo>
                    <a:pt x="254335" y="128569"/>
                  </a:lnTo>
                  <a:lnTo>
                    <a:pt x="219675" y="156669"/>
                  </a:lnTo>
                  <a:lnTo>
                    <a:pt x="187079" y="187079"/>
                  </a:lnTo>
                  <a:lnTo>
                    <a:pt x="156669" y="219675"/>
                  </a:lnTo>
                  <a:lnTo>
                    <a:pt x="128569" y="254335"/>
                  </a:lnTo>
                  <a:lnTo>
                    <a:pt x="102903" y="290933"/>
                  </a:lnTo>
                  <a:lnTo>
                    <a:pt x="79794" y="329348"/>
                  </a:lnTo>
                  <a:lnTo>
                    <a:pt x="59365" y="369455"/>
                  </a:lnTo>
                  <a:lnTo>
                    <a:pt x="41740" y="411131"/>
                  </a:lnTo>
                  <a:lnTo>
                    <a:pt x="27043" y="454253"/>
                  </a:lnTo>
                  <a:lnTo>
                    <a:pt x="15397" y="498696"/>
                  </a:lnTo>
                  <a:lnTo>
                    <a:pt x="6925" y="544338"/>
                  </a:lnTo>
                  <a:lnTo>
                    <a:pt x="1751" y="591055"/>
                  </a:lnTo>
                  <a:lnTo>
                    <a:pt x="0" y="638724"/>
                  </a:lnTo>
                  <a:lnTo>
                    <a:pt x="1751" y="686392"/>
                  </a:lnTo>
                  <a:lnTo>
                    <a:pt x="6925" y="733109"/>
                  </a:lnTo>
                  <a:lnTo>
                    <a:pt x="15397" y="778751"/>
                  </a:lnTo>
                  <a:lnTo>
                    <a:pt x="27043" y="823194"/>
                  </a:lnTo>
                  <a:lnTo>
                    <a:pt x="41740" y="866316"/>
                  </a:lnTo>
                  <a:lnTo>
                    <a:pt x="59365" y="907992"/>
                  </a:lnTo>
                  <a:lnTo>
                    <a:pt x="79794" y="948099"/>
                  </a:lnTo>
                  <a:lnTo>
                    <a:pt x="102903" y="986514"/>
                  </a:lnTo>
                  <a:lnTo>
                    <a:pt x="128569" y="1023112"/>
                  </a:lnTo>
                  <a:lnTo>
                    <a:pt x="156669" y="1057772"/>
                  </a:lnTo>
                  <a:lnTo>
                    <a:pt x="187079" y="1090368"/>
                  </a:lnTo>
                  <a:lnTo>
                    <a:pt x="219675" y="1120778"/>
                  </a:lnTo>
                  <a:lnTo>
                    <a:pt x="254335" y="1148878"/>
                  </a:lnTo>
                  <a:lnTo>
                    <a:pt x="290933" y="1174544"/>
                  </a:lnTo>
                  <a:lnTo>
                    <a:pt x="329348" y="1197653"/>
                  </a:lnTo>
                  <a:lnTo>
                    <a:pt x="369455" y="1218082"/>
                  </a:lnTo>
                  <a:lnTo>
                    <a:pt x="411131" y="1235707"/>
                  </a:lnTo>
                  <a:lnTo>
                    <a:pt x="454253" y="1250404"/>
                  </a:lnTo>
                  <a:lnTo>
                    <a:pt x="498696" y="1262050"/>
                  </a:lnTo>
                  <a:lnTo>
                    <a:pt x="544338" y="1270522"/>
                  </a:lnTo>
                  <a:lnTo>
                    <a:pt x="591055" y="1275696"/>
                  </a:lnTo>
                  <a:lnTo>
                    <a:pt x="638724" y="1277448"/>
                  </a:lnTo>
                  <a:lnTo>
                    <a:pt x="686392" y="1275696"/>
                  </a:lnTo>
                  <a:lnTo>
                    <a:pt x="733109" y="1270522"/>
                  </a:lnTo>
                  <a:lnTo>
                    <a:pt x="778751" y="1262050"/>
                  </a:lnTo>
                  <a:lnTo>
                    <a:pt x="823194" y="1250404"/>
                  </a:lnTo>
                  <a:lnTo>
                    <a:pt x="866316" y="1235707"/>
                  </a:lnTo>
                  <a:lnTo>
                    <a:pt x="907992" y="1218082"/>
                  </a:lnTo>
                  <a:lnTo>
                    <a:pt x="948099" y="1197653"/>
                  </a:lnTo>
                  <a:lnTo>
                    <a:pt x="986514" y="1174544"/>
                  </a:lnTo>
                  <a:lnTo>
                    <a:pt x="1023112" y="1148878"/>
                  </a:lnTo>
                  <a:lnTo>
                    <a:pt x="1057772" y="1120778"/>
                  </a:lnTo>
                  <a:lnTo>
                    <a:pt x="1090368" y="1090368"/>
                  </a:lnTo>
                  <a:lnTo>
                    <a:pt x="1120778" y="1057772"/>
                  </a:lnTo>
                  <a:lnTo>
                    <a:pt x="1148878" y="1023112"/>
                  </a:lnTo>
                  <a:lnTo>
                    <a:pt x="1174544" y="986514"/>
                  </a:lnTo>
                  <a:lnTo>
                    <a:pt x="1197653" y="948099"/>
                  </a:lnTo>
                  <a:lnTo>
                    <a:pt x="1218082" y="907992"/>
                  </a:lnTo>
                  <a:lnTo>
                    <a:pt x="1235707" y="866316"/>
                  </a:lnTo>
                  <a:lnTo>
                    <a:pt x="1250404" y="823194"/>
                  </a:lnTo>
                  <a:lnTo>
                    <a:pt x="1262050" y="778751"/>
                  </a:lnTo>
                  <a:lnTo>
                    <a:pt x="1270522" y="733109"/>
                  </a:lnTo>
                  <a:lnTo>
                    <a:pt x="1275696" y="686392"/>
                  </a:lnTo>
                  <a:lnTo>
                    <a:pt x="1277448" y="638724"/>
                  </a:lnTo>
                  <a:lnTo>
                    <a:pt x="1275696" y="591055"/>
                  </a:lnTo>
                  <a:lnTo>
                    <a:pt x="1270522" y="544338"/>
                  </a:lnTo>
                  <a:lnTo>
                    <a:pt x="1262050" y="498696"/>
                  </a:lnTo>
                  <a:lnTo>
                    <a:pt x="1250404" y="454253"/>
                  </a:lnTo>
                  <a:lnTo>
                    <a:pt x="1235707" y="411131"/>
                  </a:lnTo>
                  <a:lnTo>
                    <a:pt x="1218082" y="369455"/>
                  </a:lnTo>
                  <a:lnTo>
                    <a:pt x="1197653" y="329348"/>
                  </a:lnTo>
                  <a:lnTo>
                    <a:pt x="1174544" y="290933"/>
                  </a:lnTo>
                  <a:lnTo>
                    <a:pt x="1148878" y="254335"/>
                  </a:lnTo>
                  <a:lnTo>
                    <a:pt x="1120778" y="219675"/>
                  </a:lnTo>
                  <a:lnTo>
                    <a:pt x="1090368" y="187079"/>
                  </a:lnTo>
                  <a:lnTo>
                    <a:pt x="1057772" y="156669"/>
                  </a:lnTo>
                  <a:lnTo>
                    <a:pt x="1023112" y="128569"/>
                  </a:lnTo>
                  <a:lnTo>
                    <a:pt x="986514" y="102903"/>
                  </a:lnTo>
                  <a:lnTo>
                    <a:pt x="948099" y="79794"/>
                  </a:lnTo>
                  <a:lnTo>
                    <a:pt x="907992" y="59365"/>
                  </a:lnTo>
                  <a:lnTo>
                    <a:pt x="866316" y="41740"/>
                  </a:lnTo>
                  <a:lnTo>
                    <a:pt x="823194" y="27043"/>
                  </a:lnTo>
                  <a:lnTo>
                    <a:pt x="778751" y="15397"/>
                  </a:lnTo>
                  <a:lnTo>
                    <a:pt x="733109" y="6925"/>
                  </a:lnTo>
                  <a:lnTo>
                    <a:pt x="686392" y="1751"/>
                  </a:lnTo>
                  <a:lnTo>
                    <a:pt x="638724"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17" name="object 17"/>
            <p:cNvSpPr/>
            <p:nvPr/>
          </p:nvSpPr>
          <p:spPr>
            <a:xfrm>
              <a:off x="4628121" y="8629859"/>
              <a:ext cx="1275080" cy="1179830"/>
            </a:xfrm>
            <a:custGeom>
              <a:avLst/>
              <a:gdLst/>
              <a:ahLst/>
              <a:cxnLst/>
              <a:rect l="l" t="t" r="r" b="b"/>
              <a:pathLst>
                <a:path w="1275079" h="1179829">
                  <a:moveTo>
                    <a:pt x="1034923" y="104673"/>
                  </a:moveTo>
                  <a:lnTo>
                    <a:pt x="990600" y="72542"/>
                  </a:lnTo>
                  <a:lnTo>
                    <a:pt x="943533" y="44234"/>
                  </a:lnTo>
                  <a:lnTo>
                    <a:pt x="893953" y="19977"/>
                  </a:lnTo>
                  <a:lnTo>
                    <a:pt x="842060" y="0"/>
                  </a:lnTo>
                  <a:lnTo>
                    <a:pt x="821397" y="6121"/>
                  </a:lnTo>
                  <a:lnTo>
                    <a:pt x="801801" y="12560"/>
                  </a:lnTo>
                  <a:lnTo>
                    <a:pt x="783450" y="19291"/>
                  </a:lnTo>
                  <a:lnTo>
                    <a:pt x="766470" y="26352"/>
                  </a:lnTo>
                  <a:lnTo>
                    <a:pt x="719556" y="44729"/>
                  </a:lnTo>
                  <a:lnTo>
                    <a:pt x="670941" y="59321"/>
                  </a:lnTo>
                  <a:lnTo>
                    <a:pt x="620890" y="70599"/>
                  </a:lnTo>
                  <a:lnTo>
                    <a:pt x="569645" y="79044"/>
                  </a:lnTo>
                  <a:lnTo>
                    <a:pt x="517486" y="85140"/>
                  </a:lnTo>
                  <a:lnTo>
                    <a:pt x="464680" y="89369"/>
                  </a:lnTo>
                  <a:lnTo>
                    <a:pt x="411454" y="92214"/>
                  </a:lnTo>
                  <a:lnTo>
                    <a:pt x="358101" y="94145"/>
                  </a:lnTo>
                  <a:lnTo>
                    <a:pt x="252031" y="97205"/>
                  </a:lnTo>
                  <a:lnTo>
                    <a:pt x="209410" y="132702"/>
                  </a:lnTo>
                  <a:lnTo>
                    <a:pt x="170053" y="171729"/>
                  </a:lnTo>
                  <a:lnTo>
                    <a:pt x="134175" y="214033"/>
                  </a:lnTo>
                  <a:lnTo>
                    <a:pt x="102019" y="259372"/>
                  </a:lnTo>
                  <a:lnTo>
                    <a:pt x="141795" y="260731"/>
                  </a:lnTo>
                  <a:lnTo>
                    <a:pt x="185394" y="261556"/>
                  </a:lnTo>
                  <a:lnTo>
                    <a:pt x="232181" y="261696"/>
                  </a:lnTo>
                  <a:lnTo>
                    <a:pt x="281508" y="261010"/>
                  </a:lnTo>
                  <a:lnTo>
                    <a:pt x="332740" y="259384"/>
                  </a:lnTo>
                  <a:lnTo>
                    <a:pt x="385254" y="256679"/>
                  </a:lnTo>
                  <a:lnTo>
                    <a:pt x="438404" y="252755"/>
                  </a:lnTo>
                  <a:lnTo>
                    <a:pt x="491566" y="247459"/>
                  </a:lnTo>
                  <a:lnTo>
                    <a:pt x="544093" y="240677"/>
                  </a:lnTo>
                  <a:lnTo>
                    <a:pt x="595350" y="232270"/>
                  </a:lnTo>
                  <a:lnTo>
                    <a:pt x="644702" y="222097"/>
                  </a:lnTo>
                  <a:lnTo>
                    <a:pt x="691515" y="210032"/>
                  </a:lnTo>
                  <a:lnTo>
                    <a:pt x="735152" y="195922"/>
                  </a:lnTo>
                  <a:lnTo>
                    <a:pt x="774992" y="179654"/>
                  </a:lnTo>
                  <a:lnTo>
                    <a:pt x="822121" y="160121"/>
                  </a:lnTo>
                  <a:lnTo>
                    <a:pt x="872705" y="143014"/>
                  </a:lnTo>
                  <a:lnTo>
                    <a:pt x="925715" y="128181"/>
                  </a:lnTo>
                  <a:lnTo>
                    <a:pt x="980122" y="115455"/>
                  </a:lnTo>
                  <a:lnTo>
                    <a:pt x="1034923" y="104673"/>
                  </a:lnTo>
                  <a:close/>
                </a:path>
                <a:path w="1275079" h="1179829">
                  <a:moveTo>
                    <a:pt x="1239710" y="822071"/>
                  </a:moveTo>
                  <a:lnTo>
                    <a:pt x="1194346" y="834161"/>
                  </a:lnTo>
                  <a:lnTo>
                    <a:pt x="1147127" y="846353"/>
                  </a:lnTo>
                  <a:lnTo>
                    <a:pt x="1098308" y="858494"/>
                  </a:lnTo>
                  <a:lnTo>
                    <a:pt x="1048118" y="870483"/>
                  </a:lnTo>
                  <a:lnTo>
                    <a:pt x="996823" y="882192"/>
                  </a:lnTo>
                  <a:lnTo>
                    <a:pt x="944638" y="893495"/>
                  </a:lnTo>
                  <a:lnTo>
                    <a:pt x="891832" y="904278"/>
                  </a:lnTo>
                  <a:lnTo>
                    <a:pt x="838644" y="914400"/>
                  </a:lnTo>
                  <a:lnTo>
                    <a:pt x="785304" y="923759"/>
                  </a:lnTo>
                  <a:lnTo>
                    <a:pt x="732066" y="932218"/>
                  </a:lnTo>
                  <a:lnTo>
                    <a:pt x="679157" y="939660"/>
                  </a:lnTo>
                  <a:lnTo>
                    <a:pt x="626846" y="945959"/>
                  </a:lnTo>
                  <a:lnTo>
                    <a:pt x="575360" y="950988"/>
                  </a:lnTo>
                  <a:lnTo>
                    <a:pt x="524941" y="954633"/>
                  </a:lnTo>
                  <a:lnTo>
                    <a:pt x="455536" y="960615"/>
                  </a:lnTo>
                  <a:lnTo>
                    <a:pt x="393750" y="969759"/>
                  </a:lnTo>
                  <a:lnTo>
                    <a:pt x="339051" y="981671"/>
                  </a:lnTo>
                  <a:lnTo>
                    <a:pt x="290893" y="996010"/>
                  </a:lnTo>
                  <a:lnTo>
                    <a:pt x="248716" y="1012405"/>
                  </a:lnTo>
                  <a:lnTo>
                    <a:pt x="211988" y="1030465"/>
                  </a:lnTo>
                  <a:lnTo>
                    <a:pt x="180162" y="1049858"/>
                  </a:lnTo>
                  <a:lnTo>
                    <a:pt x="220345" y="1087907"/>
                  </a:lnTo>
                  <a:lnTo>
                    <a:pt x="263690" y="1122413"/>
                  </a:lnTo>
                  <a:lnTo>
                    <a:pt x="309981" y="1153109"/>
                  </a:lnTo>
                  <a:lnTo>
                    <a:pt x="358990" y="1179753"/>
                  </a:lnTo>
                  <a:lnTo>
                    <a:pt x="397027" y="1124369"/>
                  </a:lnTo>
                  <a:lnTo>
                    <a:pt x="415175" y="1103020"/>
                  </a:lnTo>
                  <a:lnTo>
                    <a:pt x="466432" y="1082344"/>
                  </a:lnTo>
                  <a:lnTo>
                    <a:pt x="535406" y="1071130"/>
                  </a:lnTo>
                  <a:lnTo>
                    <a:pt x="655104" y="1060602"/>
                  </a:lnTo>
                  <a:lnTo>
                    <a:pt x="700481" y="1056513"/>
                  </a:lnTo>
                  <a:lnTo>
                    <a:pt x="749071" y="1051204"/>
                  </a:lnTo>
                  <a:lnTo>
                    <a:pt x="801166" y="1044092"/>
                  </a:lnTo>
                  <a:lnTo>
                    <a:pt x="857059" y="1034618"/>
                  </a:lnTo>
                  <a:lnTo>
                    <a:pt x="917028" y="1022223"/>
                  </a:lnTo>
                  <a:lnTo>
                    <a:pt x="981367" y="1006335"/>
                  </a:lnTo>
                  <a:lnTo>
                    <a:pt x="1050353" y="986409"/>
                  </a:lnTo>
                  <a:lnTo>
                    <a:pt x="1117041" y="965365"/>
                  </a:lnTo>
                  <a:lnTo>
                    <a:pt x="1179639" y="945007"/>
                  </a:lnTo>
                  <a:lnTo>
                    <a:pt x="1212888" y="885393"/>
                  </a:lnTo>
                  <a:lnTo>
                    <a:pt x="1227137" y="854176"/>
                  </a:lnTo>
                  <a:lnTo>
                    <a:pt x="1239710" y="822071"/>
                  </a:lnTo>
                  <a:close/>
                </a:path>
                <a:path w="1275079" h="1179829">
                  <a:moveTo>
                    <a:pt x="1274762" y="548068"/>
                  </a:moveTo>
                  <a:lnTo>
                    <a:pt x="1267053" y="490791"/>
                  </a:lnTo>
                  <a:lnTo>
                    <a:pt x="1254417" y="435229"/>
                  </a:lnTo>
                  <a:lnTo>
                    <a:pt x="1237068" y="381609"/>
                  </a:lnTo>
                  <a:lnTo>
                    <a:pt x="1215212" y="330200"/>
                  </a:lnTo>
                  <a:lnTo>
                    <a:pt x="1180503" y="339153"/>
                  </a:lnTo>
                  <a:lnTo>
                    <a:pt x="1143431" y="348094"/>
                  </a:lnTo>
                  <a:lnTo>
                    <a:pt x="1103985" y="356933"/>
                  </a:lnTo>
                  <a:lnTo>
                    <a:pt x="1062189" y="365556"/>
                  </a:lnTo>
                  <a:lnTo>
                    <a:pt x="1018057" y="373900"/>
                  </a:lnTo>
                  <a:lnTo>
                    <a:pt x="971600" y="381863"/>
                  </a:lnTo>
                  <a:lnTo>
                    <a:pt x="922832" y="389369"/>
                  </a:lnTo>
                  <a:lnTo>
                    <a:pt x="871778" y="396303"/>
                  </a:lnTo>
                  <a:lnTo>
                    <a:pt x="818438" y="402602"/>
                  </a:lnTo>
                  <a:lnTo>
                    <a:pt x="762838" y="408165"/>
                  </a:lnTo>
                  <a:lnTo>
                    <a:pt x="704989" y="412915"/>
                  </a:lnTo>
                  <a:lnTo>
                    <a:pt x="644906" y="416750"/>
                  </a:lnTo>
                  <a:lnTo>
                    <a:pt x="582599" y="419582"/>
                  </a:lnTo>
                  <a:lnTo>
                    <a:pt x="518083" y="421322"/>
                  </a:lnTo>
                  <a:lnTo>
                    <a:pt x="392125" y="422224"/>
                  </a:lnTo>
                  <a:lnTo>
                    <a:pt x="335864" y="423278"/>
                  </a:lnTo>
                  <a:lnTo>
                    <a:pt x="282536" y="425005"/>
                  </a:lnTo>
                  <a:lnTo>
                    <a:pt x="232067" y="427355"/>
                  </a:lnTo>
                  <a:lnTo>
                    <a:pt x="184365" y="430276"/>
                  </a:lnTo>
                  <a:lnTo>
                    <a:pt x="139382" y="433730"/>
                  </a:lnTo>
                  <a:lnTo>
                    <a:pt x="97015" y="437667"/>
                  </a:lnTo>
                  <a:lnTo>
                    <a:pt x="57213" y="442023"/>
                  </a:lnTo>
                  <a:lnTo>
                    <a:pt x="11315" y="485267"/>
                  </a:lnTo>
                  <a:lnTo>
                    <a:pt x="5080" y="524598"/>
                  </a:lnTo>
                  <a:lnTo>
                    <a:pt x="1282" y="564692"/>
                  </a:lnTo>
                  <a:lnTo>
                    <a:pt x="0" y="605459"/>
                  </a:lnTo>
                  <a:lnTo>
                    <a:pt x="2273" y="659371"/>
                  </a:lnTo>
                  <a:lnTo>
                    <a:pt x="8940" y="712012"/>
                  </a:lnTo>
                  <a:lnTo>
                    <a:pt x="19799" y="763231"/>
                  </a:lnTo>
                  <a:lnTo>
                    <a:pt x="34632" y="812863"/>
                  </a:lnTo>
                  <a:lnTo>
                    <a:pt x="82943" y="802551"/>
                  </a:lnTo>
                  <a:lnTo>
                    <a:pt x="132461" y="792810"/>
                  </a:lnTo>
                  <a:lnTo>
                    <a:pt x="182930" y="783577"/>
                  </a:lnTo>
                  <a:lnTo>
                    <a:pt x="234175" y="774801"/>
                  </a:lnTo>
                  <a:lnTo>
                    <a:pt x="285953" y="766419"/>
                  </a:lnTo>
                  <a:lnTo>
                    <a:pt x="338086" y="758393"/>
                  </a:lnTo>
                  <a:lnTo>
                    <a:pt x="390334" y="750646"/>
                  </a:lnTo>
                  <a:lnTo>
                    <a:pt x="645998" y="714540"/>
                  </a:lnTo>
                  <a:lnTo>
                    <a:pt x="694524" y="707466"/>
                  </a:lnTo>
                  <a:lnTo>
                    <a:pt x="741692" y="700316"/>
                  </a:lnTo>
                  <a:lnTo>
                    <a:pt x="787298" y="693026"/>
                  </a:lnTo>
                  <a:lnTo>
                    <a:pt x="831113" y="685558"/>
                  </a:lnTo>
                  <a:lnTo>
                    <a:pt x="872921" y="677862"/>
                  </a:lnTo>
                  <a:lnTo>
                    <a:pt x="935520" y="664756"/>
                  </a:lnTo>
                  <a:lnTo>
                    <a:pt x="994448" y="650341"/>
                  </a:lnTo>
                  <a:lnTo>
                    <a:pt x="1049807" y="634847"/>
                  </a:lnTo>
                  <a:lnTo>
                    <a:pt x="1101623" y="618451"/>
                  </a:lnTo>
                  <a:lnTo>
                    <a:pt x="1149959" y="601383"/>
                  </a:lnTo>
                  <a:lnTo>
                    <a:pt x="1194892" y="583819"/>
                  </a:lnTo>
                  <a:lnTo>
                    <a:pt x="1236472" y="565988"/>
                  </a:lnTo>
                  <a:lnTo>
                    <a:pt x="1274762" y="548068"/>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18" name="object 18"/>
            <p:cNvSpPr/>
            <p:nvPr/>
          </p:nvSpPr>
          <p:spPr>
            <a:xfrm>
              <a:off x="3543148" y="4096178"/>
              <a:ext cx="1231900" cy="1231900"/>
            </a:xfrm>
            <a:custGeom>
              <a:avLst/>
              <a:gdLst/>
              <a:ahLst/>
              <a:cxnLst/>
              <a:rect l="l" t="t" r="r" b="b"/>
              <a:pathLst>
                <a:path w="1231900" h="1231900">
                  <a:moveTo>
                    <a:pt x="615792" y="0"/>
                  </a:moveTo>
                  <a:lnTo>
                    <a:pt x="567668" y="1852"/>
                  </a:lnTo>
                  <a:lnTo>
                    <a:pt x="520557" y="7319"/>
                  </a:lnTo>
                  <a:lnTo>
                    <a:pt x="474596" y="16263"/>
                  </a:lnTo>
                  <a:lnTo>
                    <a:pt x="429922" y="28547"/>
                  </a:lnTo>
                  <a:lnTo>
                    <a:pt x="386671" y="44035"/>
                  </a:lnTo>
                  <a:lnTo>
                    <a:pt x="344982" y="62589"/>
                  </a:lnTo>
                  <a:lnTo>
                    <a:pt x="304989" y="84073"/>
                  </a:lnTo>
                  <a:lnTo>
                    <a:pt x="266831" y="108349"/>
                  </a:lnTo>
                  <a:lnTo>
                    <a:pt x="230645" y="135281"/>
                  </a:lnTo>
                  <a:lnTo>
                    <a:pt x="196566" y="164732"/>
                  </a:lnTo>
                  <a:lnTo>
                    <a:pt x="164733" y="196565"/>
                  </a:lnTo>
                  <a:lnTo>
                    <a:pt x="135282" y="230643"/>
                  </a:lnTo>
                  <a:lnTo>
                    <a:pt x="108349" y="266829"/>
                  </a:lnTo>
                  <a:lnTo>
                    <a:pt x="84073" y="304986"/>
                  </a:lnTo>
                  <a:lnTo>
                    <a:pt x="62589" y="344978"/>
                  </a:lnTo>
                  <a:lnTo>
                    <a:pt x="44035" y="386667"/>
                  </a:lnTo>
                  <a:lnTo>
                    <a:pt x="28547" y="429916"/>
                  </a:lnTo>
                  <a:lnTo>
                    <a:pt x="16263" y="474590"/>
                  </a:lnTo>
                  <a:lnTo>
                    <a:pt x="7319" y="520549"/>
                  </a:lnTo>
                  <a:lnTo>
                    <a:pt x="1852" y="567659"/>
                  </a:lnTo>
                  <a:lnTo>
                    <a:pt x="0" y="615782"/>
                  </a:lnTo>
                  <a:lnTo>
                    <a:pt x="1852" y="663904"/>
                  </a:lnTo>
                  <a:lnTo>
                    <a:pt x="7319" y="711014"/>
                  </a:lnTo>
                  <a:lnTo>
                    <a:pt x="16263" y="756974"/>
                  </a:lnTo>
                  <a:lnTo>
                    <a:pt x="28547" y="801647"/>
                  </a:lnTo>
                  <a:lnTo>
                    <a:pt x="44035" y="844897"/>
                  </a:lnTo>
                  <a:lnTo>
                    <a:pt x="62589" y="886586"/>
                  </a:lnTo>
                  <a:lnTo>
                    <a:pt x="84073" y="926577"/>
                  </a:lnTo>
                  <a:lnTo>
                    <a:pt x="108349" y="964735"/>
                  </a:lnTo>
                  <a:lnTo>
                    <a:pt x="135282" y="1000921"/>
                  </a:lnTo>
                  <a:lnTo>
                    <a:pt x="164733" y="1034999"/>
                  </a:lnTo>
                  <a:lnTo>
                    <a:pt x="196566" y="1066832"/>
                  </a:lnTo>
                  <a:lnTo>
                    <a:pt x="230645" y="1096283"/>
                  </a:lnTo>
                  <a:lnTo>
                    <a:pt x="266831" y="1123215"/>
                  </a:lnTo>
                  <a:lnTo>
                    <a:pt x="304989" y="1147491"/>
                  </a:lnTo>
                  <a:lnTo>
                    <a:pt x="344982" y="1168975"/>
                  </a:lnTo>
                  <a:lnTo>
                    <a:pt x="386671" y="1187529"/>
                  </a:lnTo>
                  <a:lnTo>
                    <a:pt x="429922" y="1203016"/>
                  </a:lnTo>
                  <a:lnTo>
                    <a:pt x="474596" y="1215301"/>
                  </a:lnTo>
                  <a:lnTo>
                    <a:pt x="520557" y="1224245"/>
                  </a:lnTo>
                  <a:lnTo>
                    <a:pt x="567668" y="1229711"/>
                  </a:lnTo>
                  <a:lnTo>
                    <a:pt x="615792" y="1231564"/>
                  </a:lnTo>
                  <a:lnTo>
                    <a:pt x="663915" y="1229711"/>
                  </a:lnTo>
                  <a:lnTo>
                    <a:pt x="711025" y="1224245"/>
                  </a:lnTo>
                  <a:lnTo>
                    <a:pt x="756984" y="1215301"/>
                  </a:lnTo>
                  <a:lnTo>
                    <a:pt x="801658" y="1203016"/>
                  </a:lnTo>
                  <a:lnTo>
                    <a:pt x="844907" y="1187529"/>
                  </a:lnTo>
                  <a:lnTo>
                    <a:pt x="886596" y="1168975"/>
                  </a:lnTo>
                  <a:lnTo>
                    <a:pt x="926588" y="1147491"/>
                  </a:lnTo>
                  <a:lnTo>
                    <a:pt x="964745" y="1123215"/>
                  </a:lnTo>
                  <a:lnTo>
                    <a:pt x="1000931" y="1096283"/>
                  </a:lnTo>
                  <a:lnTo>
                    <a:pt x="1035009" y="1066832"/>
                  </a:lnTo>
                  <a:lnTo>
                    <a:pt x="1066842" y="1034999"/>
                  </a:lnTo>
                  <a:lnTo>
                    <a:pt x="1096293" y="1000921"/>
                  </a:lnTo>
                  <a:lnTo>
                    <a:pt x="1123225" y="964735"/>
                  </a:lnTo>
                  <a:lnTo>
                    <a:pt x="1147502" y="926577"/>
                  </a:lnTo>
                  <a:lnTo>
                    <a:pt x="1168985" y="886586"/>
                  </a:lnTo>
                  <a:lnTo>
                    <a:pt x="1187539" y="844897"/>
                  </a:lnTo>
                  <a:lnTo>
                    <a:pt x="1203027" y="801647"/>
                  </a:lnTo>
                  <a:lnTo>
                    <a:pt x="1215311" y="756974"/>
                  </a:lnTo>
                  <a:lnTo>
                    <a:pt x="1224255" y="711014"/>
                  </a:lnTo>
                  <a:lnTo>
                    <a:pt x="1229722" y="663904"/>
                  </a:lnTo>
                  <a:lnTo>
                    <a:pt x="1231575" y="615782"/>
                  </a:lnTo>
                  <a:lnTo>
                    <a:pt x="1229722" y="567659"/>
                  </a:lnTo>
                  <a:lnTo>
                    <a:pt x="1224255" y="520549"/>
                  </a:lnTo>
                  <a:lnTo>
                    <a:pt x="1215311" y="474590"/>
                  </a:lnTo>
                  <a:lnTo>
                    <a:pt x="1203027" y="429916"/>
                  </a:lnTo>
                  <a:lnTo>
                    <a:pt x="1187539" y="386667"/>
                  </a:lnTo>
                  <a:lnTo>
                    <a:pt x="1168985" y="344978"/>
                  </a:lnTo>
                  <a:lnTo>
                    <a:pt x="1147502" y="304986"/>
                  </a:lnTo>
                  <a:lnTo>
                    <a:pt x="1123225" y="266829"/>
                  </a:lnTo>
                  <a:lnTo>
                    <a:pt x="1096293" y="230643"/>
                  </a:lnTo>
                  <a:lnTo>
                    <a:pt x="1066842" y="196565"/>
                  </a:lnTo>
                  <a:lnTo>
                    <a:pt x="1035009" y="164732"/>
                  </a:lnTo>
                  <a:lnTo>
                    <a:pt x="1000931" y="135281"/>
                  </a:lnTo>
                  <a:lnTo>
                    <a:pt x="964745" y="108349"/>
                  </a:lnTo>
                  <a:lnTo>
                    <a:pt x="926588" y="84073"/>
                  </a:lnTo>
                  <a:lnTo>
                    <a:pt x="886596" y="62589"/>
                  </a:lnTo>
                  <a:lnTo>
                    <a:pt x="844907" y="44035"/>
                  </a:lnTo>
                  <a:lnTo>
                    <a:pt x="801658" y="28547"/>
                  </a:lnTo>
                  <a:lnTo>
                    <a:pt x="756984" y="16263"/>
                  </a:lnTo>
                  <a:lnTo>
                    <a:pt x="711025" y="7319"/>
                  </a:lnTo>
                  <a:lnTo>
                    <a:pt x="663915" y="1852"/>
                  </a:lnTo>
                  <a:lnTo>
                    <a:pt x="615792"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19" name="object 19"/>
            <p:cNvPicPr/>
            <p:nvPr/>
          </p:nvPicPr>
          <p:blipFill>
            <a:blip r:embed="rId11" cstate="email">
              <a:extLst>
                <a:ext uri="{28A0092B-C50C-407E-A947-70E740481C1C}">
                  <a14:useLocalDpi xmlns:a14="http://schemas.microsoft.com/office/drawing/2010/main"/>
                </a:ext>
              </a:extLst>
            </a:blip>
            <a:stretch>
              <a:fillRect/>
            </a:stretch>
          </p:blipFill>
          <p:spPr>
            <a:xfrm>
              <a:off x="3930218" y="4441018"/>
              <a:ext cx="182978" cy="182968"/>
            </a:xfrm>
            <a:prstGeom prst="rect">
              <a:avLst/>
            </a:prstGeom>
          </p:spPr>
        </p:pic>
        <p:pic>
          <p:nvPicPr>
            <p:cNvPr id="20" name="object 20"/>
            <p:cNvPicPr/>
            <p:nvPr/>
          </p:nvPicPr>
          <p:blipFill>
            <a:blip r:embed="rId12" cstate="email">
              <a:extLst>
                <a:ext uri="{28A0092B-C50C-407E-A947-70E740481C1C}">
                  <a14:useLocalDpi xmlns:a14="http://schemas.microsoft.com/office/drawing/2010/main"/>
                </a:ext>
              </a:extLst>
            </a:blip>
            <a:stretch>
              <a:fillRect/>
            </a:stretch>
          </p:blipFill>
          <p:spPr>
            <a:xfrm>
              <a:off x="3930215" y="4441016"/>
              <a:ext cx="104981" cy="182978"/>
            </a:xfrm>
            <a:prstGeom prst="rect">
              <a:avLst/>
            </a:prstGeom>
          </p:spPr>
        </p:pic>
        <p:pic>
          <p:nvPicPr>
            <p:cNvPr id="21" name="object 21"/>
            <p:cNvPicPr/>
            <p:nvPr/>
          </p:nvPicPr>
          <p:blipFill>
            <a:blip r:embed="rId13" cstate="print"/>
            <a:stretch>
              <a:fillRect/>
            </a:stretch>
          </p:blipFill>
          <p:spPr>
            <a:xfrm>
              <a:off x="3643867" y="4052232"/>
              <a:ext cx="869083" cy="952850"/>
            </a:xfrm>
            <a:prstGeom prst="rect">
              <a:avLst/>
            </a:prstGeom>
          </p:spPr>
        </p:pic>
        <p:pic>
          <p:nvPicPr>
            <p:cNvPr id="22" name="object 22"/>
            <p:cNvPicPr/>
            <p:nvPr/>
          </p:nvPicPr>
          <p:blipFill>
            <a:blip r:embed="rId14" cstate="email">
              <a:extLst>
                <a:ext uri="{28A0092B-C50C-407E-A947-70E740481C1C}">
                  <a14:useLocalDpi xmlns:a14="http://schemas.microsoft.com/office/drawing/2010/main"/>
                </a:ext>
              </a:extLst>
            </a:blip>
            <a:stretch>
              <a:fillRect/>
            </a:stretch>
          </p:blipFill>
          <p:spPr>
            <a:xfrm>
              <a:off x="4374040" y="4817549"/>
              <a:ext cx="120540" cy="120532"/>
            </a:xfrm>
            <a:prstGeom prst="rect">
              <a:avLst/>
            </a:prstGeom>
          </p:spPr>
        </p:pic>
        <p:pic>
          <p:nvPicPr>
            <p:cNvPr id="23" name="object 23"/>
            <p:cNvPicPr/>
            <p:nvPr/>
          </p:nvPicPr>
          <p:blipFill>
            <a:blip r:embed="rId15" cstate="print"/>
            <a:stretch>
              <a:fillRect/>
            </a:stretch>
          </p:blipFill>
          <p:spPr>
            <a:xfrm>
              <a:off x="4052232" y="4429184"/>
              <a:ext cx="837670" cy="890025"/>
            </a:xfrm>
            <a:prstGeom prst="rect">
              <a:avLst/>
            </a:prstGeom>
          </p:spPr>
        </p:pic>
        <p:pic>
          <p:nvPicPr>
            <p:cNvPr id="24" name="object 24"/>
            <p:cNvPicPr/>
            <p:nvPr/>
          </p:nvPicPr>
          <p:blipFill>
            <a:blip r:embed="rId16" cstate="email">
              <a:extLst>
                <a:ext uri="{28A0092B-C50C-407E-A947-70E740481C1C}">
                  <a14:useLocalDpi xmlns:a14="http://schemas.microsoft.com/office/drawing/2010/main"/>
                </a:ext>
              </a:extLst>
            </a:blip>
            <a:stretch>
              <a:fillRect/>
            </a:stretch>
          </p:blipFill>
          <p:spPr>
            <a:xfrm>
              <a:off x="3879814" y="4942310"/>
              <a:ext cx="94949" cy="94955"/>
            </a:xfrm>
            <a:prstGeom prst="rect">
              <a:avLst/>
            </a:prstGeom>
          </p:spPr>
        </p:pic>
        <p:pic>
          <p:nvPicPr>
            <p:cNvPr id="25" name="object 25"/>
            <p:cNvPicPr/>
            <p:nvPr/>
          </p:nvPicPr>
          <p:blipFill>
            <a:blip r:embed="rId17" cstate="print"/>
            <a:stretch>
              <a:fillRect/>
            </a:stretch>
          </p:blipFill>
          <p:spPr>
            <a:xfrm>
              <a:off x="3549630" y="4554835"/>
              <a:ext cx="816729" cy="858612"/>
            </a:xfrm>
            <a:prstGeom prst="rect">
              <a:avLst/>
            </a:prstGeom>
          </p:spPr>
        </p:pic>
        <p:sp>
          <p:nvSpPr>
            <p:cNvPr id="26" name="object 26"/>
            <p:cNvSpPr/>
            <p:nvPr/>
          </p:nvSpPr>
          <p:spPr>
            <a:xfrm>
              <a:off x="15416706" y="7588176"/>
              <a:ext cx="1096010" cy="1096010"/>
            </a:xfrm>
            <a:custGeom>
              <a:avLst/>
              <a:gdLst/>
              <a:ahLst/>
              <a:cxnLst/>
              <a:rect l="l" t="t" r="r" b="b"/>
              <a:pathLst>
                <a:path w="1096009" h="1096009">
                  <a:moveTo>
                    <a:pt x="540141" y="0"/>
                  </a:moveTo>
                  <a:lnTo>
                    <a:pt x="495494" y="2407"/>
                  </a:lnTo>
                  <a:lnTo>
                    <a:pt x="450908" y="8519"/>
                  </a:lnTo>
                  <a:lnTo>
                    <a:pt x="406608" y="18398"/>
                  </a:lnTo>
                  <a:lnTo>
                    <a:pt x="362816" y="32106"/>
                  </a:lnTo>
                  <a:lnTo>
                    <a:pt x="319758" y="49704"/>
                  </a:lnTo>
                  <a:lnTo>
                    <a:pt x="277657" y="71255"/>
                  </a:lnTo>
                  <a:lnTo>
                    <a:pt x="237539" y="96304"/>
                  </a:lnTo>
                  <a:lnTo>
                    <a:pt x="200320" y="124204"/>
                  </a:lnTo>
                  <a:lnTo>
                    <a:pt x="166063" y="154733"/>
                  </a:lnTo>
                  <a:lnTo>
                    <a:pt x="134829" y="187666"/>
                  </a:lnTo>
                  <a:lnTo>
                    <a:pt x="106681" y="222778"/>
                  </a:lnTo>
                  <a:lnTo>
                    <a:pt x="81679" y="259847"/>
                  </a:lnTo>
                  <a:lnTo>
                    <a:pt x="59888" y="298646"/>
                  </a:lnTo>
                  <a:lnTo>
                    <a:pt x="41367" y="338954"/>
                  </a:lnTo>
                  <a:lnTo>
                    <a:pt x="26179" y="380545"/>
                  </a:lnTo>
                  <a:lnTo>
                    <a:pt x="14387" y="423195"/>
                  </a:lnTo>
                  <a:lnTo>
                    <a:pt x="6051" y="466681"/>
                  </a:lnTo>
                  <a:lnTo>
                    <a:pt x="1235" y="510778"/>
                  </a:lnTo>
                  <a:lnTo>
                    <a:pt x="0" y="555261"/>
                  </a:lnTo>
                  <a:lnTo>
                    <a:pt x="2407" y="599908"/>
                  </a:lnTo>
                  <a:lnTo>
                    <a:pt x="8519" y="644494"/>
                  </a:lnTo>
                  <a:lnTo>
                    <a:pt x="18398" y="688795"/>
                  </a:lnTo>
                  <a:lnTo>
                    <a:pt x="32106" y="732586"/>
                  </a:lnTo>
                  <a:lnTo>
                    <a:pt x="49704" y="775645"/>
                  </a:lnTo>
                  <a:lnTo>
                    <a:pt x="71255" y="817745"/>
                  </a:lnTo>
                  <a:lnTo>
                    <a:pt x="96304" y="857864"/>
                  </a:lnTo>
                  <a:lnTo>
                    <a:pt x="124204" y="895082"/>
                  </a:lnTo>
                  <a:lnTo>
                    <a:pt x="154733" y="929340"/>
                  </a:lnTo>
                  <a:lnTo>
                    <a:pt x="187666" y="960574"/>
                  </a:lnTo>
                  <a:lnTo>
                    <a:pt x="222778" y="988722"/>
                  </a:lnTo>
                  <a:lnTo>
                    <a:pt x="259847" y="1013723"/>
                  </a:lnTo>
                  <a:lnTo>
                    <a:pt x="298646" y="1035515"/>
                  </a:lnTo>
                  <a:lnTo>
                    <a:pt x="338954" y="1054036"/>
                  </a:lnTo>
                  <a:lnTo>
                    <a:pt x="380545" y="1069223"/>
                  </a:lnTo>
                  <a:lnTo>
                    <a:pt x="423195" y="1081016"/>
                  </a:lnTo>
                  <a:lnTo>
                    <a:pt x="466681" y="1089351"/>
                  </a:lnTo>
                  <a:lnTo>
                    <a:pt x="510778" y="1094168"/>
                  </a:lnTo>
                  <a:lnTo>
                    <a:pt x="555261" y="1095403"/>
                  </a:lnTo>
                  <a:lnTo>
                    <a:pt x="599908" y="1092996"/>
                  </a:lnTo>
                  <a:lnTo>
                    <a:pt x="644494" y="1086884"/>
                  </a:lnTo>
                  <a:lnTo>
                    <a:pt x="688795" y="1077005"/>
                  </a:lnTo>
                  <a:lnTo>
                    <a:pt x="732586" y="1063297"/>
                  </a:lnTo>
                  <a:lnTo>
                    <a:pt x="775645" y="1045699"/>
                  </a:lnTo>
                  <a:lnTo>
                    <a:pt x="817745" y="1024148"/>
                  </a:lnTo>
                  <a:lnTo>
                    <a:pt x="857864" y="999099"/>
                  </a:lnTo>
                  <a:lnTo>
                    <a:pt x="895082" y="971198"/>
                  </a:lnTo>
                  <a:lnTo>
                    <a:pt x="929340" y="940669"/>
                  </a:lnTo>
                  <a:lnTo>
                    <a:pt x="960574" y="907737"/>
                  </a:lnTo>
                  <a:lnTo>
                    <a:pt x="988722" y="872624"/>
                  </a:lnTo>
                  <a:lnTo>
                    <a:pt x="1013723" y="835556"/>
                  </a:lnTo>
                  <a:lnTo>
                    <a:pt x="1035515" y="796756"/>
                  </a:lnTo>
                  <a:lnTo>
                    <a:pt x="1054036" y="756449"/>
                  </a:lnTo>
                  <a:lnTo>
                    <a:pt x="1069223" y="714858"/>
                  </a:lnTo>
                  <a:lnTo>
                    <a:pt x="1081016" y="672207"/>
                  </a:lnTo>
                  <a:lnTo>
                    <a:pt x="1089351" y="628722"/>
                  </a:lnTo>
                  <a:lnTo>
                    <a:pt x="1094168" y="584625"/>
                  </a:lnTo>
                  <a:lnTo>
                    <a:pt x="1095403" y="540141"/>
                  </a:lnTo>
                  <a:lnTo>
                    <a:pt x="1092996" y="495494"/>
                  </a:lnTo>
                  <a:lnTo>
                    <a:pt x="1086884" y="450908"/>
                  </a:lnTo>
                  <a:lnTo>
                    <a:pt x="1077005" y="406608"/>
                  </a:lnTo>
                  <a:lnTo>
                    <a:pt x="1063297" y="362816"/>
                  </a:lnTo>
                  <a:lnTo>
                    <a:pt x="1045699" y="319758"/>
                  </a:lnTo>
                  <a:lnTo>
                    <a:pt x="1024148" y="277657"/>
                  </a:lnTo>
                  <a:lnTo>
                    <a:pt x="999099" y="237539"/>
                  </a:lnTo>
                  <a:lnTo>
                    <a:pt x="971198" y="200320"/>
                  </a:lnTo>
                  <a:lnTo>
                    <a:pt x="940669" y="166063"/>
                  </a:lnTo>
                  <a:lnTo>
                    <a:pt x="907737" y="134829"/>
                  </a:lnTo>
                  <a:lnTo>
                    <a:pt x="872624" y="106681"/>
                  </a:lnTo>
                  <a:lnTo>
                    <a:pt x="835556" y="81679"/>
                  </a:lnTo>
                  <a:lnTo>
                    <a:pt x="796756" y="59888"/>
                  </a:lnTo>
                  <a:lnTo>
                    <a:pt x="756449" y="41367"/>
                  </a:lnTo>
                  <a:lnTo>
                    <a:pt x="714858" y="26179"/>
                  </a:lnTo>
                  <a:lnTo>
                    <a:pt x="672207" y="14387"/>
                  </a:lnTo>
                  <a:lnTo>
                    <a:pt x="628722" y="6051"/>
                  </a:lnTo>
                  <a:lnTo>
                    <a:pt x="584625" y="1235"/>
                  </a:lnTo>
                  <a:lnTo>
                    <a:pt x="540141"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27" name="object 27"/>
            <p:cNvSpPr/>
            <p:nvPr/>
          </p:nvSpPr>
          <p:spPr>
            <a:xfrm>
              <a:off x="15227193" y="7671506"/>
              <a:ext cx="1461770" cy="895985"/>
            </a:xfrm>
            <a:custGeom>
              <a:avLst/>
              <a:gdLst/>
              <a:ahLst/>
              <a:cxnLst/>
              <a:rect l="l" t="t" r="r" b="b"/>
              <a:pathLst>
                <a:path w="1461769" h="895984">
                  <a:moveTo>
                    <a:pt x="1366151" y="0"/>
                  </a:moveTo>
                  <a:lnTo>
                    <a:pt x="1318178" y="4149"/>
                  </a:lnTo>
                  <a:lnTo>
                    <a:pt x="1239184" y="22629"/>
                  </a:lnTo>
                  <a:lnTo>
                    <a:pt x="1192410" y="37378"/>
                  </a:lnTo>
                  <a:lnTo>
                    <a:pt x="1140989" y="55739"/>
                  </a:lnTo>
                  <a:lnTo>
                    <a:pt x="1101922" y="70877"/>
                  </a:lnTo>
                  <a:lnTo>
                    <a:pt x="1061200" y="87560"/>
                  </a:lnTo>
                  <a:lnTo>
                    <a:pt x="1018971" y="105719"/>
                  </a:lnTo>
                  <a:lnTo>
                    <a:pt x="975382" y="125282"/>
                  </a:lnTo>
                  <a:lnTo>
                    <a:pt x="930578" y="146179"/>
                  </a:lnTo>
                  <a:lnTo>
                    <a:pt x="884706" y="168339"/>
                  </a:lnTo>
                  <a:lnTo>
                    <a:pt x="837912" y="191691"/>
                  </a:lnTo>
                  <a:lnTo>
                    <a:pt x="790343" y="216166"/>
                  </a:lnTo>
                  <a:lnTo>
                    <a:pt x="742145" y="241692"/>
                  </a:lnTo>
                  <a:lnTo>
                    <a:pt x="693465" y="268199"/>
                  </a:lnTo>
                  <a:lnTo>
                    <a:pt x="644449" y="295617"/>
                  </a:lnTo>
                  <a:lnTo>
                    <a:pt x="595743" y="323587"/>
                  </a:lnTo>
                  <a:lnTo>
                    <a:pt x="547990" y="351737"/>
                  </a:lnTo>
                  <a:lnTo>
                    <a:pt x="501327" y="379975"/>
                  </a:lnTo>
                  <a:lnTo>
                    <a:pt x="455889" y="408214"/>
                  </a:lnTo>
                  <a:lnTo>
                    <a:pt x="411813" y="436364"/>
                  </a:lnTo>
                  <a:lnTo>
                    <a:pt x="369234" y="464335"/>
                  </a:lnTo>
                  <a:lnTo>
                    <a:pt x="328288" y="492039"/>
                  </a:lnTo>
                  <a:lnTo>
                    <a:pt x="289111" y="519386"/>
                  </a:lnTo>
                  <a:lnTo>
                    <a:pt x="251838" y="546287"/>
                  </a:lnTo>
                  <a:lnTo>
                    <a:pt x="216607" y="572652"/>
                  </a:lnTo>
                  <a:lnTo>
                    <a:pt x="183553" y="598393"/>
                  </a:lnTo>
                  <a:lnTo>
                    <a:pt x="141679" y="632714"/>
                  </a:lnTo>
                  <a:lnTo>
                    <a:pt x="99883" y="669932"/>
                  </a:lnTo>
                  <a:lnTo>
                    <a:pt x="61493" y="708842"/>
                  </a:lnTo>
                  <a:lnTo>
                    <a:pt x="29832" y="748237"/>
                  </a:lnTo>
                  <a:lnTo>
                    <a:pt x="8225" y="786913"/>
                  </a:lnTo>
                  <a:lnTo>
                    <a:pt x="0" y="823664"/>
                  </a:lnTo>
                  <a:lnTo>
                    <a:pt x="8479" y="857285"/>
                  </a:lnTo>
                  <a:lnTo>
                    <a:pt x="27817" y="878596"/>
                  </a:lnTo>
                  <a:lnTo>
                    <a:pt x="56821" y="891448"/>
                  </a:lnTo>
                  <a:lnTo>
                    <a:pt x="95370" y="895813"/>
                  </a:lnTo>
                  <a:lnTo>
                    <a:pt x="143344" y="891661"/>
                  </a:lnTo>
                  <a:lnTo>
                    <a:pt x="222338" y="873189"/>
                  </a:lnTo>
                  <a:lnTo>
                    <a:pt x="269112" y="858438"/>
                  </a:lnTo>
                  <a:lnTo>
                    <a:pt x="320533" y="840071"/>
                  </a:lnTo>
                  <a:lnTo>
                    <a:pt x="119110" y="835421"/>
                  </a:lnTo>
                  <a:lnTo>
                    <a:pt x="97231" y="834661"/>
                  </a:lnTo>
                  <a:lnTo>
                    <a:pt x="81399" y="829998"/>
                  </a:lnTo>
                  <a:lnTo>
                    <a:pt x="71975" y="821297"/>
                  </a:lnTo>
                  <a:lnTo>
                    <a:pt x="69353" y="808742"/>
                  </a:lnTo>
                  <a:lnTo>
                    <a:pt x="73487" y="792764"/>
                  </a:lnTo>
                  <a:lnTo>
                    <a:pt x="100815" y="751497"/>
                  </a:lnTo>
                  <a:lnTo>
                    <a:pt x="151547" y="699415"/>
                  </a:lnTo>
                  <a:lnTo>
                    <a:pt x="184936" y="669918"/>
                  </a:lnTo>
                  <a:lnTo>
                    <a:pt x="223271" y="638437"/>
                  </a:lnTo>
                  <a:lnTo>
                    <a:pt x="266251" y="605213"/>
                  </a:lnTo>
                  <a:lnTo>
                    <a:pt x="313575" y="570484"/>
                  </a:lnTo>
                  <a:lnTo>
                    <a:pt x="364940" y="534491"/>
                  </a:lnTo>
                  <a:lnTo>
                    <a:pt x="420046" y="497473"/>
                  </a:lnTo>
                  <a:lnTo>
                    <a:pt x="478590" y="459672"/>
                  </a:lnTo>
                  <a:lnTo>
                    <a:pt x="540272" y="421326"/>
                  </a:lnTo>
                  <a:lnTo>
                    <a:pt x="604789" y="382675"/>
                  </a:lnTo>
                  <a:lnTo>
                    <a:pt x="671841" y="343961"/>
                  </a:lnTo>
                  <a:lnTo>
                    <a:pt x="739503" y="306321"/>
                  </a:lnTo>
                  <a:lnTo>
                    <a:pt x="805808" y="270823"/>
                  </a:lnTo>
                  <a:lnTo>
                    <a:pt x="870395" y="237602"/>
                  </a:lnTo>
                  <a:lnTo>
                    <a:pt x="932902" y="206793"/>
                  </a:lnTo>
                  <a:lnTo>
                    <a:pt x="992970" y="178531"/>
                  </a:lnTo>
                  <a:lnTo>
                    <a:pt x="1050238" y="152953"/>
                  </a:lnTo>
                  <a:lnTo>
                    <a:pt x="1104345" y="130193"/>
                  </a:lnTo>
                  <a:lnTo>
                    <a:pt x="1154930" y="110387"/>
                  </a:lnTo>
                  <a:lnTo>
                    <a:pt x="1201632" y="93670"/>
                  </a:lnTo>
                  <a:lnTo>
                    <a:pt x="1244092" y="80177"/>
                  </a:lnTo>
                  <a:lnTo>
                    <a:pt x="1281947" y="70045"/>
                  </a:lnTo>
                  <a:lnTo>
                    <a:pt x="1342402" y="60402"/>
                  </a:lnTo>
                  <a:lnTo>
                    <a:pt x="1458557" y="60402"/>
                  </a:lnTo>
                  <a:lnTo>
                    <a:pt x="1453043" y="38535"/>
                  </a:lnTo>
                  <a:lnTo>
                    <a:pt x="1433700" y="17223"/>
                  </a:lnTo>
                  <a:lnTo>
                    <a:pt x="1404697" y="4368"/>
                  </a:lnTo>
                  <a:lnTo>
                    <a:pt x="1366151" y="0"/>
                  </a:lnTo>
                  <a:close/>
                </a:path>
                <a:path w="1461769" h="895984">
                  <a:moveTo>
                    <a:pt x="1458557" y="60402"/>
                  </a:moveTo>
                  <a:lnTo>
                    <a:pt x="1342402" y="60402"/>
                  </a:lnTo>
                  <a:lnTo>
                    <a:pt x="1364281" y="61163"/>
                  </a:lnTo>
                  <a:lnTo>
                    <a:pt x="1380113" y="65825"/>
                  </a:lnTo>
                  <a:lnTo>
                    <a:pt x="1389537" y="74524"/>
                  </a:lnTo>
                  <a:lnTo>
                    <a:pt x="1392158" y="87078"/>
                  </a:lnTo>
                  <a:lnTo>
                    <a:pt x="1388025" y="103056"/>
                  </a:lnTo>
                  <a:lnTo>
                    <a:pt x="1360696" y="144323"/>
                  </a:lnTo>
                  <a:lnTo>
                    <a:pt x="1309964" y="196405"/>
                  </a:lnTo>
                  <a:lnTo>
                    <a:pt x="1276575" y="225902"/>
                  </a:lnTo>
                  <a:lnTo>
                    <a:pt x="1238240" y="257382"/>
                  </a:lnTo>
                  <a:lnTo>
                    <a:pt x="1195260" y="290606"/>
                  </a:lnTo>
                  <a:lnTo>
                    <a:pt x="1147937" y="325335"/>
                  </a:lnTo>
                  <a:lnTo>
                    <a:pt x="1096572" y="361327"/>
                  </a:lnTo>
                  <a:lnTo>
                    <a:pt x="1041466" y="398343"/>
                  </a:lnTo>
                  <a:lnTo>
                    <a:pt x="982921" y="436144"/>
                  </a:lnTo>
                  <a:lnTo>
                    <a:pt x="921240" y="474488"/>
                  </a:lnTo>
                  <a:lnTo>
                    <a:pt x="856722" y="513137"/>
                  </a:lnTo>
                  <a:lnTo>
                    <a:pt x="789670" y="551850"/>
                  </a:lnTo>
                  <a:lnTo>
                    <a:pt x="722010" y="589489"/>
                  </a:lnTo>
                  <a:lnTo>
                    <a:pt x="655707" y="624988"/>
                  </a:lnTo>
                  <a:lnTo>
                    <a:pt x="591121" y="658210"/>
                  </a:lnTo>
                  <a:lnTo>
                    <a:pt x="528614" y="689021"/>
                  </a:lnTo>
                  <a:lnTo>
                    <a:pt x="468546" y="717284"/>
                  </a:lnTo>
                  <a:lnTo>
                    <a:pt x="411278" y="742864"/>
                  </a:lnTo>
                  <a:lnTo>
                    <a:pt x="357171" y="765625"/>
                  </a:lnTo>
                  <a:lnTo>
                    <a:pt x="306585" y="785433"/>
                  </a:lnTo>
                  <a:lnTo>
                    <a:pt x="259882" y="802151"/>
                  </a:lnTo>
                  <a:lnTo>
                    <a:pt x="217423" y="815645"/>
                  </a:lnTo>
                  <a:lnTo>
                    <a:pt x="179567" y="825778"/>
                  </a:lnTo>
                  <a:lnTo>
                    <a:pt x="119110" y="835421"/>
                  </a:lnTo>
                  <a:lnTo>
                    <a:pt x="332537" y="835421"/>
                  </a:lnTo>
                  <a:lnTo>
                    <a:pt x="400318" y="808259"/>
                  </a:lnTo>
                  <a:lnTo>
                    <a:pt x="442546" y="790102"/>
                  </a:lnTo>
                  <a:lnTo>
                    <a:pt x="486136" y="770541"/>
                  </a:lnTo>
                  <a:lnTo>
                    <a:pt x="530940" y="749644"/>
                  </a:lnTo>
                  <a:lnTo>
                    <a:pt x="576813" y="727483"/>
                  </a:lnTo>
                  <a:lnTo>
                    <a:pt x="623607" y="704129"/>
                  </a:lnTo>
                  <a:lnTo>
                    <a:pt x="671177" y="679652"/>
                  </a:lnTo>
                  <a:lnTo>
                    <a:pt x="719376" y="654123"/>
                  </a:lnTo>
                  <a:lnTo>
                    <a:pt x="768056" y="627614"/>
                  </a:lnTo>
                  <a:lnTo>
                    <a:pt x="817073" y="600194"/>
                  </a:lnTo>
                  <a:lnTo>
                    <a:pt x="865776" y="572226"/>
                  </a:lnTo>
                  <a:lnTo>
                    <a:pt x="913527" y="544078"/>
                  </a:lnTo>
                  <a:lnTo>
                    <a:pt x="960189" y="515841"/>
                  </a:lnTo>
                  <a:lnTo>
                    <a:pt x="1005625" y="487603"/>
                  </a:lnTo>
                  <a:lnTo>
                    <a:pt x="1049701" y="459454"/>
                  </a:lnTo>
                  <a:lnTo>
                    <a:pt x="1092281" y="431483"/>
                  </a:lnTo>
                  <a:lnTo>
                    <a:pt x="1133227" y="403778"/>
                  </a:lnTo>
                  <a:lnTo>
                    <a:pt x="1172405" y="376431"/>
                  </a:lnTo>
                  <a:lnTo>
                    <a:pt x="1209679" y="349528"/>
                  </a:lnTo>
                  <a:lnTo>
                    <a:pt x="1244912" y="323161"/>
                  </a:lnTo>
                  <a:lnTo>
                    <a:pt x="1277969" y="297418"/>
                  </a:lnTo>
                  <a:lnTo>
                    <a:pt x="1319840" y="263100"/>
                  </a:lnTo>
                  <a:lnTo>
                    <a:pt x="1361634" y="225885"/>
                  </a:lnTo>
                  <a:lnTo>
                    <a:pt x="1400025" y="186977"/>
                  </a:lnTo>
                  <a:lnTo>
                    <a:pt x="1431687" y="147583"/>
                  </a:lnTo>
                  <a:lnTo>
                    <a:pt x="1453295" y="108908"/>
                  </a:lnTo>
                  <a:lnTo>
                    <a:pt x="1461522" y="72157"/>
                  </a:lnTo>
                  <a:lnTo>
                    <a:pt x="1458557" y="60402"/>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28" name="object 28"/>
            <p:cNvSpPr/>
            <p:nvPr/>
          </p:nvSpPr>
          <p:spPr>
            <a:xfrm>
              <a:off x="2621711" y="6458603"/>
              <a:ext cx="13780769" cy="1858010"/>
            </a:xfrm>
            <a:custGeom>
              <a:avLst/>
              <a:gdLst/>
              <a:ahLst/>
              <a:cxnLst/>
              <a:rect l="l" t="t" r="r" b="b"/>
              <a:pathLst>
                <a:path w="13780769" h="1858009">
                  <a:moveTo>
                    <a:pt x="1769579" y="884796"/>
                  </a:moveTo>
                  <a:lnTo>
                    <a:pt x="1768271" y="836244"/>
                  </a:lnTo>
                  <a:lnTo>
                    <a:pt x="1764385" y="788390"/>
                  </a:lnTo>
                  <a:lnTo>
                    <a:pt x="1757997" y="741273"/>
                  </a:lnTo>
                  <a:lnTo>
                    <a:pt x="1749171" y="694982"/>
                  </a:lnTo>
                  <a:lnTo>
                    <a:pt x="1737969" y="649579"/>
                  </a:lnTo>
                  <a:lnTo>
                    <a:pt x="1724469" y="605129"/>
                  </a:lnTo>
                  <a:lnTo>
                    <a:pt x="1708734" y="561708"/>
                  </a:lnTo>
                  <a:lnTo>
                    <a:pt x="1690827" y="519366"/>
                  </a:lnTo>
                  <a:lnTo>
                    <a:pt x="1670812" y="478180"/>
                  </a:lnTo>
                  <a:lnTo>
                    <a:pt x="1648777" y="438226"/>
                  </a:lnTo>
                  <a:lnTo>
                    <a:pt x="1624774" y="399554"/>
                  </a:lnTo>
                  <a:lnTo>
                    <a:pt x="1598866" y="362254"/>
                  </a:lnTo>
                  <a:lnTo>
                    <a:pt x="1571129" y="326364"/>
                  </a:lnTo>
                  <a:lnTo>
                    <a:pt x="1541627" y="291985"/>
                  </a:lnTo>
                  <a:lnTo>
                    <a:pt x="1510423" y="259156"/>
                  </a:lnTo>
                  <a:lnTo>
                    <a:pt x="1477594" y="227952"/>
                  </a:lnTo>
                  <a:lnTo>
                    <a:pt x="1443215" y="198450"/>
                  </a:lnTo>
                  <a:lnTo>
                    <a:pt x="1407325" y="170713"/>
                  </a:lnTo>
                  <a:lnTo>
                    <a:pt x="1370025" y="144818"/>
                  </a:lnTo>
                  <a:lnTo>
                    <a:pt x="1331353" y="120802"/>
                  </a:lnTo>
                  <a:lnTo>
                    <a:pt x="1291399" y="98767"/>
                  </a:lnTo>
                  <a:lnTo>
                    <a:pt x="1250213" y="78752"/>
                  </a:lnTo>
                  <a:lnTo>
                    <a:pt x="1207871" y="60845"/>
                  </a:lnTo>
                  <a:lnTo>
                    <a:pt x="1164450" y="45110"/>
                  </a:lnTo>
                  <a:lnTo>
                    <a:pt x="1120000" y="31610"/>
                  </a:lnTo>
                  <a:lnTo>
                    <a:pt x="1074597" y="20408"/>
                  </a:lnTo>
                  <a:lnTo>
                    <a:pt x="1028306" y="11582"/>
                  </a:lnTo>
                  <a:lnTo>
                    <a:pt x="981189" y="5194"/>
                  </a:lnTo>
                  <a:lnTo>
                    <a:pt x="933335" y="1320"/>
                  </a:lnTo>
                  <a:lnTo>
                    <a:pt x="884783" y="0"/>
                  </a:lnTo>
                  <a:lnTo>
                    <a:pt x="836244" y="1320"/>
                  </a:lnTo>
                  <a:lnTo>
                    <a:pt x="788377" y="5194"/>
                  </a:lnTo>
                  <a:lnTo>
                    <a:pt x="741273" y="11582"/>
                  </a:lnTo>
                  <a:lnTo>
                    <a:pt x="694982" y="20408"/>
                  </a:lnTo>
                  <a:lnTo>
                    <a:pt x="649579" y="31610"/>
                  </a:lnTo>
                  <a:lnTo>
                    <a:pt x="605129" y="45110"/>
                  </a:lnTo>
                  <a:lnTo>
                    <a:pt x="561695" y="60845"/>
                  </a:lnTo>
                  <a:lnTo>
                    <a:pt x="519353" y="78752"/>
                  </a:lnTo>
                  <a:lnTo>
                    <a:pt x="478167" y="98767"/>
                  </a:lnTo>
                  <a:lnTo>
                    <a:pt x="438213" y="120802"/>
                  </a:lnTo>
                  <a:lnTo>
                    <a:pt x="399554" y="144818"/>
                  </a:lnTo>
                  <a:lnTo>
                    <a:pt x="362242" y="170713"/>
                  </a:lnTo>
                  <a:lnTo>
                    <a:pt x="326364" y="198450"/>
                  </a:lnTo>
                  <a:lnTo>
                    <a:pt x="291973" y="227952"/>
                  </a:lnTo>
                  <a:lnTo>
                    <a:pt x="259143" y="259156"/>
                  </a:lnTo>
                  <a:lnTo>
                    <a:pt x="227952" y="291985"/>
                  </a:lnTo>
                  <a:lnTo>
                    <a:pt x="198450" y="326364"/>
                  </a:lnTo>
                  <a:lnTo>
                    <a:pt x="170713" y="362254"/>
                  </a:lnTo>
                  <a:lnTo>
                    <a:pt x="144805" y="399554"/>
                  </a:lnTo>
                  <a:lnTo>
                    <a:pt x="120789" y="438226"/>
                  </a:lnTo>
                  <a:lnTo>
                    <a:pt x="98755" y="478180"/>
                  </a:lnTo>
                  <a:lnTo>
                    <a:pt x="78752" y="519366"/>
                  </a:lnTo>
                  <a:lnTo>
                    <a:pt x="60845" y="561708"/>
                  </a:lnTo>
                  <a:lnTo>
                    <a:pt x="45097" y="605129"/>
                  </a:lnTo>
                  <a:lnTo>
                    <a:pt x="31597" y="649579"/>
                  </a:lnTo>
                  <a:lnTo>
                    <a:pt x="20408" y="694982"/>
                  </a:lnTo>
                  <a:lnTo>
                    <a:pt x="11582" y="741273"/>
                  </a:lnTo>
                  <a:lnTo>
                    <a:pt x="5181" y="788390"/>
                  </a:lnTo>
                  <a:lnTo>
                    <a:pt x="1308" y="836244"/>
                  </a:lnTo>
                  <a:lnTo>
                    <a:pt x="0" y="884796"/>
                  </a:lnTo>
                  <a:lnTo>
                    <a:pt x="1308" y="933335"/>
                  </a:lnTo>
                  <a:lnTo>
                    <a:pt x="5181" y="981202"/>
                  </a:lnTo>
                  <a:lnTo>
                    <a:pt x="11582" y="1028319"/>
                  </a:lnTo>
                  <a:lnTo>
                    <a:pt x="20408" y="1074597"/>
                  </a:lnTo>
                  <a:lnTo>
                    <a:pt x="31597" y="1120013"/>
                  </a:lnTo>
                  <a:lnTo>
                    <a:pt x="45097" y="1164463"/>
                  </a:lnTo>
                  <a:lnTo>
                    <a:pt x="60845" y="1207884"/>
                  </a:lnTo>
                  <a:lnTo>
                    <a:pt x="78752" y="1250226"/>
                  </a:lnTo>
                  <a:lnTo>
                    <a:pt x="98755" y="1291412"/>
                  </a:lnTo>
                  <a:lnTo>
                    <a:pt x="120789" y="1331366"/>
                  </a:lnTo>
                  <a:lnTo>
                    <a:pt x="144805" y="1370037"/>
                  </a:lnTo>
                  <a:lnTo>
                    <a:pt x="170713" y="1407337"/>
                  </a:lnTo>
                  <a:lnTo>
                    <a:pt x="198450" y="1443228"/>
                  </a:lnTo>
                  <a:lnTo>
                    <a:pt x="227952" y="1477606"/>
                  </a:lnTo>
                  <a:lnTo>
                    <a:pt x="259143" y="1510436"/>
                  </a:lnTo>
                  <a:lnTo>
                    <a:pt x="291973" y="1541627"/>
                  </a:lnTo>
                  <a:lnTo>
                    <a:pt x="326364" y="1571129"/>
                  </a:lnTo>
                  <a:lnTo>
                    <a:pt x="362242" y="1598866"/>
                  </a:lnTo>
                  <a:lnTo>
                    <a:pt x="399554" y="1624774"/>
                  </a:lnTo>
                  <a:lnTo>
                    <a:pt x="438213" y="1648790"/>
                  </a:lnTo>
                  <a:lnTo>
                    <a:pt x="478167" y="1670824"/>
                  </a:lnTo>
                  <a:lnTo>
                    <a:pt x="519353" y="1690839"/>
                  </a:lnTo>
                  <a:lnTo>
                    <a:pt x="561695" y="1708734"/>
                  </a:lnTo>
                  <a:lnTo>
                    <a:pt x="605129" y="1724482"/>
                  </a:lnTo>
                  <a:lnTo>
                    <a:pt x="649579" y="1737982"/>
                  </a:lnTo>
                  <a:lnTo>
                    <a:pt x="694982" y="1749183"/>
                  </a:lnTo>
                  <a:lnTo>
                    <a:pt x="741273" y="1758010"/>
                  </a:lnTo>
                  <a:lnTo>
                    <a:pt x="788377" y="1764398"/>
                  </a:lnTo>
                  <a:lnTo>
                    <a:pt x="836244" y="1768271"/>
                  </a:lnTo>
                  <a:lnTo>
                    <a:pt x="884783" y="1769579"/>
                  </a:lnTo>
                  <a:lnTo>
                    <a:pt x="933335" y="1768271"/>
                  </a:lnTo>
                  <a:lnTo>
                    <a:pt x="981189" y="1764398"/>
                  </a:lnTo>
                  <a:lnTo>
                    <a:pt x="1028306" y="1758010"/>
                  </a:lnTo>
                  <a:lnTo>
                    <a:pt x="1074597" y="1749183"/>
                  </a:lnTo>
                  <a:lnTo>
                    <a:pt x="1120000" y="1737982"/>
                  </a:lnTo>
                  <a:lnTo>
                    <a:pt x="1164450" y="1724482"/>
                  </a:lnTo>
                  <a:lnTo>
                    <a:pt x="1207871" y="1708734"/>
                  </a:lnTo>
                  <a:lnTo>
                    <a:pt x="1250213" y="1690839"/>
                  </a:lnTo>
                  <a:lnTo>
                    <a:pt x="1291399" y="1670824"/>
                  </a:lnTo>
                  <a:lnTo>
                    <a:pt x="1331353" y="1648790"/>
                  </a:lnTo>
                  <a:lnTo>
                    <a:pt x="1370025" y="1624774"/>
                  </a:lnTo>
                  <a:lnTo>
                    <a:pt x="1407325" y="1598866"/>
                  </a:lnTo>
                  <a:lnTo>
                    <a:pt x="1443215" y="1571129"/>
                  </a:lnTo>
                  <a:lnTo>
                    <a:pt x="1477594" y="1541627"/>
                  </a:lnTo>
                  <a:lnTo>
                    <a:pt x="1510423" y="1510436"/>
                  </a:lnTo>
                  <a:lnTo>
                    <a:pt x="1541627" y="1477606"/>
                  </a:lnTo>
                  <a:lnTo>
                    <a:pt x="1571129" y="1443228"/>
                  </a:lnTo>
                  <a:lnTo>
                    <a:pt x="1598866" y="1407337"/>
                  </a:lnTo>
                  <a:lnTo>
                    <a:pt x="1624774" y="1370037"/>
                  </a:lnTo>
                  <a:lnTo>
                    <a:pt x="1648777" y="1331366"/>
                  </a:lnTo>
                  <a:lnTo>
                    <a:pt x="1670812" y="1291412"/>
                  </a:lnTo>
                  <a:lnTo>
                    <a:pt x="1690827" y="1250226"/>
                  </a:lnTo>
                  <a:lnTo>
                    <a:pt x="1708734" y="1207884"/>
                  </a:lnTo>
                  <a:lnTo>
                    <a:pt x="1724469" y="1164463"/>
                  </a:lnTo>
                  <a:lnTo>
                    <a:pt x="1737969" y="1120013"/>
                  </a:lnTo>
                  <a:lnTo>
                    <a:pt x="1749171" y="1074597"/>
                  </a:lnTo>
                  <a:lnTo>
                    <a:pt x="1757997" y="1028319"/>
                  </a:lnTo>
                  <a:lnTo>
                    <a:pt x="1764385" y="981202"/>
                  </a:lnTo>
                  <a:lnTo>
                    <a:pt x="1768271" y="933335"/>
                  </a:lnTo>
                  <a:lnTo>
                    <a:pt x="1769579" y="884796"/>
                  </a:lnTo>
                  <a:close/>
                </a:path>
                <a:path w="13780769" h="1858009">
                  <a:moveTo>
                    <a:pt x="13780770" y="1348549"/>
                  </a:moveTo>
                  <a:lnTo>
                    <a:pt x="13750646" y="1311732"/>
                  </a:lnTo>
                  <a:lnTo>
                    <a:pt x="13717842" y="1278102"/>
                  </a:lnTo>
                  <a:lnTo>
                    <a:pt x="13682625" y="1247724"/>
                  </a:lnTo>
                  <a:lnTo>
                    <a:pt x="13645236" y="1220647"/>
                  </a:lnTo>
                  <a:lnTo>
                    <a:pt x="13605917" y="1196949"/>
                  </a:lnTo>
                  <a:lnTo>
                    <a:pt x="13564908" y="1176705"/>
                  </a:lnTo>
                  <a:lnTo>
                    <a:pt x="13522465" y="1159967"/>
                  </a:lnTo>
                  <a:lnTo>
                    <a:pt x="13478815" y="1146810"/>
                  </a:lnTo>
                  <a:lnTo>
                    <a:pt x="13434225" y="1137310"/>
                  </a:lnTo>
                  <a:lnTo>
                    <a:pt x="13388924" y="1131531"/>
                  </a:lnTo>
                  <a:lnTo>
                    <a:pt x="13343166" y="1129525"/>
                  </a:lnTo>
                  <a:lnTo>
                    <a:pt x="13297192" y="1131379"/>
                  </a:lnTo>
                  <a:lnTo>
                    <a:pt x="13251244" y="1137158"/>
                  </a:lnTo>
                  <a:lnTo>
                    <a:pt x="13205574" y="1146924"/>
                  </a:lnTo>
                  <a:lnTo>
                    <a:pt x="13160413" y="1160741"/>
                  </a:lnTo>
                  <a:lnTo>
                    <a:pt x="13116027" y="1178687"/>
                  </a:lnTo>
                  <a:lnTo>
                    <a:pt x="13072644" y="1200835"/>
                  </a:lnTo>
                  <a:lnTo>
                    <a:pt x="13030607" y="1227213"/>
                  </a:lnTo>
                  <a:lnTo>
                    <a:pt x="12991757" y="1256715"/>
                  </a:lnTo>
                  <a:lnTo>
                    <a:pt x="12956185" y="1289100"/>
                  </a:lnTo>
                  <a:lnTo>
                    <a:pt x="12923952" y="1324102"/>
                  </a:lnTo>
                  <a:lnTo>
                    <a:pt x="12895136" y="1361440"/>
                  </a:lnTo>
                  <a:lnTo>
                    <a:pt x="12869812" y="1400886"/>
                  </a:lnTo>
                  <a:lnTo>
                    <a:pt x="12848044" y="1442161"/>
                  </a:lnTo>
                  <a:lnTo>
                    <a:pt x="12829896" y="1485023"/>
                  </a:lnTo>
                  <a:lnTo>
                    <a:pt x="12815469" y="1529194"/>
                  </a:lnTo>
                  <a:lnTo>
                    <a:pt x="12804801" y="1574419"/>
                  </a:lnTo>
                  <a:lnTo>
                    <a:pt x="12797981" y="1620443"/>
                  </a:lnTo>
                  <a:lnTo>
                    <a:pt x="12795085" y="1667002"/>
                  </a:lnTo>
                  <a:lnTo>
                    <a:pt x="12796177" y="1713839"/>
                  </a:lnTo>
                  <a:lnTo>
                    <a:pt x="12801321" y="1760702"/>
                  </a:lnTo>
                  <a:lnTo>
                    <a:pt x="12810604" y="1807324"/>
                  </a:lnTo>
                  <a:lnTo>
                    <a:pt x="12824092" y="1853438"/>
                  </a:lnTo>
                  <a:lnTo>
                    <a:pt x="12896558" y="1857629"/>
                  </a:lnTo>
                  <a:lnTo>
                    <a:pt x="12937160" y="1856232"/>
                  </a:lnTo>
                  <a:lnTo>
                    <a:pt x="12980657" y="1851977"/>
                  </a:lnTo>
                  <a:lnTo>
                    <a:pt x="13027038" y="1844497"/>
                  </a:lnTo>
                  <a:lnTo>
                    <a:pt x="13076250" y="1833422"/>
                  </a:lnTo>
                  <a:lnTo>
                    <a:pt x="13128308" y="1818347"/>
                  </a:lnTo>
                  <a:lnTo>
                    <a:pt x="13183172" y="1798916"/>
                  </a:lnTo>
                  <a:lnTo>
                    <a:pt x="13240830" y="1774723"/>
                  </a:lnTo>
                  <a:lnTo>
                    <a:pt x="13301256" y="1745411"/>
                  </a:lnTo>
                  <a:lnTo>
                    <a:pt x="13364426" y="1710575"/>
                  </a:lnTo>
                  <a:lnTo>
                    <a:pt x="13415963" y="1679143"/>
                  </a:lnTo>
                  <a:lnTo>
                    <a:pt x="13464515" y="1646948"/>
                  </a:lnTo>
                  <a:lnTo>
                    <a:pt x="13510171" y="1614144"/>
                  </a:lnTo>
                  <a:lnTo>
                    <a:pt x="13553008" y="1580883"/>
                  </a:lnTo>
                  <a:lnTo>
                    <a:pt x="13593115" y="1547329"/>
                  </a:lnTo>
                  <a:lnTo>
                    <a:pt x="13630567" y="1513636"/>
                  </a:lnTo>
                  <a:lnTo>
                    <a:pt x="13665441" y="1479956"/>
                  </a:lnTo>
                  <a:lnTo>
                    <a:pt x="13697814" y="1446453"/>
                  </a:lnTo>
                  <a:lnTo>
                    <a:pt x="13727773" y="1413268"/>
                  </a:lnTo>
                  <a:lnTo>
                    <a:pt x="13755396" y="1380591"/>
                  </a:lnTo>
                  <a:lnTo>
                    <a:pt x="13780770" y="1348549"/>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29" name="object 29"/>
            <p:cNvSpPr/>
            <p:nvPr/>
          </p:nvSpPr>
          <p:spPr>
            <a:xfrm>
              <a:off x="2621711" y="6653993"/>
              <a:ext cx="1769745" cy="1374140"/>
            </a:xfrm>
            <a:custGeom>
              <a:avLst/>
              <a:gdLst/>
              <a:ahLst/>
              <a:cxnLst/>
              <a:rect l="l" t="t" r="r" b="b"/>
              <a:pathLst>
                <a:path w="1769745" h="1374140">
                  <a:moveTo>
                    <a:pt x="720890" y="272021"/>
                  </a:moveTo>
                  <a:lnTo>
                    <a:pt x="706437" y="226377"/>
                  </a:lnTo>
                  <a:lnTo>
                    <a:pt x="676490" y="188887"/>
                  </a:lnTo>
                  <a:lnTo>
                    <a:pt x="635025" y="161785"/>
                  </a:lnTo>
                  <a:lnTo>
                    <a:pt x="587540" y="147637"/>
                  </a:lnTo>
                  <a:lnTo>
                    <a:pt x="539508" y="148971"/>
                  </a:lnTo>
                  <a:lnTo>
                    <a:pt x="222567" y="216573"/>
                  </a:lnTo>
                  <a:lnTo>
                    <a:pt x="202730" y="219697"/>
                  </a:lnTo>
                  <a:lnTo>
                    <a:pt x="181305" y="221081"/>
                  </a:lnTo>
                  <a:lnTo>
                    <a:pt x="158750" y="220802"/>
                  </a:lnTo>
                  <a:lnTo>
                    <a:pt x="135559" y="218960"/>
                  </a:lnTo>
                  <a:lnTo>
                    <a:pt x="110921" y="260591"/>
                  </a:lnTo>
                  <a:lnTo>
                    <a:pt x="88531" y="303631"/>
                  </a:lnTo>
                  <a:lnTo>
                    <a:pt x="68453" y="348005"/>
                  </a:lnTo>
                  <a:lnTo>
                    <a:pt x="50787" y="393636"/>
                  </a:lnTo>
                  <a:lnTo>
                    <a:pt x="35623" y="440448"/>
                  </a:lnTo>
                  <a:lnTo>
                    <a:pt x="23012" y="488353"/>
                  </a:lnTo>
                  <a:lnTo>
                    <a:pt x="13068" y="537286"/>
                  </a:lnTo>
                  <a:lnTo>
                    <a:pt x="5867" y="587159"/>
                  </a:lnTo>
                  <a:lnTo>
                    <a:pt x="1473" y="637895"/>
                  </a:lnTo>
                  <a:lnTo>
                    <a:pt x="0" y="689406"/>
                  </a:lnTo>
                  <a:lnTo>
                    <a:pt x="1574" y="742657"/>
                  </a:lnTo>
                  <a:lnTo>
                    <a:pt x="6248" y="795070"/>
                  </a:lnTo>
                  <a:lnTo>
                    <a:pt x="13931" y="846556"/>
                  </a:lnTo>
                  <a:lnTo>
                    <a:pt x="24536" y="897039"/>
                  </a:lnTo>
                  <a:lnTo>
                    <a:pt x="37973" y="946404"/>
                  </a:lnTo>
                  <a:lnTo>
                    <a:pt x="54127" y="994587"/>
                  </a:lnTo>
                  <a:lnTo>
                    <a:pt x="72948" y="1041488"/>
                  </a:lnTo>
                  <a:lnTo>
                    <a:pt x="94322" y="1087031"/>
                  </a:lnTo>
                  <a:lnTo>
                    <a:pt x="118160" y="1131100"/>
                  </a:lnTo>
                  <a:lnTo>
                    <a:pt x="144373" y="1173645"/>
                  </a:lnTo>
                  <a:lnTo>
                    <a:pt x="172872" y="1214539"/>
                  </a:lnTo>
                  <a:lnTo>
                    <a:pt x="203581" y="1253718"/>
                  </a:lnTo>
                  <a:lnTo>
                    <a:pt x="236385" y="1291082"/>
                  </a:lnTo>
                  <a:lnTo>
                    <a:pt x="271221" y="1326553"/>
                  </a:lnTo>
                  <a:lnTo>
                    <a:pt x="274688" y="1320177"/>
                  </a:lnTo>
                  <a:lnTo>
                    <a:pt x="277736" y="1313688"/>
                  </a:lnTo>
                  <a:lnTo>
                    <a:pt x="349123" y="1114907"/>
                  </a:lnTo>
                  <a:lnTo>
                    <a:pt x="357517" y="1066673"/>
                  </a:lnTo>
                  <a:lnTo>
                    <a:pt x="351612" y="1015504"/>
                  </a:lnTo>
                  <a:lnTo>
                    <a:pt x="332905" y="967524"/>
                  </a:lnTo>
                  <a:lnTo>
                    <a:pt x="302920" y="928814"/>
                  </a:lnTo>
                  <a:lnTo>
                    <a:pt x="252095" y="882459"/>
                  </a:lnTo>
                  <a:lnTo>
                    <a:pt x="220941" y="844931"/>
                  </a:lnTo>
                  <a:lnTo>
                    <a:pt x="199059" y="800176"/>
                  </a:lnTo>
                  <a:lnTo>
                    <a:pt x="188429" y="753783"/>
                  </a:lnTo>
                  <a:lnTo>
                    <a:pt x="191084" y="711390"/>
                  </a:lnTo>
                  <a:lnTo>
                    <a:pt x="209410" y="673531"/>
                  </a:lnTo>
                  <a:lnTo>
                    <a:pt x="241452" y="639495"/>
                  </a:lnTo>
                  <a:lnTo>
                    <a:pt x="282714" y="613016"/>
                  </a:lnTo>
                  <a:lnTo>
                    <a:pt x="328663" y="597814"/>
                  </a:lnTo>
                  <a:lnTo>
                    <a:pt x="396024" y="585851"/>
                  </a:lnTo>
                  <a:lnTo>
                    <a:pt x="446684" y="571779"/>
                  </a:lnTo>
                  <a:lnTo>
                    <a:pt x="500735" y="548347"/>
                  </a:lnTo>
                  <a:lnTo>
                    <a:pt x="551713" y="518820"/>
                  </a:lnTo>
                  <a:lnTo>
                    <a:pt x="593153" y="486460"/>
                  </a:lnTo>
                  <a:lnTo>
                    <a:pt x="676998" y="407060"/>
                  </a:lnTo>
                  <a:lnTo>
                    <a:pt x="705205" y="368287"/>
                  </a:lnTo>
                  <a:lnTo>
                    <a:pt x="720166" y="321297"/>
                  </a:lnTo>
                  <a:lnTo>
                    <a:pt x="720890" y="272021"/>
                  </a:lnTo>
                  <a:close/>
                </a:path>
                <a:path w="1769745" h="1374140">
                  <a:moveTo>
                    <a:pt x="892098" y="651675"/>
                  </a:moveTo>
                  <a:lnTo>
                    <a:pt x="889127" y="623455"/>
                  </a:lnTo>
                  <a:lnTo>
                    <a:pt x="871677" y="606209"/>
                  </a:lnTo>
                  <a:lnTo>
                    <a:pt x="843165" y="601954"/>
                  </a:lnTo>
                  <a:lnTo>
                    <a:pt x="807542" y="610425"/>
                  </a:lnTo>
                  <a:lnTo>
                    <a:pt x="768743" y="631367"/>
                  </a:lnTo>
                  <a:lnTo>
                    <a:pt x="701230" y="678218"/>
                  </a:lnTo>
                  <a:lnTo>
                    <a:pt x="667385" y="708901"/>
                  </a:lnTo>
                  <a:lnTo>
                    <a:pt x="645248" y="743927"/>
                  </a:lnTo>
                  <a:lnTo>
                    <a:pt x="636714" y="778967"/>
                  </a:lnTo>
                  <a:lnTo>
                    <a:pt x="643648" y="809701"/>
                  </a:lnTo>
                  <a:lnTo>
                    <a:pt x="665048" y="829462"/>
                  </a:lnTo>
                  <a:lnTo>
                    <a:pt x="695896" y="834580"/>
                  </a:lnTo>
                  <a:lnTo>
                    <a:pt x="732053" y="825322"/>
                  </a:lnTo>
                  <a:lnTo>
                    <a:pt x="769404" y="801928"/>
                  </a:lnTo>
                  <a:lnTo>
                    <a:pt x="826147" y="754811"/>
                  </a:lnTo>
                  <a:lnTo>
                    <a:pt x="858545" y="721677"/>
                  </a:lnTo>
                  <a:lnTo>
                    <a:pt x="881227" y="685863"/>
                  </a:lnTo>
                  <a:lnTo>
                    <a:pt x="892098" y="651675"/>
                  </a:lnTo>
                  <a:close/>
                </a:path>
                <a:path w="1769745" h="1374140">
                  <a:moveTo>
                    <a:pt x="1769579" y="689406"/>
                  </a:moveTo>
                  <a:lnTo>
                    <a:pt x="1768081" y="637514"/>
                  </a:lnTo>
                  <a:lnTo>
                    <a:pt x="1763636" y="586409"/>
                  </a:lnTo>
                  <a:lnTo>
                    <a:pt x="1756346" y="536168"/>
                  </a:lnTo>
                  <a:lnTo>
                    <a:pt x="1746275" y="486892"/>
                  </a:lnTo>
                  <a:lnTo>
                    <a:pt x="1733511" y="438658"/>
                  </a:lnTo>
                  <a:lnTo>
                    <a:pt x="1718132" y="391541"/>
                  </a:lnTo>
                  <a:lnTo>
                    <a:pt x="1700237" y="345617"/>
                  </a:lnTo>
                  <a:lnTo>
                    <a:pt x="1679892" y="300990"/>
                  </a:lnTo>
                  <a:lnTo>
                    <a:pt x="1657184" y="257721"/>
                  </a:lnTo>
                  <a:lnTo>
                    <a:pt x="1632204" y="215900"/>
                  </a:lnTo>
                  <a:lnTo>
                    <a:pt x="1605026" y="175615"/>
                  </a:lnTo>
                  <a:lnTo>
                    <a:pt x="1575739" y="136931"/>
                  </a:lnTo>
                  <a:lnTo>
                    <a:pt x="1544421" y="99949"/>
                  </a:lnTo>
                  <a:lnTo>
                    <a:pt x="1511160" y="64744"/>
                  </a:lnTo>
                  <a:lnTo>
                    <a:pt x="1476032" y="31394"/>
                  </a:lnTo>
                  <a:lnTo>
                    <a:pt x="1439125" y="0"/>
                  </a:lnTo>
                  <a:lnTo>
                    <a:pt x="1337183" y="6845"/>
                  </a:lnTo>
                  <a:lnTo>
                    <a:pt x="1229575" y="13487"/>
                  </a:lnTo>
                  <a:lnTo>
                    <a:pt x="1109789" y="20485"/>
                  </a:lnTo>
                  <a:lnTo>
                    <a:pt x="1065110" y="32092"/>
                  </a:lnTo>
                  <a:lnTo>
                    <a:pt x="1028522" y="58915"/>
                  </a:lnTo>
                  <a:lnTo>
                    <a:pt x="1003808" y="96951"/>
                  </a:lnTo>
                  <a:lnTo>
                    <a:pt x="994727" y="142214"/>
                  </a:lnTo>
                  <a:lnTo>
                    <a:pt x="994727" y="183896"/>
                  </a:lnTo>
                  <a:lnTo>
                    <a:pt x="1003795" y="229336"/>
                  </a:lnTo>
                  <a:lnTo>
                    <a:pt x="1028471" y="267893"/>
                  </a:lnTo>
                  <a:lnTo>
                    <a:pt x="1065009" y="295478"/>
                  </a:lnTo>
                  <a:lnTo>
                    <a:pt x="1109624" y="308013"/>
                  </a:lnTo>
                  <a:lnTo>
                    <a:pt x="1250911" y="318947"/>
                  </a:lnTo>
                  <a:lnTo>
                    <a:pt x="1291336" y="330466"/>
                  </a:lnTo>
                  <a:lnTo>
                    <a:pt x="1316482" y="355269"/>
                  </a:lnTo>
                  <a:lnTo>
                    <a:pt x="1324305" y="389712"/>
                  </a:lnTo>
                  <a:lnTo>
                    <a:pt x="1312786" y="430136"/>
                  </a:lnTo>
                  <a:lnTo>
                    <a:pt x="1287513" y="478904"/>
                  </a:lnTo>
                  <a:lnTo>
                    <a:pt x="1274635" y="523455"/>
                  </a:lnTo>
                  <a:lnTo>
                    <a:pt x="1278750" y="569137"/>
                  </a:lnTo>
                  <a:lnTo>
                    <a:pt x="1298409" y="610577"/>
                  </a:lnTo>
                  <a:lnTo>
                    <a:pt x="1332141" y="642416"/>
                  </a:lnTo>
                  <a:lnTo>
                    <a:pt x="1493647" y="743610"/>
                  </a:lnTo>
                  <a:lnTo>
                    <a:pt x="1528610" y="775970"/>
                  </a:lnTo>
                  <a:lnTo>
                    <a:pt x="1551597" y="818832"/>
                  </a:lnTo>
                  <a:lnTo>
                    <a:pt x="1560664" y="866635"/>
                  </a:lnTo>
                  <a:lnTo>
                    <a:pt x="1553819" y="913777"/>
                  </a:lnTo>
                  <a:lnTo>
                    <a:pt x="1437538" y="1251839"/>
                  </a:lnTo>
                  <a:lnTo>
                    <a:pt x="1431036" y="1281112"/>
                  </a:lnTo>
                  <a:lnTo>
                    <a:pt x="1430515" y="1312125"/>
                  </a:lnTo>
                  <a:lnTo>
                    <a:pt x="1435544" y="1343444"/>
                  </a:lnTo>
                  <a:lnTo>
                    <a:pt x="1445717" y="1373632"/>
                  </a:lnTo>
                  <a:lnTo>
                    <a:pt x="1481937" y="1342224"/>
                  </a:lnTo>
                  <a:lnTo>
                    <a:pt x="1516392" y="1308950"/>
                  </a:lnTo>
                  <a:lnTo>
                    <a:pt x="1549019" y="1273848"/>
                  </a:lnTo>
                  <a:lnTo>
                    <a:pt x="1579727" y="1237030"/>
                  </a:lnTo>
                  <a:lnTo>
                    <a:pt x="1608442" y="1198562"/>
                  </a:lnTo>
                  <a:lnTo>
                    <a:pt x="1635074" y="1158519"/>
                  </a:lnTo>
                  <a:lnTo>
                    <a:pt x="1659547" y="1116990"/>
                  </a:lnTo>
                  <a:lnTo>
                    <a:pt x="1681784" y="1074064"/>
                  </a:lnTo>
                  <a:lnTo>
                    <a:pt x="1701711" y="1029792"/>
                  </a:lnTo>
                  <a:lnTo>
                    <a:pt x="1719237" y="984275"/>
                  </a:lnTo>
                  <a:lnTo>
                    <a:pt x="1734286" y="937590"/>
                  </a:lnTo>
                  <a:lnTo>
                    <a:pt x="1746770" y="889812"/>
                  </a:lnTo>
                  <a:lnTo>
                    <a:pt x="1756625" y="841032"/>
                  </a:lnTo>
                  <a:lnTo>
                    <a:pt x="1763763" y="791311"/>
                  </a:lnTo>
                  <a:lnTo>
                    <a:pt x="1768106" y="740740"/>
                  </a:lnTo>
                  <a:lnTo>
                    <a:pt x="1769579" y="689406"/>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30" name="object 30"/>
            <p:cNvSpPr/>
            <p:nvPr/>
          </p:nvSpPr>
          <p:spPr>
            <a:xfrm>
              <a:off x="17293856" y="6373234"/>
              <a:ext cx="1309370" cy="1400175"/>
            </a:xfrm>
            <a:custGeom>
              <a:avLst/>
              <a:gdLst/>
              <a:ahLst/>
              <a:cxnLst/>
              <a:rect l="l" t="t" r="r" b="b"/>
              <a:pathLst>
                <a:path w="1309369" h="1400175">
                  <a:moveTo>
                    <a:pt x="608711" y="1300378"/>
                  </a:moveTo>
                  <a:lnTo>
                    <a:pt x="319963" y="547471"/>
                  </a:lnTo>
                  <a:lnTo>
                    <a:pt x="437476" y="461378"/>
                  </a:lnTo>
                  <a:lnTo>
                    <a:pt x="299618" y="136385"/>
                  </a:lnTo>
                  <a:lnTo>
                    <a:pt x="0" y="471627"/>
                  </a:lnTo>
                  <a:lnTo>
                    <a:pt x="455612" y="1399895"/>
                  </a:lnTo>
                  <a:lnTo>
                    <a:pt x="608711" y="1300378"/>
                  </a:lnTo>
                  <a:close/>
                </a:path>
                <a:path w="1309369" h="1400175">
                  <a:moveTo>
                    <a:pt x="1309128" y="1161707"/>
                  </a:moveTo>
                  <a:lnTo>
                    <a:pt x="1218285" y="131648"/>
                  </a:lnTo>
                  <a:lnTo>
                    <a:pt x="788390" y="0"/>
                  </a:lnTo>
                  <a:lnTo>
                    <a:pt x="838720" y="349402"/>
                  </a:lnTo>
                  <a:lnTo>
                    <a:pt x="983818" y="362216"/>
                  </a:lnTo>
                  <a:lnTo>
                    <a:pt x="1126655" y="1155852"/>
                  </a:lnTo>
                  <a:lnTo>
                    <a:pt x="1309128" y="1161707"/>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31" name="object 31"/>
            <p:cNvSpPr/>
            <p:nvPr/>
          </p:nvSpPr>
          <p:spPr>
            <a:xfrm>
              <a:off x="17123070" y="4734080"/>
              <a:ext cx="1076960" cy="2320290"/>
            </a:xfrm>
            <a:custGeom>
              <a:avLst/>
              <a:gdLst/>
              <a:ahLst/>
              <a:cxnLst/>
              <a:rect l="l" t="t" r="r" b="b"/>
              <a:pathLst>
                <a:path w="1076959" h="2320290">
                  <a:moveTo>
                    <a:pt x="234431" y="0"/>
                  </a:moveTo>
                  <a:lnTo>
                    <a:pt x="206793" y="27626"/>
                  </a:lnTo>
                  <a:lnTo>
                    <a:pt x="180738" y="57582"/>
                  </a:lnTo>
                  <a:lnTo>
                    <a:pt x="156298" y="89768"/>
                  </a:lnTo>
                  <a:lnTo>
                    <a:pt x="133505" y="124086"/>
                  </a:lnTo>
                  <a:lnTo>
                    <a:pt x="112391" y="160436"/>
                  </a:lnTo>
                  <a:lnTo>
                    <a:pt x="92986" y="198721"/>
                  </a:lnTo>
                  <a:lnTo>
                    <a:pt x="75324" y="238841"/>
                  </a:lnTo>
                  <a:lnTo>
                    <a:pt x="59436" y="280697"/>
                  </a:lnTo>
                  <a:lnTo>
                    <a:pt x="45353" y="324192"/>
                  </a:lnTo>
                  <a:lnTo>
                    <a:pt x="33107" y="369225"/>
                  </a:lnTo>
                  <a:lnTo>
                    <a:pt x="22731" y="415698"/>
                  </a:lnTo>
                  <a:lnTo>
                    <a:pt x="14256" y="463513"/>
                  </a:lnTo>
                  <a:lnTo>
                    <a:pt x="7713" y="512571"/>
                  </a:lnTo>
                  <a:lnTo>
                    <a:pt x="3135" y="562772"/>
                  </a:lnTo>
                  <a:lnTo>
                    <a:pt x="553" y="614018"/>
                  </a:lnTo>
                  <a:lnTo>
                    <a:pt x="0" y="666211"/>
                  </a:lnTo>
                  <a:lnTo>
                    <a:pt x="1506" y="719251"/>
                  </a:lnTo>
                  <a:lnTo>
                    <a:pt x="5103" y="773040"/>
                  </a:lnTo>
                  <a:lnTo>
                    <a:pt x="10824" y="827479"/>
                  </a:lnTo>
                  <a:lnTo>
                    <a:pt x="18700" y="882469"/>
                  </a:lnTo>
                  <a:lnTo>
                    <a:pt x="28763" y="937911"/>
                  </a:lnTo>
                  <a:lnTo>
                    <a:pt x="41045" y="993707"/>
                  </a:lnTo>
                  <a:lnTo>
                    <a:pt x="55577" y="1049758"/>
                  </a:lnTo>
                  <a:lnTo>
                    <a:pt x="76453" y="1119249"/>
                  </a:lnTo>
                  <a:lnTo>
                    <a:pt x="88865" y="1157142"/>
                  </a:lnTo>
                  <a:lnTo>
                    <a:pt x="102521" y="1196928"/>
                  </a:lnTo>
                  <a:lnTo>
                    <a:pt x="117367" y="1238454"/>
                  </a:lnTo>
                  <a:lnTo>
                    <a:pt x="133347" y="1281565"/>
                  </a:lnTo>
                  <a:lnTo>
                    <a:pt x="150407" y="1326108"/>
                  </a:lnTo>
                  <a:lnTo>
                    <a:pt x="168494" y="1371929"/>
                  </a:lnTo>
                  <a:lnTo>
                    <a:pt x="187552" y="1418874"/>
                  </a:lnTo>
                  <a:lnTo>
                    <a:pt x="207527" y="1466789"/>
                  </a:lnTo>
                  <a:lnTo>
                    <a:pt x="228365" y="1515520"/>
                  </a:lnTo>
                  <a:lnTo>
                    <a:pt x="250010" y="1564913"/>
                  </a:lnTo>
                  <a:lnTo>
                    <a:pt x="272410" y="1614815"/>
                  </a:lnTo>
                  <a:lnTo>
                    <a:pt x="295509" y="1665072"/>
                  </a:lnTo>
                  <a:lnTo>
                    <a:pt x="319252" y="1715529"/>
                  </a:lnTo>
                  <a:lnTo>
                    <a:pt x="343586" y="1766033"/>
                  </a:lnTo>
                  <a:lnTo>
                    <a:pt x="368456" y="1816430"/>
                  </a:lnTo>
                  <a:lnTo>
                    <a:pt x="393807" y="1866567"/>
                  </a:lnTo>
                  <a:lnTo>
                    <a:pt x="419585" y="1916288"/>
                  </a:lnTo>
                  <a:lnTo>
                    <a:pt x="445736" y="1965441"/>
                  </a:lnTo>
                  <a:lnTo>
                    <a:pt x="472205" y="2013871"/>
                  </a:lnTo>
                  <a:lnTo>
                    <a:pt x="498937" y="2061425"/>
                  </a:lnTo>
                  <a:lnTo>
                    <a:pt x="525879" y="2107949"/>
                  </a:lnTo>
                  <a:lnTo>
                    <a:pt x="552976" y="2153289"/>
                  </a:lnTo>
                  <a:lnTo>
                    <a:pt x="580173" y="2197291"/>
                  </a:lnTo>
                  <a:lnTo>
                    <a:pt x="607415" y="2239801"/>
                  </a:lnTo>
                  <a:lnTo>
                    <a:pt x="634650" y="2280665"/>
                  </a:lnTo>
                  <a:lnTo>
                    <a:pt x="661821" y="2319730"/>
                  </a:lnTo>
                  <a:lnTo>
                    <a:pt x="1069903" y="2205849"/>
                  </a:lnTo>
                  <a:lnTo>
                    <a:pt x="1072920" y="2158360"/>
                  </a:lnTo>
                  <a:lnTo>
                    <a:pt x="1075060" y="2109300"/>
                  </a:lnTo>
                  <a:lnTo>
                    <a:pt x="1076356" y="2058827"/>
                  </a:lnTo>
                  <a:lnTo>
                    <a:pt x="1076839" y="2007102"/>
                  </a:lnTo>
                  <a:lnTo>
                    <a:pt x="1076544" y="1954283"/>
                  </a:lnTo>
                  <a:lnTo>
                    <a:pt x="1075504" y="1900532"/>
                  </a:lnTo>
                  <a:lnTo>
                    <a:pt x="1073751" y="1846008"/>
                  </a:lnTo>
                  <a:lnTo>
                    <a:pt x="1071319" y="1790871"/>
                  </a:lnTo>
                  <a:lnTo>
                    <a:pt x="1068241" y="1735280"/>
                  </a:lnTo>
                  <a:lnTo>
                    <a:pt x="1064550" y="1679396"/>
                  </a:lnTo>
                  <a:lnTo>
                    <a:pt x="1060279" y="1623378"/>
                  </a:lnTo>
                  <a:lnTo>
                    <a:pt x="1055460" y="1567386"/>
                  </a:lnTo>
                  <a:lnTo>
                    <a:pt x="1050128" y="1511579"/>
                  </a:lnTo>
                  <a:lnTo>
                    <a:pt x="1044316" y="1456119"/>
                  </a:lnTo>
                  <a:lnTo>
                    <a:pt x="1038055" y="1401164"/>
                  </a:lnTo>
                  <a:lnTo>
                    <a:pt x="1031380" y="1346874"/>
                  </a:lnTo>
                  <a:lnTo>
                    <a:pt x="1024323" y="1293410"/>
                  </a:lnTo>
                  <a:lnTo>
                    <a:pt x="1016918" y="1240930"/>
                  </a:lnTo>
                  <a:lnTo>
                    <a:pt x="1009198" y="1189596"/>
                  </a:lnTo>
                  <a:lnTo>
                    <a:pt x="1001196" y="1139566"/>
                  </a:lnTo>
                  <a:lnTo>
                    <a:pt x="992944" y="1091000"/>
                  </a:lnTo>
                  <a:lnTo>
                    <a:pt x="984476" y="1044059"/>
                  </a:lnTo>
                  <a:lnTo>
                    <a:pt x="975825" y="998902"/>
                  </a:lnTo>
                  <a:lnTo>
                    <a:pt x="967025" y="955689"/>
                  </a:lnTo>
                  <a:lnTo>
                    <a:pt x="958107" y="914579"/>
                  </a:lnTo>
                  <a:lnTo>
                    <a:pt x="949106" y="875734"/>
                  </a:lnTo>
                  <a:lnTo>
                    <a:pt x="930985" y="805472"/>
                  </a:lnTo>
                  <a:lnTo>
                    <a:pt x="914394" y="749997"/>
                  </a:lnTo>
                  <a:lnTo>
                    <a:pt x="896010" y="695905"/>
                  </a:lnTo>
                  <a:lnTo>
                    <a:pt x="875911" y="643264"/>
                  </a:lnTo>
                  <a:lnTo>
                    <a:pt x="854176" y="592142"/>
                  </a:lnTo>
                  <a:lnTo>
                    <a:pt x="830882" y="542607"/>
                  </a:lnTo>
                  <a:lnTo>
                    <a:pt x="806108" y="494728"/>
                  </a:lnTo>
                  <a:lnTo>
                    <a:pt x="779933" y="448572"/>
                  </a:lnTo>
                  <a:lnTo>
                    <a:pt x="752434" y="404207"/>
                  </a:lnTo>
                  <a:lnTo>
                    <a:pt x="723691" y="361702"/>
                  </a:lnTo>
                  <a:lnTo>
                    <a:pt x="693781" y="321125"/>
                  </a:lnTo>
                  <a:lnTo>
                    <a:pt x="662782" y="282543"/>
                  </a:lnTo>
                  <a:lnTo>
                    <a:pt x="630774" y="246025"/>
                  </a:lnTo>
                  <a:lnTo>
                    <a:pt x="597834" y="211638"/>
                  </a:lnTo>
                  <a:lnTo>
                    <a:pt x="564041" y="179452"/>
                  </a:lnTo>
                  <a:lnTo>
                    <a:pt x="529473" y="149533"/>
                  </a:lnTo>
                  <a:lnTo>
                    <a:pt x="494208" y="121951"/>
                  </a:lnTo>
                  <a:lnTo>
                    <a:pt x="458325" y="96772"/>
                  </a:lnTo>
                  <a:lnTo>
                    <a:pt x="421903" y="74066"/>
                  </a:lnTo>
                  <a:lnTo>
                    <a:pt x="385018" y="53900"/>
                  </a:lnTo>
                  <a:lnTo>
                    <a:pt x="347750" y="36342"/>
                  </a:lnTo>
                  <a:lnTo>
                    <a:pt x="310178" y="21461"/>
                  </a:lnTo>
                  <a:lnTo>
                    <a:pt x="272378" y="9324"/>
                  </a:lnTo>
                  <a:lnTo>
                    <a:pt x="234431"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32" name="object 32"/>
            <p:cNvSpPr/>
            <p:nvPr/>
          </p:nvSpPr>
          <p:spPr>
            <a:xfrm>
              <a:off x="17383563" y="5472760"/>
              <a:ext cx="472440" cy="472440"/>
            </a:xfrm>
            <a:custGeom>
              <a:avLst/>
              <a:gdLst/>
              <a:ahLst/>
              <a:cxnLst/>
              <a:rect l="l" t="t" r="r" b="b"/>
              <a:pathLst>
                <a:path w="472440" h="472439">
                  <a:moveTo>
                    <a:pt x="219696" y="0"/>
                  </a:moveTo>
                  <a:lnTo>
                    <a:pt x="172515" y="8164"/>
                  </a:lnTo>
                  <a:lnTo>
                    <a:pt x="127924" y="25609"/>
                  </a:lnTo>
                  <a:lnTo>
                    <a:pt x="88872" y="50846"/>
                  </a:lnTo>
                  <a:lnTo>
                    <a:pt x="56024" y="82694"/>
                  </a:lnTo>
                  <a:lnTo>
                    <a:pt x="30047" y="119971"/>
                  </a:lnTo>
                  <a:lnTo>
                    <a:pt x="11607" y="161497"/>
                  </a:lnTo>
                  <a:lnTo>
                    <a:pt x="1369" y="206089"/>
                  </a:lnTo>
                  <a:lnTo>
                    <a:pt x="0" y="252566"/>
                  </a:lnTo>
                  <a:lnTo>
                    <a:pt x="8164" y="299747"/>
                  </a:lnTo>
                  <a:lnTo>
                    <a:pt x="25609" y="344338"/>
                  </a:lnTo>
                  <a:lnTo>
                    <a:pt x="50846" y="383391"/>
                  </a:lnTo>
                  <a:lnTo>
                    <a:pt x="82694" y="416238"/>
                  </a:lnTo>
                  <a:lnTo>
                    <a:pt x="119971" y="442215"/>
                  </a:lnTo>
                  <a:lnTo>
                    <a:pt x="161497" y="460656"/>
                  </a:lnTo>
                  <a:lnTo>
                    <a:pt x="206089" y="470894"/>
                  </a:lnTo>
                  <a:lnTo>
                    <a:pt x="252566" y="472263"/>
                  </a:lnTo>
                  <a:lnTo>
                    <a:pt x="299747" y="464098"/>
                  </a:lnTo>
                  <a:lnTo>
                    <a:pt x="344335" y="446651"/>
                  </a:lnTo>
                  <a:lnTo>
                    <a:pt x="383386" y="421413"/>
                  </a:lnTo>
                  <a:lnTo>
                    <a:pt x="416233" y="389564"/>
                  </a:lnTo>
                  <a:lnTo>
                    <a:pt x="442210" y="352287"/>
                  </a:lnTo>
                  <a:lnTo>
                    <a:pt x="460650" y="310763"/>
                  </a:lnTo>
                  <a:lnTo>
                    <a:pt x="470888" y="266172"/>
                  </a:lnTo>
                  <a:lnTo>
                    <a:pt x="472256" y="219696"/>
                  </a:lnTo>
                  <a:lnTo>
                    <a:pt x="464088" y="172515"/>
                  </a:lnTo>
                  <a:lnTo>
                    <a:pt x="446647" y="127924"/>
                  </a:lnTo>
                  <a:lnTo>
                    <a:pt x="421413" y="88872"/>
                  </a:lnTo>
                  <a:lnTo>
                    <a:pt x="389566" y="56024"/>
                  </a:lnTo>
                  <a:lnTo>
                    <a:pt x="352290" y="30047"/>
                  </a:lnTo>
                  <a:lnTo>
                    <a:pt x="310765" y="11607"/>
                  </a:lnTo>
                  <a:lnTo>
                    <a:pt x="266173" y="1369"/>
                  </a:lnTo>
                  <a:lnTo>
                    <a:pt x="219696"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33" name="object 33"/>
            <p:cNvSpPr/>
            <p:nvPr/>
          </p:nvSpPr>
          <p:spPr>
            <a:xfrm>
              <a:off x="17428571" y="5517773"/>
              <a:ext cx="382270" cy="382270"/>
            </a:xfrm>
            <a:custGeom>
              <a:avLst/>
              <a:gdLst/>
              <a:ahLst/>
              <a:cxnLst/>
              <a:rect l="l" t="t" r="r" b="b"/>
              <a:pathLst>
                <a:path w="382269" h="382270">
                  <a:moveTo>
                    <a:pt x="183313" y="0"/>
                  </a:moveTo>
                  <a:lnTo>
                    <a:pt x="139722" y="6923"/>
                  </a:lnTo>
                  <a:lnTo>
                    <a:pt x="98843" y="23573"/>
                  </a:lnTo>
                  <a:lnTo>
                    <a:pt x="63938" y="48250"/>
                  </a:lnTo>
                  <a:lnTo>
                    <a:pt x="35804" y="79537"/>
                  </a:lnTo>
                  <a:lnTo>
                    <a:pt x="15239" y="116021"/>
                  </a:lnTo>
                  <a:lnTo>
                    <a:pt x="3038" y="156287"/>
                  </a:lnTo>
                  <a:lnTo>
                    <a:pt x="0" y="198921"/>
                  </a:lnTo>
                  <a:lnTo>
                    <a:pt x="6920" y="242508"/>
                  </a:lnTo>
                  <a:lnTo>
                    <a:pt x="23571" y="283387"/>
                  </a:lnTo>
                  <a:lnTo>
                    <a:pt x="48248" y="318292"/>
                  </a:lnTo>
                  <a:lnTo>
                    <a:pt x="79538" y="346426"/>
                  </a:lnTo>
                  <a:lnTo>
                    <a:pt x="116024" y="366992"/>
                  </a:lnTo>
                  <a:lnTo>
                    <a:pt x="156292" y="379192"/>
                  </a:lnTo>
                  <a:lnTo>
                    <a:pt x="198928" y="382231"/>
                  </a:lnTo>
                  <a:lnTo>
                    <a:pt x="242515" y="375310"/>
                  </a:lnTo>
                  <a:lnTo>
                    <a:pt x="283394" y="358660"/>
                  </a:lnTo>
                  <a:lnTo>
                    <a:pt x="318299" y="333985"/>
                  </a:lnTo>
                  <a:lnTo>
                    <a:pt x="346433" y="302699"/>
                  </a:lnTo>
                  <a:lnTo>
                    <a:pt x="366999" y="266215"/>
                  </a:lnTo>
                  <a:lnTo>
                    <a:pt x="379199" y="225947"/>
                  </a:lnTo>
                  <a:lnTo>
                    <a:pt x="382238" y="183309"/>
                  </a:lnTo>
                  <a:lnTo>
                    <a:pt x="375317" y="139715"/>
                  </a:lnTo>
                  <a:lnTo>
                    <a:pt x="358667" y="98839"/>
                  </a:lnTo>
                  <a:lnTo>
                    <a:pt x="333991" y="63936"/>
                  </a:lnTo>
                  <a:lnTo>
                    <a:pt x="302703" y="35802"/>
                  </a:lnTo>
                  <a:lnTo>
                    <a:pt x="266218" y="15237"/>
                  </a:lnTo>
                  <a:lnTo>
                    <a:pt x="225950" y="3036"/>
                  </a:lnTo>
                  <a:lnTo>
                    <a:pt x="183313"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34" name="object 34"/>
            <p:cNvSpPr/>
            <p:nvPr/>
          </p:nvSpPr>
          <p:spPr>
            <a:xfrm>
              <a:off x="17935589" y="7017732"/>
              <a:ext cx="310515" cy="659130"/>
            </a:xfrm>
            <a:custGeom>
              <a:avLst/>
              <a:gdLst/>
              <a:ahLst/>
              <a:cxnLst/>
              <a:rect l="l" t="t" r="r" b="b"/>
              <a:pathLst>
                <a:path w="310515" h="659129">
                  <a:moveTo>
                    <a:pt x="63094" y="0"/>
                  </a:moveTo>
                  <a:lnTo>
                    <a:pt x="41742" y="35354"/>
                  </a:lnTo>
                  <a:lnTo>
                    <a:pt x="24558" y="74824"/>
                  </a:lnTo>
                  <a:lnTo>
                    <a:pt x="11741" y="117858"/>
                  </a:lnTo>
                  <a:lnTo>
                    <a:pt x="3489" y="163904"/>
                  </a:lnTo>
                  <a:lnTo>
                    <a:pt x="0" y="212412"/>
                  </a:lnTo>
                  <a:lnTo>
                    <a:pt x="1471" y="262831"/>
                  </a:lnTo>
                  <a:lnTo>
                    <a:pt x="8102" y="314608"/>
                  </a:lnTo>
                  <a:lnTo>
                    <a:pt x="20090" y="367193"/>
                  </a:lnTo>
                  <a:lnTo>
                    <a:pt x="37062" y="418391"/>
                  </a:lnTo>
                  <a:lnTo>
                    <a:pt x="58199" y="466123"/>
                  </a:lnTo>
                  <a:lnTo>
                    <a:pt x="83048" y="510020"/>
                  </a:lnTo>
                  <a:lnTo>
                    <a:pt x="111152" y="549713"/>
                  </a:lnTo>
                  <a:lnTo>
                    <a:pt x="142056" y="584832"/>
                  </a:lnTo>
                  <a:lnTo>
                    <a:pt x="175305" y="615009"/>
                  </a:lnTo>
                  <a:lnTo>
                    <a:pt x="210443" y="639874"/>
                  </a:lnTo>
                  <a:lnTo>
                    <a:pt x="247015" y="659058"/>
                  </a:lnTo>
                  <a:lnTo>
                    <a:pt x="268365" y="623710"/>
                  </a:lnTo>
                  <a:lnTo>
                    <a:pt x="285547" y="584244"/>
                  </a:lnTo>
                  <a:lnTo>
                    <a:pt x="298364" y="541212"/>
                  </a:lnTo>
                  <a:lnTo>
                    <a:pt x="306616" y="495166"/>
                  </a:lnTo>
                  <a:lnTo>
                    <a:pt x="310105" y="446658"/>
                  </a:lnTo>
                  <a:lnTo>
                    <a:pt x="308632" y="396239"/>
                  </a:lnTo>
                  <a:lnTo>
                    <a:pt x="302000" y="344461"/>
                  </a:lnTo>
                  <a:lnTo>
                    <a:pt x="290009" y="291875"/>
                  </a:lnTo>
                  <a:lnTo>
                    <a:pt x="273038" y="240680"/>
                  </a:lnTo>
                  <a:lnTo>
                    <a:pt x="251901" y="192950"/>
                  </a:lnTo>
                  <a:lnTo>
                    <a:pt x="227055" y="149054"/>
                  </a:lnTo>
                  <a:lnTo>
                    <a:pt x="198953" y="109361"/>
                  </a:lnTo>
                  <a:lnTo>
                    <a:pt x="168050" y="74240"/>
                  </a:lnTo>
                  <a:lnTo>
                    <a:pt x="134803" y="44060"/>
                  </a:lnTo>
                  <a:lnTo>
                    <a:pt x="99666" y="19191"/>
                  </a:lnTo>
                  <a:lnTo>
                    <a:pt x="63094"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35" name="object 35"/>
            <p:cNvSpPr/>
            <p:nvPr/>
          </p:nvSpPr>
          <p:spPr>
            <a:xfrm>
              <a:off x="18013132" y="7140715"/>
              <a:ext cx="155575" cy="413384"/>
            </a:xfrm>
            <a:custGeom>
              <a:avLst/>
              <a:gdLst/>
              <a:ahLst/>
              <a:cxnLst/>
              <a:rect l="l" t="t" r="r" b="b"/>
              <a:pathLst>
                <a:path w="155575" h="413384">
                  <a:moveTo>
                    <a:pt x="19867" y="0"/>
                  </a:moveTo>
                  <a:lnTo>
                    <a:pt x="7769" y="40264"/>
                  </a:lnTo>
                  <a:lnTo>
                    <a:pt x="1110" y="83729"/>
                  </a:lnTo>
                  <a:lnTo>
                    <a:pt x="0" y="129464"/>
                  </a:lnTo>
                  <a:lnTo>
                    <a:pt x="4544" y="176543"/>
                  </a:lnTo>
                  <a:lnTo>
                    <a:pt x="14852" y="224035"/>
                  </a:lnTo>
                  <a:lnTo>
                    <a:pt x="30620" y="269997"/>
                  </a:lnTo>
                  <a:lnTo>
                    <a:pt x="51105" y="312626"/>
                  </a:lnTo>
                  <a:lnTo>
                    <a:pt x="75735" y="351179"/>
                  </a:lnTo>
                  <a:lnTo>
                    <a:pt x="103938" y="384916"/>
                  </a:lnTo>
                  <a:lnTo>
                    <a:pt x="135141" y="413097"/>
                  </a:lnTo>
                  <a:lnTo>
                    <a:pt x="147245" y="372832"/>
                  </a:lnTo>
                  <a:lnTo>
                    <a:pt x="153906" y="329368"/>
                  </a:lnTo>
                  <a:lnTo>
                    <a:pt x="155019" y="283632"/>
                  </a:lnTo>
                  <a:lnTo>
                    <a:pt x="150474" y="236554"/>
                  </a:lnTo>
                  <a:lnTo>
                    <a:pt x="140167" y="189062"/>
                  </a:lnTo>
                  <a:lnTo>
                    <a:pt x="124394" y="143100"/>
                  </a:lnTo>
                  <a:lnTo>
                    <a:pt x="103906" y="100474"/>
                  </a:lnTo>
                  <a:lnTo>
                    <a:pt x="79274" y="61922"/>
                  </a:lnTo>
                  <a:lnTo>
                    <a:pt x="51070" y="28184"/>
                  </a:lnTo>
                  <a:lnTo>
                    <a:pt x="19867" y="0"/>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36" name="object 36"/>
            <p:cNvSpPr/>
            <p:nvPr/>
          </p:nvSpPr>
          <p:spPr>
            <a:xfrm>
              <a:off x="16705669" y="7980000"/>
              <a:ext cx="1949450" cy="3328670"/>
            </a:xfrm>
            <a:custGeom>
              <a:avLst/>
              <a:gdLst/>
              <a:ahLst/>
              <a:cxnLst/>
              <a:rect l="l" t="t" r="r" b="b"/>
              <a:pathLst>
                <a:path w="1949450" h="3328670">
                  <a:moveTo>
                    <a:pt x="1948967" y="409041"/>
                  </a:moveTo>
                  <a:lnTo>
                    <a:pt x="1942338" y="364693"/>
                  </a:lnTo>
                  <a:lnTo>
                    <a:pt x="1929053" y="321868"/>
                  </a:lnTo>
                  <a:lnTo>
                    <a:pt x="1909267" y="281406"/>
                  </a:lnTo>
                  <a:lnTo>
                    <a:pt x="1883194" y="244119"/>
                  </a:lnTo>
                  <a:lnTo>
                    <a:pt x="1851025" y="210845"/>
                  </a:lnTo>
                  <a:lnTo>
                    <a:pt x="1812937" y="182410"/>
                  </a:lnTo>
                  <a:lnTo>
                    <a:pt x="1770786" y="160451"/>
                  </a:lnTo>
                  <a:lnTo>
                    <a:pt x="1726831" y="145923"/>
                  </a:lnTo>
                  <a:lnTo>
                    <a:pt x="1681924" y="138633"/>
                  </a:lnTo>
                  <a:lnTo>
                    <a:pt x="1637753" y="138417"/>
                  </a:lnTo>
                  <a:lnTo>
                    <a:pt x="1637804" y="137871"/>
                  </a:lnTo>
                  <a:lnTo>
                    <a:pt x="1627670" y="93459"/>
                  </a:lnTo>
                  <a:lnTo>
                    <a:pt x="1604314" y="53848"/>
                  </a:lnTo>
                  <a:lnTo>
                    <a:pt x="1568513" y="22415"/>
                  </a:lnTo>
                  <a:lnTo>
                    <a:pt x="1524660" y="3835"/>
                  </a:lnTo>
                  <a:lnTo>
                    <a:pt x="1478838" y="0"/>
                  </a:lnTo>
                  <a:lnTo>
                    <a:pt x="1434426" y="10134"/>
                  </a:lnTo>
                  <a:lnTo>
                    <a:pt x="1394815" y="33489"/>
                  </a:lnTo>
                  <a:lnTo>
                    <a:pt x="1363383" y="69278"/>
                  </a:lnTo>
                  <a:lnTo>
                    <a:pt x="1344790" y="113144"/>
                  </a:lnTo>
                  <a:lnTo>
                    <a:pt x="1340954" y="158965"/>
                  </a:lnTo>
                  <a:lnTo>
                    <a:pt x="1351102" y="203377"/>
                  </a:lnTo>
                  <a:lnTo>
                    <a:pt x="1374457" y="242989"/>
                  </a:lnTo>
                  <a:lnTo>
                    <a:pt x="1410258" y="274421"/>
                  </a:lnTo>
                  <a:lnTo>
                    <a:pt x="1388300" y="316572"/>
                  </a:lnTo>
                  <a:lnTo>
                    <a:pt x="1373771" y="360514"/>
                  </a:lnTo>
                  <a:lnTo>
                    <a:pt x="1366481" y="405434"/>
                  </a:lnTo>
                  <a:lnTo>
                    <a:pt x="1366240" y="450469"/>
                  </a:lnTo>
                  <a:lnTo>
                    <a:pt x="1372857" y="494817"/>
                  </a:lnTo>
                  <a:lnTo>
                    <a:pt x="1386154" y="537641"/>
                  </a:lnTo>
                  <a:lnTo>
                    <a:pt x="1405928" y="578116"/>
                  </a:lnTo>
                  <a:lnTo>
                    <a:pt x="1409382" y="583069"/>
                  </a:lnTo>
                  <a:lnTo>
                    <a:pt x="1374609" y="580847"/>
                  </a:lnTo>
                  <a:lnTo>
                    <a:pt x="1329969" y="586651"/>
                  </a:lnTo>
                  <a:lnTo>
                    <a:pt x="1287246" y="600811"/>
                  </a:lnTo>
                  <a:lnTo>
                    <a:pt x="1247736" y="623062"/>
                  </a:lnTo>
                  <a:lnTo>
                    <a:pt x="1212735" y="653084"/>
                  </a:lnTo>
                  <a:lnTo>
                    <a:pt x="1183563" y="690587"/>
                  </a:lnTo>
                  <a:lnTo>
                    <a:pt x="1162443" y="733158"/>
                  </a:lnTo>
                  <a:lnTo>
                    <a:pt x="1150607" y="777722"/>
                  </a:lnTo>
                  <a:lnTo>
                    <a:pt x="1147724" y="822972"/>
                  </a:lnTo>
                  <a:lnTo>
                    <a:pt x="1153528" y="867613"/>
                  </a:lnTo>
                  <a:lnTo>
                    <a:pt x="1167688" y="910336"/>
                  </a:lnTo>
                  <a:lnTo>
                    <a:pt x="1189939" y="949845"/>
                  </a:lnTo>
                  <a:lnTo>
                    <a:pt x="1219962" y="984846"/>
                  </a:lnTo>
                  <a:lnTo>
                    <a:pt x="1229601" y="992352"/>
                  </a:lnTo>
                  <a:lnTo>
                    <a:pt x="1224000" y="1007275"/>
                  </a:lnTo>
                  <a:lnTo>
                    <a:pt x="1214094" y="1050277"/>
                  </a:lnTo>
                  <a:lnTo>
                    <a:pt x="1209929" y="1093724"/>
                  </a:lnTo>
                  <a:lnTo>
                    <a:pt x="1211364" y="1137056"/>
                  </a:lnTo>
                  <a:lnTo>
                    <a:pt x="1218298" y="1179715"/>
                  </a:lnTo>
                  <a:lnTo>
                    <a:pt x="1230579" y="1221143"/>
                  </a:lnTo>
                  <a:lnTo>
                    <a:pt x="1234097" y="1229106"/>
                  </a:lnTo>
                  <a:lnTo>
                    <a:pt x="1221930" y="1230922"/>
                  </a:lnTo>
                  <a:lnTo>
                    <a:pt x="1179258" y="1244168"/>
                  </a:lnTo>
                  <a:lnTo>
                    <a:pt x="1138923" y="1263891"/>
                  </a:lnTo>
                  <a:lnTo>
                    <a:pt x="1101750" y="1289875"/>
                  </a:lnTo>
                  <a:lnTo>
                    <a:pt x="1068590" y="1321943"/>
                  </a:lnTo>
                  <a:lnTo>
                    <a:pt x="1040244" y="1359903"/>
                  </a:lnTo>
                  <a:lnTo>
                    <a:pt x="1018362" y="1401914"/>
                  </a:lnTo>
                  <a:lnTo>
                    <a:pt x="1003871" y="1445717"/>
                  </a:lnTo>
                  <a:lnTo>
                    <a:pt x="996607" y="1490484"/>
                  </a:lnTo>
                  <a:lnTo>
                    <a:pt x="996378" y="1535379"/>
                  </a:lnTo>
                  <a:lnTo>
                    <a:pt x="1002982" y="1579575"/>
                  </a:lnTo>
                  <a:lnTo>
                    <a:pt x="1016228" y="1622259"/>
                  </a:lnTo>
                  <a:lnTo>
                    <a:pt x="1035939" y="1662595"/>
                  </a:lnTo>
                  <a:lnTo>
                    <a:pt x="1061923" y="1699755"/>
                  </a:lnTo>
                  <a:lnTo>
                    <a:pt x="1093990" y="1732927"/>
                  </a:lnTo>
                  <a:lnTo>
                    <a:pt x="1131963" y="1761261"/>
                  </a:lnTo>
                  <a:lnTo>
                    <a:pt x="1158544" y="1775129"/>
                  </a:lnTo>
                  <a:lnTo>
                    <a:pt x="1142225" y="1806460"/>
                  </a:lnTo>
                  <a:lnTo>
                    <a:pt x="1128356" y="1848396"/>
                  </a:lnTo>
                  <a:lnTo>
                    <a:pt x="1121397" y="1891258"/>
                  </a:lnTo>
                  <a:lnTo>
                    <a:pt x="1121168" y="1934235"/>
                  </a:lnTo>
                  <a:lnTo>
                    <a:pt x="1126248" y="1968271"/>
                  </a:lnTo>
                  <a:lnTo>
                    <a:pt x="1093939" y="1954631"/>
                  </a:lnTo>
                  <a:lnTo>
                    <a:pt x="1051102" y="1941728"/>
                  </a:lnTo>
                  <a:lnTo>
                    <a:pt x="1007643" y="1933511"/>
                  </a:lnTo>
                  <a:lnTo>
                    <a:pt x="963917" y="1929892"/>
                  </a:lnTo>
                  <a:lnTo>
                    <a:pt x="920280" y="1930781"/>
                  </a:lnTo>
                  <a:lnTo>
                    <a:pt x="877100" y="1936115"/>
                  </a:lnTo>
                  <a:lnTo>
                    <a:pt x="834720" y="1945792"/>
                  </a:lnTo>
                  <a:lnTo>
                    <a:pt x="793508" y="1959749"/>
                  </a:lnTo>
                  <a:lnTo>
                    <a:pt x="753821" y="1977898"/>
                  </a:lnTo>
                  <a:lnTo>
                    <a:pt x="716013" y="2000148"/>
                  </a:lnTo>
                  <a:lnTo>
                    <a:pt x="680427" y="2026424"/>
                  </a:lnTo>
                  <a:lnTo>
                    <a:pt x="647446" y="2056650"/>
                  </a:lnTo>
                  <a:lnTo>
                    <a:pt x="617423" y="2090737"/>
                  </a:lnTo>
                  <a:lnTo>
                    <a:pt x="590689" y="2128609"/>
                  </a:lnTo>
                  <a:lnTo>
                    <a:pt x="568185" y="2169122"/>
                  </a:lnTo>
                  <a:lnTo>
                    <a:pt x="550532" y="2210981"/>
                  </a:lnTo>
                  <a:lnTo>
                    <a:pt x="537629" y="2253818"/>
                  </a:lnTo>
                  <a:lnTo>
                    <a:pt x="529412" y="2297277"/>
                  </a:lnTo>
                  <a:lnTo>
                    <a:pt x="525792" y="2341003"/>
                  </a:lnTo>
                  <a:lnTo>
                    <a:pt x="526681" y="2384641"/>
                  </a:lnTo>
                  <a:lnTo>
                    <a:pt x="532015" y="2427821"/>
                  </a:lnTo>
                  <a:lnTo>
                    <a:pt x="541693" y="2470188"/>
                  </a:lnTo>
                  <a:lnTo>
                    <a:pt x="555650" y="2511399"/>
                  </a:lnTo>
                  <a:lnTo>
                    <a:pt x="573786" y="2551099"/>
                  </a:lnTo>
                  <a:lnTo>
                    <a:pt x="596036" y="2588907"/>
                  </a:lnTo>
                  <a:lnTo>
                    <a:pt x="615467" y="2615222"/>
                  </a:lnTo>
                  <a:lnTo>
                    <a:pt x="584339" y="2616797"/>
                  </a:lnTo>
                  <a:lnTo>
                    <a:pt x="540067" y="2622156"/>
                  </a:lnTo>
                  <a:lnTo>
                    <a:pt x="496303" y="2630576"/>
                  </a:lnTo>
                  <a:lnTo>
                    <a:pt x="453224" y="2641993"/>
                  </a:lnTo>
                  <a:lnTo>
                    <a:pt x="411010" y="2656395"/>
                  </a:lnTo>
                  <a:lnTo>
                    <a:pt x="369824" y="2673743"/>
                  </a:lnTo>
                  <a:lnTo>
                    <a:pt x="329831" y="2693974"/>
                  </a:lnTo>
                  <a:lnTo>
                    <a:pt x="291211" y="2717063"/>
                  </a:lnTo>
                  <a:lnTo>
                    <a:pt x="254139" y="2742971"/>
                  </a:lnTo>
                  <a:lnTo>
                    <a:pt x="218770" y="2771673"/>
                  </a:lnTo>
                  <a:lnTo>
                    <a:pt x="185280" y="2803106"/>
                  </a:lnTo>
                  <a:lnTo>
                    <a:pt x="153835" y="2837243"/>
                  </a:lnTo>
                  <a:lnTo>
                    <a:pt x="124625" y="2874035"/>
                  </a:lnTo>
                  <a:lnTo>
                    <a:pt x="97802" y="2913456"/>
                  </a:lnTo>
                  <a:lnTo>
                    <a:pt x="73939" y="2954744"/>
                  </a:lnTo>
                  <a:lnTo>
                    <a:pt x="53479" y="2997047"/>
                  </a:lnTo>
                  <a:lnTo>
                    <a:pt x="36385" y="3040189"/>
                  </a:lnTo>
                  <a:lnTo>
                    <a:pt x="22606" y="3084017"/>
                  </a:lnTo>
                  <a:lnTo>
                    <a:pt x="12128" y="3128327"/>
                  </a:lnTo>
                  <a:lnTo>
                    <a:pt x="4889" y="3172980"/>
                  </a:lnTo>
                  <a:lnTo>
                    <a:pt x="863" y="3217799"/>
                  </a:lnTo>
                  <a:lnTo>
                    <a:pt x="0" y="3262604"/>
                  </a:lnTo>
                  <a:lnTo>
                    <a:pt x="2273" y="3307232"/>
                  </a:lnTo>
                  <a:lnTo>
                    <a:pt x="4851" y="3328555"/>
                  </a:lnTo>
                  <a:lnTo>
                    <a:pt x="669937" y="3328555"/>
                  </a:lnTo>
                  <a:lnTo>
                    <a:pt x="1272578" y="3328555"/>
                  </a:lnTo>
                  <a:lnTo>
                    <a:pt x="1641462" y="3328555"/>
                  </a:lnTo>
                  <a:lnTo>
                    <a:pt x="1647177" y="3315982"/>
                  </a:lnTo>
                  <a:lnTo>
                    <a:pt x="1662607" y="3271901"/>
                  </a:lnTo>
                  <a:lnTo>
                    <a:pt x="1673961" y="3227120"/>
                  </a:lnTo>
                  <a:lnTo>
                    <a:pt x="1681289" y="3181908"/>
                  </a:lnTo>
                  <a:lnTo>
                    <a:pt x="1684655" y="3136519"/>
                  </a:lnTo>
                  <a:lnTo>
                    <a:pt x="1684121" y="3091205"/>
                  </a:lnTo>
                  <a:lnTo>
                    <a:pt x="1679727" y="3046234"/>
                  </a:lnTo>
                  <a:lnTo>
                    <a:pt x="1671548" y="3001848"/>
                  </a:lnTo>
                  <a:lnTo>
                    <a:pt x="1659636" y="2958325"/>
                  </a:lnTo>
                  <a:lnTo>
                    <a:pt x="1644065" y="2915907"/>
                  </a:lnTo>
                  <a:lnTo>
                    <a:pt x="1624876" y="2874861"/>
                  </a:lnTo>
                  <a:lnTo>
                    <a:pt x="1602130" y="2835427"/>
                  </a:lnTo>
                  <a:lnTo>
                    <a:pt x="1575892" y="2797886"/>
                  </a:lnTo>
                  <a:lnTo>
                    <a:pt x="1546212" y="2762491"/>
                  </a:lnTo>
                  <a:lnTo>
                    <a:pt x="1513166" y="2729484"/>
                  </a:lnTo>
                  <a:lnTo>
                    <a:pt x="1476794" y="2699131"/>
                  </a:lnTo>
                  <a:lnTo>
                    <a:pt x="1437170" y="2671686"/>
                  </a:lnTo>
                  <a:lnTo>
                    <a:pt x="1395234" y="2647912"/>
                  </a:lnTo>
                  <a:lnTo>
                    <a:pt x="1378127" y="2640152"/>
                  </a:lnTo>
                  <a:lnTo>
                    <a:pt x="1380947" y="2634462"/>
                  </a:lnTo>
                  <a:lnTo>
                    <a:pt x="1391132" y="2596146"/>
                  </a:lnTo>
                  <a:lnTo>
                    <a:pt x="1405712" y="2603728"/>
                  </a:lnTo>
                  <a:lnTo>
                    <a:pt x="1449654" y="2618257"/>
                  </a:lnTo>
                  <a:lnTo>
                    <a:pt x="1494548" y="2625547"/>
                  </a:lnTo>
                  <a:lnTo>
                    <a:pt x="1539582" y="2625775"/>
                  </a:lnTo>
                  <a:lnTo>
                    <a:pt x="1583918" y="2619159"/>
                  </a:lnTo>
                  <a:lnTo>
                    <a:pt x="1626743" y="2605862"/>
                  </a:lnTo>
                  <a:lnTo>
                    <a:pt x="1667205" y="2586088"/>
                  </a:lnTo>
                  <a:lnTo>
                    <a:pt x="1704479" y="2560028"/>
                  </a:lnTo>
                  <a:lnTo>
                    <a:pt x="1737753" y="2527858"/>
                  </a:lnTo>
                  <a:lnTo>
                    <a:pt x="1766176" y="2489771"/>
                  </a:lnTo>
                  <a:lnTo>
                    <a:pt x="1788134" y="2447633"/>
                  </a:lnTo>
                  <a:lnTo>
                    <a:pt x="1802663" y="2403691"/>
                  </a:lnTo>
                  <a:lnTo>
                    <a:pt x="1809953" y="2358796"/>
                  </a:lnTo>
                  <a:lnTo>
                    <a:pt x="1810194" y="2313749"/>
                  </a:lnTo>
                  <a:lnTo>
                    <a:pt x="1803565" y="2269413"/>
                  </a:lnTo>
                  <a:lnTo>
                    <a:pt x="1790268" y="2226602"/>
                  </a:lnTo>
                  <a:lnTo>
                    <a:pt x="1770494" y="2186140"/>
                  </a:lnTo>
                  <a:lnTo>
                    <a:pt x="1744433" y="2148852"/>
                  </a:lnTo>
                  <a:lnTo>
                    <a:pt x="1712264" y="2115591"/>
                  </a:lnTo>
                  <a:lnTo>
                    <a:pt x="1674177" y="2087156"/>
                  </a:lnTo>
                  <a:lnTo>
                    <a:pt x="1633004" y="2065718"/>
                  </a:lnTo>
                  <a:lnTo>
                    <a:pt x="1635252" y="2062708"/>
                  </a:lnTo>
                  <a:lnTo>
                    <a:pt x="1656207" y="2022475"/>
                  </a:lnTo>
                  <a:lnTo>
                    <a:pt x="1670075" y="1980539"/>
                  </a:lnTo>
                  <a:lnTo>
                    <a:pt x="1677035" y="1937689"/>
                  </a:lnTo>
                  <a:lnTo>
                    <a:pt x="1677250" y="1894700"/>
                  </a:lnTo>
                  <a:lnTo>
                    <a:pt x="1670939" y="1852383"/>
                  </a:lnTo>
                  <a:lnTo>
                    <a:pt x="1658251" y="1811515"/>
                  </a:lnTo>
                  <a:lnTo>
                    <a:pt x="1639379" y="1772894"/>
                  </a:lnTo>
                  <a:lnTo>
                    <a:pt x="1614500" y="1737321"/>
                  </a:lnTo>
                  <a:lnTo>
                    <a:pt x="1583791" y="1705559"/>
                  </a:lnTo>
                  <a:lnTo>
                    <a:pt x="1547444" y="1678419"/>
                  </a:lnTo>
                  <a:lnTo>
                    <a:pt x="1532509" y="1670646"/>
                  </a:lnTo>
                  <a:lnTo>
                    <a:pt x="1533321" y="1669554"/>
                  </a:lnTo>
                  <a:lnTo>
                    <a:pt x="1555203" y="1627530"/>
                  </a:lnTo>
                  <a:lnTo>
                    <a:pt x="1569681" y="1583740"/>
                  </a:lnTo>
                  <a:lnTo>
                    <a:pt x="1576946" y="1538973"/>
                  </a:lnTo>
                  <a:lnTo>
                    <a:pt x="1577187" y="1494078"/>
                  </a:lnTo>
                  <a:lnTo>
                    <a:pt x="1570583" y="1449882"/>
                  </a:lnTo>
                  <a:lnTo>
                    <a:pt x="1567853" y="1441119"/>
                  </a:lnTo>
                  <a:lnTo>
                    <a:pt x="1580184" y="1440700"/>
                  </a:lnTo>
                  <a:lnTo>
                    <a:pt x="1622844" y="1433779"/>
                  </a:lnTo>
                  <a:lnTo>
                    <a:pt x="1664284" y="1421485"/>
                  </a:lnTo>
                  <a:lnTo>
                    <a:pt x="1703933" y="1403972"/>
                  </a:lnTo>
                  <a:lnTo>
                    <a:pt x="1741258" y="1381340"/>
                  </a:lnTo>
                  <a:lnTo>
                    <a:pt x="1775688" y="1353743"/>
                  </a:lnTo>
                  <a:lnTo>
                    <a:pt x="1806676" y="1321295"/>
                  </a:lnTo>
                  <a:lnTo>
                    <a:pt x="1833664" y="1284122"/>
                  </a:lnTo>
                  <a:lnTo>
                    <a:pt x="1855431" y="1243660"/>
                  </a:lnTo>
                  <a:lnTo>
                    <a:pt x="1871205" y="1201648"/>
                  </a:lnTo>
                  <a:lnTo>
                    <a:pt x="1881111" y="1158646"/>
                  </a:lnTo>
                  <a:lnTo>
                    <a:pt x="1885276" y="1115212"/>
                  </a:lnTo>
                  <a:lnTo>
                    <a:pt x="1883829" y="1071880"/>
                  </a:lnTo>
                  <a:lnTo>
                    <a:pt x="1876907" y="1029220"/>
                  </a:lnTo>
                  <a:lnTo>
                    <a:pt x="1864626" y="987793"/>
                  </a:lnTo>
                  <a:lnTo>
                    <a:pt x="1847100" y="948131"/>
                  </a:lnTo>
                  <a:lnTo>
                    <a:pt x="1824482" y="910818"/>
                  </a:lnTo>
                  <a:lnTo>
                    <a:pt x="1796884" y="876376"/>
                  </a:lnTo>
                  <a:lnTo>
                    <a:pt x="1764436" y="845388"/>
                  </a:lnTo>
                  <a:lnTo>
                    <a:pt x="1727263" y="818400"/>
                  </a:lnTo>
                  <a:lnTo>
                    <a:pt x="1686801" y="796632"/>
                  </a:lnTo>
                  <a:lnTo>
                    <a:pt x="1644802" y="780859"/>
                  </a:lnTo>
                  <a:lnTo>
                    <a:pt x="1612265" y="773379"/>
                  </a:lnTo>
                  <a:lnTo>
                    <a:pt x="1610944" y="763092"/>
                  </a:lnTo>
                  <a:lnTo>
                    <a:pt x="1596771" y="720369"/>
                  </a:lnTo>
                  <a:lnTo>
                    <a:pt x="1593418" y="714425"/>
                  </a:lnTo>
                  <a:lnTo>
                    <a:pt x="1633270" y="720877"/>
                  </a:lnTo>
                  <a:lnTo>
                    <a:pt x="1678305" y="721118"/>
                  </a:lnTo>
                  <a:lnTo>
                    <a:pt x="1722653" y="714502"/>
                  </a:lnTo>
                  <a:lnTo>
                    <a:pt x="1765477" y="701205"/>
                  </a:lnTo>
                  <a:lnTo>
                    <a:pt x="1805952" y="681431"/>
                  </a:lnTo>
                  <a:lnTo>
                    <a:pt x="1843239" y="655358"/>
                  </a:lnTo>
                  <a:lnTo>
                    <a:pt x="1876513" y="623189"/>
                  </a:lnTo>
                  <a:lnTo>
                    <a:pt x="1904936" y="585101"/>
                  </a:lnTo>
                  <a:lnTo>
                    <a:pt x="1926907" y="542950"/>
                  </a:lnTo>
                  <a:lnTo>
                    <a:pt x="1941436" y="498995"/>
                  </a:lnTo>
                  <a:lnTo>
                    <a:pt x="1948726" y="454088"/>
                  </a:lnTo>
                  <a:lnTo>
                    <a:pt x="1948967" y="409041"/>
                  </a:lnTo>
                  <a:close/>
                </a:path>
              </a:pathLst>
            </a:custGeom>
            <a:solidFill>
              <a:srgbClr val="FFFFFF"/>
            </a:solidFill>
          </p:spPr>
          <p:txBody>
            <a:bodyPr wrap="square" lIns="0" tIns="0" rIns="0" bIns="0" rtlCol="0"/>
            <a:lstStyle/>
            <a:p>
              <a:endParaRPr dirty="0">
                <a:latin typeface="Meiryo UI" panose="020B0604030504040204" pitchFamily="34" charset="-128"/>
              </a:endParaRPr>
            </a:p>
          </p:txBody>
        </p:sp>
        <p:sp>
          <p:nvSpPr>
            <p:cNvPr id="37" name="object 37"/>
            <p:cNvSpPr/>
            <p:nvPr/>
          </p:nvSpPr>
          <p:spPr>
            <a:xfrm>
              <a:off x="1184241" y="3131604"/>
              <a:ext cx="1865630" cy="1865630"/>
            </a:xfrm>
            <a:custGeom>
              <a:avLst/>
              <a:gdLst/>
              <a:ahLst/>
              <a:cxnLst/>
              <a:rect l="l" t="t" r="r" b="b"/>
              <a:pathLst>
                <a:path w="1865630" h="1865629">
                  <a:moveTo>
                    <a:pt x="1261015" y="1672219"/>
                  </a:moveTo>
                  <a:lnTo>
                    <a:pt x="932421" y="1672219"/>
                  </a:lnTo>
                  <a:lnTo>
                    <a:pt x="944343" y="1674388"/>
                  </a:lnTo>
                  <a:lnTo>
                    <a:pt x="955013" y="1680896"/>
                  </a:lnTo>
                  <a:lnTo>
                    <a:pt x="1150892" y="1857540"/>
                  </a:lnTo>
                  <a:lnTo>
                    <a:pt x="1166035" y="1865426"/>
                  </a:lnTo>
                  <a:lnTo>
                    <a:pt x="1182214" y="1865075"/>
                  </a:lnTo>
                  <a:lnTo>
                    <a:pt x="1196404" y="1857297"/>
                  </a:lnTo>
                  <a:lnTo>
                    <a:pt x="1205581" y="1842902"/>
                  </a:lnTo>
                  <a:lnTo>
                    <a:pt x="1261015" y="1672219"/>
                  </a:lnTo>
                  <a:close/>
                </a:path>
                <a:path w="1865630" h="1865629">
                  <a:moveTo>
                    <a:pt x="1620861" y="1568859"/>
                  </a:moveTo>
                  <a:lnTo>
                    <a:pt x="551280" y="1568859"/>
                  </a:lnTo>
                  <a:lnTo>
                    <a:pt x="562692" y="1572940"/>
                  </a:lnTo>
                  <a:lnTo>
                    <a:pt x="571933" y="1580781"/>
                  </a:lnTo>
                  <a:lnTo>
                    <a:pt x="577914" y="1591758"/>
                  </a:lnTo>
                  <a:lnTo>
                    <a:pt x="659284" y="1842755"/>
                  </a:lnTo>
                  <a:lnTo>
                    <a:pt x="668456" y="1857158"/>
                  </a:lnTo>
                  <a:lnTo>
                    <a:pt x="682647" y="1864943"/>
                  </a:lnTo>
                  <a:lnTo>
                    <a:pt x="698828" y="1865299"/>
                  </a:lnTo>
                  <a:lnTo>
                    <a:pt x="713973" y="1857414"/>
                  </a:lnTo>
                  <a:lnTo>
                    <a:pt x="909821" y="1680896"/>
                  </a:lnTo>
                  <a:lnTo>
                    <a:pt x="920497" y="1674388"/>
                  </a:lnTo>
                  <a:lnTo>
                    <a:pt x="932421" y="1672219"/>
                  </a:lnTo>
                  <a:lnTo>
                    <a:pt x="1261015" y="1672219"/>
                  </a:lnTo>
                  <a:lnTo>
                    <a:pt x="1287034" y="1592103"/>
                  </a:lnTo>
                  <a:lnTo>
                    <a:pt x="1293025" y="1581134"/>
                  </a:lnTo>
                  <a:lnTo>
                    <a:pt x="1302264" y="1573300"/>
                  </a:lnTo>
                  <a:lnTo>
                    <a:pt x="1313671" y="1569224"/>
                  </a:lnTo>
                  <a:lnTo>
                    <a:pt x="1620939" y="1569224"/>
                  </a:lnTo>
                  <a:lnTo>
                    <a:pt x="1620861" y="1568859"/>
                  </a:lnTo>
                  <a:close/>
                </a:path>
                <a:path w="1865630" h="1865629">
                  <a:moveTo>
                    <a:pt x="1620939" y="1569224"/>
                  </a:moveTo>
                  <a:lnTo>
                    <a:pt x="1313671" y="1569224"/>
                  </a:lnTo>
                  <a:lnTo>
                    <a:pt x="1326164" y="1569528"/>
                  </a:lnTo>
                  <a:lnTo>
                    <a:pt x="1584167" y="1624542"/>
                  </a:lnTo>
                  <a:lnTo>
                    <a:pt x="1601223" y="1623800"/>
                  </a:lnTo>
                  <a:lnTo>
                    <a:pt x="1615058" y="1615402"/>
                  </a:lnTo>
                  <a:lnTo>
                    <a:pt x="1623455" y="1601564"/>
                  </a:lnTo>
                  <a:lnTo>
                    <a:pt x="1624197" y="1584501"/>
                  </a:lnTo>
                  <a:lnTo>
                    <a:pt x="1620939" y="1569224"/>
                  </a:lnTo>
                  <a:close/>
                </a:path>
                <a:path w="1865630" h="1865629">
                  <a:moveTo>
                    <a:pt x="281159" y="240835"/>
                  </a:moveTo>
                  <a:lnTo>
                    <a:pt x="264098" y="241583"/>
                  </a:lnTo>
                  <a:lnTo>
                    <a:pt x="250263" y="249983"/>
                  </a:lnTo>
                  <a:lnTo>
                    <a:pt x="241869" y="263819"/>
                  </a:lnTo>
                  <a:lnTo>
                    <a:pt x="241129" y="280876"/>
                  </a:lnTo>
                  <a:lnTo>
                    <a:pt x="296143" y="538753"/>
                  </a:lnTo>
                  <a:lnTo>
                    <a:pt x="296450" y="551253"/>
                  </a:lnTo>
                  <a:lnTo>
                    <a:pt x="292368" y="562666"/>
                  </a:lnTo>
                  <a:lnTo>
                    <a:pt x="284525" y="571907"/>
                  </a:lnTo>
                  <a:lnTo>
                    <a:pt x="273547" y="577893"/>
                  </a:lnTo>
                  <a:lnTo>
                    <a:pt x="22549" y="659262"/>
                  </a:lnTo>
                  <a:lnTo>
                    <a:pt x="8151" y="668429"/>
                  </a:lnTo>
                  <a:lnTo>
                    <a:pt x="365" y="682616"/>
                  </a:lnTo>
                  <a:lnTo>
                    <a:pt x="7" y="698797"/>
                  </a:lnTo>
                  <a:lnTo>
                    <a:pt x="7890" y="713941"/>
                  </a:lnTo>
                  <a:lnTo>
                    <a:pt x="184419" y="909810"/>
                  </a:lnTo>
                  <a:lnTo>
                    <a:pt x="190927" y="920480"/>
                  </a:lnTo>
                  <a:lnTo>
                    <a:pt x="193096" y="932401"/>
                  </a:lnTo>
                  <a:lnTo>
                    <a:pt x="190927" y="944322"/>
                  </a:lnTo>
                  <a:lnTo>
                    <a:pt x="184419" y="954992"/>
                  </a:lnTo>
                  <a:lnTo>
                    <a:pt x="7879" y="1150860"/>
                  </a:lnTo>
                  <a:lnTo>
                    <a:pt x="0" y="1166003"/>
                  </a:lnTo>
                  <a:lnTo>
                    <a:pt x="354" y="1182182"/>
                  </a:lnTo>
                  <a:lnTo>
                    <a:pt x="8133" y="1196373"/>
                  </a:lnTo>
                  <a:lnTo>
                    <a:pt x="22528" y="1205550"/>
                  </a:lnTo>
                  <a:lnTo>
                    <a:pt x="273212" y="1286898"/>
                  </a:lnTo>
                  <a:lnTo>
                    <a:pt x="284177" y="1292882"/>
                  </a:lnTo>
                  <a:lnTo>
                    <a:pt x="292012" y="1302119"/>
                  </a:lnTo>
                  <a:lnTo>
                    <a:pt x="296094" y="1313524"/>
                  </a:lnTo>
                  <a:lnTo>
                    <a:pt x="295797" y="1326017"/>
                  </a:lnTo>
                  <a:lnTo>
                    <a:pt x="240857" y="1584156"/>
                  </a:lnTo>
                  <a:lnTo>
                    <a:pt x="241611" y="1601211"/>
                  </a:lnTo>
                  <a:lnTo>
                    <a:pt x="250013" y="1615042"/>
                  </a:lnTo>
                  <a:lnTo>
                    <a:pt x="263851" y="1623435"/>
                  </a:lnTo>
                  <a:lnTo>
                    <a:pt x="280908" y="1624176"/>
                  </a:lnTo>
                  <a:lnTo>
                    <a:pt x="538785" y="1569161"/>
                  </a:lnTo>
                  <a:lnTo>
                    <a:pt x="551280" y="1568859"/>
                  </a:lnTo>
                  <a:lnTo>
                    <a:pt x="1620861" y="1568859"/>
                  </a:lnTo>
                  <a:lnTo>
                    <a:pt x="1596958" y="1456767"/>
                  </a:lnTo>
                  <a:lnTo>
                    <a:pt x="649567" y="1456767"/>
                  </a:lnTo>
                  <a:lnTo>
                    <a:pt x="640764" y="1455598"/>
                  </a:lnTo>
                  <a:lnTo>
                    <a:pt x="337247" y="949505"/>
                  </a:lnTo>
                  <a:lnTo>
                    <a:pt x="332760" y="932401"/>
                  </a:lnTo>
                  <a:lnTo>
                    <a:pt x="333859" y="923977"/>
                  </a:lnTo>
                  <a:lnTo>
                    <a:pt x="620359" y="425489"/>
                  </a:lnTo>
                  <a:lnTo>
                    <a:pt x="649567" y="408642"/>
                  </a:lnTo>
                  <a:lnTo>
                    <a:pt x="1597394" y="408642"/>
                  </a:lnTo>
                  <a:lnTo>
                    <a:pt x="1621316" y="296428"/>
                  </a:lnTo>
                  <a:lnTo>
                    <a:pt x="1314051" y="296428"/>
                  </a:lnTo>
                  <a:lnTo>
                    <a:pt x="1313052" y="296071"/>
                  </a:lnTo>
                  <a:lnTo>
                    <a:pt x="551906" y="296071"/>
                  </a:lnTo>
                  <a:lnTo>
                    <a:pt x="539413" y="295776"/>
                  </a:lnTo>
                  <a:lnTo>
                    <a:pt x="281159" y="240835"/>
                  </a:lnTo>
                  <a:close/>
                </a:path>
                <a:path w="1865630" h="1865629">
                  <a:moveTo>
                    <a:pt x="1597394" y="408642"/>
                  </a:moveTo>
                  <a:lnTo>
                    <a:pt x="1215780" y="408642"/>
                  </a:lnTo>
                  <a:lnTo>
                    <a:pt x="1224585" y="409810"/>
                  </a:lnTo>
                  <a:lnTo>
                    <a:pt x="1232653" y="413161"/>
                  </a:lnTo>
                  <a:lnTo>
                    <a:pt x="1528095" y="915778"/>
                  </a:lnTo>
                  <a:lnTo>
                    <a:pt x="1532580" y="932401"/>
                  </a:lnTo>
                  <a:lnTo>
                    <a:pt x="1532564" y="933007"/>
                  </a:lnTo>
                  <a:lnTo>
                    <a:pt x="1244983" y="1439898"/>
                  </a:lnTo>
                  <a:lnTo>
                    <a:pt x="1215769" y="1456767"/>
                  </a:lnTo>
                  <a:lnTo>
                    <a:pt x="1596958" y="1456767"/>
                  </a:lnTo>
                  <a:lnTo>
                    <a:pt x="1569183" y="1326520"/>
                  </a:lnTo>
                  <a:lnTo>
                    <a:pt x="1568882" y="1314021"/>
                  </a:lnTo>
                  <a:lnTo>
                    <a:pt x="1572965" y="1302612"/>
                  </a:lnTo>
                  <a:lnTo>
                    <a:pt x="1580806" y="1293374"/>
                  </a:lnTo>
                  <a:lnTo>
                    <a:pt x="1591779" y="1287390"/>
                  </a:lnTo>
                  <a:lnTo>
                    <a:pt x="1842766" y="1206031"/>
                  </a:lnTo>
                  <a:lnTo>
                    <a:pt x="1857169" y="1196857"/>
                  </a:lnTo>
                  <a:lnTo>
                    <a:pt x="1864954" y="1182663"/>
                  </a:lnTo>
                  <a:lnTo>
                    <a:pt x="1865310" y="1166478"/>
                  </a:lnTo>
                  <a:lnTo>
                    <a:pt x="1857425" y="1151331"/>
                  </a:lnTo>
                  <a:lnTo>
                    <a:pt x="1680928" y="955599"/>
                  </a:lnTo>
                  <a:lnTo>
                    <a:pt x="1674414" y="944929"/>
                  </a:lnTo>
                  <a:lnTo>
                    <a:pt x="1672241" y="933007"/>
                  </a:lnTo>
                  <a:lnTo>
                    <a:pt x="1674409" y="921083"/>
                  </a:lnTo>
                  <a:lnTo>
                    <a:pt x="1680918" y="910407"/>
                  </a:lnTo>
                  <a:lnTo>
                    <a:pt x="1857572" y="714434"/>
                  </a:lnTo>
                  <a:lnTo>
                    <a:pt x="1865452" y="699289"/>
                  </a:lnTo>
                  <a:lnTo>
                    <a:pt x="1865097" y="683107"/>
                  </a:lnTo>
                  <a:lnTo>
                    <a:pt x="1857314" y="668917"/>
                  </a:lnTo>
                  <a:lnTo>
                    <a:pt x="1842913" y="659744"/>
                  </a:lnTo>
                  <a:lnTo>
                    <a:pt x="1592135" y="578396"/>
                  </a:lnTo>
                  <a:lnTo>
                    <a:pt x="1581164" y="572404"/>
                  </a:lnTo>
                  <a:lnTo>
                    <a:pt x="1573327" y="563161"/>
                  </a:lnTo>
                  <a:lnTo>
                    <a:pt x="1569247" y="551750"/>
                  </a:lnTo>
                  <a:lnTo>
                    <a:pt x="1569549" y="539256"/>
                  </a:lnTo>
                  <a:lnTo>
                    <a:pt x="1597394" y="408642"/>
                  </a:lnTo>
                  <a:close/>
                </a:path>
                <a:path w="1865630" h="1865629">
                  <a:moveTo>
                    <a:pt x="1584533" y="241108"/>
                  </a:moveTo>
                  <a:lnTo>
                    <a:pt x="1326551" y="296122"/>
                  </a:lnTo>
                  <a:lnTo>
                    <a:pt x="1314051" y="296428"/>
                  </a:lnTo>
                  <a:lnTo>
                    <a:pt x="1621316" y="296428"/>
                  </a:lnTo>
                  <a:lnTo>
                    <a:pt x="1624574" y="281148"/>
                  </a:lnTo>
                  <a:lnTo>
                    <a:pt x="1623830" y="264086"/>
                  </a:lnTo>
                  <a:lnTo>
                    <a:pt x="1615430" y="250247"/>
                  </a:lnTo>
                  <a:lnTo>
                    <a:pt x="1601591" y="241850"/>
                  </a:lnTo>
                  <a:lnTo>
                    <a:pt x="1584533" y="241108"/>
                  </a:lnTo>
                  <a:close/>
                </a:path>
                <a:path w="1865630" h="1865629">
                  <a:moveTo>
                    <a:pt x="699319" y="0"/>
                  </a:moveTo>
                  <a:lnTo>
                    <a:pt x="683134" y="353"/>
                  </a:lnTo>
                  <a:lnTo>
                    <a:pt x="668940" y="8140"/>
                  </a:lnTo>
                  <a:lnTo>
                    <a:pt x="659765" y="22549"/>
                  </a:lnTo>
                  <a:lnTo>
                    <a:pt x="578532" y="273180"/>
                  </a:lnTo>
                  <a:lnTo>
                    <a:pt x="572548" y="284147"/>
                  </a:lnTo>
                  <a:lnTo>
                    <a:pt x="563312" y="291986"/>
                  </a:lnTo>
                  <a:lnTo>
                    <a:pt x="551906" y="296071"/>
                  </a:lnTo>
                  <a:lnTo>
                    <a:pt x="1313052" y="296071"/>
                  </a:lnTo>
                  <a:lnTo>
                    <a:pt x="1302639" y="292347"/>
                  </a:lnTo>
                  <a:lnTo>
                    <a:pt x="1293397" y="284504"/>
                  </a:lnTo>
                  <a:lnTo>
                    <a:pt x="1287411" y="273526"/>
                  </a:lnTo>
                  <a:lnTo>
                    <a:pt x="1261368" y="193188"/>
                  </a:lnTo>
                  <a:lnTo>
                    <a:pt x="932913" y="193188"/>
                  </a:lnTo>
                  <a:lnTo>
                    <a:pt x="920989" y="191016"/>
                  </a:lnTo>
                  <a:lnTo>
                    <a:pt x="910313" y="184502"/>
                  </a:lnTo>
                  <a:lnTo>
                    <a:pt x="714465" y="7890"/>
                  </a:lnTo>
                  <a:lnTo>
                    <a:pt x="699319" y="0"/>
                  </a:lnTo>
                  <a:close/>
                </a:path>
                <a:path w="1865630" h="1865629">
                  <a:moveTo>
                    <a:pt x="1166503" y="0"/>
                  </a:moveTo>
                  <a:lnTo>
                    <a:pt x="1151363" y="7890"/>
                  </a:lnTo>
                  <a:lnTo>
                    <a:pt x="955505" y="184502"/>
                  </a:lnTo>
                  <a:lnTo>
                    <a:pt x="944835" y="191016"/>
                  </a:lnTo>
                  <a:lnTo>
                    <a:pt x="932913" y="193188"/>
                  </a:lnTo>
                  <a:lnTo>
                    <a:pt x="1261368" y="193188"/>
                  </a:lnTo>
                  <a:lnTo>
                    <a:pt x="1206052" y="22549"/>
                  </a:lnTo>
                  <a:lnTo>
                    <a:pt x="1196878" y="8140"/>
                  </a:lnTo>
                  <a:lnTo>
                    <a:pt x="1182685" y="353"/>
                  </a:lnTo>
                  <a:lnTo>
                    <a:pt x="1166503"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38" name="object 38"/>
            <p:cNvSpPr/>
            <p:nvPr/>
          </p:nvSpPr>
          <p:spPr>
            <a:xfrm>
              <a:off x="1452880" y="2809906"/>
              <a:ext cx="14701519" cy="1914525"/>
            </a:xfrm>
            <a:custGeom>
              <a:avLst/>
              <a:gdLst/>
              <a:ahLst/>
              <a:cxnLst/>
              <a:rect l="l" t="t" r="r" b="b"/>
              <a:pathLst>
                <a:path w="14701519" h="1914525">
                  <a:moveTo>
                    <a:pt x="1324114" y="1252385"/>
                  </a:moveTo>
                  <a:lnTo>
                    <a:pt x="1322451" y="1205103"/>
                  </a:lnTo>
                  <a:lnTo>
                    <a:pt x="1317536" y="1158722"/>
                  </a:lnTo>
                  <a:lnTo>
                    <a:pt x="1309484" y="1113345"/>
                  </a:lnTo>
                  <a:lnTo>
                    <a:pt x="1298409" y="1069098"/>
                  </a:lnTo>
                  <a:lnTo>
                    <a:pt x="1284427" y="1026071"/>
                  </a:lnTo>
                  <a:lnTo>
                    <a:pt x="1267625" y="984402"/>
                  </a:lnTo>
                  <a:lnTo>
                    <a:pt x="1248143" y="944181"/>
                  </a:lnTo>
                  <a:lnTo>
                    <a:pt x="1226096" y="905535"/>
                  </a:lnTo>
                  <a:lnTo>
                    <a:pt x="1201559" y="868565"/>
                  </a:lnTo>
                  <a:lnTo>
                    <a:pt x="1174686" y="833399"/>
                  </a:lnTo>
                  <a:lnTo>
                    <a:pt x="1145565" y="800125"/>
                  </a:lnTo>
                  <a:lnTo>
                    <a:pt x="1114323" y="768883"/>
                  </a:lnTo>
                  <a:lnTo>
                    <a:pt x="1081049" y="739762"/>
                  </a:lnTo>
                  <a:lnTo>
                    <a:pt x="1045883" y="712876"/>
                  </a:lnTo>
                  <a:lnTo>
                    <a:pt x="1008913" y="688352"/>
                  </a:lnTo>
                  <a:lnTo>
                    <a:pt x="970267" y="666292"/>
                  </a:lnTo>
                  <a:lnTo>
                    <a:pt x="930046" y="646811"/>
                  </a:lnTo>
                  <a:lnTo>
                    <a:pt x="888377" y="630021"/>
                  </a:lnTo>
                  <a:lnTo>
                    <a:pt x="845350" y="616026"/>
                  </a:lnTo>
                  <a:lnTo>
                    <a:pt x="801103" y="604951"/>
                  </a:lnTo>
                  <a:lnTo>
                    <a:pt x="755726" y="596900"/>
                  </a:lnTo>
                  <a:lnTo>
                    <a:pt x="709345" y="591997"/>
                  </a:lnTo>
                  <a:lnTo>
                    <a:pt x="662063" y="590334"/>
                  </a:lnTo>
                  <a:lnTo>
                    <a:pt x="614781" y="591997"/>
                  </a:lnTo>
                  <a:lnTo>
                    <a:pt x="568401" y="596900"/>
                  </a:lnTo>
                  <a:lnTo>
                    <a:pt x="523024" y="604951"/>
                  </a:lnTo>
                  <a:lnTo>
                    <a:pt x="478764" y="616026"/>
                  </a:lnTo>
                  <a:lnTo>
                    <a:pt x="435749" y="630021"/>
                  </a:lnTo>
                  <a:lnTo>
                    <a:pt x="394081" y="646811"/>
                  </a:lnTo>
                  <a:lnTo>
                    <a:pt x="353860" y="666292"/>
                  </a:lnTo>
                  <a:lnTo>
                    <a:pt x="315214" y="688352"/>
                  </a:lnTo>
                  <a:lnTo>
                    <a:pt x="278244" y="712876"/>
                  </a:lnTo>
                  <a:lnTo>
                    <a:pt x="243065" y="739762"/>
                  </a:lnTo>
                  <a:lnTo>
                    <a:pt x="209804" y="768883"/>
                  </a:lnTo>
                  <a:lnTo>
                    <a:pt x="178549" y="800125"/>
                  </a:lnTo>
                  <a:lnTo>
                    <a:pt x="149428" y="833399"/>
                  </a:lnTo>
                  <a:lnTo>
                    <a:pt x="122555" y="868565"/>
                  </a:lnTo>
                  <a:lnTo>
                    <a:pt x="98031" y="905535"/>
                  </a:lnTo>
                  <a:lnTo>
                    <a:pt x="75971" y="944181"/>
                  </a:lnTo>
                  <a:lnTo>
                    <a:pt x="56489" y="984402"/>
                  </a:lnTo>
                  <a:lnTo>
                    <a:pt x="39700" y="1026071"/>
                  </a:lnTo>
                  <a:lnTo>
                    <a:pt x="25704" y="1069098"/>
                  </a:lnTo>
                  <a:lnTo>
                    <a:pt x="14630" y="1113345"/>
                  </a:lnTo>
                  <a:lnTo>
                    <a:pt x="6578" y="1158722"/>
                  </a:lnTo>
                  <a:lnTo>
                    <a:pt x="1663" y="1205103"/>
                  </a:lnTo>
                  <a:lnTo>
                    <a:pt x="0" y="1252385"/>
                  </a:lnTo>
                  <a:lnTo>
                    <a:pt x="1663" y="1299667"/>
                  </a:lnTo>
                  <a:lnTo>
                    <a:pt x="6578" y="1346047"/>
                  </a:lnTo>
                  <a:lnTo>
                    <a:pt x="14630" y="1391424"/>
                  </a:lnTo>
                  <a:lnTo>
                    <a:pt x="25704" y="1435671"/>
                  </a:lnTo>
                  <a:lnTo>
                    <a:pt x="39700" y="1478699"/>
                  </a:lnTo>
                  <a:lnTo>
                    <a:pt x="56489" y="1520367"/>
                  </a:lnTo>
                  <a:lnTo>
                    <a:pt x="75971" y="1560588"/>
                  </a:lnTo>
                  <a:lnTo>
                    <a:pt x="98031" y="1599234"/>
                  </a:lnTo>
                  <a:lnTo>
                    <a:pt x="122555" y="1636204"/>
                  </a:lnTo>
                  <a:lnTo>
                    <a:pt x="149428" y="1671370"/>
                  </a:lnTo>
                  <a:lnTo>
                    <a:pt x="178549" y="1704644"/>
                  </a:lnTo>
                  <a:lnTo>
                    <a:pt x="209804" y="1735886"/>
                  </a:lnTo>
                  <a:lnTo>
                    <a:pt x="243065" y="1765007"/>
                  </a:lnTo>
                  <a:lnTo>
                    <a:pt x="278244" y="1791893"/>
                  </a:lnTo>
                  <a:lnTo>
                    <a:pt x="315214" y="1816417"/>
                  </a:lnTo>
                  <a:lnTo>
                    <a:pt x="353860" y="1838477"/>
                  </a:lnTo>
                  <a:lnTo>
                    <a:pt x="394081" y="1857959"/>
                  </a:lnTo>
                  <a:lnTo>
                    <a:pt x="435749" y="1874748"/>
                  </a:lnTo>
                  <a:lnTo>
                    <a:pt x="478764" y="1888731"/>
                  </a:lnTo>
                  <a:lnTo>
                    <a:pt x="523024" y="1899818"/>
                  </a:lnTo>
                  <a:lnTo>
                    <a:pt x="568401" y="1907857"/>
                  </a:lnTo>
                  <a:lnTo>
                    <a:pt x="614781" y="1912772"/>
                  </a:lnTo>
                  <a:lnTo>
                    <a:pt x="662063" y="1914436"/>
                  </a:lnTo>
                  <a:lnTo>
                    <a:pt x="709345" y="1912772"/>
                  </a:lnTo>
                  <a:lnTo>
                    <a:pt x="755726" y="1907857"/>
                  </a:lnTo>
                  <a:lnTo>
                    <a:pt x="801103" y="1899818"/>
                  </a:lnTo>
                  <a:lnTo>
                    <a:pt x="845350" y="1888731"/>
                  </a:lnTo>
                  <a:lnTo>
                    <a:pt x="888377" y="1874748"/>
                  </a:lnTo>
                  <a:lnTo>
                    <a:pt x="930046" y="1857959"/>
                  </a:lnTo>
                  <a:lnTo>
                    <a:pt x="970267" y="1838477"/>
                  </a:lnTo>
                  <a:lnTo>
                    <a:pt x="1008913" y="1816417"/>
                  </a:lnTo>
                  <a:lnTo>
                    <a:pt x="1045883" y="1791893"/>
                  </a:lnTo>
                  <a:lnTo>
                    <a:pt x="1081049" y="1765007"/>
                  </a:lnTo>
                  <a:lnTo>
                    <a:pt x="1114323" y="1735886"/>
                  </a:lnTo>
                  <a:lnTo>
                    <a:pt x="1145565" y="1704644"/>
                  </a:lnTo>
                  <a:lnTo>
                    <a:pt x="1174686" y="1671370"/>
                  </a:lnTo>
                  <a:lnTo>
                    <a:pt x="1201559" y="1636204"/>
                  </a:lnTo>
                  <a:lnTo>
                    <a:pt x="1226096" y="1599234"/>
                  </a:lnTo>
                  <a:lnTo>
                    <a:pt x="1248143" y="1560588"/>
                  </a:lnTo>
                  <a:lnTo>
                    <a:pt x="1267625" y="1520367"/>
                  </a:lnTo>
                  <a:lnTo>
                    <a:pt x="1284427" y="1478699"/>
                  </a:lnTo>
                  <a:lnTo>
                    <a:pt x="1298409" y="1435671"/>
                  </a:lnTo>
                  <a:lnTo>
                    <a:pt x="1309484" y="1391424"/>
                  </a:lnTo>
                  <a:lnTo>
                    <a:pt x="1317536" y="1346047"/>
                  </a:lnTo>
                  <a:lnTo>
                    <a:pt x="1322451" y="1299667"/>
                  </a:lnTo>
                  <a:lnTo>
                    <a:pt x="1324114" y="1252385"/>
                  </a:lnTo>
                  <a:close/>
                </a:path>
                <a:path w="14701519" h="1914525">
                  <a:moveTo>
                    <a:pt x="14701266" y="508825"/>
                  </a:moveTo>
                  <a:lnTo>
                    <a:pt x="14698180" y="468744"/>
                  </a:lnTo>
                  <a:lnTo>
                    <a:pt x="14689163" y="430034"/>
                  </a:lnTo>
                  <a:lnTo>
                    <a:pt x="14674558" y="392925"/>
                  </a:lnTo>
                  <a:lnTo>
                    <a:pt x="14654695" y="357695"/>
                  </a:lnTo>
                  <a:lnTo>
                    <a:pt x="14629930" y="324599"/>
                  </a:lnTo>
                  <a:lnTo>
                    <a:pt x="14600606" y="293890"/>
                  </a:lnTo>
                  <a:lnTo>
                    <a:pt x="14567053" y="265823"/>
                  </a:lnTo>
                  <a:lnTo>
                    <a:pt x="14529638" y="240665"/>
                  </a:lnTo>
                  <a:lnTo>
                    <a:pt x="14488694" y="218681"/>
                  </a:lnTo>
                  <a:lnTo>
                    <a:pt x="14444561" y="200101"/>
                  </a:lnTo>
                  <a:lnTo>
                    <a:pt x="14397584" y="185204"/>
                  </a:lnTo>
                  <a:lnTo>
                    <a:pt x="14348117" y="174244"/>
                  </a:lnTo>
                  <a:lnTo>
                    <a:pt x="14296492" y="167487"/>
                  </a:lnTo>
                  <a:lnTo>
                    <a:pt x="14269695" y="166331"/>
                  </a:lnTo>
                  <a:lnTo>
                    <a:pt x="14269695" y="0"/>
                  </a:lnTo>
                  <a:lnTo>
                    <a:pt x="14216418" y="0"/>
                  </a:lnTo>
                  <a:lnTo>
                    <a:pt x="14216418" y="166331"/>
                  </a:lnTo>
                  <a:lnTo>
                    <a:pt x="14189609" y="167487"/>
                  </a:lnTo>
                  <a:lnTo>
                    <a:pt x="14137983" y="174244"/>
                  </a:lnTo>
                  <a:lnTo>
                    <a:pt x="14088517" y="185204"/>
                  </a:lnTo>
                  <a:lnTo>
                    <a:pt x="14041539" y="200101"/>
                  </a:lnTo>
                  <a:lnTo>
                    <a:pt x="13997407" y="218681"/>
                  </a:lnTo>
                  <a:lnTo>
                    <a:pt x="13956462" y="240665"/>
                  </a:lnTo>
                  <a:lnTo>
                    <a:pt x="13919048" y="265823"/>
                  </a:lnTo>
                  <a:lnTo>
                    <a:pt x="13885507" y="293890"/>
                  </a:lnTo>
                  <a:lnTo>
                    <a:pt x="13856183" y="324599"/>
                  </a:lnTo>
                  <a:lnTo>
                    <a:pt x="13831418" y="357695"/>
                  </a:lnTo>
                  <a:lnTo>
                    <a:pt x="13811555" y="392925"/>
                  </a:lnTo>
                  <a:lnTo>
                    <a:pt x="13796950" y="430034"/>
                  </a:lnTo>
                  <a:lnTo>
                    <a:pt x="13787933" y="468744"/>
                  </a:lnTo>
                  <a:lnTo>
                    <a:pt x="13784847" y="508825"/>
                  </a:lnTo>
                  <a:lnTo>
                    <a:pt x="13787933" y="548906"/>
                  </a:lnTo>
                  <a:lnTo>
                    <a:pt x="13796950" y="587629"/>
                  </a:lnTo>
                  <a:lnTo>
                    <a:pt x="13811555" y="624725"/>
                  </a:lnTo>
                  <a:lnTo>
                    <a:pt x="13831418" y="659955"/>
                  </a:lnTo>
                  <a:lnTo>
                    <a:pt x="13856183" y="693064"/>
                  </a:lnTo>
                  <a:lnTo>
                    <a:pt x="13885507" y="723773"/>
                  </a:lnTo>
                  <a:lnTo>
                    <a:pt x="13919048" y="751827"/>
                  </a:lnTo>
                  <a:lnTo>
                    <a:pt x="13956462" y="776986"/>
                  </a:lnTo>
                  <a:lnTo>
                    <a:pt x="13997407" y="798982"/>
                  </a:lnTo>
                  <a:lnTo>
                    <a:pt x="14041539" y="817562"/>
                  </a:lnTo>
                  <a:lnTo>
                    <a:pt x="14088517" y="832459"/>
                  </a:lnTo>
                  <a:lnTo>
                    <a:pt x="14137983" y="843419"/>
                  </a:lnTo>
                  <a:lnTo>
                    <a:pt x="14189609" y="850176"/>
                  </a:lnTo>
                  <a:lnTo>
                    <a:pt x="14243050" y="852487"/>
                  </a:lnTo>
                  <a:lnTo>
                    <a:pt x="14296492" y="850176"/>
                  </a:lnTo>
                  <a:lnTo>
                    <a:pt x="14348117" y="843419"/>
                  </a:lnTo>
                  <a:lnTo>
                    <a:pt x="14397584" y="832459"/>
                  </a:lnTo>
                  <a:lnTo>
                    <a:pt x="14444561" y="817562"/>
                  </a:lnTo>
                  <a:lnTo>
                    <a:pt x="14488694" y="798982"/>
                  </a:lnTo>
                  <a:lnTo>
                    <a:pt x="14529638" y="776986"/>
                  </a:lnTo>
                  <a:lnTo>
                    <a:pt x="14567053" y="751827"/>
                  </a:lnTo>
                  <a:lnTo>
                    <a:pt x="14600606" y="723773"/>
                  </a:lnTo>
                  <a:lnTo>
                    <a:pt x="14629930" y="693064"/>
                  </a:lnTo>
                  <a:lnTo>
                    <a:pt x="14654695" y="659955"/>
                  </a:lnTo>
                  <a:lnTo>
                    <a:pt x="14674558" y="624725"/>
                  </a:lnTo>
                  <a:lnTo>
                    <a:pt x="14689163" y="587629"/>
                  </a:lnTo>
                  <a:lnTo>
                    <a:pt x="14698180" y="548906"/>
                  </a:lnTo>
                  <a:lnTo>
                    <a:pt x="14701266" y="508825"/>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pic>
          <p:nvPicPr>
            <p:cNvPr id="39" name="object 39"/>
            <p:cNvPicPr/>
            <p:nvPr/>
          </p:nvPicPr>
          <p:blipFill>
            <a:blip r:embed="rId18" cstate="email">
              <a:extLst>
                <a:ext uri="{28A0092B-C50C-407E-A947-70E740481C1C}">
                  <a14:useLocalDpi xmlns:a14="http://schemas.microsoft.com/office/drawing/2010/main"/>
                </a:ext>
              </a:extLst>
            </a:blip>
            <a:stretch>
              <a:fillRect/>
            </a:stretch>
          </p:blipFill>
          <p:spPr>
            <a:xfrm>
              <a:off x="15450685" y="3351026"/>
              <a:ext cx="90531" cy="101180"/>
            </a:xfrm>
            <a:prstGeom prst="rect">
              <a:avLst/>
            </a:prstGeom>
          </p:spPr>
        </p:pic>
        <p:pic>
          <p:nvPicPr>
            <p:cNvPr id="40" name="object 40"/>
            <p:cNvPicPr/>
            <p:nvPr/>
          </p:nvPicPr>
          <p:blipFill>
            <a:blip r:embed="rId18" cstate="email">
              <a:extLst>
                <a:ext uri="{28A0092B-C50C-407E-A947-70E740481C1C}">
                  <a14:useLocalDpi xmlns:a14="http://schemas.microsoft.com/office/drawing/2010/main"/>
                </a:ext>
              </a:extLst>
            </a:blip>
            <a:stretch>
              <a:fillRect/>
            </a:stretch>
          </p:blipFill>
          <p:spPr>
            <a:xfrm>
              <a:off x="15828977" y="3351026"/>
              <a:ext cx="90531" cy="101180"/>
            </a:xfrm>
            <a:prstGeom prst="rect">
              <a:avLst/>
            </a:prstGeom>
          </p:spPr>
        </p:pic>
        <p:sp>
          <p:nvSpPr>
            <p:cNvPr id="41" name="object 41"/>
            <p:cNvSpPr/>
            <p:nvPr/>
          </p:nvSpPr>
          <p:spPr>
            <a:xfrm>
              <a:off x="15089073" y="3507364"/>
              <a:ext cx="1208405" cy="478155"/>
            </a:xfrm>
            <a:custGeom>
              <a:avLst/>
              <a:gdLst/>
              <a:ahLst/>
              <a:cxnLst/>
              <a:rect l="l" t="t" r="r" b="b"/>
              <a:pathLst>
                <a:path w="1208405" h="478154">
                  <a:moveTo>
                    <a:pt x="409244" y="42418"/>
                  </a:moveTo>
                  <a:lnTo>
                    <a:pt x="403783" y="24866"/>
                  </a:lnTo>
                  <a:lnTo>
                    <a:pt x="391579" y="10261"/>
                  </a:lnTo>
                  <a:lnTo>
                    <a:pt x="374662" y="1524"/>
                  </a:lnTo>
                  <a:lnTo>
                    <a:pt x="356336" y="0"/>
                  </a:lnTo>
                  <a:lnTo>
                    <a:pt x="338785" y="5473"/>
                  </a:lnTo>
                  <a:lnTo>
                    <a:pt x="310769" y="35204"/>
                  </a:lnTo>
                  <a:lnTo>
                    <a:pt x="286918" y="69481"/>
                  </a:lnTo>
                  <a:lnTo>
                    <a:pt x="258356" y="116497"/>
                  </a:lnTo>
                  <a:lnTo>
                    <a:pt x="230847" y="172199"/>
                  </a:lnTo>
                  <a:lnTo>
                    <a:pt x="210121" y="232562"/>
                  </a:lnTo>
                  <a:lnTo>
                    <a:pt x="201930" y="293560"/>
                  </a:lnTo>
                  <a:lnTo>
                    <a:pt x="196392" y="321919"/>
                  </a:lnTo>
                  <a:lnTo>
                    <a:pt x="167119" y="358686"/>
                  </a:lnTo>
                  <a:lnTo>
                    <a:pt x="131432" y="377190"/>
                  </a:lnTo>
                  <a:lnTo>
                    <a:pt x="109321" y="381711"/>
                  </a:lnTo>
                  <a:lnTo>
                    <a:pt x="89039" y="381127"/>
                  </a:lnTo>
                  <a:lnTo>
                    <a:pt x="54673" y="368693"/>
                  </a:lnTo>
                  <a:lnTo>
                    <a:pt x="36309" y="369455"/>
                  </a:lnTo>
                  <a:lnTo>
                    <a:pt x="19570" y="377050"/>
                  </a:lnTo>
                  <a:lnTo>
                    <a:pt x="6578" y="390969"/>
                  </a:lnTo>
                  <a:lnTo>
                    <a:pt x="0" y="408838"/>
                  </a:lnTo>
                  <a:lnTo>
                    <a:pt x="762" y="427215"/>
                  </a:lnTo>
                  <a:lnTo>
                    <a:pt x="40233" y="466153"/>
                  </a:lnTo>
                  <a:lnTo>
                    <a:pt x="80162" y="476656"/>
                  </a:lnTo>
                  <a:lnTo>
                    <a:pt x="101536" y="477964"/>
                  </a:lnTo>
                  <a:lnTo>
                    <a:pt x="126276" y="476300"/>
                  </a:lnTo>
                  <a:lnTo>
                    <a:pt x="176022" y="463042"/>
                  </a:lnTo>
                  <a:lnTo>
                    <a:pt x="241223" y="421474"/>
                  </a:lnTo>
                  <a:lnTo>
                    <a:pt x="271932" y="383959"/>
                  </a:lnTo>
                  <a:lnTo>
                    <a:pt x="291172" y="340715"/>
                  </a:lnTo>
                  <a:lnTo>
                    <a:pt x="297840" y="293560"/>
                  </a:lnTo>
                  <a:lnTo>
                    <a:pt x="305650" y="246354"/>
                  </a:lnTo>
                  <a:lnTo>
                    <a:pt x="325348" y="196062"/>
                  </a:lnTo>
                  <a:lnTo>
                    <a:pt x="351243" y="147764"/>
                  </a:lnTo>
                  <a:lnTo>
                    <a:pt x="377698" y="106591"/>
                  </a:lnTo>
                  <a:lnTo>
                    <a:pt x="399021" y="77647"/>
                  </a:lnTo>
                  <a:lnTo>
                    <a:pt x="407746" y="60731"/>
                  </a:lnTo>
                  <a:lnTo>
                    <a:pt x="409244" y="42418"/>
                  </a:lnTo>
                  <a:close/>
                </a:path>
                <a:path w="1208405" h="478154">
                  <a:moveTo>
                    <a:pt x="516280" y="66230"/>
                  </a:moveTo>
                  <a:lnTo>
                    <a:pt x="513067" y="48133"/>
                  </a:lnTo>
                  <a:lnTo>
                    <a:pt x="503288" y="32562"/>
                  </a:lnTo>
                  <a:lnTo>
                    <a:pt x="487743" y="21551"/>
                  </a:lnTo>
                  <a:lnTo>
                    <a:pt x="469163" y="17437"/>
                  </a:lnTo>
                  <a:lnTo>
                    <a:pt x="451065" y="20662"/>
                  </a:lnTo>
                  <a:lnTo>
                    <a:pt x="415417" y="67678"/>
                  </a:lnTo>
                  <a:lnTo>
                    <a:pt x="399961" y="109715"/>
                  </a:lnTo>
                  <a:lnTo>
                    <a:pt x="383882" y="164223"/>
                  </a:lnTo>
                  <a:lnTo>
                    <a:pt x="372935" y="223291"/>
                  </a:lnTo>
                  <a:lnTo>
                    <a:pt x="372910" y="279031"/>
                  </a:lnTo>
                  <a:lnTo>
                    <a:pt x="378460" y="295554"/>
                  </a:lnTo>
                  <a:lnTo>
                    <a:pt x="389089" y="308584"/>
                  </a:lnTo>
                  <a:lnTo>
                    <a:pt x="403491" y="317131"/>
                  </a:lnTo>
                  <a:lnTo>
                    <a:pt x="420319" y="320205"/>
                  </a:lnTo>
                  <a:lnTo>
                    <a:pt x="422579" y="320205"/>
                  </a:lnTo>
                  <a:lnTo>
                    <a:pt x="458736" y="301015"/>
                  </a:lnTo>
                  <a:lnTo>
                    <a:pt x="469226" y="225107"/>
                  </a:lnTo>
                  <a:lnTo>
                    <a:pt x="479958" y="175958"/>
                  </a:lnTo>
                  <a:lnTo>
                    <a:pt x="495706" y="126403"/>
                  </a:lnTo>
                  <a:lnTo>
                    <a:pt x="512165" y="84823"/>
                  </a:lnTo>
                  <a:lnTo>
                    <a:pt x="516280" y="66230"/>
                  </a:lnTo>
                  <a:close/>
                </a:path>
                <a:path w="1208405" h="478154">
                  <a:moveTo>
                    <a:pt x="1208392" y="408838"/>
                  </a:moveTo>
                  <a:lnTo>
                    <a:pt x="1201813" y="390969"/>
                  </a:lnTo>
                  <a:lnTo>
                    <a:pt x="1188821" y="377050"/>
                  </a:lnTo>
                  <a:lnTo>
                    <a:pt x="1172083" y="369455"/>
                  </a:lnTo>
                  <a:lnTo>
                    <a:pt x="1153718" y="368693"/>
                  </a:lnTo>
                  <a:lnTo>
                    <a:pt x="1119352" y="381127"/>
                  </a:lnTo>
                  <a:lnTo>
                    <a:pt x="1099058" y="381711"/>
                  </a:lnTo>
                  <a:lnTo>
                    <a:pt x="1055027" y="367741"/>
                  </a:lnTo>
                  <a:lnTo>
                    <a:pt x="1025258" y="343522"/>
                  </a:lnTo>
                  <a:lnTo>
                    <a:pt x="1006462" y="293560"/>
                  </a:lnTo>
                  <a:lnTo>
                    <a:pt x="998270" y="232562"/>
                  </a:lnTo>
                  <a:lnTo>
                    <a:pt x="977544" y="172199"/>
                  </a:lnTo>
                  <a:lnTo>
                    <a:pt x="950036" y="116497"/>
                  </a:lnTo>
                  <a:lnTo>
                    <a:pt x="921473" y="69481"/>
                  </a:lnTo>
                  <a:lnTo>
                    <a:pt x="897610" y="35204"/>
                  </a:lnTo>
                  <a:lnTo>
                    <a:pt x="869607" y="5486"/>
                  </a:lnTo>
                  <a:lnTo>
                    <a:pt x="852068" y="12"/>
                  </a:lnTo>
                  <a:lnTo>
                    <a:pt x="833755" y="1536"/>
                  </a:lnTo>
                  <a:lnTo>
                    <a:pt x="816851" y="10261"/>
                  </a:lnTo>
                  <a:lnTo>
                    <a:pt x="804633" y="24853"/>
                  </a:lnTo>
                  <a:lnTo>
                    <a:pt x="799160" y="42392"/>
                  </a:lnTo>
                  <a:lnTo>
                    <a:pt x="800633" y="60553"/>
                  </a:lnTo>
                  <a:lnTo>
                    <a:pt x="794562" y="45974"/>
                  </a:lnTo>
                  <a:lnTo>
                    <a:pt x="783551" y="30441"/>
                  </a:lnTo>
                  <a:lnTo>
                    <a:pt x="767994" y="20675"/>
                  </a:lnTo>
                  <a:lnTo>
                    <a:pt x="749896" y="17449"/>
                  </a:lnTo>
                  <a:lnTo>
                    <a:pt x="731316" y="21551"/>
                  </a:lnTo>
                  <a:lnTo>
                    <a:pt x="715784" y="32550"/>
                  </a:lnTo>
                  <a:lnTo>
                    <a:pt x="706005" y="48120"/>
                  </a:lnTo>
                  <a:lnTo>
                    <a:pt x="702767" y="66205"/>
                  </a:lnTo>
                  <a:lnTo>
                    <a:pt x="706869" y="84797"/>
                  </a:lnTo>
                  <a:lnTo>
                    <a:pt x="723328" y="126377"/>
                  </a:lnTo>
                  <a:lnTo>
                    <a:pt x="739089" y="175945"/>
                  </a:lnTo>
                  <a:lnTo>
                    <a:pt x="749820" y="225107"/>
                  </a:lnTo>
                  <a:lnTo>
                    <a:pt x="751205" y="265468"/>
                  </a:lnTo>
                  <a:lnTo>
                    <a:pt x="752297" y="284480"/>
                  </a:lnTo>
                  <a:lnTo>
                    <a:pt x="791895" y="319722"/>
                  </a:lnTo>
                  <a:lnTo>
                    <a:pt x="798728" y="320205"/>
                  </a:lnTo>
                  <a:lnTo>
                    <a:pt x="815555" y="317131"/>
                  </a:lnTo>
                  <a:lnTo>
                    <a:pt x="829957" y="308584"/>
                  </a:lnTo>
                  <a:lnTo>
                    <a:pt x="840587" y="295554"/>
                  </a:lnTo>
                  <a:lnTo>
                    <a:pt x="846137" y="279031"/>
                  </a:lnTo>
                  <a:lnTo>
                    <a:pt x="846099" y="223291"/>
                  </a:lnTo>
                  <a:lnTo>
                    <a:pt x="835164" y="164223"/>
                  </a:lnTo>
                  <a:lnTo>
                    <a:pt x="819073" y="109715"/>
                  </a:lnTo>
                  <a:lnTo>
                    <a:pt x="803617" y="67678"/>
                  </a:lnTo>
                  <a:lnTo>
                    <a:pt x="800950" y="61290"/>
                  </a:lnTo>
                  <a:lnTo>
                    <a:pt x="809371" y="77647"/>
                  </a:lnTo>
                  <a:lnTo>
                    <a:pt x="857135" y="147764"/>
                  </a:lnTo>
                  <a:lnTo>
                    <a:pt x="883043" y="196062"/>
                  </a:lnTo>
                  <a:lnTo>
                    <a:pt x="902728" y="246354"/>
                  </a:lnTo>
                  <a:lnTo>
                    <a:pt x="910551" y="293560"/>
                  </a:lnTo>
                  <a:lnTo>
                    <a:pt x="917219" y="340715"/>
                  </a:lnTo>
                  <a:lnTo>
                    <a:pt x="936459" y="383959"/>
                  </a:lnTo>
                  <a:lnTo>
                    <a:pt x="967168" y="421474"/>
                  </a:lnTo>
                  <a:lnTo>
                    <a:pt x="1008240" y="451459"/>
                  </a:lnTo>
                  <a:lnTo>
                    <a:pt x="1057122" y="471322"/>
                  </a:lnTo>
                  <a:lnTo>
                    <a:pt x="1106843" y="477964"/>
                  </a:lnTo>
                  <a:lnTo>
                    <a:pt x="1128229" y="476656"/>
                  </a:lnTo>
                  <a:lnTo>
                    <a:pt x="1168158" y="466153"/>
                  </a:lnTo>
                  <a:lnTo>
                    <a:pt x="1200035" y="443953"/>
                  </a:lnTo>
                  <a:lnTo>
                    <a:pt x="1207630" y="427215"/>
                  </a:lnTo>
                  <a:lnTo>
                    <a:pt x="1208392" y="408838"/>
                  </a:lnTo>
                  <a:close/>
                </a:path>
              </a:pathLst>
            </a:custGeom>
            <a:solidFill>
              <a:srgbClr val="F3BC22"/>
            </a:solidFill>
          </p:spPr>
          <p:txBody>
            <a:bodyPr wrap="square" lIns="0" tIns="0" rIns="0" bIns="0" rtlCol="0"/>
            <a:lstStyle/>
            <a:p>
              <a:endParaRPr dirty="0">
                <a:latin typeface="Meiryo UI" panose="020B0604030504040204" pitchFamily="34" charset="-128"/>
              </a:endParaRPr>
            </a:p>
          </p:txBody>
        </p:sp>
        <p:sp>
          <p:nvSpPr>
            <p:cNvPr id="42" name="object 42"/>
            <p:cNvSpPr/>
            <p:nvPr/>
          </p:nvSpPr>
          <p:spPr>
            <a:xfrm>
              <a:off x="15557398" y="2596787"/>
              <a:ext cx="271780" cy="1028700"/>
            </a:xfrm>
            <a:custGeom>
              <a:avLst/>
              <a:gdLst/>
              <a:ahLst/>
              <a:cxnLst/>
              <a:rect l="l" t="t" r="r" b="b"/>
              <a:pathLst>
                <a:path w="271780" h="1028700">
                  <a:moveTo>
                    <a:pt x="271729" y="919086"/>
                  </a:moveTo>
                  <a:lnTo>
                    <a:pt x="261467" y="881570"/>
                  </a:lnTo>
                  <a:lnTo>
                    <a:pt x="233273" y="857846"/>
                  </a:lnTo>
                  <a:lnTo>
                    <a:pt x="190995" y="845426"/>
                  </a:lnTo>
                  <a:lnTo>
                    <a:pt x="138531" y="841832"/>
                  </a:lnTo>
                  <a:lnTo>
                    <a:pt x="85229" y="845426"/>
                  </a:lnTo>
                  <a:lnTo>
                    <a:pt x="41122" y="857846"/>
                  </a:lnTo>
                  <a:lnTo>
                    <a:pt x="11099" y="881570"/>
                  </a:lnTo>
                  <a:lnTo>
                    <a:pt x="0" y="919086"/>
                  </a:lnTo>
                  <a:lnTo>
                    <a:pt x="10680" y="961605"/>
                  </a:lnTo>
                  <a:lnTo>
                    <a:pt x="39789" y="996315"/>
                  </a:lnTo>
                  <a:lnTo>
                    <a:pt x="82981" y="1019733"/>
                  </a:lnTo>
                  <a:lnTo>
                    <a:pt x="135864" y="1028306"/>
                  </a:lnTo>
                  <a:lnTo>
                    <a:pt x="188747" y="1019733"/>
                  </a:lnTo>
                  <a:lnTo>
                    <a:pt x="231940" y="996315"/>
                  </a:lnTo>
                  <a:lnTo>
                    <a:pt x="261048" y="961605"/>
                  </a:lnTo>
                  <a:lnTo>
                    <a:pt x="271729" y="919086"/>
                  </a:lnTo>
                  <a:close/>
                </a:path>
                <a:path w="271780" h="1028700">
                  <a:moveTo>
                    <a:pt x="271729" y="135864"/>
                  </a:moveTo>
                  <a:lnTo>
                    <a:pt x="264807" y="92925"/>
                  </a:lnTo>
                  <a:lnTo>
                    <a:pt x="245516" y="55626"/>
                  </a:lnTo>
                  <a:lnTo>
                    <a:pt x="216103" y="26212"/>
                  </a:lnTo>
                  <a:lnTo>
                    <a:pt x="178803" y="6921"/>
                  </a:lnTo>
                  <a:lnTo>
                    <a:pt x="135864" y="0"/>
                  </a:lnTo>
                  <a:lnTo>
                    <a:pt x="92913" y="6921"/>
                  </a:lnTo>
                  <a:lnTo>
                    <a:pt x="55626" y="26212"/>
                  </a:lnTo>
                  <a:lnTo>
                    <a:pt x="26212" y="55626"/>
                  </a:lnTo>
                  <a:lnTo>
                    <a:pt x="6921" y="92925"/>
                  </a:lnTo>
                  <a:lnTo>
                    <a:pt x="0" y="135864"/>
                  </a:lnTo>
                  <a:lnTo>
                    <a:pt x="6921" y="178803"/>
                  </a:lnTo>
                  <a:lnTo>
                    <a:pt x="26212" y="216103"/>
                  </a:lnTo>
                  <a:lnTo>
                    <a:pt x="55626" y="245516"/>
                  </a:lnTo>
                  <a:lnTo>
                    <a:pt x="92913" y="264807"/>
                  </a:lnTo>
                  <a:lnTo>
                    <a:pt x="135864" y="271729"/>
                  </a:lnTo>
                  <a:lnTo>
                    <a:pt x="178803" y="264807"/>
                  </a:lnTo>
                  <a:lnTo>
                    <a:pt x="216103" y="245516"/>
                  </a:lnTo>
                  <a:lnTo>
                    <a:pt x="245516" y="216103"/>
                  </a:lnTo>
                  <a:lnTo>
                    <a:pt x="264807" y="178803"/>
                  </a:lnTo>
                  <a:lnTo>
                    <a:pt x="271729" y="135864"/>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43" name="object 43"/>
            <p:cNvSpPr/>
            <p:nvPr/>
          </p:nvSpPr>
          <p:spPr>
            <a:xfrm>
              <a:off x="15666105" y="3513202"/>
              <a:ext cx="54610" cy="37465"/>
            </a:xfrm>
            <a:custGeom>
              <a:avLst/>
              <a:gdLst/>
              <a:ahLst/>
              <a:cxnLst/>
              <a:rect l="l" t="t" r="r" b="b"/>
              <a:pathLst>
                <a:path w="54609" h="37464">
                  <a:moveTo>
                    <a:pt x="27695" y="0"/>
                  </a:moveTo>
                  <a:lnTo>
                    <a:pt x="17037" y="718"/>
                  </a:lnTo>
                  <a:lnTo>
                    <a:pt x="8220" y="3204"/>
                  </a:lnTo>
                  <a:lnTo>
                    <a:pt x="2217" y="7951"/>
                  </a:lnTo>
                  <a:lnTo>
                    <a:pt x="0" y="15455"/>
                  </a:lnTo>
                  <a:lnTo>
                    <a:pt x="2135" y="23956"/>
                  </a:lnTo>
                  <a:lnTo>
                    <a:pt x="7957" y="30899"/>
                  </a:lnTo>
                  <a:lnTo>
                    <a:pt x="16591" y="35580"/>
                  </a:lnTo>
                  <a:lnTo>
                    <a:pt x="27161" y="37297"/>
                  </a:lnTo>
                  <a:lnTo>
                    <a:pt x="37743" y="35580"/>
                  </a:lnTo>
                  <a:lnTo>
                    <a:pt x="46383" y="30899"/>
                  </a:lnTo>
                  <a:lnTo>
                    <a:pt x="52208" y="23956"/>
                  </a:lnTo>
                  <a:lnTo>
                    <a:pt x="54343" y="15455"/>
                  </a:lnTo>
                  <a:lnTo>
                    <a:pt x="52291" y="7951"/>
                  </a:lnTo>
                  <a:lnTo>
                    <a:pt x="46650" y="3204"/>
                  </a:lnTo>
                  <a:lnTo>
                    <a:pt x="38193" y="718"/>
                  </a:lnTo>
                  <a:lnTo>
                    <a:pt x="27695" y="0"/>
                  </a:lnTo>
                  <a:close/>
                </a:path>
              </a:pathLst>
            </a:custGeom>
            <a:solidFill>
              <a:srgbClr val="000000"/>
            </a:solidFill>
          </p:spPr>
          <p:txBody>
            <a:bodyPr wrap="square" lIns="0" tIns="0" rIns="0" bIns="0" rtlCol="0"/>
            <a:lstStyle/>
            <a:p>
              <a:endParaRPr dirty="0">
                <a:latin typeface="Meiryo UI" panose="020B0604030504040204" pitchFamily="34" charset="-128"/>
              </a:endParaRPr>
            </a:p>
          </p:txBody>
        </p:sp>
      </p:grpSp>
      <p:sp>
        <p:nvSpPr>
          <p:cNvPr id="44" name="object 44"/>
          <p:cNvSpPr txBox="1"/>
          <p:nvPr/>
        </p:nvSpPr>
        <p:spPr>
          <a:xfrm>
            <a:off x="12628108" y="2108890"/>
            <a:ext cx="1994696" cy="371255"/>
          </a:xfrm>
          <a:prstGeom prst="rect">
            <a:avLst/>
          </a:prstGeom>
        </p:spPr>
        <p:txBody>
          <a:bodyPr vert="horz" wrap="square" lIns="0" tIns="17145" rIns="0" bIns="0" rtlCol="0">
            <a:spAutoFit/>
          </a:bodyPr>
          <a:lstStyle/>
          <a:p>
            <a:pPr marL="12700">
              <a:lnSpc>
                <a:spcPct val="100000"/>
              </a:lnSpc>
              <a:spcBef>
                <a:spcPts val="135"/>
              </a:spcBef>
            </a:pPr>
            <a:r>
              <a:rPr sz="2300" b="1" spc="155" dirty="0">
                <a:solidFill>
                  <a:srgbClr val="FFFFFF"/>
                </a:solidFill>
                <a:latin typeface="Meiryo UI" panose="020B0604030504040204" pitchFamily="34" charset="-128"/>
                <a:cs typeface="Gen Shin Gothic P Bold"/>
              </a:rPr>
              <a:t>（2009年）</a:t>
            </a:r>
            <a:endParaRPr sz="2300" b="1" dirty="0">
              <a:latin typeface="Gen Shin Gothic P Regular"/>
              <a:cs typeface="Gen Shin Gothic P Regular"/>
            </a:endParaRPr>
          </a:p>
        </p:txBody>
      </p:sp>
      <p:sp>
        <p:nvSpPr>
          <p:cNvPr id="45" name="object 45"/>
          <p:cNvSpPr txBox="1"/>
          <p:nvPr/>
        </p:nvSpPr>
        <p:spPr>
          <a:xfrm>
            <a:off x="11318802" y="9092144"/>
            <a:ext cx="1577340" cy="612347"/>
          </a:xfrm>
          <a:prstGeom prst="rect">
            <a:avLst/>
          </a:prstGeom>
        </p:spPr>
        <p:txBody>
          <a:bodyPr vert="horz" wrap="square" lIns="0" tIns="12065" rIns="0" bIns="0" rtlCol="0">
            <a:spAutoFit/>
          </a:bodyPr>
          <a:lstStyle/>
          <a:p>
            <a:pPr marL="12700">
              <a:lnSpc>
                <a:spcPct val="100000"/>
              </a:lnSpc>
              <a:spcBef>
                <a:spcPts val="95"/>
              </a:spcBef>
            </a:pPr>
            <a:r>
              <a:rPr sz="1950" spc="-25" dirty="0">
                <a:solidFill>
                  <a:srgbClr val="FFFFFF"/>
                </a:solidFill>
                <a:latin typeface="Meiryo UI" panose="020B0604030504040204" pitchFamily="34" charset="-128"/>
                <a:cs typeface="Gen Shin Gothic P Bold"/>
              </a:rPr>
              <a:t>©NASA/JAXA</a:t>
            </a:r>
            <a:endParaRPr sz="1950" dirty="0">
              <a:latin typeface="Gen Shin Gothic P Regular"/>
              <a:cs typeface="Gen Shin Gothic P Regular"/>
            </a:endParaRPr>
          </a:p>
        </p:txBody>
      </p:sp>
      <p:sp>
        <p:nvSpPr>
          <p:cNvPr id="46" name="object 46"/>
          <p:cNvSpPr txBox="1">
            <a:spLocks noGrp="1"/>
          </p:cNvSpPr>
          <p:nvPr>
            <p:ph type="title"/>
          </p:nvPr>
        </p:nvSpPr>
        <p:spPr>
          <a:xfrm>
            <a:off x="6513382" y="513581"/>
            <a:ext cx="6372395" cy="1158651"/>
          </a:xfrm>
          <a:prstGeom prst="rect">
            <a:avLst/>
          </a:prstGeom>
        </p:spPr>
        <p:txBody>
          <a:bodyPr vert="horz" wrap="square" lIns="0" tIns="17145" rIns="0" bIns="0" rtlCol="0">
            <a:spAutoFit/>
          </a:bodyPr>
          <a:lstStyle/>
          <a:p>
            <a:pPr marL="95250">
              <a:lnSpc>
                <a:spcPts val="2600"/>
              </a:lnSpc>
              <a:spcBef>
                <a:spcPts val="135"/>
              </a:spcBef>
              <a:tabLst>
                <a:tab pos="4084320" algn="l"/>
              </a:tabLst>
            </a:pPr>
            <a:r>
              <a:rPr sz="2300" spc="25" dirty="0"/>
              <a:t>う</a:t>
            </a:r>
            <a:r>
              <a:rPr sz="2300" spc="70" dirty="0"/>
              <a:t> </a:t>
            </a:r>
            <a:r>
              <a:rPr sz="2300" spc="30" dirty="0"/>
              <a:t>ち</a:t>
            </a:r>
            <a:r>
              <a:rPr sz="2300" spc="70" dirty="0"/>
              <a:t> </a:t>
            </a:r>
            <a:r>
              <a:rPr sz="2300" spc="25" dirty="0"/>
              <a:t>ゅ</a:t>
            </a:r>
            <a:r>
              <a:rPr sz="2300" spc="75" dirty="0"/>
              <a:t> </a:t>
            </a:r>
            <a:r>
              <a:rPr sz="2300" spc="25" dirty="0"/>
              <a:t>う	</a:t>
            </a:r>
            <a:r>
              <a:rPr sz="2300" spc="380" dirty="0"/>
              <a:t>た</a:t>
            </a:r>
            <a:r>
              <a:rPr sz="2300" spc="385" dirty="0"/>
              <a:t>い</a:t>
            </a:r>
            <a:r>
              <a:rPr sz="2300" spc="380" dirty="0"/>
              <a:t>そ</a:t>
            </a:r>
            <a:r>
              <a:rPr sz="2300" spc="25" dirty="0"/>
              <a:t>う</a:t>
            </a:r>
            <a:endParaRPr sz="2300" dirty="0"/>
          </a:p>
          <a:p>
            <a:pPr marL="12700">
              <a:lnSpc>
                <a:spcPts val="6260"/>
              </a:lnSpc>
            </a:pPr>
            <a:r>
              <a:rPr spc="5" dirty="0"/>
              <a:t>宇宙で</a:t>
            </a:r>
            <a:r>
              <a:rPr spc="-100" dirty="0"/>
              <a:t>ラ</a:t>
            </a:r>
            <a:r>
              <a:rPr spc="5" dirty="0"/>
              <a:t>ジオ体操？</a:t>
            </a:r>
          </a:p>
        </p:txBody>
      </p:sp>
      <p:sp>
        <p:nvSpPr>
          <p:cNvPr id="47" name="object 47"/>
          <p:cNvSpPr txBox="1"/>
          <p:nvPr/>
        </p:nvSpPr>
        <p:spPr>
          <a:xfrm>
            <a:off x="13740765" y="1968282"/>
            <a:ext cx="349885" cy="174407"/>
          </a:xfrm>
          <a:prstGeom prst="rect">
            <a:avLst/>
          </a:prstGeom>
        </p:spPr>
        <p:txBody>
          <a:bodyPr vert="horz" wrap="square" lIns="0" tIns="12700" rIns="0" bIns="0" rtlCol="0">
            <a:spAutoFit/>
          </a:bodyPr>
          <a:lstStyle/>
          <a:p>
            <a:pPr marL="12700">
              <a:lnSpc>
                <a:spcPct val="100000"/>
              </a:lnSpc>
              <a:spcBef>
                <a:spcPts val="100"/>
              </a:spcBef>
            </a:pPr>
            <a:r>
              <a:rPr sz="1050" spc="190" dirty="0">
                <a:solidFill>
                  <a:srgbClr val="FFFFFF"/>
                </a:solidFill>
                <a:latin typeface="Meiryo UI" panose="020B0604030504040204" pitchFamily="34" charset="-128"/>
                <a:cs typeface="Gen Shin Gothic P Bold"/>
              </a:rPr>
              <a:t>ね</a:t>
            </a:r>
            <a:r>
              <a:rPr sz="1050" dirty="0">
                <a:solidFill>
                  <a:srgbClr val="FFFFFF"/>
                </a:solidFill>
                <a:latin typeface="Meiryo UI" panose="020B0604030504040204" pitchFamily="34" charset="-128"/>
                <a:cs typeface="Gen Shin Gothic P Bold"/>
              </a:rPr>
              <a:t>ん</a:t>
            </a:r>
            <a:r>
              <a:rPr sz="1050" spc="-50" dirty="0">
                <a:solidFill>
                  <a:srgbClr val="FFFFFF"/>
                </a:solidFill>
                <a:latin typeface="Meiryo UI" panose="020B0604030504040204" pitchFamily="34" charset="-128"/>
                <a:cs typeface="Gen Shin Gothic P Bold"/>
              </a:rPr>
              <a:t> </a:t>
            </a:r>
            <a:endParaRPr sz="1050" dirty="0">
              <a:latin typeface="Gen Shin Gothic P Regular"/>
              <a:cs typeface="Gen Shin Gothic P Regul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1" y="314177"/>
            <a:ext cx="19571737" cy="10680996"/>
          </a:xfrm>
          <a:prstGeom prst="rect">
            <a:avLst/>
          </a:prstGeom>
        </p:spPr>
      </p:pic>
      <p:sp>
        <p:nvSpPr>
          <p:cNvPr id="3" name="object 3"/>
          <p:cNvSpPr txBox="1">
            <a:spLocks noGrp="1"/>
          </p:cNvSpPr>
          <p:nvPr>
            <p:ph type="title"/>
          </p:nvPr>
        </p:nvSpPr>
        <p:spPr>
          <a:xfrm>
            <a:off x="7308850" y="804432"/>
            <a:ext cx="5598115" cy="839332"/>
          </a:xfrm>
          <a:prstGeom prst="rect">
            <a:avLst/>
          </a:prstGeom>
        </p:spPr>
        <p:txBody>
          <a:bodyPr vert="horz" wrap="square" lIns="0" tIns="15875" rIns="0" bIns="0" rtlCol="0">
            <a:spAutoFit/>
          </a:bodyPr>
          <a:lstStyle/>
          <a:p>
            <a:pPr marL="12700">
              <a:lnSpc>
                <a:spcPct val="100000"/>
              </a:lnSpc>
              <a:spcBef>
                <a:spcPts val="125"/>
              </a:spcBef>
            </a:pPr>
            <a:r>
              <a:rPr spc="5" dirty="0"/>
              <a:t>大ニュ</a:t>
            </a:r>
            <a:r>
              <a:rPr spc="-260" dirty="0"/>
              <a:t>ー</a:t>
            </a:r>
            <a:r>
              <a:rPr dirty="0"/>
              <a:t>ス！！！</a:t>
            </a:r>
          </a:p>
        </p:txBody>
      </p:sp>
      <p:grpSp>
        <p:nvGrpSpPr>
          <p:cNvPr id="4" name="object 4"/>
          <p:cNvGrpSpPr/>
          <p:nvPr/>
        </p:nvGrpSpPr>
        <p:grpSpPr>
          <a:xfrm>
            <a:off x="1494166" y="4831549"/>
            <a:ext cx="14541500" cy="5817870"/>
            <a:chOff x="1494166" y="4831549"/>
            <a:chExt cx="14541500" cy="5817870"/>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1494166" y="4831549"/>
              <a:ext cx="6285639" cy="5817258"/>
            </a:xfrm>
            <a:prstGeom prst="rect">
              <a:avLst/>
            </a:prstGeom>
          </p:spPr>
        </p:pic>
        <p:pic>
          <p:nvPicPr>
            <p:cNvPr id="6" name="object 6"/>
            <p:cNvPicPr/>
            <p:nvPr/>
          </p:nvPicPr>
          <p:blipFill>
            <a:blip r:embed="rId5" cstate="email">
              <a:extLst>
                <a:ext uri="{28A0092B-C50C-407E-A947-70E740481C1C}">
                  <a14:useLocalDpi xmlns:a14="http://schemas.microsoft.com/office/drawing/2010/main"/>
                </a:ext>
              </a:extLst>
            </a:blip>
            <a:stretch>
              <a:fillRect/>
            </a:stretch>
          </p:blipFill>
          <p:spPr>
            <a:xfrm>
              <a:off x="11224655" y="4966932"/>
              <a:ext cx="3069462" cy="5248754"/>
            </a:xfrm>
            <a:prstGeom prst="rect">
              <a:avLst/>
            </a:prstGeom>
          </p:spPr>
        </p:pic>
        <p:sp>
          <p:nvSpPr>
            <p:cNvPr id="7" name="object 7"/>
            <p:cNvSpPr/>
            <p:nvPr/>
          </p:nvSpPr>
          <p:spPr>
            <a:xfrm>
              <a:off x="15597181" y="8913110"/>
              <a:ext cx="438784" cy="472440"/>
            </a:xfrm>
            <a:custGeom>
              <a:avLst/>
              <a:gdLst/>
              <a:ahLst/>
              <a:cxnLst/>
              <a:rect l="l" t="t" r="r" b="b"/>
              <a:pathLst>
                <a:path w="438784" h="472440">
                  <a:moveTo>
                    <a:pt x="354659" y="0"/>
                  </a:moveTo>
                  <a:lnTo>
                    <a:pt x="296819" y="826"/>
                  </a:lnTo>
                  <a:lnTo>
                    <a:pt x="268417" y="9125"/>
                  </a:lnTo>
                  <a:lnTo>
                    <a:pt x="261244" y="32117"/>
                  </a:lnTo>
                  <a:lnTo>
                    <a:pt x="267091" y="77023"/>
                  </a:lnTo>
                  <a:lnTo>
                    <a:pt x="229875" y="222923"/>
                  </a:lnTo>
                  <a:lnTo>
                    <a:pt x="189648" y="297049"/>
                  </a:lnTo>
                  <a:lnTo>
                    <a:pt x="121369" y="322347"/>
                  </a:lnTo>
                  <a:lnTo>
                    <a:pt x="0" y="321759"/>
                  </a:lnTo>
                  <a:lnTo>
                    <a:pt x="108488" y="472174"/>
                  </a:lnTo>
                  <a:lnTo>
                    <a:pt x="182876" y="440159"/>
                  </a:lnTo>
                  <a:lnTo>
                    <a:pt x="244717" y="404087"/>
                  </a:lnTo>
                  <a:lnTo>
                    <a:pt x="295209" y="365472"/>
                  </a:lnTo>
                  <a:lnTo>
                    <a:pt x="335552" y="325830"/>
                  </a:lnTo>
                  <a:lnTo>
                    <a:pt x="366943" y="286675"/>
                  </a:lnTo>
                  <a:lnTo>
                    <a:pt x="390580" y="249523"/>
                  </a:lnTo>
                  <a:lnTo>
                    <a:pt x="419386" y="187287"/>
                  </a:lnTo>
                  <a:lnTo>
                    <a:pt x="437709" y="123477"/>
                  </a:lnTo>
                  <a:lnTo>
                    <a:pt x="438478" y="84583"/>
                  </a:lnTo>
                  <a:lnTo>
                    <a:pt x="428481" y="44447"/>
                  </a:lnTo>
                  <a:lnTo>
                    <a:pt x="402336" y="12957"/>
                  </a:lnTo>
                  <a:lnTo>
                    <a:pt x="354659"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sp>
          <p:nvSpPr>
            <p:cNvPr id="8" name="object 8"/>
            <p:cNvSpPr/>
            <p:nvPr/>
          </p:nvSpPr>
          <p:spPr>
            <a:xfrm>
              <a:off x="14368423" y="9030256"/>
              <a:ext cx="1381125" cy="1029969"/>
            </a:xfrm>
            <a:custGeom>
              <a:avLst/>
              <a:gdLst/>
              <a:ahLst/>
              <a:cxnLst/>
              <a:rect l="l" t="t" r="r" b="b"/>
              <a:pathLst>
                <a:path w="1381125" h="1029970">
                  <a:moveTo>
                    <a:pt x="842178" y="0"/>
                  </a:moveTo>
                  <a:lnTo>
                    <a:pt x="706621" y="20924"/>
                  </a:lnTo>
                  <a:lnTo>
                    <a:pt x="511042" y="83699"/>
                  </a:lnTo>
                  <a:lnTo>
                    <a:pt x="432093" y="94118"/>
                  </a:lnTo>
                  <a:lnTo>
                    <a:pt x="364632" y="106590"/>
                  </a:lnTo>
                  <a:lnTo>
                    <a:pt x="307657" y="121130"/>
                  </a:lnTo>
                  <a:lnTo>
                    <a:pt x="260162" y="137755"/>
                  </a:lnTo>
                  <a:lnTo>
                    <a:pt x="221145" y="156480"/>
                  </a:lnTo>
                  <a:lnTo>
                    <a:pt x="164526" y="200296"/>
                  </a:lnTo>
                  <a:lnTo>
                    <a:pt x="129769" y="252705"/>
                  </a:lnTo>
                  <a:lnTo>
                    <a:pt x="108844" y="313836"/>
                  </a:lnTo>
                  <a:lnTo>
                    <a:pt x="85822" y="422166"/>
                  </a:lnTo>
                  <a:lnTo>
                    <a:pt x="76364" y="462776"/>
                  </a:lnTo>
                  <a:lnTo>
                    <a:pt x="45433" y="589044"/>
                  </a:lnTo>
                  <a:lnTo>
                    <a:pt x="27168" y="690156"/>
                  </a:lnTo>
                  <a:lnTo>
                    <a:pt x="14410" y="819234"/>
                  </a:lnTo>
                  <a:lnTo>
                    <a:pt x="0" y="1029397"/>
                  </a:lnTo>
                  <a:lnTo>
                    <a:pt x="246715" y="1029397"/>
                  </a:lnTo>
                  <a:lnTo>
                    <a:pt x="273782" y="633012"/>
                  </a:lnTo>
                  <a:lnTo>
                    <a:pt x="334953" y="633012"/>
                  </a:lnTo>
                  <a:lnTo>
                    <a:pt x="305446" y="1029397"/>
                  </a:lnTo>
                  <a:lnTo>
                    <a:pt x="551669" y="1029397"/>
                  </a:lnTo>
                  <a:lnTo>
                    <a:pt x="551669" y="594741"/>
                  </a:lnTo>
                  <a:lnTo>
                    <a:pt x="622703" y="604096"/>
                  </a:lnTo>
                  <a:lnTo>
                    <a:pt x="681230" y="603543"/>
                  </a:lnTo>
                  <a:lnTo>
                    <a:pt x="758612" y="589774"/>
                  </a:lnTo>
                  <a:lnTo>
                    <a:pt x="886213" y="559485"/>
                  </a:lnTo>
                  <a:lnTo>
                    <a:pt x="839974" y="987231"/>
                  </a:lnTo>
                  <a:lnTo>
                    <a:pt x="1039685" y="987231"/>
                  </a:lnTo>
                  <a:lnTo>
                    <a:pt x="1074941" y="582992"/>
                  </a:lnTo>
                  <a:lnTo>
                    <a:pt x="1098437" y="987231"/>
                  </a:lnTo>
                  <a:lnTo>
                    <a:pt x="1368628" y="987231"/>
                  </a:lnTo>
                  <a:lnTo>
                    <a:pt x="1372758" y="908374"/>
                  </a:lnTo>
                  <a:lnTo>
                    <a:pt x="1379642" y="721230"/>
                  </a:lnTo>
                  <a:lnTo>
                    <a:pt x="1381019" y="499943"/>
                  </a:lnTo>
                  <a:lnTo>
                    <a:pt x="1368628" y="318655"/>
                  </a:lnTo>
                  <a:lnTo>
                    <a:pt x="1349268" y="212559"/>
                  </a:lnTo>
                  <a:lnTo>
                    <a:pt x="1323847" y="152719"/>
                  </a:lnTo>
                  <a:lnTo>
                    <a:pt x="1275294" y="117108"/>
                  </a:lnTo>
                  <a:lnTo>
                    <a:pt x="1186539" y="83699"/>
                  </a:lnTo>
                  <a:lnTo>
                    <a:pt x="981042" y="20924"/>
                  </a:lnTo>
                  <a:lnTo>
                    <a:pt x="842178" y="0"/>
                  </a:lnTo>
                  <a:close/>
                </a:path>
              </a:pathLst>
            </a:custGeom>
            <a:solidFill>
              <a:srgbClr val="BA4E0E"/>
            </a:solidFill>
          </p:spPr>
          <p:txBody>
            <a:bodyPr wrap="square" lIns="0" tIns="0" rIns="0" bIns="0" rtlCol="0"/>
            <a:lstStyle/>
            <a:p>
              <a:endParaRPr dirty="0">
                <a:latin typeface="Meiryo UI" panose="020B0604030504040204" pitchFamily="34" charset="-128"/>
              </a:endParaRPr>
            </a:p>
          </p:txBody>
        </p:sp>
        <p:sp>
          <p:nvSpPr>
            <p:cNvPr id="9" name="object 9"/>
            <p:cNvSpPr/>
            <p:nvPr/>
          </p:nvSpPr>
          <p:spPr>
            <a:xfrm>
              <a:off x="14309789" y="10010362"/>
              <a:ext cx="1469390" cy="203200"/>
            </a:xfrm>
            <a:custGeom>
              <a:avLst/>
              <a:gdLst/>
              <a:ahLst/>
              <a:cxnLst/>
              <a:rect l="l" t="t" r="r" b="b"/>
              <a:pathLst>
                <a:path w="1469390" h="203200">
                  <a:moveTo>
                    <a:pt x="660781" y="177012"/>
                  </a:moveTo>
                  <a:lnTo>
                    <a:pt x="656729" y="113588"/>
                  </a:lnTo>
                  <a:lnTo>
                    <a:pt x="628256" y="59423"/>
                  </a:lnTo>
                  <a:lnTo>
                    <a:pt x="615886" y="55600"/>
                  </a:lnTo>
                  <a:lnTo>
                    <a:pt x="620522" y="50965"/>
                  </a:lnTo>
                  <a:lnTo>
                    <a:pt x="620522" y="7772"/>
                  </a:lnTo>
                  <a:lnTo>
                    <a:pt x="612736" y="0"/>
                  </a:lnTo>
                  <a:lnTo>
                    <a:pt x="340474" y="0"/>
                  </a:lnTo>
                  <a:lnTo>
                    <a:pt x="332689" y="7772"/>
                  </a:lnTo>
                  <a:lnTo>
                    <a:pt x="332689" y="50965"/>
                  </a:lnTo>
                  <a:lnTo>
                    <a:pt x="340233" y="58508"/>
                  </a:lnTo>
                  <a:lnTo>
                    <a:pt x="335838" y="59804"/>
                  </a:lnTo>
                  <a:lnTo>
                    <a:pt x="335534" y="59423"/>
                  </a:lnTo>
                  <a:lnTo>
                    <a:pt x="323164" y="55600"/>
                  </a:lnTo>
                  <a:lnTo>
                    <a:pt x="327799" y="50965"/>
                  </a:lnTo>
                  <a:lnTo>
                    <a:pt x="327799" y="7772"/>
                  </a:lnTo>
                  <a:lnTo>
                    <a:pt x="320014" y="0"/>
                  </a:lnTo>
                  <a:lnTo>
                    <a:pt x="47752" y="0"/>
                  </a:lnTo>
                  <a:lnTo>
                    <a:pt x="39966" y="7772"/>
                  </a:lnTo>
                  <a:lnTo>
                    <a:pt x="39966" y="50965"/>
                  </a:lnTo>
                  <a:lnTo>
                    <a:pt x="47510" y="58508"/>
                  </a:lnTo>
                  <a:lnTo>
                    <a:pt x="32588" y="62903"/>
                  </a:lnTo>
                  <a:lnTo>
                    <a:pt x="9944" y="75196"/>
                  </a:lnTo>
                  <a:lnTo>
                    <a:pt x="1473" y="93967"/>
                  </a:lnTo>
                  <a:lnTo>
                    <a:pt x="0" y="126403"/>
                  </a:lnTo>
                  <a:lnTo>
                    <a:pt x="7226" y="161353"/>
                  </a:lnTo>
                  <a:lnTo>
                    <a:pt x="25438" y="184251"/>
                  </a:lnTo>
                  <a:lnTo>
                    <a:pt x="48298" y="197091"/>
                  </a:lnTo>
                  <a:lnTo>
                    <a:pt x="69481" y="201891"/>
                  </a:lnTo>
                  <a:lnTo>
                    <a:pt x="116979" y="202692"/>
                  </a:lnTo>
                  <a:lnTo>
                    <a:pt x="197777" y="202603"/>
                  </a:lnTo>
                  <a:lnTo>
                    <a:pt x="307822" y="201891"/>
                  </a:lnTo>
                  <a:lnTo>
                    <a:pt x="343712" y="198437"/>
                  </a:lnTo>
                  <a:lnTo>
                    <a:pt x="344957" y="197993"/>
                  </a:lnTo>
                  <a:lnTo>
                    <a:pt x="362204" y="201891"/>
                  </a:lnTo>
                  <a:lnTo>
                    <a:pt x="409702" y="202692"/>
                  </a:lnTo>
                  <a:lnTo>
                    <a:pt x="490499" y="202603"/>
                  </a:lnTo>
                  <a:lnTo>
                    <a:pt x="600544" y="201891"/>
                  </a:lnTo>
                  <a:lnTo>
                    <a:pt x="636435" y="198437"/>
                  </a:lnTo>
                  <a:lnTo>
                    <a:pt x="654646" y="191795"/>
                  </a:lnTo>
                  <a:lnTo>
                    <a:pt x="660781" y="177012"/>
                  </a:lnTo>
                  <a:close/>
                </a:path>
                <a:path w="1469390" h="203200">
                  <a:moveTo>
                    <a:pt x="1469097" y="177012"/>
                  </a:moveTo>
                  <a:lnTo>
                    <a:pt x="1465046" y="113588"/>
                  </a:lnTo>
                  <a:lnTo>
                    <a:pt x="1436585" y="59423"/>
                  </a:lnTo>
                  <a:lnTo>
                    <a:pt x="1426083" y="56172"/>
                  </a:lnTo>
                  <a:lnTo>
                    <a:pt x="1431290" y="50965"/>
                  </a:lnTo>
                  <a:lnTo>
                    <a:pt x="1431290" y="7772"/>
                  </a:lnTo>
                  <a:lnTo>
                    <a:pt x="1423517" y="0"/>
                  </a:lnTo>
                  <a:lnTo>
                    <a:pt x="1151255" y="0"/>
                  </a:lnTo>
                  <a:lnTo>
                    <a:pt x="1143469" y="7772"/>
                  </a:lnTo>
                  <a:lnTo>
                    <a:pt x="1143469" y="50965"/>
                  </a:lnTo>
                  <a:lnTo>
                    <a:pt x="1150454" y="57950"/>
                  </a:lnTo>
                  <a:lnTo>
                    <a:pt x="1144155" y="59804"/>
                  </a:lnTo>
                  <a:lnTo>
                    <a:pt x="1143850" y="59423"/>
                  </a:lnTo>
                  <a:lnTo>
                    <a:pt x="1133360" y="56172"/>
                  </a:lnTo>
                  <a:lnTo>
                    <a:pt x="1138567" y="50965"/>
                  </a:lnTo>
                  <a:lnTo>
                    <a:pt x="1138567" y="7772"/>
                  </a:lnTo>
                  <a:lnTo>
                    <a:pt x="1130795" y="0"/>
                  </a:lnTo>
                  <a:lnTo>
                    <a:pt x="858532" y="0"/>
                  </a:lnTo>
                  <a:lnTo>
                    <a:pt x="850747" y="7772"/>
                  </a:lnTo>
                  <a:lnTo>
                    <a:pt x="850747" y="50965"/>
                  </a:lnTo>
                  <a:lnTo>
                    <a:pt x="857732" y="57950"/>
                  </a:lnTo>
                  <a:lnTo>
                    <a:pt x="840917" y="62903"/>
                  </a:lnTo>
                  <a:lnTo>
                    <a:pt x="818261" y="75196"/>
                  </a:lnTo>
                  <a:lnTo>
                    <a:pt x="809790" y="93967"/>
                  </a:lnTo>
                  <a:lnTo>
                    <a:pt x="808329" y="126403"/>
                  </a:lnTo>
                  <a:lnTo>
                    <a:pt x="815555" y="161353"/>
                  </a:lnTo>
                  <a:lnTo>
                    <a:pt x="833755" y="184251"/>
                  </a:lnTo>
                  <a:lnTo>
                    <a:pt x="856615" y="197091"/>
                  </a:lnTo>
                  <a:lnTo>
                    <a:pt x="877798" y="201891"/>
                  </a:lnTo>
                  <a:lnTo>
                    <a:pt x="925309" y="202692"/>
                  </a:lnTo>
                  <a:lnTo>
                    <a:pt x="1006094" y="202603"/>
                  </a:lnTo>
                  <a:lnTo>
                    <a:pt x="1116139" y="201891"/>
                  </a:lnTo>
                  <a:lnTo>
                    <a:pt x="1152042" y="198437"/>
                  </a:lnTo>
                  <a:lnTo>
                    <a:pt x="1153274" y="197993"/>
                  </a:lnTo>
                  <a:lnTo>
                    <a:pt x="1170520" y="201891"/>
                  </a:lnTo>
                  <a:lnTo>
                    <a:pt x="1218031" y="202692"/>
                  </a:lnTo>
                  <a:lnTo>
                    <a:pt x="1298816" y="202603"/>
                  </a:lnTo>
                  <a:lnTo>
                    <a:pt x="1408861" y="201891"/>
                  </a:lnTo>
                  <a:lnTo>
                    <a:pt x="1444764" y="198437"/>
                  </a:lnTo>
                  <a:lnTo>
                    <a:pt x="1462963" y="191795"/>
                  </a:lnTo>
                  <a:lnTo>
                    <a:pt x="1469097" y="177012"/>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sp>
          <p:nvSpPr>
            <p:cNvPr id="10" name="object 10"/>
            <p:cNvSpPr/>
            <p:nvPr/>
          </p:nvSpPr>
          <p:spPr>
            <a:xfrm>
              <a:off x="14243930" y="8548047"/>
              <a:ext cx="274320" cy="263525"/>
            </a:xfrm>
            <a:custGeom>
              <a:avLst/>
              <a:gdLst/>
              <a:ahLst/>
              <a:cxnLst/>
              <a:rect l="l" t="t" r="r" b="b"/>
              <a:pathLst>
                <a:path w="274319" h="263525">
                  <a:moveTo>
                    <a:pt x="137063" y="0"/>
                  </a:moveTo>
                  <a:lnTo>
                    <a:pt x="79055" y="12342"/>
                  </a:lnTo>
                  <a:lnTo>
                    <a:pt x="33297" y="45653"/>
                  </a:lnTo>
                  <a:lnTo>
                    <a:pt x="8874" y="84962"/>
                  </a:lnTo>
                  <a:lnTo>
                    <a:pt x="0" y="131723"/>
                  </a:lnTo>
                  <a:lnTo>
                    <a:pt x="7908" y="175959"/>
                  </a:lnTo>
                  <a:lnTo>
                    <a:pt x="29815" y="213770"/>
                  </a:lnTo>
                  <a:lnTo>
                    <a:pt x="62992" y="242547"/>
                  </a:lnTo>
                  <a:lnTo>
                    <a:pt x="104708" y="259677"/>
                  </a:lnTo>
                  <a:lnTo>
                    <a:pt x="137063" y="263447"/>
                  </a:lnTo>
                  <a:lnTo>
                    <a:pt x="180337" y="256734"/>
                  </a:lnTo>
                  <a:lnTo>
                    <a:pt x="217932" y="238039"/>
                  </a:lnTo>
                  <a:lnTo>
                    <a:pt x="247586" y="209528"/>
                  </a:lnTo>
                  <a:lnTo>
                    <a:pt x="267036" y="173367"/>
                  </a:lnTo>
                  <a:lnTo>
                    <a:pt x="274023" y="131723"/>
                  </a:lnTo>
                  <a:lnTo>
                    <a:pt x="267036" y="90079"/>
                  </a:lnTo>
                  <a:lnTo>
                    <a:pt x="247586" y="53919"/>
                  </a:lnTo>
                  <a:lnTo>
                    <a:pt x="217932" y="25408"/>
                  </a:lnTo>
                  <a:lnTo>
                    <a:pt x="180337" y="6713"/>
                  </a:lnTo>
                  <a:lnTo>
                    <a:pt x="137063"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pic>
          <p:nvPicPr>
            <p:cNvPr id="11" name="object 11"/>
            <p:cNvPicPr/>
            <p:nvPr/>
          </p:nvPicPr>
          <p:blipFill>
            <a:blip r:embed="rId6" cstate="email">
              <a:extLst>
                <a:ext uri="{28A0092B-C50C-407E-A947-70E740481C1C}">
                  <a14:useLocalDpi xmlns:a14="http://schemas.microsoft.com/office/drawing/2010/main"/>
                </a:ext>
              </a:extLst>
            </a:blip>
            <a:stretch>
              <a:fillRect/>
            </a:stretch>
          </p:blipFill>
          <p:spPr>
            <a:xfrm>
              <a:off x="14243930" y="8593700"/>
              <a:ext cx="137901" cy="214024"/>
            </a:xfrm>
            <a:prstGeom prst="rect">
              <a:avLst/>
            </a:prstGeom>
          </p:spPr>
        </p:pic>
        <p:sp>
          <p:nvSpPr>
            <p:cNvPr id="12" name="object 12"/>
            <p:cNvSpPr/>
            <p:nvPr/>
          </p:nvSpPr>
          <p:spPr>
            <a:xfrm>
              <a:off x="14706429" y="8548047"/>
              <a:ext cx="274320" cy="263525"/>
            </a:xfrm>
            <a:custGeom>
              <a:avLst/>
              <a:gdLst/>
              <a:ahLst/>
              <a:cxnLst/>
              <a:rect l="l" t="t" r="r" b="b"/>
              <a:pathLst>
                <a:path w="274319" h="263525">
                  <a:moveTo>
                    <a:pt x="136959" y="0"/>
                  </a:moveTo>
                  <a:lnTo>
                    <a:pt x="93681" y="6713"/>
                  </a:lnTo>
                  <a:lnTo>
                    <a:pt x="56085" y="25408"/>
                  </a:lnTo>
                  <a:lnTo>
                    <a:pt x="26433" y="53919"/>
                  </a:lnTo>
                  <a:lnTo>
                    <a:pt x="6985" y="90079"/>
                  </a:lnTo>
                  <a:lnTo>
                    <a:pt x="0" y="131723"/>
                  </a:lnTo>
                  <a:lnTo>
                    <a:pt x="6985" y="173367"/>
                  </a:lnTo>
                  <a:lnTo>
                    <a:pt x="26433" y="209528"/>
                  </a:lnTo>
                  <a:lnTo>
                    <a:pt x="56085" y="238039"/>
                  </a:lnTo>
                  <a:lnTo>
                    <a:pt x="93681" y="256734"/>
                  </a:lnTo>
                  <a:lnTo>
                    <a:pt x="136959" y="263447"/>
                  </a:lnTo>
                  <a:lnTo>
                    <a:pt x="145279" y="263211"/>
                  </a:lnTo>
                  <a:lnTo>
                    <a:pt x="211030" y="242547"/>
                  </a:lnTo>
                  <a:lnTo>
                    <a:pt x="244207" y="213770"/>
                  </a:lnTo>
                  <a:lnTo>
                    <a:pt x="266114" y="175959"/>
                  </a:lnTo>
                  <a:lnTo>
                    <a:pt x="274023" y="131723"/>
                  </a:lnTo>
                  <a:lnTo>
                    <a:pt x="271735" y="107604"/>
                  </a:lnTo>
                  <a:lnTo>
                    <a:pt x="254674" y="64183"/>
                  </a:lnTo>
                  <a:lnTo>
                    <a:pt x="219741" y="26725"/>
                  </a:lnTo>
                  <a:lnTo>
                    <a:pt x="167131" y="3201"/>
                  </a:lnTo>
                  <a:lnTo>
                    <a:pt x="136959"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pic>
          <p:nvPicPr>
            <p:cNvPr id="13" name="object 13"/>
            <p:cNvPicPr/>
            <p:nvPr/>
          </p:nvPicPr>
          <p:blipFill>
            <a:blip r:embed="rId7" cstate="email">
              <a:extLst>
                <a:ext uri="{28A0092B-C50C-407E-A947-70E740481C1C}">
                  <a14:useLocalDpi xmlns:a14="http://schemas.microsoft.com/office/drawing/2010/main"/>
                </a:ext>
              </a:extLst>
            </a:blip>
            <a:stretch>
              <a:fillRect/>
            </a:stretch>
          </p:blipFill>
          <p:spPr>
            <a:xfrm>
              <a:off x="14842551" y="8593700"/>
              <a:ext cx="137901" cy="214024"/>
            </a:xfrm>
            <a:prstGeom prst="rect">
              <a:avLst/>
            </a:prstGeom>
          </p:spPr>
        </p:pic>
        <p:sp>
          <p:nvSpPr>
            <p:cNvPr id="14" name="object 14"/>
            <p:cNvSpPr/>
            <p:nvPr/>
          </p:nvSpPr>
          <p:spPr>
            <a:xfrm>
              <a:off x="15160547" y="8821669"/>
              <a:ext cx="524510" cy="370205"/>
            </a:xfrm>
            <a:custGeom>
              <a:avLst/>
              <a:gdLst/>
              <a:ahLst/>
              <a:cxnLst/>
              <a:rect l="l" t="t" r="r" b="b"/>
              <a:pathLst>
                <a:path w="524509" h="370204">
                  <a:moveTo>
                    <a:pt x="63128" y="0"/>
                  </a:moveTo>
                  <a:lnTo>
                    <a:pt x="51536" y="10222"/>
                  </a:lnTo>
                  <a:lnTo>
                    <a:pt x="26954" y="41242"/>
                  </a:lnTo>
                  <a:lnTo>
                    <a:pt x="4677" y="93587"/>
                  </a:lnTo>
                  <a:lnTo>
                    <a:pt x="0" y="167785"/>
                  </a:lnTo>
                  <a:lnTo>
                    <a:pt x="6920" y="234257"/>
                  </a:lnTo>
                  <a:lnTo>
                    <a:pt x="9227" y="273053"/>
                  </a:lnTo>
                  <a:lnTo>
                    <a:pt x="6920" y="299148"/>
                  </a:lnTo>
                  <a:lnTo>
                    <a:pt x="0" y="327518"/>
                  </a:lnTo>
                  <a:lnTo>
                    <a:pt x="462551" y="370062"/>
                  </a:lnTo>
                  <a:lnTo>
                    <a:pt x="499944" y="322855"/>
                  </a:lnTo>
                  <a:lnTo>
                    <a:pt x="512056" y="266859"/>
                  </a:lnTo>
                  <a:lnTo>
                    <a:pt x="520771" y="199421"/>
                  </a:lnTo>
                  <a:lnTo>
                    <a:pt x="524412" y="135844"/>
                  </a:lnTo>
                  <a:lnTo>
                    <a:pt x="521303" y="91431"/>
                  </a:lnTo>
                  <a:lnTo>
                    <a:pt x="507536" y="62138"/>
                  </a:lnTo>
                  <a:lnTo>
                    <a:pt x="455220" y="42849"/>
                  </a:lnTo>
                  <a:lnTo>
                    <a:pt x="321402" y="24994"/>
                  </a:lnTo>
                  <a:lnTo>
                    <a:pt x="63128" y="0"/>
                  </a:lnTo>
                  <a:close/>
                </a:path>
              </a:pathLst>
            </a:custGeom>
            <a:solidFill>
              <a:srgbClr val="DECCAA"/>
            </a:solidFill>
          </p:spPr>
          <p:txBody>
            <a:bodyPr wrap="square" lIns="0" tIns="0" rIns="0" bIns="0" rtlCol="0"/>
            <a:lstStyle/>
            <a:p>
              <a:endParaRPr dirty="0">
                <a:latin typeface="Meiryo UI" panose="020B0604030504040204" pitchFamily="34" charset="-128"/>
              </a:endParaRPr>
            </a:p>
          </p:txBody>
        </p:sp>
        <p:pic>
          <p:nvPicPr>
            <p:cNvPr id="15" name="object 15"/>
            <p:cNvPicPr/>
            <p:nvPr/>
          </p:nvPicPr>
          <p:blipFill>
            <a:blip r:embed="rId8" cstate="email">
              <a:extLst>
                <a:ext uri="{28A0092B-C50C-407E-A947-70E740481C1C}">
                  <a14:useLocalDpi xmlns:a14="http://schemas.microsoft.com/office/drawing/2010/main"/>
                </a:ext>
              </a:extLst>
            </a:blip>
            <a:stretch>
              <a:fillRect/>
            </a:stretch>
          </p:blipFill>
          <p:spPr>
            <a:xfrm>
              <a:off x="15041616" y="9233365"/>
              <a:ext cx="170350" cy="170340"/>
            </a:xfrm>
            <a:prstGeom prst="rect">
              <a:avLst/>
            </a:prstGeom>
          </p:spPr>
        </p:pic>
        <p:pic>
          <p:nvPicPr>
            <p:cNvPr id="16" name="object 16"/>
            <p:cNvPicPr/>
            <p:nvPr/>
          </p:nvPicPr>
          <p:blipFill>
            <a:blip r:embed="rId9" cstate="email">
              <a:extLst>
                <a:ext uri="{28A0092B-C50C-407E-A947-70E740481C1C}">
                  <a14:useLocalDpi xmlns:a14="http://schemas.microsoft.com/office/drawing/2010/main"/>
                </a:ext>
              </a:extLst>
            </a:blip>
            <a:stretch>
              <a:fillRect/>
            </a:stretch>
          </p:blipFill>
          <p:spPr>
            <a:xfrm>
              <a:off x="15302611" y="8979759"/>
              <a:ext cx="172528" cy="172518"/>
            </a:xfrm>
            <a:prstGeom prst="rect">
              <a:avLst/>
            </a:prstGeom>
          </p:spPr>
        </p:pic>
        <p:sp>
          <p:nvSpPr>
            <p:cNvPr id="17" name="object 17"/>
            <p:cNvSpPr/>
            <p:nvPr/>
          </p:nvSpPr>
          <p:spPr>
            <a:xfrm>
              <a:off x="15069435" y="9011961"/>
              <a:ext cx="381000" cy="378460"/>
            </a:xfrm>
            <a:custGeom>
              <a:avLst/>
              <a:gdLst/>
              <a:ahLst/>
              <a:cxnLst/>
              <a:rect l="l" t="t" r="r" b="b"/>
              <a:pathLst>
                <a:path w="381000" h="378459">
                  <a:moveTo>
                    <a:pt x="338320" y="0"/>
                  </a:moveTo>
                  <a:lnTo>
                    <a:pt x="319445" y="1129"/>
                  </a:lnTo>
                  <a:lnTo>
                    <a:pt x="301898" y="1145"/>
                  </a:lnTo>
                  <a:lnTo>
                    <a:pt x="281407" y="3383"/>
                  </a:lnTo>
                  <a:lnTo>
                    <a:pt x="258367" y="17727"/>
                  </a:lnTo>
                  <a:lnTo>
                    <a:pt x="233175" y="54060"/>
                  </a:lnTo>
                  <a:lnTo>
                    <a:pt x="215603" y="95451"/>
                  </a:lnTo>
                  <a:lnTo>
                    <a:pt x="206813" y="124800"/>
                  </a:lnTo>
                  <a:lnTo>
                    <a:pt x="194292" y="151712"/>
                  </a:lnTo>
                  <a:lnTo>
                    <a:pt x="165523" y="185794"/>
                  </a:lnTo>
                  <a:lnTo>
                    <a:pt x="125982" y="214387"/>
                  </a:lnTo>
                  <a:lnTo>
                    <a:pt x="90174" y="226598"/>
                  </a:lnTo>
                  <a:lnTo>
                    <a:pt x="59125" y="234652"/>
                  </a:lnTo>
                  <a:lnTo>
                    <a:pt x="33862" y="250776"/>
                  </a:lnTo>
                  <a:lnTo>
                    <a:pt x="14868" y="272662"/>
                  </a:lnTo>
                  <a:lnTo>
                    <a:pt x="3029" y="291520"/>
                  </a:lnTo>
                  <a:lnTo>
                    <a:pt x="0" y="309830"/>
                  </a:lnTo>
                  <a:lnTo>
                    <a:pt x="7433" y="330072"/>
                  </a:lnTo>
                  <a:lnTo>
                    <a:pt x="24324" y="351870"/>
                  </a:lnTo>
                  <a:lnTo>
                    <a:pt x="48017" y="369623"/>
                  </a:lnTo>
                  <a:lnTo>
                    <a:pt x="77669" y="377957"/>
                  </a:lnTo>
                  <a:lnTo>
                    <a:pt x="112435" y="371495"/>
                  </a:lnTo>
                  <a:lnTo>
                    <a:pt x="147198" y="352383"/>
                  </a:lnTo>
                  <a:lnTo>
                    <a:pt x="188388" y="323179"/>
                  </a:lnTo>
                  <a:lnTo>
                    <a:pt x="230279" y="288523"/>
                  </a:lnTo>
                  <a:lnTo>
                    <a:pt x="267144" y="253053"/>
                  </a:lnTo>
                  <a:lnTo>
                    <a:pt x="293257" y="221405"/>
                  </a:lnTo>
                  <a:lnTo>
                    <a:pt x="315063" y="182840"/>
                  </a:lnTo>
                  <a:lnTo>
                    <a:pt x="332450" y="143816"/>
                  </a:lnTo>
                  <a:lnTo>
                    <a:pt x="348114" y="101472"/>
                  </a:lnTo>
                  <a:lnTo>
                    <a:pt x="365538" y="106715"/>
                  </a:lnTo>
                  <a:lnTo>
                    <a:pt x="374735" y="103524"/>
                  </a:lnTo>
                  <a:lnTo>
                    <a:pt x="378755" y="87454"/>
                  </a:lnTo>
                  <a:lnTo>
                    <a:pt x="380647" y="54060"/>
                  </a:lnTo>
                  <a:lnTo>
                    <a:pt x="375119" y="20887"/>
                  </a:lnTo>
                  <a:lnTo>
                    <a:pt x="358944" y="4726"/>
                  </a:lnTo>
                  <a:lnTo>
                    <a:pt x="338320" y="0"/>
                  </a:lnTo>
                  <a:close/>
                </a:path>
              </a:pathLst>
            </a:custGeom>
            <a:solidFill>
              <a:srgbClr val="F8DE33"/>
            </a:solidFill>
          </p:spPr>
          <p:txBody>
            <a:bodyPr wrap="square" lIns="0" tIns="0" rIns="0" bIns="0" rtlCol="0"/>
            <a:lstStyle/>
            <a:p>
              <a:endParaRPr dirty="0">
                <a:latin typeface="Meiryo UI" panose="020B0604030504040204" pitchFamily="34" charset="-128"/>
              </a:endParaRPr>
            </a:p>
          </p:txBody>
        </p:sp>
        <p:sp>
          <p:nvSpPr>
            <p:cNvPr id="18" name="object 18"/>
            <p:cNvSpPr/>
            <p:nvPr/>
          </p:nvSpPr>
          <p:spPr>
            <a:xfrm>
              <a:off x="14151472" y="8673697"/>
              <a:ext cx="911225" cy="733425"/>
            </a:xfrm>
            <a:custGeom>
              <a:avLst/>
              <a:gdLst/>
              <a:ahLst/>
              <a:cxnLst/>
              <a:rect l="l" t="t" r="r" b="b"/>
              <a:pathLst>
                <a:path w="911225" h="733425">
                  <a:moveTo>
                    <a:pt x="450248" y="0"/>
                  </a:moveTo>
                  <a:lnTo>
                    <a:pt x="393826" y="2812"/>
                  </a:lnTo>
                  <a:lnTo>
                    <a:pt x="340341" y="10959"/>
                  </a:lnTo>
                  <a:lnTo>
                    <a:pt x="289992" y="24005"/>
                  </a:lnTo>
                  <a:lnTo>
                    <a:pt x="242977" y="41517"/>
                  </a:lnTo>
                  <a:lnTo>
                    <a:pt x="199497" y="63058"/>
                  </a:lnTo>
                  <a:lnTo>
                    <a:pt x="159748" y="88193"/>
                  </a:lnTo>
                  <a:lnTo>
                    <a:pt x="123932" y="116488"/>
                  </a:lnTo>
                  <a:lnTo>
                    <a:pt x="92245" y="147508"/>
                  </a:lnTo>
                  <a:lnTo>
                    <a:pt x="64888" y="180817"/>
                  </a:lnTo>
                  <a:lnTo>
                    <a:pt x="42058" y="215981"/>
                  </a:lnTo>
                  <a:lnTo>
                    <a:pt x="23956" y="252564"/>
                  </a:lnTo>
                  <a:lnTo>
                    <a:pt x="10779" y="290132"/>
                  </a:lnTo>
                  <a:lnTo>
                    <a:pt x="2728" y="328249"/>
                  </a:lnTo>
                  <a:lnTo>
                    <a:pt x="0" y="366480"/>
                  </a:lnTo>
                  <a:lnTo>
                    <a:pt x="2511" y="418163"/>
                  </a:lnTo>
                  <a:lnTo>
                    <a:pt x="9914" y="465362"/>
                  </a:lnTo>
                  <a:lnTo>
                    <a:pt x="22009" y="508215"/>
                  </a:lnTo>
                  <a:lnTo>
                    <a:pt x="38597" y="546857"/>
                  </a:lnTo>
                  <a:lnTo>
                    <a:pt x="59480" y="581425"/>
                  </a:lnTo>
                  <a:lnTo>
                    <a:pt x="84457" y="612055"/>
                  </a:lnTo>
                  <a:lnTo>
                    <a:pt x="113331" y="638882"/>
                  </a:lnTo>
                  <a:lnTo>
                    <a:pt x="145902" y="662044"/>
                  </a:lnTo>
                  <a:lnTo>
                    <a:pt x="181972" y="681676"/>
                  </a:lnTo>
                  <a:lnTo>
                    <a:pt x="221342" y="697913"/>
                  </a:lnTo>
                  <a:lnTo>
                    <a:pt x="263812" y="710894"/>
                  </a:lnTo>
                  <a:lnTo>
                    <a:pt x="309183" y="720753"/>
                  </a:lnTo>
                  <a:lnTo>
                    <a:pt x="357257" y="727626"/>
                  </a:lnTo>
                  <a:lnTo>
                    <a:pt x="407836" y="731650"/>
                  </a:lnTo>
                  <a:lnTo>
                    <a:pt x="460718" y="732961"/>
                  </a:lnTo>
                  <a:lnTo>
                    <a:pt x="513468" y="731650"/>
                  </a:lnTo>
                  <a:lnTo>
                    <a:pt x="563671" y="727626"/>
                  </a:lnTo>
                  <a:lnTo>
                    <a:pt x="611165" y="720753"/>
                  </a:lnTo>
                  <a:lnTo>
                    <a:pt x="655789" y="710894"/>
                  </a:lnTo>
                  <a:lnTo>
                    <a:pt x="697381" y="697913"/>
                  </a:lnTo>
                  <a:lnTo>
                    <a:pt x="735779" y="681676"/>
                  </a:lnTo>
                  <a:lnTo>
                    <a:pt x="770822" y="662044"/>
                  </a:lnTo>
                  <a:lnTo>
                    <a:pt x="802348" y="638882"/>
                  </a:lnTo>
                  <a:lnTo>
                    <a:pt x="830195" y="612055"/>
                  </a:lnTo>
                  <a:lnTo>
                    <a:pt x="854201" y="581425"/>
                  </a:lnTo>
                  <a:lnTo>
                    <a:pt x="874205" y="546857"/>
                  </a:lnTo>
                  <a:lnTo>
                    <a:pt x="890046" y="508215"/>
                  </a:lnTo>
                  <a:lnTo>
                    <a:pt x="901561" y="465362"/>
                  </a:lnTo>
                  <a:lnTo>
                    <a:pt x="908588" y="418163"/>
                  </a:lnTo>
                  <a:lnTo>
                    <a:pt x="910967" y="366480"/>
                  </a:lnTo>
                  <a:lnTo>
                    <a:pt x="908086" y="328249"/>
                  </a:lnTo>
                  <a:lnTo>
                    <a:pt x="899607" y="290132"/>
                  </a:lnTo>
                  <a:lnTo>
                    <a:pt x="885774" y="252564"/>
                  </a:lnTo>
                  <a:lnTo>
                    <a:pt x="866832" y="215981"/>
                  </a:lnTo>
                  <a:lnTo>
                    <a:pt x="843026" y="180817"/>
                  </a:lnTo>
                  <a:lnTo>
                    <a:pt x="814600" y="147508"/>
                  </a:lnTo>
                  <a:lnTo>
                    <a:pt x="781799" y="116488"/>
                  </a:lnTo>
                  <a:lnTo>
                    <a:pt x="744868" y="88193"/>
                  </a:lnTo>
                  <a:lnTo>
                    <a:pt x="704051" y="63058"/>
                  </a:lnTo>
                  <a:lnTo>
                    <a:pt x="659594" y="41517"/>
                  </a:lnTo>
                  <a:lnTo>
                    <a:pt x="611740" y="24005"/>
                  </a:lnTo>
                  <a:lnTo>
                    <a:pt x="560734" y="10959"/>
                  </a:lnTo>
                  <a:lnTo>
                    <a:pt x="506822" y="2812"/>
                  </a:lnTo>
                  <a:lnTo>
                    <a:pt x="450248" y="0"/>
                  </a:lnTo>
                  <a:close/>
                </a:path>
              </a:pathLst>
            </a:custGeom>
            <a:solidFill>
              <a:srgbClr val="76A39A"/>
            </a:solidFill>
          </p:spPr>
          <p:txBody>
            <a:bodyPr wrap="square" lIns="0" tIns="0" rIns="0" bIns="0" rtlCol="0"/>
            <a:lstStyle/>
            <a:p>
              <a:endParaRPr dirty="0">
                <a:latin typeface="Meiryo UI" panose="020B0604030504040204" pitchFamily="34" charset="-128"/>
              </a:endParaRPr>
            </a:p>
          </p:txBody>
        </p:sp>
        <p:pic>
          <p:nvPicPr>
            <p:cNvPr id="19" name="object 19"/>
            <p:cNvPicPr/>
            <p:nvPr/>
          </p:nvPicPr>
          <p:blipFill>
            <a:blip r:embed="rId10" cstate="email">
              <a:extLst>
                <a:ext uri="{28A0092B-C50C-407E-A947-70E740481C1C}">
                  <a14:useLocalDpi xmlns:a14="http://schemas.microsoft.com/office/drawing/2010/main"/>
                </a:ext>
              </a:extLst>
            </a:blip>
            <a:stretch>
              <a:fillRect/>
            </a:stretch>
          </p:blipFill>
          <p:spPr>
            <a:xfrm>
              <a:off x="14358640" y="8914531"/>
              <a:ext cx="507103" cy="335063"/>
            </a:xfrm>
            <a:prstGeom prst="rect">
              <a:avLst/>
            </a:prstGeom>
          </p:spPr>
        </p:pic>
      </p:grpSp>
      <p:sp>
        <p:nvSpPr>
          <p:cNvPr id="20" name="object 20"/>
          <p:cNvSpPr txBox="1"/>
          <p:nvPr/>
        </p:nvSpPr>
        <p:spPr>
          <a:xfrm>
            <a:off x="6011352" y="10153508"/>
            <a:ext cx="1415415" cy="612347"/>
          </a:xfrm>
          <a:prstGeom prst="rect">
            <a:avLst/>
          </a:prstGeom>
        </p:spPr>
        <p:txBody>
          <a:bodyPr vert="horz" wrap="square" lIns="0" tIns="12065" rIns="0" bIns="0" rtlCol="0">
            <a:spAutoFit/>
          </a:bodyPr>
          <a:lstStyle/>
          <a:p>
            <a:pPr marL="12700">
              <a:lnSpc>
                <a:spcPct val="100000"/>
              </a:lnSpc>
              <a:spcBef>
                <a:spcPts val="95"/>
              </a:spcBef>
            </a:pPr>
            <a:r>
              <a:rPr sz="1950" spc="-25" dirty="0">
                <a:solidFill>
                  <a:srgbClr val="FFFFFF"/>
                </a:solidFill>
                <a:latin typeface="Meiryo UI" panose="020B0604030504040204" pitchFamily="34" charset="-128"/>
                <a:cs typeface="Gen Shin Gothic P Bold"/>
              </a:rPr>
              <a:t>©NASA/JPL</a:t>
            </a:r>
            <a:endParaRPr sz="1950" dirty="0">
              <a:latin typeface="Gen Shin Gothic P Regular"/>
              <a:cs typeface="Gen Shin Gothic P Regular"/>
            </a:endParaRPr>
          </a:p>
        </p:txBody>
      </p:sp>
      <p:sp>
        <p:nvSpPr>
          <p:cNvPr id="21" name="object 21"/>
          <p:cNvSpPr txBox="1"/>
          <p:nvPr/>
        </p:nvSpPr>
        <p:spPr>
          <a:xfrm>
            <a:off x="7348854" y="523853"/>
            <a:ext cx="986112" cy="371255"/>
          </a:xfrm>
          <a:prstGeom prst="rect">
            <a:avLst/>
          </a:prstGeom>
        </p:spPr>
        <p:txBody>
          <a:bodyPr vert="horz" wrap="square" lIns="0" tIns="17145" rIns="0" bIns="0" rtlCol="0">
            <a:spAutoFit/>
          </a:bodyPr>
          <a:lstStyle/>
          <a:p>
            <a:pPr marL="12700">
              <a:lnSpc>
                <a:spcPct val="100000"/>
              </a:lnSpc>
              <a:spcBef>
                <a:spcPts val="135"/>
              </a:spcBef>
            </a:pPr>
            <a:r>
              <a:rPr sz="2300" spc="245" dirty="0">
                <a:solidFill>
                  <a:srgbClr val="FFFFFF"/>
                </a:solidFill>
                <a:latin typeface="Meiryo UI" panose="020B0604030504040204" pitchFamily="34" charset="-128"/>
                <a:cs typeface="Gen Shin Gothic P Bold"/>
              </a:rPr>
              <a:t>だい</a:t>
            </a:r>
            <a:endParaRPr sz="2300" dirty="0">
              <a:latin typeface="Gen Shin Gothic P Regular"/>
              <a:cs typeface="Gen Shin Gothic P Regular"/>
            </a:endParaRPr>
          </a:p>
        </p:txBody>
      </p:sp>
      <p:sp>
        <p:nvSpPr>
          <p:cNvPr id="22" name="object 22"/>
          <p:cNvSpPr txBox="1"/>
          <p:nvPr/>
        </p:nvSpPr>
        <p:spPr>
          <a:xfrm>
            <a:off x="6461943" y="2270597"/>
            <a:ext cx="4504507" cy="371255"/>
          </a:xfrm>
          <a:prstGeom prst="rect">
            <a:avLst/>
          </a:prstGeom>
        </p:spPr>
        <p:txBody>
          <a:bodyPr vert="horz" wrap="square" lIns="0" tIns="17145" rIns="0" bIns="0" rtlCol="0">
            <a:spAutoFit/>
          </a:bodyPr>
          <a:lstStyle/>
          <a:p>
            <a:pPr marL="12700">
              <a:lnSpc>
                <a:spcPct val="100000"/>
              </a:lnSpc>
              <a:spcBef>
                <a:spcPts val="135"/>
              </a:spcBef>
              <a:tabLst>
                <a:tab pos="2651125" algn="l"/>
              </a:tabLst>
            </a:pPr>
            <a:r>
              <a:rPr sz="2300" spc="465" dirty="0">
                <a:solidFill>
                  <a:srgbClr val="6C5757"/>
                </a:solidFill>
                <a:latin typeface="Meiryo UI" panose="020B0604030504040204" pitchFamily="34" charset="-128"/>
                <a:cs typeface="Gen Shin Gothic P Bold"/>
              </a:rPr>
              <a:t>うちゅ</a:t>
            </a:r>
            <a:r>
              <a:rPr sz="2300" spc="25" dirty="0">
                <a:solidFill>
                  <a:srgbClr val="6C5757"/>
                </a:solidFill>
                <a:latin typeface="Meiryo UI" panose="020B0604030504040204" pitchFamily="34" charset="-128"/>
                <a:cs typeface="Gen Shin Gothic P Bold"/>
              </a:rPr>
              <a:t>う</a:t>
            </a:r>
            <a:r>
              <a:rPr sz="2300" dirty="0">
                <a:solidFill>
                  <a:srgbClr val="6C5757"/>
                </a:solidFill>
                <a:latin typeface="Meiryo UI" panose="020B0604030504040204" pitchFamily="34" charset="-128"/>
                <a:cs typeface="Gen Shin Gothic P Bold"/>
              </a:rPr>
              <a:t>	</a:t>
            </a:r>
            <a:r>
              <a:rPr sz="2300" spc="450" dirty="0">
                <a:solidFill>
                  <a:srgbClr val="6C5757"/>
                </a:solidFill>
                <a:latin typeface="Meiryo UI" panose="020B0604030504040204" pitchFamily="34" charset="-128"/>
                <a:cs typeface="Gen Shin Gothic P Bold"/>
              </a:rPr>
              <a:t>ちきゅ</a:t>
            </a:r>
            <a:r>
              <a:rPr sz="2300" spc="25" dirty="0">
                <a:solidFill>
                  <a:srgbClr val="6C5757"/>
                </a:solidFill>
                <a:latin typeface="Meiryo UI" panose="020B0604030504040204" pitchFamily="34" charset="-128"/>
                <a:cs typeface="Gen Shin Gothic P Bold"/>
              </a:rPr>
              <a:t>う</a:t>
            </a:r>
            <a:endParaRPr sz="2300" dirty="0">
              <a:latin typeface="Gen Shin Gothic P Regular"/>
              <a:cs typeface="Gen Shin Gothic P Regular"/>
            </a:endParaRPr>
          </a:p>
        </p:txBody>
      </p:sp>
      <p:sp>
        <p:nvSpPr>
          <p:cNvPr id="23" name="object 23"/>
          <p:cNvSpPr txBox="1"/>
          <p:nvPr/>
        </p:nvSpPr>
        <p:spPr>
          <a:xfrm>
            <a:off x="6089650" y="2682875"/>
            <a:ext cx="8115545" cy="1771638"/>
          </a:xfrm>
          <a:prstGeom prst="rect">
            <a:avLst/>
          </a:prstGeom>
        </p:spPr>
        <p:txBody>
          <a:bodyPr vert="horz" wrap="square" lIns="0" tIns="14604" rIns="0" bIns="0" rtlCol="0">
            <a:spAutoFit/>
          </a:bodyPr>
          <a:lstStyle/>
          <a:p>
            <a:pPr algn="ctr">
              <a:lnSpc>
                <a:spcPts val="5525"/>
              </a:lnSpc>
              <a:spcBef>
                <a:spcPts val="114"/>
              </a:spcBef>
            </a:pPr>
            <a:r>
              <a:rPr sz="4950" spc="300" dirty="0">
                <a:solidFill>
                  <a:srgbClr val="6C5757"/>
                </a:solidFill>
                <a:latin typeface="Meiryo UI" panose="020B0604030504040204" pitchFamily="34" charset="-128"/>
                <a:cs typeface="Gen Shin Gothic P Bold"/>
              </a:rPr>
              <a:t>宇宙には地球のほかにも</a:t>
            </a:r>
            <a:endParaRPr sz="4950" dirty="0">
              <a:latin typeface="Gen Shin Gothic P Regular"/>
              <a:cs typeface="Gen Shin Gothic P Regular"/>
            </a:endParaRPr>
          </a:p>
          <a:p>
            <a:pPr marL="1741170">
              <a:lnSpc>
                <a:spcPts val="2325"/>
              </a:lnSpc>
            </a:pPr>
            <a:endParaRPr sz="2300" dirty="0">
              <a:latin typeface="Gen Shin Gothic P Regular"/>
              <a:cs typeface="Gen Shin Gothic P Regular"/>
            </a:endParaRPr>
          </a:p>
          <a:p>
            <a:pPr algn="ctr">
              <a:lnSpc>
                <a:spcPts val="5920"/>
              </a:lnSpc>
            </a:pPr>
            <a:r>
              <a:rPr sz="4950" spc="295" dirty="0">
                <a:solidFill>
                  <a:srgbClr val="6C5757"/>
                </a:solidFill>
                <a:latin typeface="Meiryo UI" panose="020B0604030504040204" pitchFamily="34" charset="-128"/>
                <a:cs typeface="Gen Shin Gothic P Bold"/>
              </a:rPr>
              <a:t>星がある！？</a:t>
            </a:r>
            <a:endParaRPr sz="4950" dirty="0">
              <a:latin typeface="Gen Shin Gothic P Regular"/>
              <a:cs typeface="Gen Shin Gothic P Regular"/>
            </a:endParaRPr>
          </a:p>
        </p:txBody>
      </p:sp>
      <p:sp>
        <p:nvSpPr>
          <p:cNvPr id="24" name="テキスト ボックス 23">
            <a:extLst>
              <a:ext uri="{FF2B5EF4-FFF2-40B4-BE49-F238E27FC236}">
                <a16:creationId xmlns:a16="http://schemas.microsoft.com/office/drawing/2014/main" id="{EF9291D7-08DE-7C4E-83B9-121D1E685C30}"/>
              </a:ext>
            </a:extLst>
          </p:cNvPr>
          <p:cNvSpPr txBox="1"/>
          <p:nvPr/>
        </p:nvSpPr>
        <p:spPr>
          <a:xfrm>
            <a:off x="8223250" y="3316158"/>
            <a:ext cx="1447800" cy="369332"/>
          </a:xfrm>
          <a:prstGeom prst="rect">
            <a:avLst/>
          </a:prstGeom>
          <a:noFill/>
        </p:spPr>
        <p:txBody>
          <a:bodyPr wrap="square" rtlCol="0">
            <a:spAutoFit/>
          </a:bodyPr>
          <a:lstStyle/>
          <a:p>
            <a:r>
              <a:rPr lang="ja-JP" altLang="en-US" b="1" spc="600">
                <a:solidFill>
                  <a:srgbClr val="6C5757"/>
                </a:solidFill>
                <a:latin typeface="Meiryo UI" panose="020B0604030504040204" pitchFamily="34" charset="-128"/>
                <a:ea typeface="Meiryo UI" panose="020B0604030504040204" pitchFamily="34" charset="-128"/>
                <a:cs typeface="Gen Shin Gothic P Bold"/>
              </a:rPr>
              <a:t>ほ</a:t>
            </a:r>
            <a:r>
              <a:rPr lang="ja-JP" altLang="en-US" b="1" spc="30">
                <a:solidFill>
                  <a:srgbClr val="6C5757"/>
                </a:solidFill>
                <a:latin typeface="Meiryo UI" panose="020B0604030504040204" pitchFamily="34" charset="-128"/>
                <a:ea typeface="Meiryo UI" panose="020B0604030504040204" pitchFamily="34" charset="-128"/>
                <a:cs typeface="Gen Shin Gothic P Bold"/>
              </a:rPr>
              <a:t>し</a:t>
            </a:r>
            <a:endParaRPr kumimoji="1" lang="ja-JP" altLang="en-US" b="1">
              <a:latin typeface="Meiryo UI" panose="020B0604030504040204" pitchFamily="34" charset="-128"/>
              <a:ea typeface="Meiryo UI" panose="020B060403050404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2" y="313778"/>
            <a:ext cx="19571737" cy="10680996"/>
          </a:xfrm>
          <a:prstGeom prst="rect">
            <a:avLst/>
          </a:prstGeom>
        </p:spPr>
      </p:pic>
      <p:sp>
        <p:nvSpPr>
          <p:cNvPr id="3" name="object 3"/>
          <p:cNvSpPr txBox="1">
            <a:spLocks noGrp="1"/>
          </p:cNvSpPr>
          <p:nvPr>
            <p:ph type="title"/>
          </p:nvPr>
        </p:nvSpPr>
        <p:spPr>
          <a:xfrm>
            <a:off x="7004050" y="846315"/>
            <a:ext cx="6282367" cy="839332"/>
          </a:xfrm>
          <a:prstGeom prst="rect">
            <a:avLst/>
          </a:prstGeom>
        </p:spPr>
        <p:txBody>
          <a:bodyPr vert="horz" wrap="square" lIns="0" tIns="15875" rIns="0" bIns="0" rtlCol="0">
            <a:spAutoFit/>
          </a:bodyPr>
          <a:lstStyle/>
          <a:p>
            <a:pPr marL="12700">
              <a:lnSpc>
                <a:spcPct val="100000"/>
              </a:lnSpc>
              <a:spcBef>
                <a:spcPts val="125"/>
              </a:spcBef>
            </a:pPr>
            <a:r>
              <a:rPr spc="10" dirty="0"/>
              <a:t>たく</a:t>
            </a:r>
            <a:r>
              <a:rPr spc="5" dirty="0"/>
              <a:t>さ</a:t>
            </a:r>
            <a:r>
              <a:rPr spc="10" dirty="0"/>
              <a:t>んの星が！！</a:t>
            </a:r>
          </a:p>
        </p:txBody>
      </p:sp>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3515064" y="2294501"/>
            <a:ext cx="13477401" cy="8343900"/>
          </a:xfrm>
          <a:prstGeom prst="rect">
            <a:avLst/>
          </a:prstGeom>
        </p:spPr>
      </p:pic>
      <p:sp>
        <p:nvSpPr>
          <p:cNvPr id="5" name="object 5"/>
          <p:cNvSpPr txBox="1"/>
          <p:nvPr/>
        </p:nvSpPr>
        <p:spPr>
          <a:xfrm>
            <a:off x="4401942" y="9860343"/>
            <a:ext cx="1763907" cy="312265"/>
          </a:xfrm>
          <a:prstGeom prst="rect">
            <a:avLst/>
          </a:prstGeom>
        </p:spPr>
        <p:txBody>
          <a:bodyPr vert="horz" wrap="square" lIns="0" tIns="12065" rIns="0" bIns="0" rtlCol="0">
            <a:spAutoFit/>
          </a:bodyPr>
          <a:lstStyle/>
          <a:p>
            <a:pPr marL="12700">
              <a:lnSpc>
                <a:spcPct val="100000"/>
              </a:lnSpc>
              <a:spcBef>
                <a:spcPts val="95"/>
              </a:spcBef>
            </a:pPr>
            <a:r>
              <a:rPr sz="1950" spc="-5" dirty="0">
                <a:latin typeface="Meiryo UI" panose="020B0604030504040204" pitchFamily="34" charset="-128"/>
                <a:cs typeface="Gen Shin Gothic P Bold"/>
              </a:rPr>
              <a:t>©J</a:t>
            </a:r>
            <a:r>
              <a:rPr sz="1950" spc="-20" dirty="0">
                <a:latin typeface="Meiryo UI" panose="020B0604030504040204" pitchFamily="34" charset="-128"/>
                <a:cs typeface="Gen Shin Gothic P Bold"/>
              </a:rPr>
              <a:t>AX</a:t>
            </a:r>
            <a:r>
              <a:rPr sz="1950" spc="-5" dirty="0">
                <a:latin typeface="Meiryo UI" panose="020B0604030504040204" pitchFamily="34" charset="-128"/>
                <a:cs typeface="Gen Shin Gothic P Bold"/>
              </a:rPr>
              <a:t>A/NASA</a:t>
            </a:r>
            <a:endParaRPr sz="1950" dirty="0">
              <a:latin typeface="Gen Shin Gothic P Regular"/>
              <a:cs typeface="Gen Shin Gothic P Regular"/>
            </a:endParaRPr>
          </a:p>
        </p:txBody>
      </p:sp>
      <p:sp>
        <p:nvSpPr>
          <p:cNvPr id="6" name="object 6"/>
          <p:cNvSpPr txBox="1"/>
          <p:nvPr/>
        </p:nvSpPr>
        <p:spPr>
          <a:xfrm>
            <a:off x="10390818" y="503110"/>
            <a:ext cx="1106744" cy="371255"/>
          </a:xfrm>
          <a:prstGeom prst="rect">
            <a:avLst/>
          </a:prstGeom>
        </p:spPr>
        <p:txBody>
          <a:bodyPr vert="horz" wrap="square" lIns="0" tIns="17145" rIns="0" bIns="0" rtlCol="0">
            <a:spAutoFit/>
          </a:bodyPr>
          <a:lstStyle/>
          <a:p>
            <a:pPr marL="12700">
              <a:lnSpc>
                <a:spcPct val="100000"/>
              </a:lnSpc>
              <a:spcBef>
                <a:spcPts val="135"/>
              </a:spcBef>
            </a:pPr>
            <a:r>
              <a:rPr sz="2300" spc="600" dirty="0">
                <a:solidFill>
                  <a:srgbClr val="FFFFFF"/>
                </a:solidFill>
                <a:latin typeface="Meiryo UI" panose="020B0604030504040204" pitchFamily="34" charset="-128"/>
                <a:cs typeface="Gen Shin Gothic P Bold"/>
              </a:rPr>
              <a:t>ほ</a:t>
            </a:r>
            <a:r>
              <a:rPr sz="2300" spc="30" dirty="0">
                <a:solidFill>
                  <a:srgbClr val="FFFFFF"/>
                </a:solidFill>
                <a:latin typeface="Meiryo UI" panose="020B0604030504040204" pitchFamily="34" charset="-128"/>
                <a:cs typeface="Gen Shin Gothic P Bold"/>
              </a:rPr>
              <a:t>し</a:t>
            </a:r>
            <a:endParaRPr sz="2300" dirty="0">
              <a:latin typeface="Gen Shin Gothic P Regular"/>
              <a:cs typeface="Gen Shin Gothic P Regul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426</TotalTime>
  <Words>3338</Words>
  <Application>Microsoft Office PowerPoint</Application>
  <PresentationFormat>ユーザー設定</PresentationFormat>
  <Paragraphs>456</Paragraphs>
  <Slides>33</Slides>
  <Notes>33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33</vt:i4>
      </vt:variant>
    </vt:vector>
  </HeadingPairs>
  <TitlesOfParts>
    <vt:vector size="38" baseType="lpstr">
      <vt:lpstr>Meiryo UI</vt:lpstr>
      <vt:lpstr>游ゴシック</vt:lpstr>
      <vt:lpstr>Gen Shin Gothic P Regular</vt:lpstr>
      <vt:lpstr>Gen Shin Gothic P Bold</vt:lpstr>
      <vt:lpstr>Office Theme</vt:lpstr>
      <vt:lpstr>みんなで月に行こう！！</vt:lpstr>
      <vt:lpstr>JAXAの仕事って？</vt:lpstr>
      <vt:lpstr>う ち ゅ う 宇宙って？？</vt:lpstr>
      <vt:lpstr>宇宙に行くと？</vt:lpstr>
      <vt:lpstr>そんな宇宙へ行く人！</vt:lpstr>
      <vt:lpstr>国際宇宙ステーション</vt:lpstr>
      <vt:lpstr>う ち ゅ う たいそう 宇宙でラジオ体操？</vt:lpstr>
      <vt:lpstr>大ニュース！！！</vt:lpstr>
      <vt:lpstr>たくさんの星が！！</vt:lpstr>
      <vt:lpstr>地球から大きく見える星は？？</vt:lpstr>
      <vt:lpstr>クイズ！！</vt:lpstr>
      <vt:lpstr>日本の場合</vt:lpstr>
      <vt:lpstr>ヨーロッパ・アメリカの場合</vt:lpstr>
      <vt:lpstr>つき し ら えいせい 月を調べる衛星「かぐや」</vt:lpstr>
      <vt:lpstr>月を調べる衛星「かぐや」</vt:lpstr>
      <vt:lpstr>  ね ん      ひ と     つ き 2040年ごろには人が月にすむ！？</vt:lpstr>
      <vt:lpstr>みんなで月に行ってみよう！！</vt:lpstr>
      <vt:lpstr>月に行くには？？</vt:lpstr>
      <vt:lpstr>月まで行くにはどのくらいかかる？</vt:lpstr>
      <vt:lpstr>ロケットで月に行く！！</vt:lpstr>
      <vt:lpstr>ロケットで月に行く！！</vt:lpstr>
      <vt:lpstr>かさぶくろロケットをつくろう！</vt:lpstr>
      <vt:lpstr>大切なことは２つ</vt:lpstr>
      <vt:lpstr>目標</vt:lpstr>
      <vt:lpstr>かさぶくろロケットをつくろう！</vt:lpstr>
      <vt:lpstr>気づいたことみんなに話そう</vt:lpstr>
      <vt:lpstr>ほ ん も の</vt:lpstr>
      <vt:lpstr>とっておきじょうほう！！</vt:lpstr>
      <vt:lpstr>羽をつけよう！！</vt:lpstr>
      <vt:lpstr>前におもりのテープをはる</vt:lpstr>
      <vt:lpstr>考えるポイント</vt:lpstr>
      <vt:lpstr>おもちゃづくり６つのポイント</vt:lpstr>
      <vt:lpstr>たくさんためして、くふうして よりよいおもちゃをつくろう！！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かさぶくろロケットのつくりかた</dc:title>
  <dc:creator>牧原　玲奈</dc:creator>
  <cp:lastModifiedBy>牧原　玲奈</cp:lastModifiedBy>
  <cp:revision>18</cp:revision>
  <dcterms:created xsi:type="dcterms:W3CDTF">2021-08-31T02:10:34Z</dcterms:created>
  <dcterms:modified xsi:type="dcterms:W3CDTF">2021-12-27T10:01:12Z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2021-08-26T00:00:00Z</vt:filetime>
  </property>
  <property fmtid="{D5CDD505-2E9C-101B-9397-08002B2CF9AE}" pid="3" name="Creator">
    <vt:lpwstr>Adobe Illustrator 25.2 (Macintosh)</vt:lpwstr>
  </property>
  <property fmtid="{D5CDD505-2E9C-101B-9397-08002B2CF9AE}" pid="4" name="LastSaved">
    <vt:filetime>2021-08-31T00:00:00Z</vt:filetime>
  </property>
</Properties>
</file>