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92" r:id="rId13"/>
    <p:sldId id="268" r:id="rId14"/>
    <p:sldId id="269" r:id="rId15"/>
    <p:sldId id="270" r:id="rId16"/>
    <p:sldId id="271" r:id="rId17"/>
    <p:sldId id="272" r:id="rId18"/>
    <p:sldId id="273" r:id="rId19"/>
    <p:sldId id="274" r:id="rId20"/>
    <p:sldId id="275" r:id="rId21"/>
    <p:sldId id="277" r:id="rId22"/>
    <p:sldId id="278" r:id="rId23"/>
    <p:sldId id="293" r:id="rId24"/>
    <p:sldId id="280" r:id="rId25"/>
    <p:sldId id="295" r:id="rId26"/>
    <p:sldId id="291" r:id="rId27"/>
    <p:sldId id="294" r:id="rId28"/>
    <p:sldId id="283" r:id="rId29"/>
    <p:sldId id="284" r:id="rId30"/>
    <p:sldId id="285" r:id="rId31"/>
    <p:sldId id="286" r:id="rId32"/>
    <p:sldId id="287" r:id="rId33"/>
    <p:sldId id="288" r:id="rId34"/>
    <p:sldId id="289" r:id="rId35"/>
  </p:sldIdLst>
  <p:sldSz cx="20104100" cy="11309350"/>
  <p:notesSz cx="20104100" cy="113093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7B7F19-6EAE-9C87-B50D-AA33C7BE02E7}" name="高村　苑実" initials="高村　苑実" userId="S::takamura.sonomi@jaxa.jp::90df7380-0875-4d1f-84d9-0fb94c2eae32" providerId="AD"/>
  <p188:author id="{7790D0B6-D10E-0A77-E009-6D0E7FC20F0B}" name="野村　健太" initials="野村　健太" userId="S::nomura.kenta@jaxa.jp::c78144a4-93d5-47d1-8c18-127950a17fb5" providerId="AD"/>
  <p188:author id="{46BBF8F2-FAB2-C312-CEBA-036D75217DE4}" name="Muratani Yoko" initials="MY" userId="28a3fcec99f542c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8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46"/>
    <p:restoredTop sz="76118" autoAdjust="0"/>
  </p:normalViewPr>
  <p:slideViewPr>
    <p:cSldViewPr>
      <p:cViewPr varScale="1">
        <p:scale>
          <a:sx n="42" d="100"/>
          <a:sy n="42" d="100"/>
        </p:scale>
        <p:origin x="744" y="48"/>
      </p:cViewPr>
      <p:guideLst>
        <p:guide orient="horz" pos="2880"/>
        <p:guide pos="2160"/>
      </p:guideLst>
    </p:cSldViewPr>
  </p:slideViewPr>
  <p:outlineViewPr>
    <p:cViewPr>
      <p:scale>
        <a:sx n="33" d="100"/>
        <a:sy n="33" d="100"/>
      </p:scale>
      <p:origin x="0" y="-8248"/>
    </p:cViewPr>
  </p:outlineViewPr>
  <p:notesTextViewPr>
    <p:cViewPr>
      <p:scale>
        <a:sx n="100" d="100"/>
        <a:sy n="100" d="100"/>
      </p:scale>
      <p:origin x="0" y="0"/>
    </p:cViewPr>
  </p:notesTextViewPr>
  <p:notesViewPr>
    <p:cSldViewPr>
      <p:cViewPr varScale="1">
        <p:scale>
          <a:sx n="42" d="100"/>
          <a:sy n="42" d="100"/>
        </p:scale>
        <p:origin x="216" y="14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5895DBFC-DEC4-614F-BE95-65AC786BD2A2}" type="datetimeFigureOut">
              <a:rPr kumimoji="1" lang="ja-JP" altLang="en-US" smtClean="0"/>
              <a:t>2022/3/17</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07A4323-1C7B-5D49-B296-92D2914EA1B0}" type="slidenum">
              <a:rPr kumimoji="1" lang="ja-JP" altLang="en-US" smtClean="0"/>
              <a:t>‹#›</a:t>
            </a:fld>
            <a:endParaRPr kumimoji="1" lang="ja-JP" altLang="en-US"/>
          </a:p>
        </p:txBody>
      </p:sp>
    </p:spTree>
    <p:extLst>
      <p:ext uri="{BB962C8B-B14F-4D97-AF65-F5344CB8AC3E}">
        <p14:creationId xmlns:p14="http://schemas.microsoft.com/office/powerpoint/2010/main" val="371665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今回の授業のテーマは「</a:t>
            </a:r>
            <a:r>
              <a:rPr kumimoji="1" lang="en-US" altLang="ja-JP" dirty="0"/>
              <a:t>JAXA</a:t>
            </a:r>
            <a:r>
              <a:rPr kumimoji="1" lang="ja-JP" altLang="en-US" dirty="0"/>
              <a:t>が取り組んでいる</a:t>
            </a:r>
            <a:r>
              <a:rPr kumimoji="1" lang="en-US" altLang="ja-JP" dirty="0"/>
              <a:t>SDG</a:t>
            </a:r>
            <a:r>
              <a:rPr kumimoji="1" lang="ja-JP" altLang="en-US" dirty="0"/>
              <a:t>ｓ」についてです。</a:t>
            </a:r>
            <a:br>
              <a:rPr kumimoji="1" lang="en-US" altLang="ja-JP" dirty="0"/>
            </a:b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を聞いたことがある人はいますか？</a:t>
            </a:r>
          </a:p>
          <a:p>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では宇宙や空に関わる仕事をしています。</a:t>
            </a:r>
          </a:p>
          <a:p>
            <a:r>
              <a:rPr kumimoji="1" lang="ja-JP" altLang="en-US" sz="1200" dirty="0">
                <a:latin typeface="Meiryo UI" panose="020B0604030504040204" pitchFamily="34" charset="-128"/>
                <a:ea typeface="Meiryo UI" panose="020B0604030504040204" pitchFamily="34" charset="-128"/>
              </a:rPr>
              <a:t>空は分かりますよね。上を見上げるとありますね。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a:t>
            </a:fld>
            <a:endParaRPr kumimoji="1" lang="ja-JP" altLang="en-US"/>
          </a:p>
        </p:txBody>
      </p:sp>
    </p:spTree>
    <p:extLst>
      <p:ext uri="{BB962C8B-B14F-4D97-AF65-F5344CB8AC3E}">
        <p14:creationId xmlns:p14="http://schemas.microsoft.com/office/powerpoint/2010/main" val="311045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ここでは、航空機の技術開発をしています。</a:t>
            </a:r>
          </a:p>
          <a:p>
            <a:r>
              <a:rPr kumimoji="1" lang="ja-JP" altLang="en-US" sz="1200" dirty="0">
                <a:latin typeface="Meiryo UI" panose="020B0604030504040204" pitchFamily="34" charset="-128"/>
                <a:ea typeface="Meiryo UI" panose="020B0604030504040204" pitchFamily="34" charset="-128"/>
              </a:rPr>
              <a:t>たとえば、こちらの「静かな超音速旅客機」です。</a:t>
            </a: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見た目からして速そうですが、アメリカまで飛行時間は</a:t>
            </a:r>
            <a:r>
              <a:rPr kumimoji="1" lang="en-US" altLang="ja-JP" sz="1200" dirty="0">
                <a:latin typeface="Meiryo UI" panose="020B0604030504040204" pitchFamily="34" charset="-128"/>
                <a:ea typeface="Meiryo UI" panose="020B0604030504040204" pitchFamily="34" charset="-128"/>
              </a:rPr>
              <a:t>12</a:t>
            </a:r>
            <a:r>
              <a:rPr kumimoji="1" lang="ja-JP" altLang="en-US" sz="1200" dirty="0">
                <a:latin typeface="Meiryo UI" panose="020B0604030504040204" pitchFamily="34" charset="-128"/>
                <a:ea typeface="Meiryo UI" panose="020B0604030504040204" pitchFamily="34" charset="-128"/>
              </a:rPr>
              <a:t>時間以上かかりますが、それを半分の６時間くらいで行けるようにと技術開発しています。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このことで日帰りで海外旅行に行けたり、災害があったときにすぐ救助に行けたりということを目指しています。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11</a:t>
            </a:fld>
            <a:endParaRPr kumimoji="1" lang="ja-JP" altLang="en-US"/>
          </a:p>
        </p:txBody>
      </p:sp>
    </p:spTree>
    <p:extLst>
      <p:ext uri="{BB962C8B-B14F-4D97-AF65-F5344CB8AC3E}">
        <p14:creationId xmlns:p14="http://schemas.microsoft.com/office/powerpoint/2010/main" val="44994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次は施設部です。</a:t>
            </a:r>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12</a:t>
            </a:fld>
            <a:endParaRPr kumimoji="1" lang="ja-JP" altLang="en-US"/>
          </a:p>
        </p:txBody>
      </p:sp>
    </p:spTree>
    <p:extLst>
      <p:ext uri="{BB962C8B-B14F-4D97-AF65-F5344CB8AC3E}">
        <p14:creationId xmlns:p14="http://schemas.microsoft.com/office/powerpoint/2010/main" val="3915319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実は</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の人が働いている場所が全国にあります。北は北海道、南は沖縄まであるんです！</a:t>
            </a:r>
            <a:endParaRPr kumimoji="1" lang="en-US" altLang="ja-JP" sz="1200" dirty="0">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施設部では、全国にある</a:t>
            </a:r>
            <a:r>
              <a:rPr kumimoji="1" lang="en-US" altLang="ja-JP" sz="1200" dirty="0">
                <a:solidFill>
                  <a:srgbClr val="0070C0"/>
                </a:solidFill>
                <a:latin typeface="Meiryo UI" panose="020B0604030504040204" pitchFamily="34" charset="-128"/>
                <a:ea typeface="Meiryo UI" panose="020B0604030504040204" pitchFamily="34" charset="-128"/>
              </a:rPr>
              <a:t>JAXA</a:t>
            </a:r>
            <a:r>
              <a:rPr kumimoji="1" lang="ja-JP" altLang="en-US" sz="1200" dirty="0">
                <a:solidFill>
                  <a:srgbClr val="0070C0"/>
                </a:solidFill>
                <a:latin typeface="Meiryo UI" panose="020B0604030504040204" pitchFamily="34" charset="-128"/>
                <a:ea typeface="Meiryo UI" panose="020B0604030504040204" pitchFamily="34" charset="-128"/>
              </a:rPr>
              <a:t>の建物や機械設備などをつくったり、改修したりしています。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13</a:t>
            </a:fld>
            <a:endParaRPr kumimoji="1" lang="ja-JP" altLang="en-US"/>
          </a:p>
        </p:txBody>
      </p:sp>
    </p:spTree>
    <p:extLst>
      <p:ext uri="{BB962C8B-B14F-4D97-AF65-F5344CB8AC3E}">
        <p14:creationId xmlns:p14="http://schemas.microsoft.com/office/powerpoint/2010/main" val="4072000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宇宙へ行くためのロケットや人工衛星、航空機などの開発、試験、打ち上げなどにおいて、その設備や建物をつくったり、改修したりすることは欠かせません。</a:t>
            </a:r>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14</a:t>
            </a:fld>
            <a:endParaRPr kumimoji="1" lang="ja-JP" altLang="en-US"/>
          </a:p>
        </p:txBody>
      </p:sp>
    </p:spTree>
    <p:extLst>
      <p:ext uri="{BB962C8B-B14F-4D97-AF65-F5344CB8AC3E}">
        <p14:creationId xmlns:p14="http://schemas.microsoft.com/office/powerpoint/2010/main" val="369194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では、そんな全国にある</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の人が働いている場所を</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少しだけ紹介しましょう。</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まずは宮城県にある角田宇宙センターです。</a:t>
            </a:r>
            <a:endParaRPr kumimoji="1" lang="en-US" altLang="ja-JP" sz="1200" dirty="0">
              <a:highlight>
                <a:srgbClr val="FFFF00"/>
              </a:highlight>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16</a:t>
            </a:fld>
            <a:endParaRPr kumimoji="1" lang="ja-JP" altLang="en-US"/>
          </a:p>
        </p:txBody>
      </p:sp>
    </p:spTree>
    <p:extLst>
      <p:ext uri="{BB962C8B-B14F-4D97-AF65-F5344CB8AC3E}">
        <p14:creationId xmlns:p14="http://schemas.microsoft.com/office/powerpoint/2010/main" val="1572973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動画再生　</a:t>
            </a:r>
            <a:r>
              <a:rPr kumimoji="1" lang="en-US" altLang="ja-JP" sz="1200" dirty="0">
                <a:latin typeface="Meiryo UI" panose="020B0604030504040204" pitchFamily="34" charset="-128"/>
                <a:ea typeface="Meiryo UI" panose="020B0604030504040204" pitchFamily="34" charset="-128"/>
              </a:rPr>
              <a:t>05:38</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06:01〉</a:t>
            </a:r>
          </a:p>
          <a:p>
            <a:r>
              <a:rPr kumimoji="1" lang="ja-JP" altLang="en-US" sz="1200" dirty="0">
                <a:latin typeface="Meiryo UI" panose="020B0604030504040204" pitchFamily="34" charset="-128"/>
                <a:ea typeface="Meiryo UI" panose="020B0604030504040204" pitchFamily="34" charset="-128"/>
              </a:rPr>
              <a:t>ここではこのようなロケットのエンジンの開発をしています。とっても広いですね！なんでも、</a:t>
            </a:r>
            <a:r>
              <a:rPr kumimoji="1" lang="ja-JP" altLang="en-US" sz="1200" dirty="0">
                <a:solidFill>
                  <a:srgbClr val="0070C0"/>
                </a:solidFill>
                <a:latin typeface="Meiryo UI" panose="020B0604030504040204" pitchFamily="34" charset="-128"/>
                <a:ea typeface="Meiryo UI" panose="020B0604030504040204" pitchFamily="34" charset="-128"/>
              </a:rPr>
              <a:t>ディズニーランド</a:t>
            </a:r>
            <a:r>
              <a:rPr kumimoji="1" lang="en-US" altLang="ja-JP" sz="1200" dirty="0">
                <a:solidFill>
                  <a:srgbClr val="0070C0"/>
                </a:solidFill>
                <a:latin typeface="Meiryo UI" panose="020B0604030504040204" pitchFamily="34" charset="-128"/>
                <a:ea typeface="Meiryo UI" panose="020B0604030504040204" pitchFamily="34" charset="-128"/>
              </a:rPr>
              <a:t>3</a:t>
            </a:r>
            <a:r>
              <a:rPr kumimoji="1" lang="ja-JP" altLang="en-US" sz="1200" dirty="0">
                <a:solidFill>
                  <a:srgbClr val="0070C0"/>
                </a:solidFill>
                <a:latin typeface="Meiryo UI" panose="020B0604030504040204" pitchFamily="34" charset="-128"/>
                <a:ea typeface="Meiryo UI" panose="020B0604030504040204" pitchFamily="34" charset="-128"/>
              </a:rPr>
              <a:t>つ分くらいの広さ</a:t>
            </a:r>
            <a:r>
              <a:rPr kumimoji="1" lang="ja-JP" altLang="en-US" sz="1200" dirty="0">
                <a:latin typeface="Meiryo UI" panose="020B0604030504040204" pitchFamily="34" charset="-128"/>
                <a:ea typeface="Meiryo UI" panose="020B0604030504040204" pitchFamily="34" charset="-128"/>
              </a:rPr>
              <a:t>があるそうです。</a:t>
            </a:r>
            <a:endParaRPr kumimoji="1" lang="en-US" altLang="ja-JP" sz="1200" dirty="0">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移動するのも大変そうですね。</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エンジンの開発には広い土地が必要そうですね。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17</a:t>
            </a:fld>
            <a:endParaRPr kumimoji="1" lang="ja-JP" altLang="en-US"/>
          </a:p>
        </p:txBody>
      </p:sp>
    </p:spTree>
    <p:extLst>
      <p:ext uri="{BB962C8B-B14F-4D97-AF65-F5344CB8AC3E}">
        <p14:creationId xmlns:p14="http://schemas.microsoft.com/office/powerpoint/2010/main" val="259953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次は南にいって、、、鹿児島県にある種子島宇宙センターです。</a:t>
            </a:r>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18</a:t>
            </a:fld>
            <a:endParaRPr kumimoji="1" lang="ja-JP" altLang="en-US"/>
          </a:p>
        </p:txBody>
      </p:sp>
    </p:spTree>
    <p:extLst>
      <p:ext uri="{BB962C8B-B14F-4D97-AF65-F5344CB8AC3E}">
        <p14:creationId xmlns:p14="http://schemas.microsoft.com/office/powerpoint/2010/main" val="341532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こちらが種子島宇宙センターです。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きれいですね。</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19</a:t>
            </a:fld>
            <a:endParaRPr kumimoji="1" lang="ja-JP" altLang="en-US"/>
          </a:p>
        </p:txBody>
      </p:sp>
    </p:spTree>
    <p:extLst>
      <p:ext uri="{BB962C8B-B14F-4D97-AF65-F5344CB8AC3E}">
        <p14:creationId xmlns:p14="http://schemas.microsoft.com/office/powerpoint/2010/main" val="971184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ここでは</a:t>
            </a:r>
            <a:r>
              <a:rPr kumimoji="1" lang="en-US" altLang="ja-JP" sz="1200" dirty="0">
                <a:latin typeface="Meiryo UI" panose="020B0604030504040204" pitchFamily="34" charset="-128"/>
                <a:ea typeface="Meiryo UI" panose="020B0604030504040204" pitchFamily="34" charset="-128"/>
              </a:rPr>
              <a:t>H-</a:t>
            </a:r>
            <a:r>
              <a:rPr kumimoji="1" lang="en-US" altLang="ja-JP" sz="1200" dirty="0" err="1">
                <a:latin typeface="Meiryo UI" panose="020B0604030504040204" pitchFamily="34" charset="-128"/>
                <a:ea typeface="Meiryo UI" panose="020B0604030504040204" pitchFamily="34" charset="-128"/>
              </a:rPr>
              <a:t>ⅡA</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H-</a:t>
            </a:r>
            <a:r>
              <a:rPr kumimoji="1" lang="en-US" altLang="ja-JP" sz="1200" dirty="0" err="1">
                <a:latin typeface="Meiryo UI" panose="020B0604030504040204" pitchFamily="34" charset="-128"/>
                <a:ea typeface="Meiryo UI" panose="020B0604030504040204" pitchFamily="34" charset="-128"/>
              </a:rPr>
              <a:t>ⅡB</a:t>
            </a:r>
            <a:r>
              <a:rPr kumimoji="1" lang="ja-JP" altLang="en-US" sz="1200" dirty="0">
                <a:latin typeface="Meiryo UI" panose="020B0604030504040204" pitchFamily="34" charset="-128"/>
                <a:ea typeface="Meiryo UI" panose="020B0604030504040204" pitchFamily="34" charset="-128"/>
              </a:rPr>
              <a:t>といったロケットを打ち上げています。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その発射場がこちら。</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動画再生　</a:t>
            </a:r>
            <a:r>
              <a:rPr kumimoji="1" lang="en-US" altLang="ja-JP" sz="1200" dirty="0">
                <a:latin typeface="Meiryo UI" panose="020B0604030504040204" pitchFamily="34" charset="-128"/>
                <a:ea typeface="Meiryo UI" panose="020B0604030504040204" pitchFamily="34" charset="-128"/>
              </a:rPr>
              <a:t>06:26</a:t>
            </a: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07:26〉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このように濃い緑、白い砂浜、青い海に囲まれていることから、</a:t>
            </a:r>
            <a:r>
              <a:rPr kumimoji="1" lang="ja-JP" altLang="en-US" sz="1200" dirty="0">
                <a:solidFill>
                  <a:srgbClr val="0070C0"/>
                </a:solidFill>
                <a:latin typeface="Meiryo UI" panose="020B0604030504040204" pitchFamily="34" charset="-128"/>
                <a:ea typeface="Meiryo UI" panose="020B0604030504040204" pitchFamily="34" charset="-128"/>
              </a:rPr>
              <a:t>世界一美しいロケット発射場</a:t>
            </a:r>
            <a:r>
              <a:rPr kumimoji="1" lang="ja-JP" altLang="en-US" sz="1200" dirty="0">
                <a:latin typeface="Meiryo UI" panose="020B0604030504040204" pitchFamily="34" charset="-128"/>
                <a:ea typeface="Meiryo UI" panose="020B0604030504040204" pitchFamily="34" charset="-128"/>
              </a:rPr>
              <a:t>と言われています。</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a:t>
            </a:r>
            <a:r>
              <a:rPr kumimoji="1" lang="en" altLang="ja-JP" sz="1200" dirty="0">
                <a:latin typeface="Meiryo UI" panose="020B0604030504040204" pitchFamily="34" charset="-128"/>
                <a:ea typeface="Meiryo UI" panose="020B0604030504040204" pitchFamily="34" charset="-128"/>
              </a:rPr>
              <a:t>H-ⅡB</a:t>
            </a:r>
            <a:r>
              <a:rPr kumimoji="1" lang="ja-JP" altLang="en-US" sz="1200" dirty="0">
                <a:latin typeface="Meiryo UI" panose="020B0604030504040204" pitchFamily="34" charset="-128"/>
                <a:ea typeface="Meiryo UI" panose="020B0604030504040204" pitchFamily="34" charset="-128"/>
              </a:rPr>
              <a:t>ロケットの打上げの様子を見てみましょう！</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ドキドキしますね。</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すごい炎ですね。熱そうです！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ものすごい音ですね！！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でも周りへの環境の配慮も忘れてませんよ！</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20</a:t>
            </a:fld>
            <a:endParaRPr kumimoji="1" lang="ja-JP" altLang="en-US"/>
          </a:p>
        </p:txBody>
      </p:sp>
    </p:spTree>
    <p:extLst>
      <p:ext uri="{BB962C8B-B14F-4D97-AF65-F5344CB8AC3E}">
        <p14:creationId xmlns:p14="http://schemas.microsoft.com/office/powerpoint/2010/main" val="30714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さあ、今様々な</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の組織を紹介しました。</a:t>
            </a:r>
          </a:p>
          <a:p>
            <a:r>
              <a:rPr kumimoji="1" lang="ja-JP" altLang="en-US" sz="1200" dirty="0">
                <a:latin typeface="Meiryo UI" panose="020B0604030504040204" pitchFamily="34" charset="-128"/>
                <a:ea typeface="Meiryo UI" panose="020B0604030504040204" pitchFamily="34" charset="-128"/>
              </a:rPr>
              <a:t>仕事もそれぞれ違いましたね！</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そんな</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の組織全体で実は</a:t>
            </a:r>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ｓというものに取り組んでいます。</a:t>
            </a: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a:t>
            </a:r>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ｓ」聞いたことありますか？？</a:t>
            </a:r>
          </a:p>
          <a:p>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ｓとは日本語に訳すと持続可能な開発目標です。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日本語に訳してもなかなか難しいですね。</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つまり、将来の人たちのやりたいことも満たしつつ、今の人たちのやりたいことも満足させることをしましょうということです。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例えば、よく耳にする地球温暖化です。</a:t>
            </a:r>
          </a:p>
          <a:p>
            <a:r>
              <a:rPr kumimoji="1" lang="ja-JP" altLang="en-US" sz="1200" dirty="0">
                <a:latin typeface="Meiryo UI" panose="020B0604030504040204" pitchFamily="34" charset="-128"/>
                <a:ea typeface="Meiryo UI" panose="020B0604030504040204" pitchFamily="34" charset="-128"/>
              </a:rPr>
              <a:t>地球温暖化の一つの要因が二酸化炭素と言われています。つまり、今の生活で二酸化炭素を排出し続けていくと未来の人たちが困ってしまう。</a:t>
            </a:r>
          </a:p>
          <a:p>
            <a:r>
              <a:rPr kumimoji="1" lang="ja-JP" altLang="en-US" sz="1200" dirty="0">
                <a:latin typeface="Meiryo UI" panose="020B0604030504040204" pitchFamily="34" charset="-128"/>
                <a:ea typeface="Meiryo UI" panose="020B0604030504040204" pitchFamily="34" charset="-128"/>
              </a:rPr>
              <a:t>では、未来の人もそして、今生きている人も困らず、満足するにはどうすればいいのか？ということを考え、実行していくことが必要です。</a:t>
            </a:r>
          </a:p>
          <a:p>
            <a:endParaRPr kumimoji="1" lang="ja-JP" altLang="en-US"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ｓには</a:t>
            </a:r>
            <a:r>
              <a:rPr kumimoji="1" lang="en-US" altLang="ja-JP" sz="1200" dirty="0">
                <a:latin typeface="Meiryo UI" panose="020B0604030504040204" pitchFamily="34" charset="-128"/>
                <a:ea typeface="Meiryo UI" panose="020B0604030504040204" pitchFamily="34" charset="-128"/>
              </a:rPr>
              <a:t>17</a:t>
            </a:r>
            <a:r>
              <a:rPr kumimoji="1" lang="ja-JP" altLang="en-US" sz="1200" dirty="0">
                <a:latin typeface="Meiryo UI" panose="020B0604030504040204" pitchFamily="34" charset="-128"/>
                <a:ea typeface="Meiryo UI" panose="020B0604030504040204" pitchFamily="34" charset="-128"/>
              </a:rPr>
              <a:t>個の目標があります。</a:t>
            </a:r>
            <a:endParaRPr kumimoji="1" lang="en-US" altLang="ja-JP" sz="1200" dirty="0">
              <a:latin typeface="Meiryo UI" panose="020B0604030504040204" pitchFamily="34" charset="-128"/>
              <a:ea typeface="Meiryo UI" panose="020B0604030504040204" pitchFamily="34" charset="-128"/>
            </a:endParaRPr>
          </a:p>
          <a:p>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はそれぞれの部門で</a:t>
            </a:r>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ｓの達成にむけて取り組もうとしています。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22</a:t>
            </a:fld>
            <a:endParaRPr kumimoji="1" lang="ja-JP" altLang="en-US"/>
          </a:p>
        </p:txBody>
      </p:sp>
    </p:spTree>
    <p:extLst>
      <p:ext uri="{BB962C8B-B14F-4D97-AF65-F5344CB8AC3E}">
        <p14:creationId xmlns:p14="http://schemas.microsoft.com/office/powerpoint/2010/main" val="29719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宇宙は・・・・・・・こちら。</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そうこの地球の周りの黒い部分が宇宙です。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この宇宙や空を使って皆さんの生活をよりよくしようとしているのが</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です。</a:t>
            </a:r>
            <a:endParaRPr kumimoji="1" lang="ja-JP" altLang="en-US" sz="1200" b="1" dirty="0">
              <a:solidFill>
                <a:schemeClr val="accent1">
                  <a:lumMod val="75000"/>
                </a:schemeClr>
              </a:solidFill>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では、</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では具体的にどんなことをしているのでしょうか？</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みんなで少し見ていきましょう！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a:t>
            </a:fld>
            <a:endParaRPr kumimoji="1" lang="ja-JP" altLang="en-US"/>
          </a:p>
        </p:txBody>
      </p:sp>
    </p:spTree>
    <p:extLst>
      <p:ext uri="{BB962C8B-B14F-4D97-AF65-F5344CB8AC3E}">
        <p14:creationId xmlns:p14="http://schemas.microsoft.com/office/powerpoint/2010/main" val="3815219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ではどのようなことに取り組もうとしているのでしょうか。</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いくつかのチームから「</a:t>
            </a:r>
            <a:r>
              <a:rPr kumimoji="1" lang="en-US" altLang="ja-JP" sz="1200" dirty="0">
                <a:latin typeface="Meiryo UI" panose="020B0604030504040204" pitchFamily="34" charset="-128"/>
                <a:ea typeface="Meiryo UI" panose="020B0604030504040204" pitchFamily="34" charset="-128"/>
              </a:rPr>
              <a:t>SDG</a:t>
            </a:r>
            <a:r>
              <a:rPr kumimoji="1" lang="ja-JP" altLang="en-US" sz="1200" dirty="0">
                <a:latin typeface="Meiryo UI" panose="020B0604030504040204" pitchFamily="34" charset="-128"/>
                <a:ea typeface="Meiryo UI" panose="020B0604030504040204" pitchFamily="34" charset="-128"/>
              </a:rPr>
              <a:t>ｓに向けてどのようなことに取り組もうとしているか」という文章が届いています。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b="1" dirty="0">
              <a:solidFill>
                <a:schemeClr val="accent1">
                  <a:lumMod val="75000"/>
                </a:schemeClr>
              </a:solidFill>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１つ例として、ここでは施設部の文章を読んでみましょう。</a:t>
            </a:r>
          </a:p>
          <a:p>
            <a:endParaRPr kumimoji="1" lang="en-US" altLang="ja-JP" dirty="0"/>
          </a:p>
          <a:p>
            <a:r>
              <a:rPr kumimoji="1" lang="en-US" altLang="ja-JP" dirty="0"/>
              <a:t>【</a:t>
            </a:r>
            <a:r>
              <a:rPr kumimoji="1" lang="ja-JP" altLang="en-US" dirty="0"/>
              <a:t>施設部の提案文を読む</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23</a:t>
            </a:fld>
            <a:endParaRPr kumimoji="1" lang="ja-JP" altLang="en-US"/>
          </a:p>
        </p:txBody>
      </p:sp>
    </p:spTree>
    <p:extLst>
      <p:ext uri="{BB962C8B-B14F-4D97-AF65-F5344CB8AC3E}">
        <p14:creationId xmlns:p14="http://schemas.microsoft.com/office/powerpoint/2010/main" val="1546968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様々な呼びかけがありましたね。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このような他の人たちに呼び掛ける文章を「提案する文章」といいます。</a:t>
            </a: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「提案する文章」にはどのような特徴がありましたか？</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24</a:t>
            </a:fld>
            <a:endParaRPr kumimoji="1" lang="ja-JP" altLang="en-US"/>
          </a:p>
        </p:txBody>
      </p:sp>
    </p:spTree>
    <p:extLst>
      <p:ext uri="{BB962C8B-B14F-4D97-AF65-F5344CB8AC3E}">
        <p14:creationId xmlns:p14="http://schemas.microsoft.com/office/powerpoint/2010/main" val="3509353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それぞれどのような内容が書かれているかみんなでみていきましょう。</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このようなワークシートを用意しました。先生からワークシートをもらってください。それぞれどのようなことが書かれているか考えてみようと思います。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最初だけ一緒にやってみましょう。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25</a:t>
            </a:fld>
            <a:endParaRPr kumimoji="1" lang="ja-JP" altLang="en-US"/>
          </a:p>
        </p:txBody>
      </p:sp>
    </p:spTree>
    <p:extLst>
      <p:ext uri="{BB962C8B-B14F-4D97-AF65-F5344CB8AC3E}">
        <p14:creationId xmlns:p14="http://schemas.microsoft.com/office/powerpoint/2010/main" val="1985860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まずははじめにはどのようなことが書いてあるか見てみましょう？</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「鹿児島での停電の多さや電気代の高さ」についてが書かれていますね。</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つまり、これは・・・</a:t>
            </a:r>
          </a:p>
          <a:p>
            <a:r>
              <a:rPr kumimoji="1" lang="ja-JP" altLang="en-US" sz="1200" dirty="0">
                <a:latin typeface="Meiryo UI" panose="020B0604030504040204" pitchFamily="34" charset="-128"/>
                <a:ea typeface="Meiryo UI" panose="020B0604030504040204" pitchFamily="34" charset="-128"/>
              </a:rPr>
              <a:t>そうですね。はじめに提案をする「きっかけとなった経験」が書かれています。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では他のところも考えてみましょう！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26</a:t>
            </a:fld>
            <a:endParaRPr kumimoji="1" lang="ja-JP" altLang="en-US"/>
          </a:p>
        </p:txBody>
      </p:sp>
    </p:spTree>
    <p:extLst>
      <p:ext uri="{BB962C8B-B14F-4D97-AF65-F5344CB8AC3E}">
        <p14:creationId xmlns:p14="http://schemas.microsoft.com/office/powerpoint/2010/main" val="6601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では、他のところも見てみましょう。「きっかけとなった経験」の次は</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「発電に燃料を使っている。しかし、燃料の価格は高くなったり、安くなったりする。</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また、二酸化炭素も出される」といった</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そうです。「現状や問題点」について書かれていますね。このような文章があると</a:t>
            </a:r>
            <a:r>
              <a:rPr kumimoji="1" lang="ja-JP" altLang="en-US" sz="1200" dirty="0">
                <a:solidFill>
                  <a:srgbClr val="0070C0"/>
                </a:solidFill>
                <a:latin typeface="Meiryo UI" panose="020B0604030504040204" pitchFamily="34" charset="-128"/>
                <a:ea typeface="Meiryo UI" panose="020B0604030504040204" pitchFamily="34" charset="-128"/>
              </a:rPr>
              <a:t>まるで書いたその人になったかのような気持ちになりますね。</a:t>
            </a:r>
            <a:endParaRPr kumimoji="1" lang="en-US" altLang="ja-JP" sz="1200" dirty="0">
              <a:solidFill>
                <a:srgbClr val="0070C0"/>
              </a:solidFill>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そして、その後の文章では「二酸化炭素を増やさない仕組みの電力システム」といった、「提案すること」が書かれています。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二酸化炭素を出さないってすごいですね。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28</a:t>
            </a:fld>
            <a:endParaRPr kumimoji="1" lang="ja-JP" altLang="en-US"/>
          </a:p>
        </p:txBody>
      </p:sp>
    </p:spTree>
    <p:extLst>
      <p:ext uri="{BB962C8B-B14F-4D97-AF65-F5344CB8AC3E}">
        <p14:creationId xmlns:p14="http://schemas.microsoft.com/office/powerpoint/2010/main" val="68505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その後には「日本、</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の技術力の高さと環境を守っていく姿を広く伝えることができる」と「提案理由」が書かれていますね。</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どうして提案したか分かると</a:t>
            </a:r>
            <a:r>
              <a:rPr kumimoji="1" lang="ja-JP" altLang="en-US" sz="1200" dirty="0">
                <a:solidFill>
                  <a:srgbClr val="0070C0"/>
                </a:solidFill>
                <a:latin typeface="Meiryo UI" panose="020B0604030504040204" pitchFamily="34" charset="-128"/>
                <a:ea typeface="Meiryo UI" panose="020B0604030504040204" pitchFamily="34" charset="-128"/>
              </a:rPr>
              <a:t>説得力が増しますね！</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さらには、「電気の使用量がどのくらい変化したか分かるようにする、ものを運ぶときは電気自動車を使う」など、どのようなことを行っていくかといった「具体的な内容」が書かれています。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具体的だと分かりやすいですね。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29</a:t>
            </a:fld>
            <a:endParaRPr kumimoji="1" lang="ja-JP" altLang="en-US"/>
          </a:p>
        </p:txBody>
      </p:sp>
    </p:spTree>
    <p:extLst>
      <p:ext uri="{BB962C8B-B14F-4D97-AF65-F5344CB8AC3E}">
        <p14:creationId xmlns:p14="http://schemas.microsoft.com/office/powerpoint/2010/main" val="273642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いよいよ最後には、「種子島宇宙センターが世界の見本となり、すべての人を幸せにできる」と提案が実現されたときの効果が書いてあります。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rPr>
              <a:t>このように提案が実現したときの効果が書いてあると</a:t>
            </a:r>
            <a:r>
              <a:rPr kumimoji="1" lang="ja-JP" altLang="en-US" sz="1200" b="0" i="0" u="none" strike="noStrike" kern="120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cs typeface="+mn-cs"/>
              </a:rPr>
              <a:t>やる気がわきますね。</a:t>
            </a:r>
            <a:br>
              <a:rPr kumimoji="1" lang="ja-JP" altLang="en-US" sz="1200" b="0" i="0" u="none" strike="noStrike" kern="120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cs typeface="+mn-cs"/>
              </a:rPr>
            </a:br>
            <a:endParaRPr kumimoji="1" lang="en-US" altLang="ja-JP" sz="1200" b="0" i="0" u="none" strike="noStrike" kern="1200" cap="none" spc="0" normalizeH="0" baseline="0" noProof="0" dirty="0">
              <a:ln>
                <a:noFill/>
              </a:ln>
              <a:solidFill>
                <a:srgbClr val="0070C0"/>
              </a:solidFill>
              <a:effectLst/>
              <a:uLnTx/>
              <a:uFillTx/>
              <a:latin typeface="Meiryo UI" panose="020B0604030504040204" pitchFamily="34" charset="-128"/>
              <a:ea typeface="Meiryo UI" panose="020B0604030504040204" pitchFamily="34"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30</a:t>
            </a:fld>
            <a:endParaRPr kumimoji="1" lang="ja-JP" altLang="en-US"/>
          </a:p>
        </p:txBody>
      </p:sp>
    </p:spTree>
    <p:extLst>
      <p:ext uri="{BB962C8B-B14F-4D97-AF65-F5344CB8AC3E}">
        <p14:creationId xmlns:p14="http://schemas.microsoft.com/office/powerpoint/2010/main" val="1128433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さあ、このように「提案する文章」は</a:t>
            </a:r>
            <a:endParaRPr kumimoji="1" lang="en-US" altLang="ja-JP" sz="1200" dirty="0">
              <a:latin typeface="Meiryo UI" panose="020B0604030504040204" pitchFamily="34" charset="-128"/>
              <a:ea typeface="Meiryo UI" panose="020B0604030504040204" pitchFamily="34" charset="-128"/>
            </a:endParaRP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①きっかけとなった経験</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②現状や問題点</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③提案すること（ここが大事ですよね</a:t>
            </a:r>
            <a:r>
              <a:rPr kumimoji="1" lang="en-US" altLang="ja-JP" sz="1200" dirty="0">
                <a:latin typeface="Meiryo UI" panose="020B0604030504040204" pitchFamily="34" charset="-128"/>
                <a:ea typeface="Meiryo UI" panose="020B0604030504040204" pitchFamily="34" charset="-128"/>
              </a:rPr>
              <a:t>)</a:t>
            </a:r>
          </a:p>
          <a:p>
            <a:r>
              <a:rPr kumimoji="1" lang="ja-JP" altLang="en-US" sz="1200" dirty="0">
                <a:latin typeface="Meiryo UI" panose="020B0604030504040204" pitchFamily="34" charset="-128"/>
                <a:ea typeface="Meiryo UI" panose="020B0604030504040204" pitchFamily="34" charset="-128"/>
              </a:rPr>
              <a:t>④提案理由</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⑤具体的な内容</a:t>
            </a:r>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⑥提案が実現したときの効果</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のように書くと相手に伝わりやすい「提案する文章」ができそうですね。</a:t>
            </a:r>
            <a:br>
              <a:rPr kumimoji="1" lang="ja-JP" altLang="en-US" sz="1200" dirty="0">
                <a:latin typeface="Meiryo UI" panose="020B0604030504040204" pitchFamily="34" charset="-128"/>
                <a:ea typeface="Meiryo UI" panose="020B0604030504040204" pitchFamily="34" charset="-128"/>
              </a:rPr>
            </a:br>
            <a:endParaRPr kumimoji="1" lang="en-US" altLang="ja-JP"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31</a:t>
            </a:fld>
            <a:endParaRPr kumimoji="1" lang="ja-JP" altLang="en-US"/>
          </a:p>
        </p:txBody>
      </p:sp>
    </p:spTree>
    <p:extLst>
      <p:ext uri="{BB962C8B-B14F-4D97-AF65-F5344CB8AC3E}">
        <p14:creationId xmlns:p14="http://schemas.microsoft.com/office/powerpoint/2010/main" val="3085319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実行しようとしていることや実行していることがあります。</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他にも</a:t>
            </a:r>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の違うチームから提案する文章があるので先生からもらってみてください。</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では、みなさんはどうでしょうか？</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地球の課題を解決するためにクラス、学校、地域のみんなに</a:t>
            </a:r>
            <a:r>
              <a:rPr kumimoji="1" lang="ja-JP" altLang="en-US" sz="1200" dirty="0">
                <a:solidFill>
                  <a:srgbClr val="0070C0"/>
                </a:solidFill>
                <a:latin typeface="Meiryo UI" panose="020B0604030504040204" pitchFamily="34" charset="-128"/>
                <a:ea typeface="Meiryo UI" panose="020B0604030504040204" pitchFamily="34" charset="-128"/>
              </a:rPr>
              <a:t>提案したいことはありますか？</a:t>
            </a:r>
            <a:br>
              <a:rPr kumimoji="1" lang="ja-JP" altLang="en-US" sz="1200" dirty="0">
                <a:solidFill>
                  <a:srgbClr val="0070C0"/>
                </a:solidFill>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いや、そんな地球の課題なんて！大きなこと！と思っている人もいるかもしれません。</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しかし、地球の課題を解決することは、</a:t>
            </a:r>
            <a:r>
              <a:rPr kumimoji="1" lang="ja-JP" altLang="en-US" sz="1200" dirty="0">
                <a:solidFill>
                  <a:srgbClr val="0070C0"/>
                </a:solidFill>
                <a:latin typeface="Meiryo UI" panose="020B0604030504040204" pitchFamily="34" charset="-128"/>
                <a:ea typeface="Meiryo UI" panose="020B0604030504040204" pitchFamily="34" charset="-128"/>
              </a:rPr>
              <a:t>一人ひとりの行動の積み重ねにかかっています。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33</a:t>
            </a:fld>
            <a:endParaRPr kumimoji="1" lang="ja-JP" altLang="en-US"/>
          </a:p>
        </p:txBody>
      </p:sp>
    </p:spTree>
    <p:extLst>
      <p:ext uri="{BB962C8B-B14F-4D97-AF65-F5344CB8AC3E}">
        <p14:creationId xmlns:p14="http://schemas.microsoft.com/office/powerpoint/2010/main" val="3224376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あまり思いつかない！という人はもう一度、学校の様子を見たり、例えば資源や環境問題などの地球の課題に関する本を参考にしたりして、</a:t>
            </a:r>
          </a:p>
          <a:p>
            <a:r>
              <a:rPr kumimoji="1" lang="ja-JP" altLang="en-US" sz="1200" dirty="0">
                <a:latin typeface="Meiryo UI" panose="020B0604030504040204" pitchFamily="34" charset="-128"/>
                <a:ea typeface="Meiryo UI" panose="020B0604030504040204" pitchFamily="34" charset="-128"/>
              </a:rPr>
              <a:t>自分たちの取り組めそうなテーマを探してみましょう！</a:t>
            </a:r>
            <a:endParaRPr kumimoji="1" lang="en-US" altLang="ja-JP" sz="1200" dirty="0">
              <a:latin typeface="Meiryo UI" panose="020B0604030504040204" pitchFamily="34" charset="-128"/>
              <a:ea typeface="Meiryo UI" panose="020B0604030504040204" pitchFamily="34" charset="-128"/>
            </a:endParaRPr>
          </a:p>
          <a:p>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そして、みんなに提案をする文章を書いていきましょう。</a:t>
            </a:r>
          </a:p>
          <a:p>
            <a:r>
              <a:rPr kumimoji="1" lang="ja-JP" altLang="en-US" sz="1200" dirty="0">
                <a:latin typeface="Meiryo UI" panose="020B0604030504040204" pitchFamily="34" charset="-128"/>
                <a:ea typeface="Meiryo UI" panose="020B0604030504040204" pitchFamily="34" charset="-128"/>
              </a:rPr>
              <a:t>書くだけで終わらず、実行できたら最高ですね。</a:t>
            </a:r>
            <a:br>
              <a:rPr kumimoji="1" lang="ja-JP" altLang="en-US" sz="1200" dirty="0">
                <a:latin typeface="Meiryo UI" panose="020B0604030504040204" pitchFamily="34" charset="-128"/>
                <a:ea typeface="Meiryo UI" panose="020B0604030504040204" pitchFamily="34" charset="-128"/>
              </a:rPr>
            </a:br>
            <a:br>
              <a:rPr kumimoji="1" lang="ja-JP" altLang="en-US" sz="1200" dirty="0">
                <a:latin typeface="Meiryo UI" panose="020B0604030504040204" pitchFamily="34" charset="-128"/>
                <a:ea typeface="Meiryo UI" panose="020B0604030504040204" pitchFamily="34" charset="-128"/>
              </a:rPr>
            </a:br>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34</a:t>
            </a:fld>
            <a:endParaRPr kumimoji="1" lang="ja-JP" altLang="en-US"/>
          </a:p>
        </p:txBody>
      </p:sp>
    </p:spTree>
    <p:extLst>
      <p:ext uri="{BB962C8B-B14F-4D97-AF65-F5344CB8AC3E}">
        <p14:creationId xmlns:p14="http://schemas.microsoft.com/office/powerpoint/2010/main" val="3446777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a:latin typeface="Meiryo UI" panose="020B0604030504040204" pitchFamily="34" charset="-128"/>
                <a:ea typeface="Meiryo UI" panose="020B0604030504040204" pitchFamily="34" charset="-128"/>
              </a:rPr>
              <a:t>JAXA</a:t>
            </a:r>
            <a:r>
              <a:rPr kumimoji="1" lang="ja-JP" altLang="en-US" sz="1200" dirty="0">
                <a:latin typeface="Meiryo UI" panose="020B0604030504040204" pitchFamily="34" charset="-128"/>
                <a:ea typeface="Meiryo UI" panose="020B0604030504040204" pitchFamily="34" charset="-128"/>
              </a:rPr>
              <a:t>にはこのような様々なチームに分かれています。</a:t>
            </a:r>
          </a:p>
          <a:p>
            <a:endParaRPr kumimoji="1" lang="en-US" altLang="ja-JP"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宇宙輸送技術部門や第一宇宙技術部門など。</a:t>
            </a:r>
            <a:endParaRPr kumimoji="1" lang="en-US" altLang="ja-JP" sz="1200" dirty="0">
              <a:latin typeface="Meiryo UI" panose="020B0604030504040204" pitchFamily="34" charset="-128"/>
              <a:ea typeface="Meiryo UI" panose="020B0604030504040204" pitchFamily="34" charset="-128"/>
            </a:endParaRP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聞いただけではどのような仕事かよくわからないですよね。</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そこでいくつかのチームを簡単に紹介しようと思います。</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まずは、</a:t>
            </a:r>
            <a:r>
              <a:rPr kumimoji="1" lang="en-US" altLang="ja-JP" sz="1200" dirty="0">
                <a:latin typeface="Meiryo UI" panose="020B0604030504040204" pitchFamily="34" charset="-128"/>
                <a:ea typeface="Meiryo UI" panose="020B0604030504040204" pitchFamily="34" charset="-128"/>
              </a:rPr>
              <a:t> </a:t>
            </a:r>
            <a:r>
              <a:rPr kumimoji="1" lang="ja-JP" altLang="en-US" sz="1200" dirty="0">
                <a:latin typeface="Meiryo UI" panose="020B0604030504040204" pitchFamily="34" charset="-128"/>
                <a:ea typeface="Meiryo UI" panose="020B0604030504040204" pitchFamily="34" charset="-128"/>
              </a:rPr>
              <a:t>第一宇宙技術部門です。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4</a:t>
            </a:fld>
            <a:endParaRPr kumimoji="1" lang="ja-JP" altLang="en-US"/>
          </a:p>
        </p:txBody>
      </p:sp>
    </p:spTree>
    <p:extLst>
      <p:ext uri="{BB962C8B-B14F-4D97-AF65-F5344CB8AC3E}">
        <p14:creationId xmlns:p14="http://schemas.microsoft.com/office/powerpoint/2010/main" val="250148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34" charset="-128"/>
                <a:ea typeface="Meiryo UI" panose="020B0604030504040204" pitchFamily="34" charset="-128"/>
              </a:rPr>
              <a:t>〈</a:t>
            </a:r>
            <a:r>
              <a:rPr kumimoji="1" lang="ja-JP" altLang="en-US" sz="1200" dirty="0">
                <a:latin typeface="Meiryo UI" panose="020B0604030504040204" pitchFamily="34" charset="-128"/>
                <a:ea typeface="Meiryo UI" panose="020B0604030504040204" pitchFamily="34" charset="-128"/>
              </a:rPr>
              <a:t>動画再生　</a:t>
            </a:r>
            <a:r>
              <a:rPr kumimoji="1" lang="en-US" altLang="ja-JP" sz="1200" dirty="0">
                <a:latin typeface="Meiryo UI" panose="020B0604030504040204" pitchFamily="34" charset="-128"/>
                <a:ea typeface="Meiryo UI" panose="020B0604030504040204" pitchFamily="34" charset="-128"/>
              </a:rPr>
              <a:t>01:28~01:42〉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第一宇宙技術部門では、このような地球観測衛星を研究・開発・運用し、宇宙からなんと地球の様子を観測しています。</a:t>
            </a: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衛星によって、観測できるものが違って、だいちの様子などを調べている「だいちシリーズ」や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eiryo UI" panose="020B0604030504040204" pitchFamily="34" charset="-128"/>
              <a:ea typeface="Meiryo UI" panose="020B0604030504040204" pitchFamily="34"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5</a:t>
            </a:fld>
            <a:endParaRPr kumimoji="1" lang="ja-JP" altLang="en-US"/>
          </a:p>
        </p:txBody>
      </p:sp>
    </p:spTree>
    <p:extLst>
      <p:ext uri="{BB962C8B-B14F-4D97-AF65-F5344CB8AC3E}">
        <p14:creationId xmlns:p14="http://schemas.microsoft.com/office/powerpoint/2010/main" val="203025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地球温暖化の原因ともいわれている二酸化炭素などを調べている「いぶきシリーズ」と様々な衛星があります。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6</a:t>
            </a:fld>
            <a:endParaRPr kumimoji="1" lang="ja-JP" altLang="en-US"/>
          </a:p>
        </p:txBody>
      </p:sp>
    </p:spTree>
    <p:extLst>
      <p:ext uri="{BB962C8B-B14F-4D97-AF65-F5344CB8AC3E}">
        <p14:creationId xmlns:p14="http://schemas.microsoft.com/office/powerpoint/2010/main" val="2425376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二酸化炭素濃度が少ないと青、多いと赤なのですが年々増えいてきていることが分かりますね。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7</a:t>
            </a:fld>
            <a:endParaRPr kumimoji="1" lang="ja-JP" altLang="en-US"/>
          </a:p>
        </p:txBody>
      </p:sp>
    </p:spTree>
    <p:extLst>
      <p:ext uri="{BB962C8B-B14F-4D97-AF65-F5344CB8AC3E}">
        <p14:creationId xmlns:p14="http://schemas.microsoft.com/office/powerpoint/2010/main" val="2424734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34" charset="-128"/>
                <a:ea typeface="Meiryo UI" panose="020B0604030504040204" pitchFamily="34" charset="-128"/>
              </a:rPr>
              <a:t>次は、有人宇宙技術部門です。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8</a:t>
            </a:fld>
            <a:endParaRPr kumimoji="1" lang="ja-JP" altLang="en-US"/>
          </a:p>
        </p:txBody>
      </p:sp>
    </p:spTree>
    <p:extLst>
      <p:ext uri="{BB962C8B-B14F-4D97-AF65-F5344CB8AC3E}">
        <p14:creationId xmlns:p14="http://schemas.microsoft.com/office/powerpoint/2010/main" val="3928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ここには、宇宙へいく宇宙飛行士が所属しています。</a:t>
            </a:r>
            <a:br>
              <a:rPr kumimoji="1" lang="ja-JP" altLang="en-US" sz="1200" dirty="0">
                <a:latin typeface="Meiryo UI" panose="020B0604030504040204" pitchFamily="34" charset="-128"/>
                <a:ea typeface="Meiryo UI" panose="020B0604030504040204" pitchFamily="34" charset="-128"/>
              </a:rPr>
            </a:br>
            <a:r>
              <a:rPr kumimoji="1" lang="ja-JP" altLang="en-US" sz="1200" dirty="0">
                <a:latin typeface="Meiryo UI" panose="020B0604030504040204" pitchFamily="34" charset="-128"/>
                <a:ea typeface="Meiryo UI" panose="020B0604030504040204" pitchFamily="34" charset="-128"/>
              </a:rPr>
              <a:t>名前と顔が浮かぶ宇宙飛行士はいますか？</a:t>
            </a:r>
          </a:p>
          <a:p>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宇宙飛行士は宇宙で生活や実験などをします。</a:t>
            </a:r>
            <a:br>
              <a:rPr kumimoji="1" lang="ja-JP" altLang="en-US" sz="1200" dirty="0">
                <a:latin typeface="Meiryo UI" panose="020B0604030504040204" pitchFamily="34" charset="-128"/>
                <a:ea typeface="Meiryo UI" panose="020B0604030504040204" pitchFamily="34" charset="-128"/>
              </a:rPr>
            </a:br>
            <a:endParaRPr kumimoji="1" lang="ja-JP" altLang="en-US" sz="1200" dirty="0">
              <a:latin typeface="Meiryo UI" panose="020B0604030504040204" pitchFamily="34" charset="-128"/>
              <a:ea typeface="Meiryo UI" panose="020B0604030504040204" pitchFamily="34" charset="-128"/>
            </a:endParaRPr>
          </a:p>
          <a:p>
            <a:r>
              <a:rPr kumimoji="1" lang="ja-JP" altLang="en-US" sz="1200" dirty="0">
                <a:latin typeface="Meiryo UI" panose="020B0604030504040204" pitchFamily="34" charset="-128"/>
                <a:ea typeface="Meiryo UI" panose="020B0604030504040204" pitchFamily="34" charset="-128"/>
              </a:rPr>
              <a:t>ここでは、宇宙でコーヒー牛乳をつくる大西宇宙飛行士の様子を見てもらいましょう。</a:t>
            </a:r>
          </a:p>
          <a:p>
            <a:r>
              <a:rPr kumimoji="1" lang="en-US" altLang="ja-JP" dirty="0"/>
              <a:t>〈</a:t>
            </a:r>
            <a:r>
              <a:rPr kumimoji="1" lang="ja-JP" altLang="en-US" dirty="0"/>
              <a:t>動画再生　</a:t>
            </a:r>
            <a:r>
              <a:rPr kumimoji="1" lang="en-US" altLang="ja-JP" dirty="0"/>
              <a:t>02:45</a:t>
            </a:r>
            <a:r>
              <a:rPr kumimoji="1" lang="ja-JP" altLang="en-US" dirty="0"/>
              <a:t>～</a:t>
            </a:r>
            <a:r>
              <a:rPr kumimoji="1" lang="en-US" altLang="ja-JP" dirty="0"/>
              <a:t>04:00〉</a:t>
            </a:r>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9</a:t>
            </a:fld>
            <a:endParaRPr kumimoji="1" lang="ja-JP" altLang="en-US"/>
          </a:p>
        </p:txBody>
      </p:sp>
    </p:spTree>
    <p:extLst>
      <p:ext uri="{BB962C8B-B14F-4D97-AF65-F5344CB8AC3E}">
        <p14:creationId xmlns:p14="http://schemas.microsoft.com/office/powerpoint/2010/main" val="211104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latin typeface="Meiryo UI" panose="020B0604030504040204" pitchFamily="34" charset="-128"/>
                <a:ea typeface="Meiryo UI" panose="020B0604030504040204" pitchFamily="34" charset="-128"/>
              </a:rPr>
              <a:t>次は航空技術部門です。</a:t>
            </a:r>
            <a:endParaRPr kumimoji="1" lang="ja-JP" altLang="en-US" dirty="0"/>
          </a:p>
        </p:txBody>
      </p:sp>
      <p:sp>
        <p:nvSpPr>
          <p:cNvPr id="4" name="スライド番号プレースホルダー 3"/>
          <p:cNvSpPr>
            <a:spLocks noGrp="1"/>
          </p:cNvSpPr>
          <p:nvPr>
            <p:ph type="sldNum" sz="quarter" idx="5"/>
          </p:nvPr>
        </p:nvSpPr>
        <p:spPr/>
        <p:txBody>
          <a:bodyPr/>
          <a:lstStyle/>
          <a:p>
            <a:fld id="{F07A4323-1C7B-5D49-B296-92D2914EA1B0}" type="slidenum">
              <a:rPr kumimoji="1" lang="ja-JP" altLang="en-US" smtClean="0"/>
              <a:t>10</a:t>
            </a:fld>
            <a:endParaRPr kumimoji="1" lang="ja-JP" altLang="en-US"/>
          </a:p>
        </p:txBody>
      </p:sp>
    </p:spTree>
    <p:extLst>
      <p:ext uri="{BB962C8B-B14F-4D97-AF65-F5344CB8AC3E}">
        <p14:creationId xmlns:p14="http://schemas.microsoft.com/office/powerpoint/2010/main" val="177910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a:p>
        </p:txBody>
      </p:sp>
      <p:sp>
        <p:nvSpPr>
          <p:cNvPr id="17" name="bg object 17"/>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D2641E"/>
          </a:solidFill>
        </p:spPr>
        <p:txBody>
          <a:bodyPr wrap="square" lIns="0" tIns="0" rIns="0" bIns="0" rtlCol="0"/>
          <a:lstStyle/>
          <a:p>
            <a:endParaRPr/>
          </a:p>
        </p:txBody>
      </p:sp>
      <p:sp>
        <p:nvSpPr>
          <p:cNvPr id="2" name="Holder 2"/>
          <p:cNvSpPr>
            <a:spLocks noGrp="1"/>
          </p:cNvSpPr>
          <p:nvPr>
            <p:ph type="ctrTitle"/>
          </p:nvPr>
        </p:nvSpPr>
        <p:spPr>
          <a:xfrm>
            <a:off x="7613566" y="4094827"/>
            <a:ext cx="4874259" cy="1282064"/>
          </a:xfrm>
          <a:prstGeom prst="rect">
            <a:avLst/>
          </a:prstGeom>
        </p:spPr>
        <p:txBody>
          <a:bodyPr wrap="square" lIns="0" tIns="0" rIns="0" bIns="0">
            <a:spAutoFit/>
          </a:bodyPr>
          <a:lstStyle>
            <a:lvl1pPr>
              <a:defRPr sz="82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D2641E"/>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66189" y="313780"/>
            <a:ext cx="19571741" cy="10681200"/>
          </a:xfrm>
          <a:prstGeom prst="rect">
            <a:avLst/>
          </a:prstGeom>
        </p:spPr>
      </p:pic>
      <p:sp>
        <p:nvSpPr>
          <p:cNvPr id="2" name="Holder 2"/>
          <p:cNvSpPr>
            <a:spLocks noGrp="1"/>
          </p:cNvSpPr>
          <p:nvPr>
            <p:ph type="title"/>
          </p:nvPr>
        </p:nvSpPr>
        <p:spPr>
          <a:xfrm>
            <a:off x="5269549" y="814902"/>
            <a:ext cx="9565640" cy="845185"/>
          </a:xfrm>
          <a:prstGeom prst="rect">
            <a:avLst/>
          </a:prstGeom>
        </p:spPr>
        <p:txBody>
          <a:bodyPr wrap="square" lIns="0" tIns="0" rIns="0" bIns="0">
            <a:spAutoFit/>
          </a:bodyPr>
          <a:lstStyle>
            <a:lvl1pPr>
              <a:defRPr sz="370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7.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jpg"/><Relationship Id="rId18" Type="http://schemas.openxmlformats.org/officeDocument/2006/relationships/image" Target="../media/image90.jp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jpg"/><Relationship Id="rId7" Type="http://schemas.openxmlformats.org/officeDocument/2006/relationships/image" Target="../media/image79.jpg"/><Relationship Id="rId12" Type="http://schemas.openxmlformats.org/officeDocument/2006/relationships/image" Target="../media/image84.jpg"/><Relationship Id="rId17" Type="http://schemas.openxmlformats.org/officeDocument/2006/relationships/image" Target="../media/image89.jpg"/><Relationship Id="rId25" Type="http://schemas.openxmlformats.org/officeDocument/2006/relationships/image" Target="../media/image97.png"/><Relationship Id="rId2" Type="http://schemas.openxmlformats.org/officeDocument/2006/relationships/notesSlide" Target="../notesSlides/notesSlide19.xml"/><Relationship Id="rId16" Type="http://schemas.openxmlformats.org/officeDocument/2006/relationships/image" Target="../media/image88.jpg"/><Relationship Id="rId20" Type="http://schemas.openxmlformats.org/officeDocument/2006/relationships/image" Target="../media/image92.jpg"/><Relationship Id="rId29"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78.jpg"/><Relationship Id="rId11" Type="http://schemas.openxmlformats.org/officeDocument/2006/relationships/image" Target="../media/image83.jpg"/><Relationship Id="rId24" Type="http://schemas.openxmlformats.org/officeDocument/2006/relationships/image" Target="../media/image96.png"/><Relationship Id="rId32" Type="http://schemas.openxmlformats.org/officeDocument/2006/relationships/image" Target="../media/image45.png"/><Relationship Id="rId5" Type="http://schemas.openxmlformats.org/officeDocument/2006/relationships/image" Target="../media/image77.png"/><Relationship Id="rId15" Type="http://schemas.openxmlformats.org/officeDocument/2006/relationships/image" Target="../media/image87.jpg"/><Relationship Id="rId23" Type="http://schemas.openxmlformats.org/officeDocument/2006/relationships/image" Target="../media/image95.png"/><Relationship Id="rId28" Type="http://schemas.openxmlformats.org/officeDocument/2006/relationships/image" Target="../media/image36.png"/><Relationship Id="rId10" Type="http://schemas.openxmlformats.org/officeDocument/2006/relationships/image" Target="../media/image82.png"/><Relationship Id="rId19" Type="http://schemas.openxmlformats.org/officeDocument/2006/relationships/image" Target="../media/image91.jpg"/><Relationship Id="rId31" Type="http://schemas.openxmlformats.org/officeDocument/2006/relationships/image" Target="../media/image102.png"/><Relationship Id="rId4" Type="http://schemas.openxmlformats.org/officeDocument/2006/relationships/image" Target="../media/image76.png"/><Relationship Id="rId9" Type="http://schemas.openxmlformats.org/officeDocument/2006/relationships/image" Target="../media/image81.jpg"/><Relationship Id="rId14" Type="http://schemas.openxmlformats.org/officeDocument/2006/relationships/image" Target="../media/image86.jpg"/><Relationship Id="rId22" Type="http://schemas.openxmlformats.org/officeDocument/2006/relationships/image" Target="../media/image94.jpg"/><Relationship Id="rId27" Type="http://schemas.openxmlformats.org/officeDocument/2006/relationships/image" Target="../media/image99.png"/><Relationship Id="rId30"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14.jpg"/><Relationship Id="rId4" Type="http://schemas.openxmlformats.org/officeDocument/2006/relationships/image" Target="../media/image113.jpg"/></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xml"/><Relationship Id="rId5" Type="http://schemas.openxmlformats.org/officeDocument/2006/relationships/image" Target="../media/image11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0.jpg"/><Relationship Id="rId7"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26.png"/></Relationships>
</file>

<file path=ppt/slides/_rels/slide2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7.png"/><Relationship Id="rId7" Type="http://schemas.openxmlformats.org/officeDocument/2006/relationships/image" Target="../media/image123.png"/><Relationship Id="rId12"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121.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131.png"/></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136.png"/><Relationship Id="rId4" Type="http://schemas.openxmlformats.org/officeDocument/2006/relationships/image" Target="../media/image135.jp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emf"/><Relationship Id="rId18" Type="http://schemas.openxmlformats.org/officeDocument/2006/relationships/image" Target="../media/image152.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emf"/><Relationship Id="rId17" Type="http://schemas.openxmlformats.org/officeDocument/2006/relationships/image" Target="../media/image151.png"/><Relationship Id="rId2" Type="http://schemas.openxmlformats.org/officeDocument/2006/relationships/notesSlide" Target="../notesSlides/notesSlide27.xml"/><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57.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0.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2610" y="374650"/>
            <a:ext cx="19541490" cy="10934700"/>
            <a:chOff x="562983" y="374425"/>
            <a:chExt cx="19541490" cy="10934700"/>
          </a:xfrm>
        </p:grpSpPr>
        <p:pic>
          <p:nvPicPr>
            <p:cNvPr id="3" name="object 3"/>
            <p:cNvPicPr/>
            <p:nvPr/>
          </p:nvPicPr>
          <p:blipFill>
            <a:blip r:embed="rId3" cstate="print"/>
            <a:stretch>
              <a:fillRect/>
            </a:stretch>
          </p:blipFill>
          <p:spPr>
            <a:xfrm>
              <a:off x="570474" y="374446"/>
              <a:ext cx="18618211" cy="10652963"/>
            </a:xfrm>
            <a:prstGeom prst="rect">
              <a:avLst/>
            </a:prstGeom>
          </p:spPr>
        </p:pic>
        <p:pic>
          <p:nvPicPr>
            <p:cNvPr id="4" name="object 4"/>
            <p:cNvPicPr/>
            <p:nvPr/>
          </p:nvPicPr>
          <p:blipFill>
            <a:blip r:embed="rId4" cstate="print"/>
            <a:stretch>
              <a:fillRect/>
            </a:stretch>
          </p:blipFill>
          <p:spPr>
            <a:xfrm>
              <a:off x="1461613" y="693715"/>
              <a:ext cx="1659865" cy="999142"/>
            </a:xfrm>
            <a:prstGeom prst="rect">
              <a:avLst/>
            </a:prstGeom>
          </p:spPr>
        </p:pic>
        <p:sp>
          <p:nvSpPr>
            <p:cNvPr id="5" name="object 5"/>
            <p:cNvSpPr/>
            <p:nvPr/>
          </p:nvSpPr>
          <p:spPr>
            <a:xfrm>
              <a:off x="17525407" y="785901"/>
              <a:ext cx="1958975" cy="1958975"/>
            </a:xfrm>
            <a:custGeom>
              <a:avLst/>
              <a:gdLst/>
              <a:ahLst/>
              <a:cxnLst/>
              <a:rect l="l" t="t" r="r" b="b"/>
              <a:pathLst>
                <a:path w="1958975" h="1958975">
                  <a:moveTo>
                    <a:pt x="979174" y="0"/>
                  </a:moveTo>
                  <a:lnTo>
                    <a:pt x="930304" y="1198"/>
                  </a:lnTo>
                  <a:lnTo>
                    <a:pt x="882053" y="4756"/>
                  </a:lnTo>
                  <a:lnTo>
                    <a:pt x="834480" y="10616"/>
                  </a:lnTo>
                  <a:lnTo>
                    <a:pt x="787638" y="18724"/>
                  </a:lnTo>
                  <a:lnTo>
                    <a:pt x="741585" y="29023"/>
                  </a:lnTo>
                  <a:lnTo>
                    <a:pt x="696377" y="41457"/>
                  </a:lnTo>
                  <a:lnTo>
                    <a:pt x="652069" y="55970"/>
                  </a:lnTo>
                  <a:lnTo>
                    <a:pt x="608718" y="72505"/>
                  </a:lnTo>
                  <a:lnTo>
                    <a:pt x="566380" y="91007"/>
                  </a:lnTo>
                  <a:lnTo>
                    <a:pt x="525111" y="111420"/>
                  </a:lnTo>
                  <a:lnTo>
                    <a:pt x="484967" y="133687"/>
                  </a:lnTo>
                  <a:lnTo>
                    <a:pt x="446005" y="157752"/>
                  </a:lnTo>
                  <a:lnTo>
                    <a:pt x="408279" y="183559"/>
                  </a:lnTo>
                  <a:lnTo>
                    <a:pt x="371848" y="211053"/>
                  </a:lnTo>
                  <a:lnTo>
                    <a:pt x="336765" y="240177"/>
                  </a:lnTo>
                  <a:lnTo>
                    <a:pt x="303088" y="270874"/>
                  </a:lnTo>
                  <a:lnTo>
                    <a:pt x="270873" y="303090"/>
                  </a:lnTo>
                  <a:lnTo>
                    <a:pt x="240176" y="336767"/>
                  </a:lnTo>
                  <a:lnTo>
                    <a:pt x="211052" y="371850"/>
                  </a:lnTo>
                  <a:lnTo>
                    <a:pt x="183559" y="408282"/>
                  </a:lnTo>
                  <a:lnTo>
                    <a:pt x="157751" y="446008"/>
                  </a:lnTo>
                  <a:lnTo>
                    <a:pt x="133686" y="484971"/>
                  </a:lnTo>
                  <a:lnTo>
                    <a:pt x="111419" y="525115"/>
                  </a:lnTo>
                  <a:lnTo>
                    <a:pt x="91007" y="566384"/>
                  </a:lnTo>
                  <a:lnTo>
                    <a:pt x="72505" y="608723"/>
                  </a:lnTo>
                  <a:lnTo>
                    <a:pt x="55970" y="652074"/>
                  </a:lnTo>
                  <a:lnTo>
                    <a:pt x="41457" y="696382"/>
                  </a:lnTo>
                  <a:lnTo>
                    <a:pt x="29023" y="741591"/>
                  </a:lnTo>
                  <a:lnTo>
                    <a:pt x="18724" y="787645"/>
                  </a:lnTo>
                  <a:lnTo>
                    <a:pt x="10616" y="834487"/>
                  </a:lnTo>
                  <a:lnTo>
                    <a:pt x="4755" y="882062"/>
                  </a:lnTo>
                  <a:lnTo>
                    <a:pt x="1198" y="930313"/>
                  </a:lnTo>
                  <a:lnTo>
                    <a:pt x="0" y="979184"/>
                  </a:lnTo>
                  <a:lnTo>
                    <a:pt x="1198" y="1028056"/>
                  </a:lnTo>
                  <a:lnTo>
                    <a:pt x="4755" y="1076307"/>
                  </a:lnTo>
                  <a:lnTo>
                    <a:pt x="10616" y="1123881"/>
                  </a:lnTo>
                  <a:lnTo>
                    <a:pt x="18724" y="1170724"/>
                  </a:lnTo>
                  <a:lnTo>
                    <a:pt x="29023" y="1216777"/>
                  </a:lnTo>
                  <a:lnTo>
                    <a:pt x="41457" y="1261986"/>
                  </a:lnTo>
                  <a:lnTo>
                    <a:pt x="55970" y="1306294"/>
                  </a:lnTo>
                  <a:lnTo>
                    <a:pt x="72505" y="1349646"/>
                  </a:lnTo>
                  <a:lnTo>
                    <a:pt x="91007" y="1391984"/>
                  </a:lnTo>
                  <a:lnTo>
                    <a:pt x="111419" y="1433254"/>
                  </a:lnTo>
                  <a:lnTo>
                    <a:pt x="133686" y="1473398"/>
                  </a:lnTo>
                  <a:lnTo>
                    <a:pt x="157751" y="1512361"/>
                  </a:lnTo>
                  <a:lnTo>
                    <a:pt x="183559" y="1550087"/>
                  </a:lnTo>
                  <a:lnTo>
                    <a:pt x="211052" y="1586519"/>
                  </a:lnTo>
                  <a:lnTo>
                    <a:pt x="240176" y="1621602"/>
                  </a:lnTo>
                  <a:lnTo>
                    <a:pt x="270873" y="1655279"/>
                  </a:lnTo>
                  <a:lnTo>
                    <a:pt x="303088" y="1687494"/>
                  </a:lnTo>
                  <a:lnTo>
                    <a:pt x="336765" y="1718192"/>
                  </a:lnTo>
                  <a:lnTo>
                    <a:pt x="371848" y="1747316"/>
                  </a:lnTo>
                  <a:lnTo>
                    <a:pt x="408279" y="1774809"/>
                  </a:lnTo>
                  <a:lnTo>
                    <a:pt x="446005" y="1800617"/>
                  </a:lnTo>
                  <a:lnTo>
                    <a:pt x="484967" y="1824682"/>
                  </a:lnTo>
                  <a:lnTo>
                    <a:pt x="525111" y="1846949"/>
                  </a:lnTo>
                  <a:lnTo>
                    <a:pt x="566380" y="1867361"/>
                  </a:lnTo>
                  <a:lnTo>
                    <a:pt x="608718" y="1885863"/>
                  </a:lnTo>
                  <a:lnTo>
                    <a:pt x="652069" y="1902399"/>
                  </a:lnTo>
                  <a:lnTo>
                    <a:pt x="696377" y="1916912"/>
                  </a:lnTo>
                  <a:lnTo>
                    <a:pt x="741585" y="1929345"/>
                  </a:lnTo>
                  <a:lnTo>
                    <a:pt x="787638" y="1939644"/>
                  </a:lnTo>
                  <a:lnTo>
                    <a:pt x="834480" y="1947752"/>
                  </a:lnTo>
                  <a:lnTo>
                    <a:pt x="882053" y="1953613"/>
                  </a:lnTo>
                  <a:lnTo>
                    <a:pt x="930304" y="1957171"/>
                  </a:lnTo>
                  <a:lnTo>
                    <a:pt x="979174" y="1958369"/>
                  </a:lnTo>
                  <a:lnTo>
                    <a:pt x="1028045" y="1957171"/>
                  </a:lnTo>
                  <a:lnTo>
                    <a:pt x="1076296" y="1953613"/>
                  </a:lnTo>
                  <a:lnTo>
                    <a:pt x="1123871" y="1947752"/>
                  </a:lnTo>
                  <a:lnTo>
                    <a:pt x="1170713" y="1939644"/>
                  </a:lnTo>
                  <a:lnTo>
                    <a:pt x="1216767" y="1929345"/>
                  </a:lnTo>
                  <a:lnTo>
                    <a:pt x="1261976" y="1916912"/>
                  </a:lnTo>
                  <a:lnTo>
                    <a:pt x="1306284" y="1902399"/>
                  </a:lnTo>
                  <a:lnTo>
                    <a:pt x="1349635" y="1885863"/>
                  </a:lnTo>
                  <a:lnTo>
                    <a:pt x="1391974" y="1867361"/>
                  </a:lnTo>
                  <a:lnTo>
                    <a:pt x="1433243" y="1846949"/>
                  </a:lnTo>
                  <a:lnTo>
                    <a:pt x="1473388" y="1824682"/>
                  </a:lnTo>
                  <a:lnTo>
                    <a:pt x="1512351" y="1800617"/>
                  </a:lnTo>
                  <a:lnTo>
                    <a:pt x="1550076" y="1774809"/>
                  </a:lnTo>
                  <a:lnTo>
                    <a:pt x="1586509" y="1747316"/>
                  </a:lnTo>
                  <a:lnTo>
                    <a:pt x="1621591" y="1718192"/>
                  </a:lnTo>
                  <a:lnTo>
                    <a:pt x="1655269" y="1687494"/>
                  </a:lnTo>
                  <a:lnTo>
                    <a:pt x="1687484" y="1655279"/>
                  </a:lnTo>
                  <a:lnTo>
                    <a:pt x="1718182" y="1621602"/>
                  </a:lnTo>
                  <a:lnTo>
                    <a:pt x="1747305" y="1586519"/>
                  </a:lnTo>
                  <a:lnTo>
                    <a:pt x="1774799" y="1550087"/>
                  </a:lnTo>
                  <a:lnTo>
                    <a:pt x="1800606" y="1512361"/>
                  </a:lnTo>
                  <a:lnTo>
                    <a:pt x="1824671" y="1473398"/>
                  </a:lnTo>
                  <a:lnTo>
                    <a:pt x="1846938" y="1433254"/>
                  </a:lnTo>
                  <a:lnTo>
                    <a:pt x="1867351" y="1391984"/>
                  </a:lnTo>
                  <a:lnTo>
                    <a:pt x="1885853" y="1349646"/>
                  </a:lnTo>
                  <a:lnTo>
                    <a:pt x="1902388" y="1306294"/>
                  </a:lnTo>
                  <a:lnTo>
                    <a:pt x="1916901" y="1261986"/>
                  </a:lnTo>
                  <a:lnTo>
                    <a:pt x="1929335" y="1216777"/>
                  </a:lnTo>
                  <a:lnTo>
                    <a:pt x="1939634" y="1170724"/>
                  </a:lnTo>
                  <a:lnTo>
                    <a:pt x="1947742" y="1123881"/>
                  </a:lnTo>
                  <a:lnTo>
                    <a:pt x="1953603" y="1076307"/>
                  </a:lnTo>
                  <a:lnTo>
                    <a:pt x="1957160" y="1028056"/>
                  </a:lnTo>
                  <a:lnTo>
                    <a:pt x="1958359" y="979184"/>
                  </a:lnTo>
                  <a:lnTo>
                    <a:pt x="1957160" y="930313"/>
                  </a:lnTo>
                  <a:lnTo>
                    <a:pt x="1953603" y="882062"/>
                  </a:lnTo>
                  <a:lnTo>
                    <a:pt x="1947742" y="834487"/>
                  </a:lnTo>
                  <a:lnTo>
                    <a:pt x="1939634" y="787645"/>
                  </a:lnTo>
                  <a:lnTo>
                    <a:pt x="1929335" y="741591"/>
                  </a:lnTo>
                  <a:lnTo>
                    <a:pt x="1916901" y="696382"/>
                  </a:lnTo>
                  <a:lnTo>
                    <a:pt x="1902388" y="652074"/>
                  </a:lnTo>
                  <a:lnTo>
                    <a:pt x="1885853" y="608723"/>
                  </a:lnTo>
                  <a:lnTo>
                    <a:pt x="1867351" y="566384"/>
                  </a:lnTo>
                  <a:lnTo>
                    <a:pt x="1846938" y="525115"/>
                  </a:lnTo>
                  <a:lnTo>
                    <a:pt x="1824671" y="484971"/>
                  </a:lnTo>
                  <a:lnTo>
                    <a:pt x="1800606" y="446008"/>
                  </a:lnTo>
                  <a:lnTo>
                    <a:pt x="1774799" y="408282"/>
                  </a:lnTo>
                  <a:lnTo>
                    <a:pt x="1747305" y="371850"/>
                  </a:lnTo>
                  <a:lnTo>
                    <a:pt x="1718182" y="336767"/>
                  </a:lnTo>
                  <a:lnTo>
                    <a:pt x="1687484" y="303090"/>
                  </a:lnTo>
                  <a:lnTo>
                    <a:pt x="1655269" y="270874"/>
                  </a:lnTo>
                  <a:lnTo>
                    <a:pt x="1621591" y="240177"/>
                  </a:lnTo>
                  <a:lnTo>
                    <a:pt x="1586509" y="211053"/>
                  </a:lnTo>
                  <a:lnTo>
                    <a:pt x="1550076" y="183559"/>
                  </a:lnTo>
                  <a:lnTo>
                    <a:pt x="1512351" y="157752"/>
                  </a:lnTo>
                  <a:lnTo>
                    <a:pt x="1473388" y="133687"/>
                  </a:lnTo>
                  <a:lnTo>
                    <a:pt x="1433243" y="111420"/>
                  </a:lnTo>
                  <a:lnTo>
                    <a:pt x="1391974" y="91007"/>
                  </a:lnTo>
                  <a:lnTo>
                    <a:pt x="1349635" y="72505"/>
                  </a:lnTo>
                  <a:lnTo>
                    <a:pt x="1306284" y="55970"/>
                  </a:lnTo>
                  <a:lnTo>
                    <a:pt x="1261976" y="41457"/>
                  </a:lnTo>
                  <a:lnTo>
                    <a:pt x="1216767" y="29023"/>
                  </a:lnTo>
                  <a:lnTo>
                    <a:pt x="1170713" y="18724"/>
                  </a:lnTo>
                  <a:lnTo>
                    <a:pt x="1123871" y="10616"/>
                  </a:lnTo>
                  <a:lnTo>
                    <a:pt x="1076296" y="4756"/>
                  </a:lnTo>
                  <a:lnTo>
                    <a:pt x="1028045" y="1198"/>
                  </a:lnTo>
                  <a:lnTo>
                    <a:pt x="979174" y="0"/>
                  </a:lnTo>
                  <a:close/>
                </a:path>
              </a:pathLst>
            </a:custGeom>
            <a:solidFill>
              <a:srgbClr val="F9DE33"/>
            </a:solidFill>
          </p:spPr>
          <p:txBody>
            <a:bodyPr wrap="square" lIns="0" tIns="0" rIns="0" bIns="0" rtlCol="0"/>
            <a:lstStyle/>
            <a:p>
              <a:endParaRPr/>
            </a:p>
          </p:txBody>
        </p:sp>
        <p:sp>
          <p:nvSpPr>
            <p:cNvPr id="6" name="object 6"/>
            <p:cNvSpPr/>
            <p:nvPr/>
          </p:nvSpPr>
          <p:spPr>
            <a:xfrm>
              <a:off x="17525391" y="836885"/>
              <a:ext cx="1954530" cy="1809114"/>
            </a:xfrm>
            <a:custGeom>
              <a:avLst/>
              <a:gdLst/>
              <a:ahLst/>
              <a:cxnLst/>
              <a:rect l="l" t="t" r="r" b="b"/>
              <a:pathLst>
                <a:path w="1954530" h="1809114">
                  <a:moveTo>
                    <a:pt x="1586572" y="160464"/>
                  </a:moveTo>
                  <a:lnTo>
                    <a:pt x="1548282" y="131622"/>
                  </a:lnTo>
                  <a:lnTo>
                    <a:pt x="1508569" y="104648"/>
                  </a:lnTo>
                  <a:lnTo>
                    <a:pt x="1467497" y="79603"/>
                  </a:lnTo>
                  <a:lnTo>
                    <a:pt x="1425130" y="56553"/>
                  </a:lnTo>
                  <a:lnTo>
                    <a:pt x="1381544" y="35560"/>
                  </a:lnTo>
                  <a:lnTo>
                    <a:pt x="1336776" y="16687"/>
                  </a:lnTo>
                  <a:lnTo>
                    <a:pt x="1290916" y="0"/>
                  </a:lnTo>
                  <a:lnTo>
                    <a:pt x="1259217" y="9398"/>
                  </a:lnTo>
                  <a:lnTo>
                    <a:pt x="1229194" y="19265"/>
                  </a:lnTo>
                  <a:lnTo>
                    <a:pt x="1201051" y="29603"/>
                  </a:lnTo>
                  <a:lnTo>
                    <a:pt x="1130401" y="58750"/>
                  </a:lnTo>
                  <a:lnTo>
                    <a:pt x="1084694" y="74701"/>
                  </a:lnTo>
                  <a:lnTo>
                    <a:pt x="1038021" y="88455"/>
                  </a:lnTo>
                  <a:lnTo>
                    <a:pt x="990460" y="100190"/>
                  </a:lnTo>
                  <a:lnTo>
                    <a:pt x="942111" y="110083"/>
                  </a:lnTo>
                  <a:lnTo>
                    <a:pt x="893064" y="118325"/>
                  </a:lnTo>
                  <a:lnTo>
                    <a:pt x="843445" y="125082"/>
                  </a:lnTo>
                  <a:lnTo>
                    <a:pt x="793330" y="130543"/>
                  </a:lnTo>
                  <a:lnTo>
                    <a:pt x="742810" y="134886"/>
                  </a:lnTo>
                  <a:lnTo>
                    <a:pt x="692010" y="138290"/>
                  </a:lnTo>
                  <a:lnTo>
                    <a:pt x="640994" y="140931"/>
                  </a:lnTo>
                  <a:lnTo>
                    <a:pt x="589889" y="142989"/>
                  </a:lnTo>
                  <a:lnTo>
                    <a:pt x="538772" y="144653"/>
                  </a:lnTo>
                  <a:lnTo>
                    <a:pt x="386372" y="149021"/>
                  </a:lnTo>
                  <a:lnTo>
                    <a:pt x="348437" y="179451"/>
                  </a:lnTo>
                  <a:lnTo>
                    <a:pt x="312089" y="211683"/>
                  </a:lnTo>
                  <a:lnTo>
                    <a:pt x="277393" y="245656"/>
                  </a:lnTo>
                  <a:lnTo>
                    <a:pt x="244424" y="281317"/>
                  </a:lnTo>
                  <a:lnTo>
                    <a:pt x="213220" y="318579"/>
                  </a:lnTo>
                  <a:lnTo>
                    <a:pt x="183857" y="357365"/>
                  </a:lnTo>
                  <a:lnTo>
                    <a:pt x="156400" y="397637"/>
                  </a:lnTo>
                  <a:lnTo>
                    <a:pt x="196354" y="399110"/>
                  </a:lnTo>
                  <a:lnTo>
                    <a:pt x="239064" y="400240"/>
                  </a:lnTo>
                  <a:lnTo>
                    <a:pt x="284226" y="400977"/>
                  </a:lnTo>
                  <a:lnTo>
                    <a:pt x="331546" y="401243"/>
                  </a:lnTo>
                  <a:lnTo>
                    <a:pt x="380758" y="400989"/>
                  </a:lnTo>
                  <a:lnTo>
                    <a:pt x="431558" y="400151"/>
                  </a:lnTo>
                  <a:lnTo>
                    <a:pt x="483654" y="398665"/>
                  </a:lnTo>
                  <a:lnTo>
                    <a:pt x="536765" y="396481"/>
                  </a:lnTo>
                  <a:lnTo>
                    <a:pt x="590613" y="393509"/>
                  </a:lnTo>
                  <a:lnTo>
                    <a:pt x="644880" y="389712"/>
                  </a:lnTo>
                  <a:lnTo>
                    <a:pt x="699300" y="385025"/>
                  </a:lnTo>
                  <a:lnTo>
                    <a:pt x="753579" y="379374"/>
                  </a:lnTo>
                  <a:lnTo>
                    <a:pt x="807440" y="372719"/>
                  </a:lnTo>
                  <a:lnTo>
                    <a:pt x="860564" y="364972"/>
                  </a:lnTo>
                  <a:lnTo>
                    <a:pt x="912685" y="356095"/>
                  </a:lnTo>
                  <a:lnTo>
                    <a:pt x="963510" y="346011"/>
                  </a:lnTo>
                  <a:lnTo>
                    <a:pt x="1012748" y="334657"/>
                  </a:lnTo>
                  <a:lnTo>
                    <a:pt x="1060119" y="321995"/>
                  </a:lnTo>
                  <a:lnTo>
                    <a:pt x="1105319" y="307936"/>
                  </a:lnTo>
                  <a:lnTo>
                    <a:pt x="1148067" y="292430"/>
                  </a:lnTo>
                  <a:lnTo>
                    <a:pt x="1188085" y="275424"/>
                  </a:lnTo>
                  <a:lnTo>
                    <a:pt x="1232535" y="256247"/>
                  </a:lnTo>
                  <a:lnTo>
                    <a:pt x="1279296" y="238582"/>
                  </a:lnTo>
                  <a:lnTo>
                    <a:pt x="1327950" y="222338"/>
                  </a:lnTo>
                  <a:lnTo>
                    <a:pt x="1378153" y="207467"/>
                  </a:lnTo>
                  <a:lnTo>
                    <a:pt x="1429486" y="193903"/>
                  </a:lnTo>
                  <a:lnTo>
                    <a:pt x="1481594" y="181584"/>
                  </a:lnTo>
                  <a:lnTo>
                    <a:pt x="1534083" y="170459"/>
                  </a:lnTo>
                  <a:lnTo>
                    <a:pt x="1586572" y="160464"/>
                  </a:lnTo>
                  <a:close/>
                </a:path>
                <a:path w="1954530" h="1809114">
                  <a:moveTo>
                    <a:pt x="1900516" y="1260259"/>
                  </a:moveTo>
                  <a:lnTo>
                    <a:pt x="1856600" y="1272032"/>
                  </a:lnTo>
                  <a:lnTo>
                    <a:pt x="1811477" y="1283893"/>
                  </a:lnTo>
                  <a:lnTo>
                    <a:pt x="1765261" y="1295781"/>
                  </a:lnTo>
                  <a:lnTo>
                    <a:pt x="1718030" y="1307655"/>
                  </a:lnTo>
                  <a:lnTo>
                    <a:pt x="1669884" y="1319466"/>
                  </a:lnTo>
                  <a:lnTo>
                    <a:pt x="1620913" y="1331163"/>
                  </a:lnTo>
                  <a:lnTo>
                    <a:pt x="1571231" y="1342707"/>
                  </a:lnTo>
                  <a:lnTo>
                    <a:pt x="1520926" y="1354035"/>
                  </a:lnTo>
                  <a:lnTo>
                    <a:pt x="1470088" y="1365110"/>
                  </a:lnTo>
                  <a:lnTo>
                    <a:pt x="1418818" y="1375879"/>
                  </a:lnTo>
                  <a:lnTo>
                    <a:pt x="1367205" y="1386281"/>
                  </a:lnTo>
                  <a:lnTo>
                    <a:pt x="1315351" y="1396301"/>
                  </a:lnTo>
                  <a:lnTo>
                    <a:pt x="1263357" y="1405851"/>
                  </a:lnTo>
                  <a:lnTo>
                    <a:pt x="1211313" y="1414907"/>
                  </a:lnTo>
                  <a:lnTo>
                    <a:pt x="1159319" y="1423416"/>
                  </a:lnTo>
                  <a:lnTo>
                    <a:pt x="1107465" y="1431328"/>
                  </a:lnTo>
                  <a:lnTo>
                    <a:pt x="1055852" y="1438579"/>
                  </a:lnTo>
                  <a:lnTo>
                    <a:pt x="1004582" y="1445145"/>
                  </a:lnTo>
                  <a:lnTo>
                    <a:pt x="953731" y="1450975"/>
                  </a:lnTo>
                  <a:lnTo>
                    <a:pt x="903414" y="1456004"/>
                  </a:lnTo>
                  <a:lnTo>
                    <a:pt x="853719" y="1460195"/>
                  </a:lnTo>
                  <a:lnTo>
                    <a:pt x="804748" y="1463484"/>
                  </a:lnTo>
                  <a:lnTo>
                    <a:pt x="735647" y="1468742"/>
                  </a:lnTo>
                  <a:lnTo>
                    <a:pt x="671398" y="1476032"/>
                  </a:lnTo>
                  <a:lnTo>
                    <a:pt x="611784" y="1485214"/>
                  </a:lnTo>
                  <a:lnTo>
                    <a:pt x="556602" y="1496148"/>
                  </a:lnTo>
                  <a:lnTo>
                    <a:pt x="505637" y="1508683"/>
                  </a:lnTo>
                  <a:lnTo>
                    <a:pt x="458660" y="1522679"/>
                  </a:lnTo>
                  <a:lnTo>
                    <a:pt x="415467" y="1537982"/>
                  </a:lnTo>
                  <a:lnTo>
                    <a:pt x="375831" y="1554467"/>
                  </a:lnTo>
                  <a:lnTo>
                    <a:pt x="339559" y="1571967"/>
                  </a:lnTo>
                  <a:lnTo>
                    <a:pt x="276199" y="1609471"/>
                  </a:lnTo>
                  <a:lnTo>
                    <a:pt x="310781" y="1643443"/>
                  </a:lnTo>
                  <a:lnTo>
                    <a:pt x="347002" y="1675701"/>
                  </a:lnTo>
                  <a:lnTo>
                    <a:pt x="384784" y="1706168"/>
                  </a:lnTo>
                  <a:lnTo>
                    <a:pt x="424078" y="1734756"/>
                  </a:lnTo>
                  <a:lnTo>
                    <a:pt x="464820" y="1761401"/>
                  </a:lnTo>
                  <a:lnTo>
                    <a:pt x="506920" y="1786051"/>
                  </a:lnTo>
                  <a:lnTo>
                    <a:pt x="550341" y="1808607"/>
                  </a:lnTo>
                  <a:lnTo>
                    <a:pt x="580542" y="1764817"/>
                  </a:lnTo>
                  <a:lnTo>
                    <a:pt x="608647" y="1723694"/>
                  </a:lnTo>
                  <a:lnTo>
                    <a:pt x="636473" y="1690979"/>
                  </a:lnTo>
                  <a:lnTo>
                    <a:pt x="699287" y="1663014"/>
                  </a:lnTo>
                  <a:lnTo>
                    <a:pt x="769340" y="1649006"/>
                  </a:lnTo>
                  <a:lnTo>
                    <a:pt x="844550" y="1639481"/>
                  </a:lnTo>
                  <a:lnTo>
                    <a:pt x="884440" y="1635721"/>
                  </a:lnTo>
                  <a:lnTo>
                    <a:pt x="1014958" y="1625041"/>
                  </a:lnTo>
                  <a:lnTo>
                    <a:pt x="1062558" y="1620761"/>
                  </a:lnTo>
                  <a:lnTo>
                    <a:pt x="1112418" y="1615668"/>
                  </a:lnTo>
                  <a:lnTo>
                    <a:pt x="1164704" y="1609483"/>
                  </a:lnTo>
                  <a:lnTo>
                    <a:pt x="1219555" y="1601914"/>
                  </a:lnTo>
                  <a:lnTo>
                    <a:pt x="1277086" y="1592707"/>
                  </a:lnTo>
                  <a:lnTo>
                    <a:pt x="1337475" y="1581569"/>
                  </a:lnTo>
                  <a:lnTo>
                    <a:pt x="1400835" y="1568221"/>
                  </a:lnTo>
                  <a:lnTo>
                    <a:pt x="1467319" y="1552384"/>
                  </a:lnTo>
                  <a:lnTo>
                    <a:pt x="1537068" y="1533804"/>
                  </a:lnTo>
                  <a:lnTo>
                    <a:pt x="1610220" y="1512176"/>
                  </a:lnTo>
                  <a:lnTo>
                    <a:pt x="1662112" y="1495945"/>
                  </a:lnTo>
                  <a:lnTo>
                    <a:pt x="1712455" y="1479943"/>
                  </a:lnTo>
                  <a:lnTo>
                    <a:pt x="1761236" y="1464183"/>
                  </a:lnTo>
                  <a:lnTo>
                    <a:pt x="1808429" y="1448714"/>
                  </a:lnTo>
                  <a:lnTo>
                    <a:pt x="1835073" y="1403769"/>
                  </a:lnTo>
                  <a:lnTo>
                    <a:pt x="1859381" y="1357325"/>
                  </a:lnTo>
                  <a:lnTo>
                    <a:pt x="1881225" y="1309471"/>
                  </a:lnTo>
                  <a:lnTo>
                    <a:pt x="1900516" y="1260259"/>
                  </a:lnTo>
                  <a:close/>
                </a:path>
                <a:path w="1954530" h="1809114">
                  <a:moveTo>
                    <a:pt x="1954237" y="840219"/>
                  </a:moveTo>
                  <a:lnTo>
                    <a:pt x="1948434" y="789736"/>
                  </a:lnTo>
                  <a:lnTo>
                    <a:pt x="1940102" y="740067"/>
                  </a:lnTo>
                  <a:lnTo>
                    <a:pt x="1929333" y="691273"/>
                  </a:lnTo>
                  <a:lnTo>
                    <a:pt x="1916176" y="643420"/>
                  </a:lnTo>
                  <a:lnTo>
                    <a:pt x="1900682" y="596582"/>
                  </a:lnTo>
                  <a:lnTo>
                    <a:pt x="1882927" y="550824"/>
                  </a:lnTo>
                  <a:lnTo>
                    <a:pt x="1862950" y="506222"/>
                  </a:lnTo>
                  <a:lnTo>
                    <a:pt x="1828673" y="515175"/>
                  </a:lnTo>
                  <a:lnTo>
                    <a:pt x="1792833" y="524141"/>
                  </a:lnTo>
                  <a:lnTo>
                    <a:pt x="1755444" y="533069"/>
                  </a:lnTo>
                  <a:lnTo>
                    <a:pt x="1716519" y="541934"/>
                  </a:lnTo>
                  <a:lnTo>
                    <a:pt x="1676057" y="550684"/>
                  </a:lnTo>
                  <a:lnTo>
                    <a:pt x="1634070" y="559295"/>
                  </a:lnTo>
                  <a:lnTo>
                    <a:pt x="1590548" y="567715"/>
                  </a:lnTo>
                  <a:lnTo>
                    <a:pt x="1545513" y="575919"/>
                  </a:lnTo>
                  <a:lnTo>
                    <a:pt x="1498968" y="583869"/>
                  </a:lnTo>
                  <a:lnTo>
                    <a:pt x="1450911" y="591515"/>
                  </a:lnTo>
                  <a:lnTo>
                    <a:pt x="1401368" y="598830"/>
                  </a:lnTo>
                  <a:lnTo>
                    <a:pt x="1350314" y="605777"/>
                  </a:lnTo>
                  <a:lnTo>
                    <a:pt x="1297787" y="612305"/>
                  </a:lnTo>
                  <a:lnTo>
                    <a:pt x="1243774" y="618388"/>
                  </a:lnTo>
                  <a:lnTo>
                    <a:pt x="1188275" y="623989"/>
                  </a:lnTo>
                  <a:lnTo>
                    <a:pt x="1131316" y="629069"/>
                  </a:lnTo>
                  <a:lnTo>
                    <a:pt x="1072896" y="633590"/>
                  </a:lnTo>
                  <a:lnTo>
                    <a:pt x="1013015" y="637501"/>
                  </a:lnTo>
                  <a:lnTo>
                    <a:pt x="951687" y="640778"/>
                  </a:lnTo>
                  <a:lnTo>
                    <a:pt x="888898" y="643382"/>
                  </a:lnTo>
                  <a:lnTo>
                    <a:pt x="824687" y="645287"/>
                  </a:lnTo>
                  <a:lnTo>
                    <a:pt x="759040" y="646430"/>
                  </a:lnTo>
                  <a:lnTo>
                    <a:pt x="628586" y="647014"/>
                  </a:lnTo>
                  <a:lnTo>
                    <a:pt x="567423" y="647788"/>
                  </a:lnTo>
                  <a:lnTo>
                    <a:pt x="508457" y="649071"/>
                  </a:lnTo>
                  <a:lnTo>
                    <a:pt x="451624" y="650849"/>
                  </a:lnTo>
                  <a:lnTo>
                    <a:pt x="396900" y="653097"/>
                  </a:lnTo>
                  <a:lnTo>
                    <a:pt x="344246" y="655789"/>
                  </a:lnTo>
                  <a:lnTo>
                    <a:pt x="293624" y="658901"/>
                  </a:lnTo>
                  <a:lnTo>
                    <a:pt x="244995" y="662393"/>
                  </a:lnTo>
                  <a:lnTo>
                    <a:pt x="198335" y="666267"/>
                  </a:lnTo>
                  <a:lnTo>
                    <a:pt x="153593" y="670471"/>
                  </a:lnTo>
                  <a:lnTo>
                    <a:pt x="110731" y="675005"/>
                  </a:lnTo>
                  <a:lnTo>
                    <a:pt x="69710" y="679831"/>
                  </a:lnTo>
                  <a:lnTo>
                    <a:pt x="30505" y="684923"/>
                  </a:lnTo>
                  <a:lnTo>
                    <a:pt x="19697" y="732040"/>
                  </a:lnTo>
                  <a:lnTo>
                    <a:pt x="11176" y="779983"/>
                  </a:lnTo>
                  <a:lnTo>
                    <a:pt x="5016" y="828687"/>
                  </a:lnTo>
                  <a:lnTo>
                    <a:pt x="1270" y="878128"/>
                  </a:lnTo>
                  <a:lnTo>
                    <a:pt x="0" y="928204"/>
                  </a:lnTo>
                  <a:lnTo>
                    <a:pt x="1562" y="983488"/>
                  </a:lnTo>
                  <a:lnTo>
                    <a:pt x="6159" y="1037958"/>
                  </a:lnTo>
                  <a:lnTo>
                    <a:pt x="13703" y="1091526"/>
                  </a:lnTo>
                  <a:lnTo>
                    <a:pt x="24104" y="1144143"/>
                  </a:lnTo>
                  <a:lnTo>
                    <a:pt x="37274" y="1195705"/>
                  </a:lnTo>
                  <a:lnTo>
                    <a:pt x="53086" y="1246162"/>
                  </a:lnTo>
                  <a:lnTo>
                    <a:pt x="101307" y="1235722"/>
                  </a:lnTo>
                  <a:lnTo>
                    <a:pt x="150342" y="1225677"/>
                  </a:lnTo>
                  <a:lnTo>
                    <a:pt x="200113" y="1215986"/>
                  </a:lnTo>
                  <a:lnTo>
                    <a:pt x="250520" y="1206627"/>
                  </a:lnTo>
                  <a:lnTo>
                    <a:pt x="301485" y="1197571"/>
                  </a:lnTo>
                  <a:lnTo>
                    <a:pt x="352920" y="1188808"/>
                  </a:lnTo>
                  <a:lnTo>
                    <a:pt x="404710" y="1180312"/>
                  </a:lnTo>
                  <a:lnTo>
                    <a:pt x="456793" y="1172070"/>
                  </a:lnTo>
                  <a:lnTo>
                    <a:pt x="509054" y="1164031"/>
                  </a:lnTo>
                  <a:lnTo>
                    <a:pt x="613778" y="1148537"/>
                  </a:lnTo>
                  <a:lnTo>
                    <a:pt x="972896" y="1097915"/>
                  </a:lnTo>
                  <a:lnTo>
                    <a:pt x="1070368" y="1083729"/>
                  </a:lnTo>
                  <a:lnTo>
                    <a:pt x="1117803" y="1076566"/>
                  </a:lnTo>
                  <a:lnTo>
                    <a:pt x="1164234" y="1069327"/>
                  </a:lnTo>
                  <a:lnTo>
                    <a:pt x="1209586" y="1061999"/>
                  </a:lnTo>
                  <a:lnTo>
                    <a:pt x="1253769" y="1054544"/>
                  </a:lnTo>
                  <a:lnTo>
                    <a:pt x="1296670" y="1046937"/>
                  </a:lnTo>
                  <a:lnTo>
                    <a:pt x="1338224" y="1039177"/>
                  </a:lnTo>
                  <a:lnTo>
                    <a:pt x="1397939" y="1027061"/>
                  </a:lnTo>
                  <a:lnTo>
                    <a:pt x="1455508" y="1014158"/>
                  </a:lnTo>
                  <a:lnTo>
                    <a:pt x="1510982" y="1000518"/>
                  </a:lnTo>
                  <a:lnTo>
                    <a:pt x="1564360" y="986231"/>
                  </a:lnTo>
                  <a:lnTo>
                    <a:pt x="1615668" y="971359"/>
                  </a:lnTo>
                  <a:lnTo>
                    <a:pt x="1664944" y="955979"/>
                  </a:lnTo>
                  <a:lnTo>
                    <a:pt x="1712175" y="940155"/>
                  </a:lnTo>
                  <a:lnTo>
                    <a:pt x="1757413" y="923988"/>
                  </a:lnTo>
                  <a:lnTo>
                    <a:pt x="1800656" y="907516"/>
                  </a:lnTo>
                  <a:lnTo>
                    <a:pt x="1841944" y="890841"/>
                  </a:lnTo>
                  <a:lnTo>
                    <a:pt x="1881289" y="874014"/>
                  </a:lnTo>
                  <a:lnTo>
                    <a:pt x="1918716" y="857110"/>
                  </a:lnTo>
                  <a:lnTo>
                    <a:pt x="1954237" y="840219"/>
                  </a:lnTo>
                  <a:close/>
                </a:path>
              </a:pathLst>
            </a:custGeom>
            <a:solidFill>
              <a:srgbClr val="BB4E0E"/>
            </a:solidFill>
          </p:spPr>
          <p:txBody>
            <a:bodyPr wrap="square" lIns="0" tIns="0" rIns="0" bIns="0" rtlCol="0"/>
            <a:lstStyle/>
            <a:p>
              <a:endParaRPr/>
            </a:p>
          </p:txBody>
        </p:sp>
        <p:sp>
          <p:nvSpPr>
            <p:cNvPr id="7" name="object 7"/>
            <p:cNvSpPr/>
            <p:nvPr/>
          </p:nvSpPr>
          <p:spPr>
            <a:xfrm>
              <a:off x="562987" y="8885172"/>
              <a:ext cx="1925320" cy="1925320"/>
            </a:xfrm>
            <a:custGeom>
              <a:avLst/>
              <a:gdLst/>
              <a:ahLst/>
              <a:cxnLst/>
              <a:rect l="l" t="t" r="r" b="b"/>
              <a:pathLst>
                <a:path w="1925320" h="1925320">
                  <a:moveTo>
                    <a:pt x="962609" y="0"/>
                  </a:moveTo>
                  <a:lnTo>
                    <a:pt x="914565" y="1178"/>
                  </a:lnTo>
                  <a:lnTo>
                    <a:pt x="867130" y="4675"/>
                  </a:lnTo>
                  <a:lnTo>
                    <a:pt x="820361" y="10437"/>
                  </a:lnTo>
                  <a:lnTo>
                    <a:pt x="774311" y="18407"/>
                  </a:lnTo>
                  <a:lnTo>
                    <a:pt x="729037" y="28532"/>
                  </a:lnTo>
                  <a:lnTo>
                    <a:pt x="684593" y="40755"/>
                  </a:lnTo>
                  <a:lnTo>
                    <a:pt x="641035" y="55022"/>
                  </a:lnTo>
                  <a:lnTo>
                    <a:pt x="598417" y="71278"/>
                  </a:lnTo>
                  <a:lnTo>
                    <a:pt x="556795" y="89466"/>
                  </a:lnTo>
                  <a:lnTo>
                    <a:pt x="516225" y="109533"/>
                  </a:lnTo>
                  <a:lnTo>
                    <a:pt x="476760" y="131423"/>
                  </a:lnTo>
                  <a:lnTo>
                    <a:pt x="438456" y="155081"/>
                  </a:lnTo>
                  <a:lnTo>
                    <a:pt x="401369" y="180451"/>
                  </a:lnTo>
                  <a:lnTo>
                    <a:pt x="365554" y="207480"/>
                  </a:lnTo>
                  <a:lnTo>
                    <a:pt x="331065" y="236110"/>
                  </a:lnTo>
                  <a:lnTo>
                    <a:pt x="297958" y="266288"/>
                  </a:lnTo>
                  <a:lnTo>
                    <a:pt x="266288" y="297958"/>
                  </a:lnTo>
                  <a:lnTo>
                    <a:pt x="236110" y="331065"/>
                  </a:lnTo>
                  <a:lnTo>
                    <a:pt x="207480" y="365554"/>
                  </a:lnTo>
                  <a:lnTo>
                    <a:pt x="180451" y="401369"/>
                  </a:lnTo>
                  <a:lnTo>
                    <a:pt x="155081" y="438456"/>
                  </a:lnTo>
                  <a:lnTo>
                    <a:pt x="131423" y="476760"/>
                  </a:lnTo>
                  <a:lnTo>
                    <a:pt x="109533" y="516225"/>
                  </a:lnTo>
                  <a:lnTo>
                    <a:pt x="89466" y="556795"/>
                  </a:lnTo>
                  <a:lnTo>
                    <a:pt x="71278" y="598417"/>
                  </a:lnTo>
                  <a:lnTo>
                    <a:pt x="55022" y="641035"/>
                  </a:lnTo>
                  <a:lnTo>
                    <a:pt x="40755" y="684593"/>
                  </a:lnTo>
                  <a:lnTo>
                    <a:pt x="28532" y="729037"/>
                  </a:lnTo>
                  <a:lnTo>
                    <a:pt x="18407" y="774311"/>
                  </a:lnTo>
                  <a:lnTo>
                    <a:pt x="10437" y="820361"/>
                  </a:lnTo>
                  <a:lnTo>
                    <a:pt x="4675" y="867130"/>
                  </a:lnTo>
                  <a:lnTo>
                    <a:pt x="1178" y="914565"/>
                  </a:lnTo>
                  <a:lnTo>
                    <a:pt x="0" y="962609"/>
                  </a:lnTo>
                  <a:lnTo>
                    <a:pt x="1178" y="1010653"/>
                  </a:lnTo>
                  <a:lnTo>
                    <a:pt x="4675" y="1058088"/>
                  </a:lnTo>
                  <a:lnTo>
                    <a:pt x="10437" y="1104857"/>
                  </a:lnTo>
                  <a:lnTo>
                    <a:pt x="18407" y="1150907"/>
                  </a:lnTo>
                  <a:lnTo>
                    <a:pt x="28532" y="1196181"/>
                  </a:lnTo>
                  <a:lnTo>
                    <a:pt x="40755" y="1240625"/>
                  </a:lnTo>
                  <a:lnTo>
                    <a:pt x="55022" y="1284183"/>
                  </a:lnTo>
                  <a:lnTo>
                    <a:pt x="71278" y="1326801"/>
                  </a:lnTo>
                  <a:lnTo>
                    <a:pt x="89466" y="1368422"/>
                  </a:lnTo>
                  <a:lnTo>
                    <a:pt x="109533" y="1408993"/>
                  </a:lnTo>
                  <a:lnTo>
                    <a:pt x="131423" y="1448458"/>
                  </a:lnTo>
                  <a:lnTo>
                    <a:pt x="155081" y="1486762"/>
                  </a:lnTo>
                  <a:lnTo>
                    <a:pt x="180451" y="1523849"/>
                  </a:lnTo>
                  <a:lnTo>
                    <a:pt x="207480" y="1559664"/>
                  </a:lnTo>
                  <a:lnTo>
                    <a:pt x="236110" y="1594153"/>
                  </a:lnTo>
                  <a:lnTo>
                    <a:pt x="266288" y="1627260"/>
                  </a:lnTo>
                  <a:lnTo>
                    <a:pt x="297958" y="1658930"/>
                  </a:lnTo>
                  <a:lnTo>
                    <a:pt x="331065" y="1689108"/>
                  </a:lnTo>
                  <a:lnTo>
                    <a:pt x="365554" y="1717738"/>
                  </a:lnTo>
                  <a:lnTo>
                    <a:pt x="401369" y="1744766"/>
                  </a:lnTo>
                  <a:lnTo>
                    <a:pt x="438456" y="1770137"/>
                  </a:lnTo>
                  <a:lnTo>
                    <a:pt x="476760" y="1793795"/>
                  </a:lnTo>
                  <a:lnTo>
                    <a:pt x="516225" y="1815685"/>
                  </a:lnTo>
                  <a:lnTo>
                    <a:pt x="556795" y="1835752"/>
                  </a:lnTo>
                  <a:lnTo>
                    <a:pt x="598417" y="1853940"/>
                  </a:lnTo>
                  <a:lnTo>
                    <a:pt x="641035" y="1870196"/>
                  </a:lnTo>
                  <a:lnTo>
                    <a:pt x="684593" y="1884463"/>
                  </a:lnTo>
                  <a:lnTo>
                    <a:pt x="729037" y="1896686"/>
                  </a:lnTo>
                  <a:lnTo>
                    <a:pt x="774311" y="1906811"/>
                  </a:lnTo>
                  <a:lnTo>
                    <a:pt x="820361" y="1914781"/>
                  </a:lnTo>
                  <a:lnTo>
                    <a:pt x="867130" y="1920543"/>
                  </a:lnTo>
                  <a:lnTo>
                    <a:pt x="914565" y="1924040"/>
                  </a:lnTo>
                  <a:lnTo>
                    <a:pt x="962609" y="1925218"/>
                  </a:lnTo>
                  <a:lnTo>
                    <a:pt x="1010653" y="1924040"/>
                  </a:lnTo>
                  <a:lnTo>
                    <a:pt x="1058088" y="1920543"/>
                  </a:lnTo>
                  <a:lnTo>
                    <a:pt x="1104857" y="1914781"/>
                  </a:lnTo>
                  <a:lnTo>
                    <a:pt x="1150907" y="1906811"/>
                  </a:lnTo>
                  <a:lnTo>
                    <a:pt x="1196181" y="1896686"/>
                  </a:lnTo>
                  <a:lnTo>
                    <a:pt x="1240625" y="1884463"/>
                  </a:lnTo>
                  <a:lnTo>
                    <a:pt x="1284183" y="1870196"/>
                  </a:lnTo>
                  <a:lnTo>
                    <a:pt x="1326801" y="1853940"/>
                  </a:lnTo>
                  <a:lnTo>
                    <a:pt x="1368422" y="1835752"/>
                  </a:lnTo>
                  <a:lnTo>
                    <a:pt x="1408993" y="1815685"/>
                  </a:lnTo>
                  <a:lnTo>
                    <a:pt x="1448458" y="1793795"/>
                  </a:lnTo>
                  <a:lnTo>
                    <a:pt x="1486762" y="1770137"/>
                  </a:lnTo>
                  <a:lnTo>
                    <a:pt x="1523849" y="1744766"/>
                  </a:lnTo>
                  <a:lnTo>
                    <a:pt x="1559664" y="1717738"/>
                  </a:lnTo>
                  <a:lnTo>
                    <a:pt x="1594153" y="1689108"/>
                  </a:lnTo>
                  <a:lnTo>
                    <a:pt x="1627260" y="1658930"/>
                  </a:lnTo>
                  <a:lnTo>
                    <a:pt x="1658930" y="1627260"/>
                  </a:lnTo>
                  <a:lnTo>
                    <a:pt x="1689108" y="1594153"/>
                  </a:lnTo>
                  <a:lnTo>
                    <a:pt x="1717738" y="1559664"/>
                  </a:lnTo>
                  <a:lnTo>
                    <a:pt x="1744766" y="1523849"/>
                  </a:lnTo>
                  <a:lnTo>
                    <a:pt x="1770137" y="1486762"/>
                  </a:lnTo>
                  <a:lnTo>
                    <a:pt x="1793795" y="1448458"/>
                  </a:lnTo>
                  <a:lnTo>
                    <a:pt x="1815685" y="1408993"/>
                  </a:lnTo>
                  <a:lnTo>
                    <a:pt x="1835752" y="1368422"/>
                  </a:lnTo>
                  <a:lnTo>
                    <a:pt x="1853940" y="1326801"/>
                  </a:lnTo>
                  <a:lnTo>
                    <a:pt x="1870196" y="1284183"/>
                  </a:lnTo>
                  <a:lnTo>
                    <a:pt x="1884463" y="1240625"/>
                  </a:lnTo>
                  <a:lnTo>
                    <a:pt x="1896686" y="1196181"/>
                  </a:lnTo>
                  <a:lnTo>
                    <a:pt x="1906811" y="1150907"/>
                  </a:lnTo>
                  <a:lnTo>
                    <a:pt x="1914781" y="1104857"/>
                  </a:lnTo>
                  <a:lnTo>
                    <a:pt x="1920543" y="1058088"/>
                  </a:lnTo>
                  <a:lnTo>
                    <a:pt x="1924040" y="1010653"/>
                  </a:lnTo>
                  <a:lnTo>
                    <a:pt x="1925218" y="962609"/>
                  </a:lnTo>
                  <a:lnTo>
                    <a:pt x="1924040" y="914565"/>
                  </a:lnTo>
                  <a:lnTo>
                    <a:pt x="1920543" y="867130"/>
                  </a:lnTo>
                  <a:lnTo>
                    <a:pt x="1914781" y="820361"/>
                  </a:lnTo>
                  <a:lnTo>
                    <a:pt x="1906811" y="774311"/>
                  </a:lnTo>
                  <a:lnTo>
                    <a:pt x="1896686" y="729037"/>
                  </a:lnTo>
                  <a:lnTo>
                    <a:pt x="1884463" y="684593"/>
                  </a:lnTo>
                  <a:lnTo>
                    <a:pt x="1870196" y="641035"/>
                  </a:lnTo>
                  <a:lnTo>
                    <a:pt x="1853940" y="598417"/>
                  </a:lnTo>
                  <a:lnTo>
                    <a:pt x="1835752" y="556795"/>
                  </a:lnTo>
                  <a:lnTo>
                    <a:pt x="1815685" y="516225"/>
                  </a:lnTo>
                  <a:lnTo>
                    <a:pt x="1793795" y="476760"/>
                  </a:lnTo>
                  <a:lnTo>
                    <a:pt x="1770137" y="438456"/>
                  </a:lnTo>
                  <a:lnTo>
                    <a:pt x="1744766" y="401369"/>
                  </a:lnTo>
                  <a:lnTo>
                    <a:pt x="1717738" y="365554"/>
                  </a:lnTo>
                  <a:lnTo>
                    <a:pt x="1689108" y="331065"/>
                  </a:lnTo>
                  <a:lnTo>
                    <a:pt x="1658930" y="297958"/>
                  </a:lnTo>
                  <a:lnTo>
                    <a:pt x="1627260" y="266288"/>
                  </a:lnTo>
                  <a:lnTo>
                    <a:pt x="1594153" y="236110"/>
                  </a:lnTo>
                  <a:lnTo>
                    <a:pt x="1559664" y="207480"/>
                  </a:lnTo>
                  <a:lnTo>
                    <a:pt x="1523849" y="180451"/>
                  </a:lnTo>
                  <a:lnTo>
                    <a:pt x="1486762" y="155081"/>
                  </a:lnTo>
                  <a:lnTo>
                    <a:pt x="1448458" y="131423"/>
                  </a:lnTo>
                  <a:lnTo>
                    <a:pt x="1408993" y="109533"/>
                  </a:lnTo>
                  <a:lnTo>
                    <a:pt x="1368422" y="89466"/>
                  </a:lnTo>
                  <a:lnTo>
                    <a:pt x="1326801" y="71278"/>
                  </a:lnTo>
                  <a:lnTo>
                    <a:pt x="1284183" y="55022"/>
                  </a:lnTo>
                  <a:lnTo>
                    <a:pt x="1240625" y="40755"/>
                  </a:lnTo>
                  <a:lnTo>
                    <a:pt x="1196181" y="28532"/>
                  </a:lnTo>
                  <a:lnTo>
                    <a:pt x="1150907" y="18407"/>
                  </a:lnTo>
                  <a:lnTo>
                    <a:pt x="1104857" y="10437"/>
                  </a:lnTo>
                  <a:lnTo>
                    <a:pt x="1058088" y="4675"/>
                  </a:lnTo>
                  <a:lnTo>
                    <a:pt x="1010653" y="1178"/>
                  </a:lnTo>
                  <a:lnTo>
                    <a:pt x="962609" y="0"/>
                  </a:lnTo>
                  <a:close/>
                </a:path>
              </a:pathLst>
            </a:custGeom>
            <a:solidFill>
              <a:srgbClr val="76A49A"/>
            </a:solidFill>
          </p:spPr>
          <p:txBody>
            <a:bodyPr wrap="square" lIns="0" tIns="0" rIns="0" bIns="0" rtlCol="0"/>
            <a:lstStyle/>
            <a:p>
              <a:endParaRPr/>
            </a:p>
          </p:txBody>
        </p:sp>
        <p:sp>
          <p:nvSpPr>
            <p:cNvPr id="8" name="object 8"/>
            <p:cNvSpPr/>
            <p:nvPr/>
          </p:nvSpPr>
          <p:spPr>
            <a:xfrm>
              <a:off x="562978" y="7595418"/>
              <a:ext cx="2250440" cy="2997200"/>
            </a:xfrm>
            <a:custGeom>
              <a:avLst/>
              <a:gdLst/>
              <a:ahLst/>
              <a:cxnLst/>
              <a:rect l="l" t="t" r="r" b="b"/>
              <a:pathLst>
                <a:path w="2250440" h="2997200">
                  <a:moveTo>
                    <a:pt x="784313" y="1798281"/>
                  </a:moveTo>
                  <a:lnTo>
                    <a:pt x="768578" y="1748624"/>
                  </a:lnTo>
                  <a:lnTo>
                    <a:pt x="735990" y="1707832"/>
                  </a:lnTo>
                  <a:lnTo>
                    <a:pt x="690892" y="1678355"/>
                  </a:lnTo>
                  <a:lnTo>
                    <a:pt x="639229" y="1662963"/>
                  </a:lnTo>
                  <a:lnTo>
                    <a:pt x="586968" y="1664398"/>
                  </a:lnTo>
                  <a:lnTo>
                    <a:pt x="242150" y="1737956"/>
                  </a:lnTo>
                  <a:lnTo>
                    <a:pt x="220560" y="1741347"/>
                  </a:lnTo>
                  <a:lnTo>
                    <a:pt x="197256" y="1742846"/>
                  </a:lnTo>
                  <a:lnTo>
                    <a:pt x="172720" y="1742554"/>
                  </a:lnTo>
                  <a:lnTo>
                    <a:pt x="147485" y="1740560"/>
                  </a:lnTo>
                  <a:lnTo>
                    <a:pt x="123012" y="1781657"/>
                  </a:lnTo>
                  <a:lnTo>
                    <a:pt x="100558" y="1824050"/>
                  </a:lnTo>
                  <a:lnTo>
                    <a:pt x="80175" y="1867636"/>
                  </a:lnTo>
                  <a:lnTo>
                    <a:pt x="61937" y="1912391"/>
                  </a:lnTo>
                  <a:lnTo>
                    <a:pt x="45910" y="1958213"/>
                  </a:lnTo>
                  <a:lnTo>
                    <a:pt x="32169" y="2005076"/>
                  </a:lnTo>
                  <a:lnTo>
                    <a:pt x="20764" y="2052878"/>
                  </a:lnTo>
                  <a:lnTo>
                    <a:pt x="11785" y="2101570"/>
                  </a:lnTo>
                  <a:lnTo>
                    <a:pt x="5283" y="2151100"/>
                  </a:lnTo>
                  <a:lnTo>
                    <a:pt x="1333" y="2201380"/>
                  </a:lnTo>
                  <a:lnTo>
                    <a:pt x="0" y="2252370"/>
                  </a:lnTo>
                  <a:lnTo>
                    <a:pt x="1320" y="2303107"/>
                  </a:lnTo>
                  <a:lnTo>
                    <a:pt x="5219" y="2353157"/>
                  </a:lnTo>
                  <a:lnTo>
                    <a:pt x="11645" y="2402459"/>
                  </a:lnTo>
                  <a:lnTo>
                    <a:pt x="20535" y="2450947"/>
                  </a:lnTo>
                  <a:lnTo>
                    <a:pt x="31826" y="2498547"/>
                  </a:lnTo>
                  <a:lnTo>
                    <a:pt x="45427" y="2545207"/>
                  </a:lnTo>
                  <a:lnTo>
                    <a:pt x="61302" y="2590850"/>
                  </a:lnTo>
                  <a:lnTo>
                    <a:pt x="79362" y="2635427"/>
                  </a:lnTo>
                  <a:lnTo>
                    <a:pt x="99568" y="2678861"/>
                  </a:lnTo>
                  <a:lnTo>
                    <a:pt x="121818" y="2721089"/>
                  </a:lnTo>
                  <a:lnTo>
                    <a:pt x="146088" y="2762046"/>
                  </a:lnTo>
                  <a:lnTo>
                    <a:pt x="172275" y="2801670"/>
                  </a:lnTo>
                  <a:lnTo>
                    <a:pt x="200342" y="2839897"/>
                  </a:lnTo>
                  <a:lnTo>
                    <a:pt x="230200" y="2876664"/>
                  </a:lnTo>
                  <a:lnTo>
                    <a:pt x="261810" y="2911906"/>
                  </a:lnTo>
                  <a:lnTo>
                    <a:pt x="295084" y="2945561"/>
                  </a:lnTo>
                  <a:lnTo>
                    <a:pt x="298856" y="2938627"/>
                  </a:lnTo>
                  <a:lnTo>
                    <a:pt x="302183" y="2931566"/>
                  </a:lnTo>
                  <a:lnTo>
                    <a:pt x="379831" y="2715298"/>
                  </a:lnTo>
                  <a:lnTo>
                    <a:pt x="388442" y="2673781"/>
                  </a:lnTo>
                  <a:lnTo>
                    <a:pt x="386880" y="2629382"/>
                  </a:lnTo>
                  <a:lnTo>
                    <a:pt x="375983" y="2585478"/>
                  </a:lnTo>
                  <a:lnTo>
                    <a:pt x="356590" y="2545499"/>
                  </a:lnTo>
                  <a:lnTo>
                    <a:pt x="329565" y="2512822"/>
                  </a:lnTo>
                  <a:lnTo>
                    <a:pt x="274269" y="2462403"/>
                  </a:lnTo>
                  <a:lnTo>
                    <a:pt x="240385" y="2421572"/>
                  </a:lnTo>
                  <a:lnTo>
                    <a:pt x="216573" y="2372880"/>
                  </a:lnTo>
                  <a:lnTo>
                    <a:pt x="205016" y="2322411"/>
                  </a:lnTo>
                  <a:lnTo>
                    <a:pt x="207899" y="2276284"/>
                  </a:lnTo>
                  <a:lnTo>
                    <a:pt x="227825" y="2235098"/>
                  </a:lnTo>
                  <a:lnTo>
                    <a:pt x="262699" y="2198065"/>
                  </a:lnTo>
                  <a:lnTo>
                    <a:pt x="307581" y="2169261"/>
                  </a:lnTo>
                  <a:lnTo>
                    <a:pt x="357581" y="2152726"/>
                  </a:lnTo>
                  <a:lnTo>
                    <a:pt x="430860" y="2139708"/>
                  </a:lnTo>
                  <a:lnTo>
                    <a:pt x="474433" y="2128380"/>
                  </a:lnTo>
                  <a:lnTo>
                    <a:pt x="521271" y="2110092"/>
                  </a:lnTo>
                  <a:lnTo>
                    <a:pt x="567766" y="2086648"/>
                  </a:lnTo>
                  <a:lnTo>
                    <a:pt x="610323" y="2059863"/>
                  </a:lnTo>
                  <a:lnTo>
                    <a:pt x="645325" y="2031580"/>
                  </a:lnTo>
                  <a:lnTo>
                    <a:pt x="736549" y="1945195"/>
                  </a:lnTo>
                  <a:lnTo>
                    <a:pt x="767245" y="1903018"/>
                  </a:lnTo>
                  <a:lnTo>
                    <a:pt x="783513" y="1851901"/>
                  </a:lnTo>
                  <a:lnTo>
                    <a:pt x="784313" y="1798281"/>
                  </a:lnTo>
                  <a:close/>
                </a:path>
                <a:path w="2250440" h="2997200">
                  <a:moveTo>
                    <a:pt x="970572" y="2211324"/>
                  </a:moveTo>
                  <a:lnTo>
                    <a:pt x="967320" y="2180615"/>
                  </a:lnTo>
                  <a:lnTo>
                    <a:pt x="948347" y="2161857"/>
                  </a:lnTo>
                  <a:lnTo>
                    <a:pt x="917321" y="2157222"/>
                  </a:lnTo>
                  <a:lnTo>
                    <a:pt x="878560" y="2166442"/>
                  </a:lnTo>
                  <a:lnTo>
                    <a:pt x="836358" y="2189226"/>
                  </a:lnTo>
                  <a:lnTo>
                    <a:pt x="762901" y="2240178"/>
                  </a:lnTo>
                  <a:lnTo>
                    <a:pt x="726084" y="2273579"/>
                  </a:lnTo>
                  <a:lnTo>
                    <a:pt x="702005" y="2311679"/>
                  </a:lnTo>
                  <a:lnTo>
                    <a:pt x="692708" y="2349804"/>
                  </a:lnTo>
                  <a:lnTo>
                    <a:pt x="700265" y="2383256"/>
                  </a:lnTo>
                  <a:lnTo>
                    <a:pt x="723544" y="2404745"/>
                  </a:lnTo>
                  <a:lnTo>
                    <a:pt x="757097" y="2410320"/>
                  </a:lnTo>
                  <a:lnTo>
                    <a:pt x="796442" y="2400236"/>
                  </a:lnTo>
                  <a:lnTo>
                    <a:pt x="837082" y="2374798"/>
                  </a:lnTo>
                  <a:lnTo>
                    <a:pt x="898817" y="2323528"/>
                  </a:lnTo>
                  <a:lnTo>
                    <a:pt x="934059" y="2287473"/>
                  </a:lnTo>
                  <a:lnTo>
                    <a:pt x="958735" y="2248509"/>
                  </a:lnTo>
                  <a:lnTo>
                    <a:pt x="970572" y="2211324"/>
                  </a:lnTo>
                  <a:close/>
                </a:path>
                <a:path w="2250440" h="2997200">
                  <a:moveTo>
                    <a:pt x="1925218" y="2252370"/>
                  </a:moveTo>
                  <a:lnTo>
                    <a:pt x="1923923" y="2202142"/>
                  </a:lnTo>
                  <a:lnTo>
                    <a:pt x="1920100" y="2152586"/>
                  </a:lnTo>
                  <a:lnTo>
                    <a:pt x="1913801" y="2103767"/>
                  </a:lnTo>
                  <a:lnTo>
                    <a:pt x="1905101" y="2055736"/>
                  </a:lnTo>
                  <a:lnTo>
                    <a:pt x="1894039" y="2008581"/>
                  </a:lnTo>
                  <a:lnTo>
                    <a:pt x="1880704" y="1962340"/>
                  </a:lnTo>
                  <a:lnTo>
                    <a:pt x="1865160" y="1917090"/>
                  </a:lnTo>
                  <a:lnTo>
                    <a:pt x="1847443" y="1872881"/>
                  </a:lnTo>
                  <a:lnTo>
                    <a:pt x="1827644" y="1829790"/>
                  </a:lnTo>
                  <a:lnTo>
                    <a:pt x="1805813" y="1787867"/>
                  </a:lnTo>
                  <a:lnTo>
                    <a:pt x="1782013" y="1747189"/>
                  </a:lnTo>
                  <a:lnTo>
                    <a:pt x="1756308" y="1707807"/>
                  </a:lnTo>
                  <a:lnTo>
                    <a:pt x="1728774" y="1669796"/>
                  </a:lnTo>
                  <a:lnTo>
                    <a:pt x="1699450" y="1633194"/>
                  </a:lnTo>
                  <a:lnTo>
                    <a:pt x="1668424" y="1598091"/>
                  </a:lnTo>
                  <a:lnTo>
                    <a:pt x="1635747" y="1564538"/>
                  </a:lnTo>
                  <a:lnTo>
                    <a:pt x="1601482" y="1532597"/>
                  </a:lnTo>
                  <a:lnTo>
                    <a:pt x="1565694" y="1502321"/>
                  </a:lnTo>
                  <a:lnTo>
                    <a:pt x="1454797" y="1509788"/>
                  </a:lnTo>
                  <a:lnTo>
                    <a:pt x="1337729" y="1517002"/>
                  </a:lnTo>
                  <a:lnTo>
                    <a:pt x="1207401" y="1524622"/>
                  </a:lnTo>
                  <a:lnTo>
                    <a:pt x="1158798" y="1537258"/>
                  </a:lnTo>
                  <a:lnTo>
                    <a:pt x="1118997" y="1566430"/>
                  </a:lnTo>
                  <a:lnTo>
                    <a:pt x="1092098" y="1607820"/>
                  </a:lnTo>
                  <a:lnTo>
                    <a:pt x="1082230" y="1657057"/>
                  </a:lnTo>
                  <a:lnTo>
                    <a:pt x="1082230" y="1702409"/>
                  </a:lnTo>
                  <a:lnTo>
                    <a:pt x="1092085" y="1751850"/>
                  </a:lnTo>
                  <a:lnTo>
                    <a:pt x="1118946" y="1793786"/>
                  </a:lnTo>
                  <a:lnTo>
                    <a:pt x="1158684" y="1823796"/>
                  </a:lnTo>
                  <a:lnTo>
                    <a:pt x="1207223" y="1837436"/>
                  </a:lnTo>
                  <a:lnTo>
                    <a:pt x="1360944" y="1849335"/>
                  </a:lnTo>
                  <a:lnTo>
                    <a:pt x="1404924" y="1861858"/>
                  </a:lnTo>
                  <a:lnTo>
                    <a:pt x="1432267" y="1888858"/>
                  </a:lnTo>
                  <a:lnTo>
                    <a:pt x="1440789" y="1926323"/>
                  </a:lnTo>
                  <a:lnTo>
                    <a:pt x="1428254" y="1970303"/>
                  </a:lnTo>
                  <a:lnTo>
                    <a:pt x="1400759" y="2023351"/>
                  </a:lnTo>
                  <a:lnTo>
                    <a:pt x="1386751" y="2071827"/>
                  </a:lnTo>
                  <a:lnTo>
                    <a:pt x="1391234" y="2121535"/>
                  </a:lnTo>
                  <a:lnTo>
                    <a:pt x="1412621" y="2166607"/>
                  </a:lnTo>
                  <a:lnTo>
                    <a:pt x="1449311" y="2201253"/>
                  </a:lnTo>
                  <a:lnTo>
                    <a:pt x="1625028" y="2311349"/>
                  </a:lnTo>
                  <a:lnTo>
                    <a:pt x="1663052" y="2346553"/>
                  </a:lnTo>
                  <a:lnTo>
                    <a:pt x="1688071" y="2393188"/>
                  </a:lnTo>
                  <a:lnTo>
                    <a:pt x="1697926" y="2445181"/>
                  </a:lnTo>
                  <a:lnTo>
                    <a:pt x="1690484" y="2496477"/>
                  </a:lnTo>
                  <a:lnTo>
                    <a:pt x="1563966" y="2864269"/>
                  </a:lnTo>
                  <a:lnTo>
                    <a:pt x="1556918" y="2896120"/>
                  </a:lnTo>
                  <a:lnTo>
                    <a:pt x="1556346" y="2929864"/>
                  </a:lnTo>
                  <a:lnTo>
                    <a:pt x="1561820" y="2963926"/>
                  </a:lnTo>
                  <a:lnTo>
                    <a:pt x="1572882" y="2996768"/>
                  </a:lnTo>
                  <a:lnTo>
                    <a:pt x="1610017" y="2964675"/>
                  </a:lnTo>
                  <a:lnTo>
                    <a:pt x="1645462" y="2930753"/>
                  </a:lnTo>
                  <a:lnTo>
                    <a:pt x="1679155" y="2895092"/>
                  </a:lnTo>
                  <a:lnTo>
                    <a:pt x="1711007" y="2857754"/>
                  </a:lnTo>
                  <a:lnTo>
                    <a:pt x="1740954" y="2818790"/>
                  </a:lnTo>
                  <a:lnTo>
                    <a:pt x="1768919" y="2778315"/>
                  </a:lnTo>
                  <a:lnTo>
                    <a:pt x="1794840" y="2736354"/>
                  </a:lnTo>
                  <a:lnTo>
                    <a:pt x="1818627" y="2693022"/>
                  </a:lnTo>
                  <a:lnTo>
                    <a:pt x="1840230" y="2648369"/>
                  </a:lnTo>
                  <a:lnTo>
                    <a:pt x="1859559" y="2602471"/>
                  </a:lnTo>
                  <a:lnTo>
                    <a:pt x="1876539" y="2555392"/>
                  </a:lnTo>
                  <a:lnTo>
                    <a:pt x="1891106" y="2507221"/>
                  </a:lnTo>
                  <a:lnTo>
                    <a:pt x="1903196" y="2458008"/>
                  </a:lnTo>
                  <a:lnTo>
                    <a:pt x="1912721" y="2407856"/>
                  </a:lnTo>
                  <a:lnTo>
                    <a:pt x="1919617" y="2356815"/>
                  </a:lnTo>
                  <a:lnTo>
                    <a:pt x="1923808" y="2304961"/>
                  </a:lnTo>
                  <a:lnTo>
                    <a:pt x="1925218" y="2252370"/>
                  </a:lnTo>
                  <a:close/>
                </a:path>
                <a:path w="2250440" h="2997200">
                  <a:moveTo>
                    <a:pt x="2250300" y="393153"/>
                  </a:moveTo>
                  <a:lnTo>
                    <a:pt x="2247227" y="343839"/>
                  </a:lnTo>
                  <a:lnTo>
                    <a:pt x="2238286" y="296341"/>
                  </a:lnTo>
                  <a:lnTo>
                    <a:pt x="2223833" y="251053"/>
                  </a:lnTo>
                  <a:lnTo>
                    <a:pt x="2204237" y="208330"/>
                  </a:lnTo>
                  <a:lnTo>
                    <a:pt x="2179853" y="168529"/>
                  </a:lnTo>
                  <a:lnTo>
                    <a:pt x="2151075" y="132041"/>
                  </a:lnTo>
                  <a:lnTo>
                    <a:pt x="2118258" y="99225"/>
                  </a:lnTo>
                  <a:lnTo>
                    <a:pt x="2081758" y="70434"/>
                  </a:lnTo>
                  <a:lnTo>
                    <a:pt x="2041969" y="46062"/>
                  </a:lnTo>
                  <a:lnTo>
                    <a:pt x="1999246" y="26466"/>
                  </a:lnTo>
                  <a:lnTo>
                    <a:pt x="1953945" y="12001"/>
                  </a:lnTo>
                  <a:lnTo>
                    <a:pt x="1906460" y="3060"/>
                  </a:lnTo>
                  <a:lnTo>
                    <a:pt x="1857146" y="0"/>
                  </a:lnTo>
                  <a:lnTo>
                    <a:pt x="1807832" y="3060"/>
                  </a:lnTo>
                  <a:lnTo>
                    <a:pt x="1760334" y="12001"/>
                  </a:lnTo>
                  <a:lnTo>
                    <a:pt x="1715046" y="26466"/>
                  </a:lnTo>
                  <a:lnTo>
                    <a:pt x="1672323" y="46062"/>
                  </a:lnTo>
                  <a:lnTo>
                    <a:pt x="1632534" y="70434"/>
                  </a:lnTo>
                  <a:lnTo>
                    <a:pt x="1596034" y="99225"/>
                  </a:lnTo>
                  <a:lnTo>
                    <a:pt x="1563217" y="132041"/>
                  </a:lnTo>
                  <a:lnTo>
                    <a:pt x="1534426" y="168529"/>
                  </a:lnTo>
                  <a:lnTo>
                    <a:pt x="1510055" y="208330"/>
                  </a:lnTo>
                  <a:lnTo>
                    <a:pt x="1490459" y="251053"/>
                  </a:lnTo>
                  <a:lnTo>
                    <a:pt x="1476006" y="296341"/>
                  </a:lnTo>
                  <a:lnTo>
                    <a:pt x="1467053" y="343839"/>
                  </a:lnTo>
                  <a:lnTo>
                    <a:pt x="1463992" y="393153"/>
                  </a:lnTo>
                  <a:lnTo>
                    <a:pt x="1467053" y="442468"/>
                  </a:lnTo>
                  <a:lnTo>
                    <a:pt x="1476006" y="489953"/>
                  </a:lnTo>
                  <a:lnTo>
                    <a:pt x="1490459" y="535241"/>
                  </a:lnTo>
                  <a:lnTo>
                    <a:pt x="1510055" y="577977"/>
                  </a:lnTo>
                  <a:lnTo>
                    <a:pt x="1534426" y="617766"/>
                  </a:lnTo>
                  <a:lnTo>
                    <a:pt x="1563217" y="654253"/>
                  </a:lnTo>
                  <a:lnTo>
                    <a:pt x="1596034" y="687082"/>
                  </a:lnTo>
                  <a:lnTo>
                    <a:pt x="1632534" y="715860"/>
                  </a:lnTo>
                  <a:lnTo>
                    <a:pt x="1672323" y="740232"/>
                  </a:lnTo>
                  <a:lnTo>
                    <a:pt x="1715046" y="759841"/>
                  </a:lnTo>
                  <a:lnTo>
                    <a:pt x="1760334" y="774293"/>
                  </a:lnTo>
                  <a:lnTo>
                    <a:pt x="1807832" y="783234"/>
                  </a:lnTo>
                  <a:lnTo>
                    <a:pt x="1857146" y="786295"/>
                  </a:lnTo>
                  <a:lnTo>
                    <a:pt x="1906460" y="783234"/>
                  </a:lnTo>
                  <a:lnTo>
                    <a:pt x="1953945" y="774293"/>
                  </a:lnTo>
                  <a:lnTo>
                    <a:pt x="1999246" y="759841"/>
                  </a:lnTo>
                  <a:lnTo>
                    <a:pt x="2041969" y="740232"/>
                  </a:lnTo>
                  <a:lnTo>
                    <a:pt x="2081758" y="715860"/>
                  </a:lnTo>
                  <a:lnTo>
                    <a:pt x="2118258" y="687082"/>
                  </a:lnTo>
                  <a:lnTo>
                    <a:pt x="2151075" y="654253"/>
                  </a:lnTo>
                  <a:lnTo>
                    <a:pt x="2179853" y="617766"/>
                  </a:lnTo>
                  <a:lnTo>
                    <a:pt x="2204237" y="577977"/>
                  </a:lnTo>
                  <a:lnTo>
                    <a:pt x="2223833" y="535241"/>
                  </a:lnTo>
                  <a:lnTo>
                    <a:pt x="2238286" y="489953"/>
                  </a:lnTo>
                  <a:lnTo>
                    <a:pt x="2247227" y="442468"/>
                  </a:lnTo>
                  <a:lnTo>
                    <a:pt x="2250300" y="393153"/>
                  </a:lnTo>
                  <a:close/>
                </a:path>
              </a:pathLst>
            </a:custGeom>
            <a:solidFill>
              <a:srgbClr val="F9DE33"/>
            </a:solidFill>
          </p:spPr>
          <p:txBody>
            <a:bodyPr wrap="square" lIns="0" tIns="0" rIns="0" bIns="0" rtlCol="0"/>
            <a:lstStyle/>
            <a:p>
              <a:endParaRPr/>
            </a:p>
          </p:txBody>
        </p:sp>
        <p:pic>
          <p:nvPicPr>
            <p:cNvPr id="9" name="object 9"/>
            <p:cNvPicPr/>
            <p:nvPr/>
          </p:nvPicPr>
          <p:blipFill>
            <a:blip r:embed="rId5" cstate="print"/>
            <a:stretch>
              <a:fillRect/>
            </a:stretch>
          </p:blipFill>
          <p:spPr>
            <a:xfrm>
              <a:off x="2274098" y="7815574"/>
              <a:ext cx="116823" cy="116823"/>
            </a:xfrm>
            <a:prstGeom prst="rect">
              <a:avLst/>
            </a:prstGeom>
          </p:spPr>
        </p:pic>
        <p:pic>
          <p:nvPicPr>
            <p:cNvPr id="10" name="object 10"/>
            <p:cNvPicPr/>
            <p:nvPr/>
          </p:nvPicPr>
          <p:blipFill>
            <a:blip r:embed="rId6" cstate="print"/>
            <a:stretch>
              <a:fillRect/>
            </a:stretch>
          </p:blipFill>
          <p:spPr>
            <a:xfrm>
              <a:off x="1958275" y="7428940"/>
              <a:ext cx="827197" cy="879550"/>
            </a:xfrm>
            <a:prstGeom prst="rect">
              <a:avLst/>
            </a:prstGeom>
          </p:spPr>
        </p:pic>
        <p:pic>
          <p:nvPicPr>
            <p:cNvPr id="11" name="object 11"/>
            <p:cNvPicPr/>
            <p:nvPr/>
          </p:nvPicPr>
          <p:blipFill>
            <a:blip r:embed="rId7" cstate="print"/>
            <a:stretch>
              <a:fillRect/>
            </a:stretch>
          </p:blipFill>
          <p:spPr>
            <a:xfrm>
              <a:off x="2557468" y="8055972"/>
              <a:ext cx="76950" cy="76963"/>
            </a:xfrm>
            <a:prstGeom prst="rect">
              <a:avLst/>
            </a:prstGeom>
          </p:spPr>
        </p:pic>
        <p:pic>
          <p:nvPicPr>
            <p:cNvPr id="12" name="object 12"/>
            <p:cNvPicPr/>
            <p:nvPr/>
          </p:nvPicPr>
          <p:blipFill>
            <a:blip r:embed="rId8" cstate="print"/>
            <a:stretch>
              <a:fillRect/>
            </a:stretch>
          </p:blipFill>
          <p:spPr>
            <a:xfrm>
              <a:off x="2220047" y="7669770"/>
              <a:ext cx="806255" cy="848137"/>
            </a:xfrm>
            <a:prstGeom prst="rect">
              <a:avLst/>
            </a:prstGeom>
          </p:spPr>
        </p:pic>
        <p:sp>
          <p:nvSpPr>
            <p:cNvPr id="13" name="object 13"/>
            <p:cNvSpPr/>
            <p:nvPr/>
          </p:nvSpPr>
          <p:spPr>
            <a:xfrm>
              <a:off x="2241912" y="8135632"/>
              <a:ext cx="60960" cy="60960"/>
            </a:xfrm>
            <a:custGeom>
              <a:avLst/>
              <a:gdLst/>
              <a:ahLst/>
              <a:cxnLst/>
              <a:rect l="l" t="t" r="r" b="b"/>
              <a:pathLst>
                <a:path w="60960" h="60959">
                  <a:moveTo>
                    <a:pt x="30313" y="0"/>
                  </a:moveTo>
                  <a:lnTo>
                    <a:pt x="18513" y="2381"/>
                  </a:lnTo>
                  <a:lnTo>
                    <a:pt x="8878" y="8878"/>
                  </a:lnTo>
                  <a:lnTo>
                    <a:pt x="2381" y="18513"/>
                  </a:lnTo>
                  <a:lnTo>
                    <a:pt x="0" y="30313"/>
                  </a:lnTo>
                  <a:lnTo>
                    <a:pt x="2381" y="42113"/>
                  </a:lnTo>
                  <a:lnTo>
                    <a:pt x="8878" y="51748"/>
                  </a:lnTo>
                  <a:lnTo>
                    <a:pt x="18513" y="58244"/>
                  </a:lnTo>
                  <a:lnTo>
                    <a:pt x="30313" y="60626"/>
                  </a:lnTo>
                  <a:lnTo>
                    <a:pt x="42113" y="58244"/>
                  </a:lnTo>
                  <a:lnTo>
                    <a:pt x="51748" y="51748"/>
                  </a:lnTo>
                  <a:lnTo>
                    <a:pt x="58244" y="42113"/>
                  </a:lnTo>
                  <a:lnTo>
                    <a:pt x="60626" y="30313"/>
                  </a:lnTo>
                  <a:lnTo>
                    <a:pt x="58244" y="18513"/>
                  </a:lnTo>
                  <a:lnTo>
                    <a:pt x="51748" y="8878"/>
                  </a:lnTo>
                  <a:lnTo>
                    <a:pt x="42113" y="2381"/>
                  </a:lnTo>
                  <a:lnTo>
                    <a:pt x="30313" y="0"/>
                  </a:lnTo>
                  <a:close/>
                </a:path>
              </a:pathLst>
            </a:custGeom>
            <a:solidFill>
              <a:srgbClr val="B08B1C"/>
            </a:solidFill>
          </p:spPr>
          <p:txBody>
            <a:bodyPr wrap="square" lIns="0" tIns="0" rIns="0" bIns="0" rtlCol="0"/>
            <a:lstStyle/>
            <a:p>
              <a:endParaRPr/>
            </a:p>
          </p:txBody>
        </p:sp>
        <p:pic>
          <p:nvPicPr>
            <p:cNvPr id="14" name="object 14"/>
            <p:cNvPicPr/>
            <p:nvPr/>
          </p:nvPicPr>
          <p:blipFill>
            <a:blip r:embed="rId9" cstate="print"/>
            <a:stretch>
              <a:fillRect/>
            </a:stretch>
          </p:blipFill>
          <p:spPr>
            <a:xfrm>
              <a:off x="2241920" y="8135637"/>
              <a:ext cx="34773" cy="60615"/>
            </a:xfrm>
            <a:prstGeom prst="rect">
              <a:avLst/>
            </a:prstGeom>
          </p:spPr>
        </p:pic>
        <p:pic>
          <p:nvPicPr>
            <p:cNvPr id="15" name="object 15"/>
            <p:cNvPicPr/>
            <p:nvPr/>
          </p:nvPicPr>
          <p:blipFill>
            <a:blip r:embed="rId10" cstate="print"/>
            <a:stretch>
              <a:fillRect/>
            </a:stretch>
          </p:blipFill>
          <p:spPr>
            <a:xfrm>
              <a:off x="1895450" y="7753537"/>
              <a:ext cx="795784" cy="827195"/>
            </a:xfrm>
            <a:prstGeom prst="rect">
              <a:avLst/>
            </a:prstGeom>
          </p:spPr>
        </p:pic>
        <p:sp>
          <p:nvSpPr>
            <p:cNvPr id="16" name="object 16"/>
            <p:cNvSpPr/>
            <p:nvPr/>
          </p:nvSpPr>
          <p:spPr>
            <a:xfrm>
              <a:off x="12062363" y="9804770"/>
              <a:ext cx="8042275" cy="1504315"/>
            </a:xfrm>
            <a:custGeom>
              <a:avLst/>
              <a:gdLst/>
              <a:ahLst/>
              <a:cxnLst/>
              <a:rect l="l" t="t" r="r" b="b"/>
              <a:pathLst>
                <a:path w="8042275" h="1504315">
                  <a:moveTo>
                    <a:pt x="6599318" y="0"/>
                  </a:moveTo>
                  <a:lnTo>
                    <a:pt x="6481522" y="414"/>
                  </a:lnTo>
                  <a:lnTo>
                    <a:pt x="6188749" y="5037"/>
                  </a:lnTo>
                  <a:lnTo>
                    <a:pt x="5898557" y="14685"/>
                  </a:lnTo>
                  <a:lnTo>
                    <a:pt x="5611107" y="29234"/>
                  </a:lnTo>
                  <a:lnTo>
                    <a:pt x="5326564" y="48561"/>
                  </a:lnTo>
                  <a:lnTo>
                    <a:pt x="5045090" y="72541"/>
                  </a:lnTo>
                  <a:lnTo>
                    <a:pt x="4766847" y="101052"/>
                  </a:lnTo>
                  <a:lnTo>
                    <a:pt x="4491998" y="133970"/>
                  </a:lnTo>
                  <a:lnTo>
                    <a:pt x="4220705" y="171170"/>
                  </a:lnTo>
                  <a:lnTo>
                    <a:pt x="3953132" y="212530"/>
                  </a:lnTo>
                  <a:lnTo>
                    <a:pt x="3689441" y="257925"/>
                  </a:lnTo>
                  <a:lnTo>
                    <a:pt x="3429794" y="307232"/>
                  </a:lnTo>
                  <a:lnTo>
                    <a:pt x="3174354" y="360328"/>
                  </a:lnTo>
                  <a:lnTo>
                    <a:pt x="2923284" y="417088"/>
                  </a:lnTo>
                  <a:lnTo>
                    <a:pt x="2676747" y="477389"/>
                  </a:lnTo>
                  <a:lnTo>
                    <a:pt x="2434905" y="541108"/>
                  </a:lnTo>
                  <a:lnTo>
                    <a:pt x="2197920" y="608120"/>
                  </a:lnTo>
                  <a:lnTo>
                    <a:pt x="1965956" y="678302"/>
                  </a:lnTo>
                  <a:lnTo>
                    <a:pt x="1784109" y="736647"/>
                  </a:lnTo>
                  <a:lnTo>
                    <a:pt x="1605662" y="796879"/>
                  </a:lnTo>
                  <a:lnTo>
                    <a:pt x="1430698" y="858933"/>
                  </a:lnTo>
                  <a:lnTo>
                    <a:pt x="1259302" y="922748"/>
                  </a:lnTo>
                  <a:lnTo>
                    <a:pt x="1091556" y="988258"/>
                  </a:lnTo>
                  <a:lnTo>
                    <a:pt x="927543" y="1055402"/>
                  </a:lnTo>
                  <a:lnTo>
                    <a:pt x="767348" y="1124115"/>
                  </a:lnTo>
                  <a:lnTo>
                    <a:pt x="649756" y="1176642"/>
                  </a:lnTo>
                  <a:lnTo>
                    <a:pt x="534393" y="1229990"/>
                  </a:lnTo>
                  <a:lnTo>
                    <a:pt x="421293" y="1284132"/>
                  </a:lnTo>
                  <a:lnTo>
                    <a:pt x="310494" y="1339041"/>
                  </a:lnTo>
                  <a:lnTo>
                    <a:pt x="202028" y="1394691"/>
                  </a:lnTo>
                  <a:lnTo>
                    <a:pt x="95932" y="1451054"/>
                  </a:lnTo>
                  <a:lnTo>
                    <a:pt x="0" y="1503785"/>
                  </a:lnTo>
                  <a:lnTo>
                    <a:pt x="8041736" y="1503785"/>
                  </a:lnTo>
                  <a:lnTo>
                    <a:pt x="8041736" y="71473"/>
                  </a:lnTo>
                  <a:lnTo>
                    <a:pt x="7896204" y="56058"/>
                  </a:lnTo>
                  <a:lnTo>
                    <a:pt x="7708170" y="39720"/>
                  </a:lnTo>
                  <a:lnTo>
                    <a:pt x="7510471" y="26138"/>
                  </a:lnTo>
                  <a:lnTo>
                    <a:pt x="7252175" y="13091"/>
                  </a:lnTo>
                  <a:lnTo>
                    <a:pt x="6984358" y="4477"/>
                  </a:lnTo>
                  <a:lnTo>
                    <a:pt x="6710118" y="367"/>
                  </a:lnTo>
                  <a:lnTo>
                    <a:pt x="6599318" y="0"/>
                  </a:lnTo>
                  <a:close/>
                </a:path>
              </a:pathLst>
            </a:custGeom>
            <a:solidFill>
              <a:srgbClr val="F9DE33"/>
            </a:solidFill>
          </p:spPr>
          <p:txBody>
            <a:bodyPr wrap="square" lIns="0" tIns="0" rIns="0" bIns="0" rtlCol="0"/>
            <a:lstStyle/>
            <a:p>
              <a:endParaRPr/>
            </a:p>
          </p:txBody>
        </p:sp>
        <p:sp>
          <p:nvSpPr>
            <p:cNvPr id="17" name="object 17"/>
            <p:cNvSpPr/>
            <p:nvPr/>
          </p:nvSpPr>
          <p:spPr>
            <a:xfrm>
              <a:off x="17262252" y="7669755"/>
              <a:ext cx="1602740" cy="1743710"/>
            </a:xfrm>
            <a:custGeom>
              <a:avLst/>
              <a:gdLst/>
              <a:ahLst/>
              <a:cxnLst/>
              <a:rect l="l" t="t" r="r" b="b"/>
              <a:pathLst>
                <a:path w="1602740" h="1743709">
                  <a:moveTo>
                    <a:pt x="1498006" y="0"/>
                  </a:moveTo>
                  <a:lnTo>
                    <a:pt x="104708" y="0"/>
                  </a:lnTo>
                  <a:lnTo>
                    <a:pt x="64052" y="8262"/>
                  </a:lnTo>
                  <a:lnTo>
                    <a:pt x="30758" y="30758"/>
                  </a:lnTo>
                  <a:lnTo>
                    <a:pt x="8262" y="64052"/>
                  </a:lnTo>
                  <a:lnTo>
                    <a:pt x="0" y="104708"/>
                  </a:lnTo>
                  <a:lnTo>
                    <a:pt x="0" y="1638599"/>
                  </a:lnTo>
                  <a:lnTo>
                    <a:pt x="8262" y="1679255"/>
                  </a:lnTo>
                  <a:lnTo>
                    <a:pt x="30758" y="1712549"/>
                  </a:lnTo>
                  <a:lnTo>
                    <a:pt x="64052" y="1735045"/>
                  </a:lnTo>
                  <a:lnTo>
                    <a:pt x="104708" y="1743308"/>
                  </a:lnTo>
                  <a:lnTo>
                    <a:pt x="1498006" y="1743308"/>
                  </a:lnTo>
                  <a:lnTo>
                    <a:pt x="1538663" y="1735045"/>
                  </a:lnTo>
                  <a:lnTo>
                    <a:pt x="1571957" y="1712549"/>
                  </a:lnTo>
                  <a:lnTo>
                    <a:pt x="1594453" y="1679255"/>
                  </a:lnTo>
                  <a:lnTo>
                    <a:pt x="1602715" y="1638599"/>
                  </a:lnTo>
                  <a:lnTo>
                    <a:pt x="1602715" y="104708"/>
                  </a:lnTo>
                  <a:lnTo>
                    <a:pt x="1594453" y="64052"/>
                  </a:lnTo>
                  <a:lnTo>
                    <a:pt x="1571957" y="30758"/>
                  </a:lnTo>
                  <a:lnTo>
                    <a:pt x="1538663" y="8262"/>
                  </a:lnTo>
                  <a:lnTo>
                    <a:pt x="1498006" y="0"/>
                  </a:lnTo>
                  <a:close/>
                </a:path>
              </a:pathLst>
            </a:custGeom>
            <a:solidFill>
              <a:srgbClr val="DECCAA"/>
            </a:solidFill>
          </p:spPr>
          <p:txBody>
            <a:bodyPr wrap="square" lIns="0" tIns="0" rIns="0" bIns="0" rtlCol="0"/>
            <a:lstStyle/>
            <a:p>
              <a:endParaRPr/>
            </a:p>
          </p:txBody>
        </p:sp>
        <p:sp>
          <p:nvSpPr>
            <p:cNvPr id="18" name="object 18"/>
            <p:cNvSpPr/>
            <p:nvPr/>
          </p:nvSpPr>
          <p:spPr>
            <a:xfrm>
              <a:off x="17400486" y="7726026"/>
              <a:ext cx="1362075" cy="2896235"/>
            </a:xfrm>
            <a:custGeom>
              <a:avLst/>
              <a:gdLst/>
              <a:ahLst/>
              <a:cxnLst/>
              <a:rect l="l" t="t" r="r" b="b"/>
              <a:pathLst>
                <a:path w="1362075" h="2896234">
                  <a:moveTo>
                    <a:pt x="1361605" y="2625547"/>
                  </a:moveTo>
                  <a:lnTo>
                    <a:pt x="1325245" y="2494915"/>
                  </a:lnTo>
                  <a:lnTo>
                    <a:pt x="1280287" y="2398331"/>
                  </a:lnTo>
                  <a:lnTo>
                    <a:pt x="1258277" y="2360625"/>
                  </a:lnTo>
                  <a:lnTo>
                    <a:pt x="1258277" y="1282890"/>
                  </a:lnTo>
                  <a:lnTo>
                    <a:pt x="1270254" y="1241501"/>
                  </a:lnTo>
                  <a:lnTo>
                    <a:pt x="1284986" y="1178204"/>
                  </a:lnTo>
                  <a:lnTo>
                    <a:pt x="1297139" y="1110145"/>
                  </a:lnTo>
                  <a:lnTo>
                    <a:pt x="1306347" y="1037221"/>
                  </a:lnTo>
                  <a:lnTo>
                    <a:pt x="1312252" y="959307"/>
                  </a:lnTo>
                  <a:lnTo>
                    <a:pt x="1314513" y="876312"/>
                  </a:lnTo>
                  <a:lnTo>
                    <a:pt x="1312799" y="793318"/>
                  </a:lnTo>
                  <a:lnTo>
                    <a:pt x="1307312" y="715403"/>
                  </a:lnTo>
                  <a:lnTo>
                    <a:pt x="1298409" y="642480"/>
                  </a:lnTo>
                  <a:lnTo>
                    <a:pt x="1286484" y="574421"/>
                  </a:lnTo>
                  <a:lnTo>
                    <a:pt x="1271879" y="511124"/>
                  </a:lnTo>
                  <a:lnTo>
                    <a:pt x="1254975" y="452488"/>
                  </a:lnTo>
                  <a:lnTo>
                    <a:pt x="1236154" y="398399"/>
                  </a:lnTo>
                  <a:lnTo>
                    <a:pt x="1215758" y="348742"/>
                  </a:lnTo>
                  <a:lnTo>
                    <a:pt x="1194168" y="303428"/>
                  </a:lnTo>
                  <a:lnTo>
                    <a:pt x="1171765" y="262331"/>
                  </a:lnTo>
                  <a:lnTo>
                    <a:pt x="1148905" y="225348"/>
                  </a:lnTo>
                  <a:lnTo>
                    <a:pt x="1125956" y="192366"/>
                  </a:lnTo>
                  <a:lnTo>
                    <a:pt x="1081290" y="138010"/>
                  </a:lnTo>
                  <a:lnTo>
                    <a:pt x="1040726" y="98386"/>
                  </a:lnTo>
                  <a:lnTo>
                    <a:pt x="1007198" y="72631"/>
                  </a:lnTo>
                  <a:lnTo>
                    <a:pt x="943279" y="47193"/>
                  </a:lnTo>
                  <a:lnTo>
                    <a:pt x="893343" y="32448"/>
                  </a:lnTo>
                  <a:lnTo>
                    <a:pt x="844067" y="20459"/>
                  </a:lnTo>
                  <a:lnTo>
                    <a:pt x="795324" y="11214"/>
                  </a:lnTo>
                  <a:lnTo>
                    <a:pt x="746988" y="4724"/>
                  </a:lnTo>
                  <a:lnTo>
                    <a:pt x="698931" y="990"/>
                  </a:lnTo>
                  <a:lnTo>
                    <a:pt x="651014" y="0"/>
                  </a:lnTo>
                  <a:lnTo>
                    <a:pt x="603110" y="1752"/>
                  </a:lnTo>
                  <a:lnTo>
                    <a:pt x="555078" y="6248"/>
                  </a:lnTo>
                  <a:lnTo>
                    <a:pt x="506818" y="13487"/>
                  </a:lnTo>
                  <a:lnTo>
                    <a:pt x="458177" y="23469"/>
                  </a:lnTo>
                  <a:lnTo>
                    <a:pt x="409028" y="36195"/>
                  </a:lnTo>
                  <a:lnTo>
                    <a:pt x="359232" y="51650"/>
                  </a:lnTo>
                  <a:lnTo>
                    <a:pt x="308686" y="69862"/>
                  </a:lnTo>
                  <a:lnTo>
                    <a:pt x="278498" y="94449"/>
                  </a:lnTo>
                  <a:lnTo>
                    <a:pt x="239839" y="139560"/>
                  </a:lnTo>
                  <a:lnTo>
                    <a:pt x="195897" y="203339"/>
                  </a:lnTo>
                  <a:lnTo>
                    <a:pt x="172948" y="241681"/>
                  </a:lnTo>
                  <a:lnTo>
                    <a:pt x="149860" y="283997"/>
                  </a:lnTo>
                  <a:lnTo>
                    <a:pt x="127063" y="330073"/>
                  </a:lnTo>
                  <a:lnTo>
                    <a:pt x="104927" y="379679"/>
                  </a:lnTo>
                  <a:lnTo>
                    <a:pt x="83870" y="432587"/>
                  </a:lnTo>
                  <a:lnTo>
                    <a:pt x="64287" y="488581"/>
                  </a:lnTo>
                  <a:lnTo>
                    <a:pt x="46570" y="547420"/>
                  </a:lnTo>
                  <a:lnTo>
                    <a:pt x="31127" y="608863"/>
                  </a:lnTo>
                  <a:lnTo>
                    <a:pt x="18351" y="672719"/>
                  </a:lnTo>
                  <a:lnTo>
                    <a:pt x="8636" y="738720"/>
                  </a:lnTo>
                  <a:lnTo>
                    <a:pt x="2387" y="806665"/>
                  </a:lnTo>
                  <a:lnTo>
                    <a:pt x="0" y="876312"/>
                  </a:lnTo>
                  <a:lnTo>
                    <a:pt x="1816" y="945959"/>
                  </a:lnTo>
                  <a:lnTo>
                    <a:pt x="7632" y="1013904"/>
                  </a:lnTo>
                  <a:lnTo>
                    <a:pt x="17018" y="1079906"/>
                  </a:lnTo>
                  <a:lnTo>
                    <a:pt x="29591" y="1143749"/>
                  </a:lnTo>
                  <a:lnTo>
                    <a:pt x="44919" y="1205204"/>
                  </a:lnTo>
                  <a:lnTo>
                    <a:pt x="62598" y="1264043"/>
                  </a:lnTo>
                  <a:lnTo>
                    <a:pt x="82219" y="1320025"/>
                  </a:lnTo>
                  <a:lnTo>
                    <a:pt x="103365" y="1372933"/>
                  </a:lnTo>
                  <a:lnTo>
                    <a:pt x="125628" y="1422552"/>
                  </a:lnTo>
                  <a:lnTo>
                    <a:pt x="148615" y="1468628"/>
                  </a:lnTo>
                  <a:lnTo>
                    <a:pt x="171881" y="1510944"/>
                  </a:lnTo>
                  <a:lnTo>
                    <a:pt x="195046" y="1549273"/>
                  </a:lnTo>
                  <a:lnTo>
                    <a:pt x="217690" y="1583385"/>
                  </a:lnTo>
                  <a:lnTo>
                    <a:pt x="259765" y="1638071"/>
                  </a:lnTo>
                  <a:lnTo>
                    <a:pt x="294817" y="1673136"/>
                  </a:lnTo>
                  <a:lnTo>
                    <a:pt x="359232" y="1700961"/>
                  </a:lnTo>
                  <a:lnTo>
                    <a:pt x="409028" y="1716430"/>
                  </a:lnTo>
                  <a:lnTo>
                    <a:pt x="458177" y="1729143"/>
                  </a:lnTo>
                  <a:lnTo>
                    <a:pt x="506818" y="1739125"/>
                  </a:lnTo>
                  <a:lnTo>
                    <a:pt x="555078" y="1746377"/>
                  </a:lnTo>
                  <a:lnTo>
                    <a:pt x="603110" y="1750872"/>
                  </a:lnTo>
                  <a:lnTo>
                    <a:pt x="651014" y="1752625"/>
                  </a:lnTo>
                  <a:lnTo>
                    <a:pt x="698931" y="1751634"/>
                  </a:lnTo>
                  <a:lnTo>
                    <a:pt x="711835" y="1750631"/>
                  </a:lnTo>
                  <a:lnTo>
                    <a:pt x="708202" y="1849602"/>
                  </a:lnTo>
                  <a:lnTo>
                    <a:pt x="701903" y="2133574"/>
                  </a:lnTo>
                  <a:lnTo>
                    <a:pt x="708202" y="2290318"/>
                  </a:lnTo>
                  <a:lnTo>
                    <a:pt x="727075" y="2421547"/>
                  </a:lnTo>
                  <a:lnTo>
                    <a:pt x="737209" y="2477922"/>
                  </a:lnTo>
                  <a:lnTo>
                    <a:pt x="748817" y="2531910"/>
                  </a:lnTo>
                  <a:lnTo>
                    <a:pt x="762152" y="2583180"/>
                  </a:lnTo>
                  <a:lnTo>
                    <a:pt x="777455" y="2631389"/>
                  </a:lnTo>
                  <a:lnTo>
                    <a:pt x="795007" y="2676182"/>
                  </a:lnTo>
                  <a:lnTo>
                    <a:pt x="815047" y="2717228"/>
                  </a:lnTo>
                  <a:lnTo>
                    <a:pt x="837844" y="2754172"/>
                  </a:lnTo>
                  <a:lnTo>
                    <a:pt x="863638" y="2786684"/>
                  </a:lnTo>
                  <a:lnTo>
                    <a:pt x="892695" y="2814409"/>
                  </a:lnTo>
                  <a:lnTo>
                    <a:pt x="925283" y="2837015"/>
                  </a:lnTo>
                  <a:lnTo>
                    <a:pt x="961631" y="2854147"/>
                  </a:lnTo>
                  <a:lnTo>
                    <a:pt x="997953" y="2866656"/>
                  </a:lnTo>
                  <a:lnTo>
                    <a:pt x="1038009" y="2878137"/>
                  </a:lnTo>
                  <a:lnTo>
                    <a:pt x="1080528" y="2887561"/>
                  </a:lnTo>
                  <a:lnTo>
                    <a:pt x="1124242" y="2893885"/>
                  </a:lnTo>
                  <a:lnTo>
                    <a:pt x="1167904" y="2896108"/>
                  </a:lnTo>
                  <a:lnTo>
                    <a:pt x="1210246" y="2893187"/>
                  </a:lnTo>
                  <a:lnTo>
                    <a:pt x="1249984" y="2884081"/>
                  </a:lnTo>
                  <a:lnTo>
                    <a:pt x="1285887" y="2867787"/>
                  </a:lnTo>
                  <a:lnTo>
                    <a:pt x="1316659" y="2843276"/>
                  </a:lnTo>
                  <a:lnTo>
                    <a:pt x="1341056" y="2809494"/>
                  </a:lnTo>
                  <a:lnTo>
                    <a:pt x="1357807" y="2765437"/>
                  </a:lnTo>
                  <a:lnTo>
                    <a:pt x="1361605" y="2625547"/>
                  </a:lnTo>
                  <a:close/>
                </a:path>
              </a:pathLst>
            </a:custGeom>
            <a:solidFill>
              <a:srgbClr val="BB4E0E"/>
            </a:solidFill>
          </p:spPr>
          <p:txBody>
            <a:bodyPr wrap="square" lIns="0" tIns="0" rIns="0" bIns="0" rtlCol="0"/>
            <a:lstStyle/>
            <a:p>
              <a:endParaRPr/>
            </a:p>
          </p:txBody>
        </p:sp>
        <p:sp>
          <p:nvSpPr>
            <p:cNvPr id="19" name="object 19"/>
            <p:cNvSpPr/>
            <p:nvPr/>
          </p:nvSpPr>
          <p:spPr>
            <a:xfrm>
              <a:off x="18084410" y="9797663"/>
              <a:ext cx="602615" cy="186690"/>
            </a:xfrm>
            <a:custGeom>
              <a:avLst/>
              <a:gdLst/>
              <a:ahLst/>
              <a:cxnLst/>
              <a:rect l="l" t="t" r="r" b="b"/>
              <a:pathLst>
                <a:path w="602615" h="186690">
                  <a:moveTo>
                    <a:pt x="569874" y="0"/>
                  </a:moveTo>
                  <a:lnTo>
                    <a:pt x="556072" y="14187"/>
                  </a:lnTo>
                  <a:lnTo>
                    <a:pt x="533363" y="47060"/>
                  </a:lnTo>
                  <a:lnTo>
                    <a:pt x="518599" y="56858"/>
                  </a:lnTo>
                  <a:lnTo>
                    <a:pt x="473319" y="78938"/>
                  </a:lnTo>
                  <a:lnTo>
                    <a:pt x="396039" y="102330"/>
                  </a:lnTo>
                  <a:lnTo>
                    <a:pt x="285276" y="116063"/>
                  </a:lnTo>
                  <a:lnTo>
                    <a:pt x="185511" y="119334"/>
                  </a:lnTo>
                  <a:lnTo>
                    <a:pt x="127147" y="116005"/>
                  </a:lnTo>
                  <a:lnTo>
                    <a:pt x="87588" y="102098"/>
                  </a:lnTo>
                  <a:lnTo>
                    <a:pt x="44236" y="73635"/>
                  </a:lnTo>
                  <a:lnTo>
                    <a:pt x="38268" y="70273"/>
                  </a:lnTo>
                  <a:lnTo>
                    <a:pt x="24802" y="65778"/>
                  </a:lnTo>
                  <a:lnTo>
                    <a:pt x="10496" y="68533"/>
                  </a:lnTo>
                  <a:lnTo>
                    <a:pt x="2007" y="86922"/>
                  </a:lnTo>
                  <a:lnTo>
                    <a:pt x="0" y="109471"/>
                  </a:lnTo>
                  <a:lnTo>
                    <a:pt x="2751" y="122302"/>
                  </a:lnTo>
                  <a:lnTo>
                    <a:pt x="13339" y="130200"/>
                  </a:lnTo>
                  <a:lnTo>
                    <a:pt x="34844" y="137947"/>
                  </a:lnTo>
                  <a:lnTo>
                    <a:pt x="52146" y="146480"/>
                  </a:lnTo>
                  <a:lnTo>
                    <a:pt x="102871" y="164754"/>
                  </a:lnTo>
                  <a:lnTo>
                    <a:pt x="185248" y="181781"/>
                  </a:lnTo>
                  <a:lnTo>
                    <a:pt x="297506" y="186574"/>
                  </a:lnTo>
                  <a:lnTo>
                    <a:pt x="374747" y="179404"/>
                  </a:lnTo>
                  <a:lnTo>
                    <a:pt x="438232" y="166110"/>
                  </a:lnTo>
                  <a:lnTo>
                    <a:pt x="488818" y="149058"/>
                  </a:lnTo>
                  <a:lnTo>
                    <a:pt x="527366" y="130614"/>
                  </a:lnTo>
                  <a:lnTo>
                    <a:pt x="571781" y="99016"/>
                  </a:lnTo>
                  <a:lnTo>
                    <a:pt x="599527" y="58749"/>
                  </a:lnTo>
                  <a:lnTo>
                    <a:pt x="602168" y="36947"/>
                  </a:lnTo>
                  <a:lnTo>
                    <a:pt x="593183" y="16055"/>
                  </a:lnTo>
                  <a:lnTo>
                    <a:pt x="580374" y="1591"/>
                  </a:lnTo>
                  <a:lnTo>
                    <a:pt x="569874" y="0"/>
                  </a:lnTo>
                  <a:close/>
                </a:path>
              </a:pathLst>
            </a:custGeom>
            <a:solidFill>
              <a:srgbClr val="DECCAA"/>
            </a:solidFill>
          </p:spPr>
          <p:txBody>
            <a:bodyPr wrap="square" lIns="0" tIns="0" rIns="0" bIns="0" rtlCol="0"/>
            <a:lstStyle/>
            <a:p>
              <a:endParaRPr/>
            </a:p>
          </p:txBody>
        </p:sp>
        <p:sp>
          <p:nvSpPr>
            <p:cNvPr id="20" name="object 20"/>
            <p:cNvSpPr/>
            <p:nvPr/>
          </p:nvSpPr>
          <p:spPr>
            <a:xfrm>
              <a:off x="17402613" y="9027990"/>
              <a:ext cx="659765" cy="1631314"/>
            </a:xfrm>
            <a:custGeom>
              <a:avLst/>
              <a:gdLst/>
              <a:ahLst/>
              <a:cxnLst/>
              <a:rect l="l" t="t" r="r" b="b"/>
              <a:pathLst>
                <a:path w="659765" h="1631315">
                  <a:moveTo>
                    <a:pt x="103323" y="0"/>
                  </a:moveTo>
                  <a:lnTo>
                    <a:pt x="103323" y="1095348"/>
                  </a:lnTo>
                  <a:lnTo>
                    <a:pt x="81322" y="1133053"/>
                  </a:lnTo>
                  <a:lnTo>
                    <a:pt x="36361" y="1229628"/>
                  </a:lnTo>
                  <a:lnTo>
                    <a:pt x="0" y="1360265"/>
                  </a:lnTo>
                  <a:lnTo>
                    <a:pt x="3797" y="1500153"/>
                  </a:lnTo>
                  <a:lnTo>
                    <a:pt x="20548" y="1544212"/>
                  </a:lnTo>
                  <a:lnTo>
                    <a:pt x="44945" y="1577989"/>
                  </a:lnTo>
                  <a:lnTo>
                    <a:pt x="75722" y="1602511"/>
                  </a:lnTo>
                  <a:lnTo>
                    <a:pt x="111616" y="1618806"/>
                  </a:lnTo>
                  <a:lnTo>
                    <a:pt x="151363" y="1627902"/>
                  </a:lnTo>
                  <a:lnTo>
                    <a:pt x="193699" y="1630827"/>
                  </a:lnTo>
                  <a:lnTo>
                    <a:pt x="237360" y="1628609"/>
                  </a:lnTo>
                  <a:lnTo>
                    <a:pt x="281082" y="1622275"/>
                  </a:lnTo>
                  <a:lnTo>
                    <a:pt x="323600" y="1612854"/>
                  </a:lnTo>
                  <a:lnTo>
                    <a:pt x="363652" y="1601374"/>
                  </a:lnTo>
                  <a:lnTo>
                    <a:pt x="399973" y="1588862"/>
                  </a:lnTo>
                  <a:lnTo>
                    <a:pt x="436327" y="1571729"/>
                  </a:lnTo>
                  <a:lnTo>
                    <a:pt x="468905" y="1549127"/>
                  </a:lnTo>
                  <a:lnTo>
                    <a:pt x="497965" y="1521400"/>
                  </a:lnTo>
                  <a:lnTo>
                    <a:pt x="523763" y="1488891"/>
                  </a:lnTo>
                  <a:lnTo>
                    <a:pt x="546554" y="1451943"/>
                  </a:lnTo>
                  <a:lnTo>
                    <a:pt x="566596" y="1410899"/>
                  </a:lnTo>
                  <a:lnTo>
                    <a:pt x="584145" y="1366104"/>
                  </a:lnTo>
                  <a:lnTo>
                    <a:pt x="599456" y="1317899"/>
                  </a:lnTo>
                  <a:lnTo>
                    <a:pt x="612787" y="1266630"/>
                  </a:lnTo>
                  <a:lnTo>
                    <a:pt x="624393" y="1212638"/>
                  </a:lnTo>
                  <a:lnTo>
                    <a:pt x="634532" y="1156268"/>
                  </a:lnTo>
                  <a:lnTo>
                    <a:pt x="653409" y="1025042"/>
                  </a:lnTo>
                  <a:lnTo>
                    <a:pt x="659701" y="868296"/>
                  </a:lnTo>
                  <a:lnTo>
                    <a:pt x="653409" y="584327"/>
                  </a:lnTo>
                  <a:lnTo>
                    <a:pt x="634532" y="71432"/>
                  </a:lnTo>
                  <a:lnTo>
                    <a:pt x="103323" y="0"/>
                  </a:lnTo>
                  <a:close/>
                </a:path>
              </a:pathLst>
            </a:custGeom>
            <a:solidFill>
              <a:srgbClr val="BB4E0E"/>
            </a:solidFill>
          </p:spPr>
          <p:txBody>
            <a:bodyPr wrap="square" lIns="0" tIns="0" rIns="0" bIns="0" rtlCol="0"/>
            <a:lstStyle/>
            <a:p>
              <a:endParaRPr/>
            </a:p>
          </p:txBody>
        </p:sp>
        <p:sp>
          <p:nvSpPr>
            <p:cNvPr id="21" name="object 21"/>
            <p:cNvSpPr/>
            <p:nvPr/>
          </p:nvSpPr>
          <p:spPr>
            <a:xfrm>
              <a:off x="17478134" y="9834353"/>
              <a:ext cx="602615" cy="186690"/>
            </a:xfrm>
            <a:custGeom>
              <a:avLst/>
              <a:gdLst/>
              <a:ahLst/>
              <a:cxnLst/>
              <a:rect l="l" t="t" r="r" b="b"/>
              <a:pathLst>
                <a:path w="602615" h="186690">
                  <a:moveTo>
                    <a:pt x="32294" y="0"/>
                  </a:moveTo>
                  <a:lnTo>
                    <a:pt x="21793" y="1591"/>
                  </a:lnTo>
                  <a:lnTo>
                    <a:pt x="8984" y="16055"/>
                  </a:lnTo>
                  <a:lnTo>
                    <a:pt x="0" y="36947"/>
                  </a:lnTo>
                  <a:lnTo>
                    <a:pt x="2640" y="58749"/>
                  </a:lnTo>
                  <a:lnTo>
                    <a:pt x="30387" y="99016"/>
                  </a:lnTo>
                  <a:lnTo>
                    <a:pt x="74801" y="130614"/>
                  </a:lnTo>
                  <a:lnTo>
                    <a:pt x="113349" y="149058"/>
                  </a:lnTo>
                  <a:lnTo>
                    <a:pt x="163936" y="166110"/>
                  </a:lnTo>
                  <a:lnTo>
                    <a:pt x="227420" y="179404"/>
                  </a:lnTo>
                  <a:lnTo>
                    <a:pt x="304661" y="186574"/>
                  </a:lnTo>
                  <a:lnTo>
                    <a:pt x="416920" y="181781"/>
                  </a:lnTo>
                  <a:lnTo>
                    <a:pt x="499297" y="164754"/>
                  </a:lnTo>
                  <a:lnTo>
                    <a:pt x="550022" y="146480"/>
                  </a:lnTo>
                  <a:lnTo>
                    <a:pt x="567323" y="137947"/>
                  </a:lnTo>
                  <a:lnTo>
                    <a:pt x="588828" y="130200"/>
                  </a:lnTo>
                  <a:lnTo>
                    <a:pt x="599417" y="122302"/>
                  </a:lnTo>
                  <a:lnTo>
                    <a:pt x="602168" y="109471"/>
                  </a:lnTo>
                  <a:lnTo>
                    <a:pt x="600160" y="86922"/>
                  </a:lnTo>
                  <a:lnTo>
                    <a:pt x="591671" y="68533"/>
                  </a:lnTo>
                  <a:lnTo>
                    <a:pt x="577365" y="65778"/>
                  </a:lnTo>
                  <a:lnTo>
                    <a:pt x="563899" y="70273"/>
                  </a:lnTo>
                  <a:lnTo>
                    <a:pt x="557931" y="73635"/>
                  </a:lnTo>
                  <a:lnTo>
                    <a:pt x="514579" y="102098"/>
                  </a:lnTo>
                  <a:lnTo>
                    <a:pt x="475020" y="116005"/>
                  </a:lnTo>
                  <a:lnTo>
                    <a:pt x="416656" y="119334"/>
                  </a:lnTo>
                  <a:lnTo>
                    <a:pt x="316891" y="116063"/>
                  </a:lnTo>
                  <a:lnTo>
                    <a:pt x="206128" y="102330"/>
                  </a:lnTo>
                  <a:lnTo>
                    <a:pt x="128848" y="78938"/>
                  </a:lnTo>
                  <a:lnTo>
                    <a:pt x="83568" y="56858"/>
                  </a:lnTo>
                  <a:lnTo>
                    <a:pt x="68805" y="47060"/>
                  </a:lnTo>
                  <a:lnTo>
                    <a:pt x="46095" y="14187"/>
                  </a:lnTo>
                  <a:lnTo>
                    <a:pt x="32294" y="0"/>
                  </a:lnTo>
                  <a:close/>
                </a:path>
              </a:pathLst>
            </a:custGeom>
            <a:solidFill>
              <a:srgbClr val="DECCAA"/>
            </a:solidFill>
          </p:spPr>
          <p:txBody>
            <a:bodyPr wrap="square" lIns="0" tIns="0" rIns="0" bIns="0" rtlCol="0"/>
            <a:lstStyle/>
            <a:p>
              <a:endParaRPr/>
            </a:p>
          </p:txBody>
        </p:sp>
        <p:sp>
          <p:nvSpPr>
            <p:cNvPr id="22" name="object 22"/>
            <p:cNvSpPr/>
            <p:nvPr/>
          </p:nvSpPr>
          <p:spPr>
            <a:xfrm>
              <a:off x="17140404" y="6376339"/>
              <a:ext cx="1893570" cy="1621790"/>
            </a:xfrm>
            <a:custGeom>
              <a:avLst/>
              <a:gdLst/>
              <a:ahLst/>
              <a:cxnLst/>
              <a:rect l="l" t="t" r="r" b="b"/>
              <a:pathLst>
                <a:path w="1893569" h="1621790">
                  <a:moveTo>
                    <a:pt x="946641" y="0"/>
                  </a:moveTo>
                  <a:lnTo>
                    <a:pt x="896366" y="1083"/>
                  </a:lnTo>
                  <a:lnTo>
                    <a:pt x="846775" y="4308"/>
                  </a:lnTo>
                  <a:lnTo>
                    <a:pt x="797932" y="9642"/>
                  </a:lnTo>
                  <a:lnTo>
                    <a:pt x="749904" y="17048"/>
                  </a:lnTo>
                  <a:lnTo>
                    <a:pt x="702756" y="26490"/>
                  </a:lnTo>
                  <a:lnTo>
                    <a:pt x="656552" y="37935"/>
                  </a:lnTo>
                  <a:lnTo>
                    <a:pt x="611359" y="51346"/>
                  </a:lnTo>
                  <a:lnTo>
                    <a:pt x="567242" y="66689"/>
                  </a:lnTo>
                  <a:lnTo>
                    <a:pt x="524267" y="83928"/>
                  </a:lnTo>
                  <a:lnTo>
                    <a:pt x="482498" y="103028"/>
                  </a:lnTo>
                  <a:lnTo>
                    <a:pt x="442002" y="123954"/>
                  </a:lnTo>
                  <a:lnTo>
                    <a:pt x="402843" y="146670"/>
                  </a:lnTo>
                  <a:lnTo>
                    <a:pt x="365087" y="171142"/>
                  </a:lnTo>
                  <a:lnTo>
                    <a:pt x="328800" y="197334"/>
                  </a:lnTo>
                  <a:lnTo>
                    <a:pt x="294047" y="225210"/>
                  </a:lnTo>
                  <a:lnTo>
                    <a:pt x="260893" y="254737"/>
                  </a:lnTo>
                  <a:lnTo>
                    <a:pt x="229404" y="285878"/>
                  </a:lnTo>
                  <a:lnTo>
                    <a:pt x="199645" y="318598"/>
                  </a:lnTo>
                  <a:lnTo>
                    <a:pt x="171682" y="352862"/>
                  </a:lnTo>
                  <a:lnTo>
                    <a:pt x="145580" y="388635"/>
                  </a:lnTo>
                  <a:lnTo>
                    <a:pt x="121404" y="425882"/>
                  </a:lnTo>
                  <a:lnTo>
                    <a:pt x="99221" y="464567"/>
                  </a:lnTo>
                  <a:lnTo>
                    <a:pt x="79094" y="504655"/>
                  </a:lnTo>
                  <a:lnTo>
                    <a:pt x="61091" y="546111"/>
                  </a:lnTo>
                  <a:lnTo>
                    <a:pt x="45275" y="588900"/>
                  </a:lnTo>
                  <a:lnTo>
                    <a:pt x="31714" y="632986"/>
                  </a:lnTo>
                  <a:lnTo>
                    <a:pt x="20471" y="678335"/>
                  </a:lnTo>
                  <a:lnTo>
                    <a:pt x="11613" y="724911"/>
                  </a:lnTo>
                  <a:lnTo>
                    <a:pt x="5205" y="772678"/>
                  </a:lnTo>
                  <a:lnTo>
                    <a:pt x="1312" y="821603"/>
                  </a:lnTo>
                  <a:lnTo>
                    <a:pt x="0" y="871648"/>
                  </a:lnTo>
                  <a:lnTo>
                    <a:pt x="1400" y="922946"/>
                  </a:lnTo>
                  <a:lnTo>
                    <a:pt x="5554" y="972287"/>
                  </a:lnTo>
                  <a:lnTo>
                    <a:pt x="12390" y="1019686"/>
                  </a:lnTo>
                  <a:lnTo>
                    <a:pt x="21834" y="1065159"/>
                  </a:lnTo>
                  <a:lnTo>
                    <a:pt x="33815" y="1108722"/>
                  </a:lnTo>
                  <a:lnTo>
                    <a:pt x="48260" y="1150388"/>
                  </a:lnTo>
                  <a:lnTo>
                    <a:pt x="65098" y="1190174"/>
                  </a:lnTo>
                  <a:lnTo>
                    <a:pt x="84256" y="1228096"/>
                  </a:lnTo>
                  <a:lnTo>
                    <a:pt x="105663" y="1264167"/>
                  </a:lnTo>
                  <a:lnTo>
                    <a:pt x="129245" y="1298404"/>
                  </a:lnTo>
                  <a:lnTo>
                    <a:pt x="154930" y="1330822"/>
                  </a:lnTo>
                  <a:lnTo>
                    <a:pt x="182648" y="1361436"/>
                  </a:lnTo>
                  <a:lnTo>
                    <a:pt x="212324" y="1390261"/>
                  </a:lnTo>
                  <a:lnTo>
                    <a:pt x="243888" y="1417313"/>
                  </a:lnTo>
                  <a:lnTo>
                    <a:pt x="277266" y="1442607"/>
                  </a:lnTo>
                  <a:lnTo>
                    <a:pt x="312387" y="1466159"/>
                  </a:lnTo>
                  <a:lnTo>
                    <a:pt x="349179" y="1487983"/>
                  </a:lnTo>
                  <a:lnTo>
                    <a:pt x="387569" y="1508095"/>
                  </a:lnTo>
                  <a:lnTo>
                    <a:pt x="427485" y="1526510"/>
                  </a:lnTo>
                  <a:lnTo>
                    <a:pt x="468855" y="1543243"/>
                  </a:lnTo>
                  <a:lnTo>
                    <a:pt x="511607" y="1558310"/>
                  </a:lnTo>
                  <a:lnTo>
                    <a:pt x="555668" y="1571727"/>
                  </a:lnTo>
                  <a:lnTo>
                    <a:pt x="600967" y="1583507"/>
                  </a:lnTo>
                  <a:lnTo>
                    <a:pt x="647431" y="1593668"/>
                  </a:lnTo>
                  <a:lnTo>
                    <a:pt x="694988" y="1602223"/>
                  </a:lnTo>
                  <a:lnTo>
                    <a:pt x="743565" y="1609188"/>
                  </a:lnTo>
                  <a:lnTo>
                    <a:pt x="793092" y="1614579"/>
                  </a:lnTo>
                  <a:lnTo>
                    <a:pt x="843495" y="1618411"/>
                  </a:lnTo>
                  <a:lnTo>
                    <a:pt x="894702" y="1620699"/>
                  </a:lnTo>
                  <a:lnTo>
                    <a:pt x="946641" y="1621458"/>
                  </a:lnTo>
                  <a:lnTo>
                    <a:pt x="998580" y="1620699"/>
                  </a:lnTo>
                  <a:lnTo>
                    <a:pt x="1049787" y="1618411"/>
                  </a:lnTo>
                  <a:lnTo>
                    <a:pt x="1100190" y="1614579"/>
                  </a:lnTo>
                  <a:lnTo>
                    <a:pt x="1149716" y="1609188"/>
                  </a:lnTo>
                  <a:lnTo>
                    <a:pt x="1198293" y="1602223"/>
                  </a:lnTo>
                  <a:lnTo>
                    <a:pt x="1245850" y="1593668"/>
                  </a:lnTo>
                  <a:lnTo>
                    <a:pt x="1292314" y="1583507"/>
                  </a:lnTo>
                  <a:lnTo>
                    <a:pt x="1337612" y="1571727"/>
                  </a:lnTo>
                  <a:lnTo>
                    <a:pt x="1381673" y="1558310"/>
                  </a:lnTo>
                  <a:lnTo>
                    <a:pt x="1424424" y="1543243"/>
                  </a:lnTo>
                  <a:lnTo>
                    <a:pt x="1465794" y="1526510"/>
                  </a:lnTo>
                  <a:lnTo>
                    <a:pt x="1505709" y="1508095"/>
                  </a:lnTo>
                  <a:lnTo>
                    <a:pt x="1544099" y="1487983"/>
                  </a:lnTo>
                  <a:lnTo>
                    <a:pt x="1580890" y="1466159"/>
                  </a:lnTo>
                  <a:lnTo>
                    <a:pt x="1616011" y="1442607"/>
                  </a:lnTo>
                  <a:lnTo>
                    <a:pt x="1649388" y="1417313"/>
                  </a:lnTo>
                  <a:lnTo>
                    <a:pt x="1680951" y="1390261"/>
                  </a:lnTo>
                  <a:lnTo>
                    <a:pt x="1710627" y="1361436"/>
                  </a:lnTo>
                  <a:lnTo>
                    <a:pt x="1738344" y="1330822"/>
                  </a:lnTo>
                  <a:lnTo>
                    <a:pt x="1764029" y="1298404"/>
                  </a:lnTo>
                  <a:lnTo>
                    <a:pt x="1787611" y="1264167"/>
                  </a:lnTo>
                  <a:lnTo>
                    <a:pt x="1809017" y="1228096"/>
                  </a:lnTo>
                  <a:lnTo>
                    <a:pt x="1828174" y="1190174"/>
                  </a:lnTo>
                  <a:lnTo>
                    <a:pt x="1845012" y="1150388"/>
                  </a:lnTo>
                  <a:lnTo>
                    <a:pt x="1859457" y="1108722"/>
                  </a:lnTo>
                  <a:lnTo>
                    <a:pt x="1871438" y="1065159"/>
                  </a:lnTo>
                  <a:lnTo>
                    <a:pt x="1880882" y="1019686"/>
                  </a:lnTo>
                  <a:lnTo>
                    <a:pt x="1887717" y="972287"/>
                  </a:lnTo>
                  <a:lnTo>
                    <a:pt x="1891871" y="922946"/>
                  </a:lnTo>
                  <a:lnTo>
                    <a:pt x="1893272" y="871648"/>
                  </a:lnTo>
                  <a:lnTo>
                    <a:pt x="1891960" y="821603"/>
                  </a:lnTo>
                  <a:lnTo>
                    <a:pt x="1888067" y="772678"/>
                  </a:lnTo>
                  <a:lnTo>
                    <a:pt x="1881659" y="724911"/>
                  </a:lnTo>
                  <a:lnTo>
                    <a:pt x="1872801" y="678335"/>
                  </a:lnTo>
                  <a:lnTo>
                    <a:pt x="1861558" y="632986"/>
                  </a:lnTo>
                  <a:lnTo>
                    <a:pt x="1847997" y="588900"/>
                  </a:lnTo>
                  <a:lnTo>
                    <a:pt x="1832182" y="546111"/>
                  </a:lnTo>
                  <a:lnTo>
                    <a:pt x="1814179" y="504655"/>
                  </a:lnTo>
                  <a:lnTo>
                    <a:pt x="1794053" y="464567"/>
                  </a:lnTo>
                  <a:lnTo>
                    <a:pt x="1771869" y="425882"/>
                  </a:lnTo>
                  <a:lnTo>
                    <a:pt x="1747694" y="388635"/>
                  </a:lnTo>
                  <a:lnTo>
                    <a:pt x="1721593" y="352862"/>
                  </a:lnTo>
                  <a:lnTo>
                    <a:pt x="1693630" y="318598"/>
                  </a:lnTo>
                  <a:lnTo>
                    <a:pt x="1663872" y="285878"/>
                  </a:lnTo>
                  <a:lnTo>
                    <a:pt x="1632383" y="254737"/>
                  </a:lnTo>
                  <a:lnTo>
                    <a:pt x="1599230" y="225210"/>
                  </a:lnTo>
                  <a:lnTo>
                    <a:pt x="1564477" y="197334"/>
                  </a:lnTo>
                  <a:lnTo>
                    <a:pt x="1528190" y="171142"/>
                  </a:lnTo>
                  <a:lnTo>
                    <a:pt x="1490435" y="146670"/>
                  </a:lnTo>
                  <a:lnTo>
                    <a:pt x="1451277" y="123954"/>
                  </a:lnTo>
                  <a:lnTo>
                    <a:pt x="1410781" y="103028"/>
                  </a:lnTo>
                  <a:lnTo>
                    <a:pt x="1369013" y="83928"/>
                  </a:lnTo>
                  <a:lnTo>
                    <a:pt x="1326038" y="66689"/>
                  </a:lnTo>
                  <a:lnTo>
                    <a:pt x="1281921" y="51346"/>
                  </a:lnTo>
                  <a:lnTo>
                    <a:pt x="1236729" y="37935"/>
                  </a:lnTo>
                  <a:lnTo>
                    <a:pt x="1190525" y="26490"/>
                  </a:lnTo>
                  <a:lnTo>
                    <a:pt x="1143377" y="17048"/>
                  </a:lnTo>
                  <a:lnTo>
                    <a:pt x="1095349" y="9642"/>
                  </a:lnTo>
                  <a:lnTo>
                    <a:pt x="1046507" y="4308"/>
                  </a:lnTo>
                  <a:lnTo>
                    <a:pt x="996916" y="1083"/>
                  </a:lnTo>
                  <a:lnTo>
                    <a:pt x="946641" y="0"/>
                  </a:lnTo>
                  <a:close/>
                </a:path>
              </a:pathLst>
            </a:custGeom>
            <a:solidFill>
              <a:srgbClr val="BB4E0E"/>
            </a:solidFill>
          </p:spPr>
          <p:txBody>
            <a:bodyPr wrap="square" lIns="0" tIns="0" rIns="0" bIns="0" rtlCol="0"/>
            <a:lstStyle/>
            <a:p>
              <a:endParaRPr/>
            </a:p>
          </p:txBody>
        </p:sp>
        <p:sp>
          <p:nvSpPr>
            <p:cNvPr id="23" name="object 23"/>
            <p:cNvSpPr/>
            <p:nvPr/>
          </p:nvSpPr>
          <p:spPr>
            <a:xfrm>
              <a:off x="17327861" y="6563790"/>
              <a:ext cx="1518920" cy="1106170"/>
            </a:xfrm>
            <a:custGeom>
              <a:avLst/>
              <a:gdLst/>
              <a:ahLst/>
              <a:cxnLst/>
              <a:rect l="l" t="t" r="r" b="b"/>
              <a:pathLst>
                <a:path w="1518919" h="1106170">
                  <a:moveTo>
                    <a:pt x="759181" y="0"/>
                  </a:moveTo>
                  <a:lnTo>
                    <a:pt x="706587" y="1255"/>
                  </a:lnTo>
                  <a:lnTo>
                    <a:pt x="654891" y="4997"/>
                  </a:lnTo>
                  <a:lnTo>
                    <a:pt x="604215" y="11186"/>
                  </a:lnTo>
                  <a:lnTo>
                    <a:pt x="554684" y="19784"/>
                  </a:lnTo>
                  <a:lnTo>
                    <a:pt x="506421" y="30751"/>
                  </a:lnTo>
                  <a:lnTo>
                    <a:pt x="459550" y="44049"/>
                  </a:lnTo>
                  <a:lnTo>
                    <a:pt x="414194" y="59639"/>
                  </a:lnTo>
                  <a:lnTo>
                    <a:pt x="370477" y="77483"/>
                  </a:lnTo>
                  <a:lnTo>
                    <a:pt x="328523" y="97540"/>
                  </a:lnTo>
                  <a:lnTo>
                    <a:pt x="288456" y="119774"/>
                  </a:lnTo>
                  <a:lnTo>
                    <a:pt x="250398" y="144144"/>
                  </a:lnTo>
                  <a:lnTo>
                    <a:pt x="214475" y="170612"/>
                  </a:lnTo>
                  <a:lnTo>
                    <a:pt x="174374" y="205060"/>
                  </a:lnTo>
                  <a:lnTo>
                    <a:pt x="138290" y="241811"/>
                  </a:lnTo>
                  <a:lnTo>
                    <a:pt x="106271" y="280769"/>
                  </a:lnTo>
                  <a:lnTo>
                    <a:pt x="78366" y="321835"/>
                  </a:lnTo>
                  <a:lnTo>
                    <a:pt x="54621" y="364911"/>
                  </a:lnTo>
                  <a:lnTo>
                    <a:pt x="35086" y="409900"/>
                  </a:lnTo>
                  <a:lnTo>
                    <a:pt x="19808" y="456705"/>
                  </a:lnTo>
                  <a:lnTo>
                    <a:pt x="8835" y="505226"/>
                  </a:lnTo>
                  <a:lnTo>
                    <a:pt x="2216" y="555366"/>
                  </a:lnTo>
                  <a:lnTo>
                    <a:pt x="0" y="607028"/>
                  </a:lnTo>
                  <a:lnTo>
                    <a:pt x="2411" y="660491"/>
                  </a:lnTo>
                  <a:lnTo>
                    <a:pt x="9666" y="710763"/>
                  </a:lnTo>
                  <a:lnTo>
                    <a:pt x="21794" y="757903"/>
                  </a:lnTo>
                  <a:lnTo>
                    <a:pt x="38826" y="801967"/>
                  </a:lnTo>
                  <a:lnTo>
                    <a:pt x="60792" y="843012"/>
                  </a:lnTo>
                  <a:lnTo>
                    <a:pt x="87724" y="881097"/>
                  </a:lnTo>
                  <a:lnTo>
                    <a:pt x="119650" y="916278"/>
                  </a:lnTo>
                  <a:lnTo>
                    <a:pt x="156603" y="948613"/>
                  </a:lnTo>
                  <a:lnTo>
                    <a:pt x="198611" y="978158"/>
                  </a:lnTo>
                  <a:lnTo>
                    <a:pt x="232937" y="998237"/>
                  </a:lnTo>
                  <a:lnTo>
                    <a:pt x="269757" y="1016657"/>
                  </a:lnTo>
                  <a:lnTo>
                    <a:pt x="309000" y="1033401"/>
                  </a:lnTo>
                  <a:lnTo>
                    <a:pt x="350592" y="1048454"/>
                  </a:lnTo>
                  <a:lnTo>
                    <a:pt x="394461" y="1061797"/>
                  </a:lnTo>
                  <a:lnTo>
                    <a:pt x="440533" y="1073416"/>
                  </a:lnTo>
                  <a:lnTo>
                    <a:pt x="488737" y="1083292"/>
                  </a:lnTo>
                  <a:lnTo>
                    <a:pt x="539000" y="1091411"/>
                  </a:lnTo>
                  <a:lnTo>
                    <a:pt x="591248" y="1097754"/>
                  </a:lnTo>
                  <a:lnTo>
                    <a:pt x="645409" y="1102305"/>
                  </a:lnTo>
                  <a:lnTo>
                    <a:pt x="701411" y="1105048"/>
                  </a:lnTo>
                  <a:lnTo>
                    <a:pt x="759181" y="1105966"/>
                  </a:lnTo>
                  <a:lnTo>
                    <a:pt x="816950" y="1105048"/>
                  </a:lnTo>
                  <a:lnTo>
                    <a:pt x="872952" y="1102305"/>
                  </a:lnTo>
                  <a:lnTo>
                    <a:pt x="927113" y="1097754"/>
                  </a:lnTo>
                  <a:lnTo>
                    <a:pt x="979362" y="1091411"/>
                  </a:lnTo>
                  <a:lnTo>
                    <a:pt x="1029624" y="1083292"/>
                  </a:lnTo>
                  <a:lnTo>
                    <a:pt x="1077828" y="1073416"/>
                  </a:lnTo>
                  <a:lnTo>
                    <a:pt x="1123901" y="1061797"/>
                  </a:lnTo>
                  <a:lnTo>
                    <a:pt x="1167769" y="1048454"/>
                  </a:lnTo>
                  <a:lnTo>
                    <a:pt x="1209361" y="1033401"/>
                  </a:lnTo>
                  <a:lnTo>
                    <a:pt x="1248604" y="1016657"/>
                  </a:lnTo>
                  <a:lnTo>
                    <a:pt x="1285424" y="998237"/>
                  </a:lnTo>
                  <a:lnTo>
                    <a:pt x="1319750" y="978158"/>
                  </a:lnTo>
                  <a:lnTo>
                    <a:pt x="1361761" y="948613"/>
                  </a:lnTo>
                  <a:lnTo>
                    <a:pt x="1398715" y="916278"/>
                  </a:lnTo>
                  <a:lnTo>
                    <a:pt x="1430642" y="881097"/>
                  </a:lnTo>
                  <a:lnTo>
                    <a:pt x="1457573" y="843012"/>
                  </a:lnTo>
                  <a:lnTo>
                    <a:pt x="1479539" y="801967"/>
                  </a:lnTo>
                  <a:lnTo>
                    <a:pt x="1496570" y="757903"/>
                  </a:lnTo>
                  <a:lnTo>
                    <a:pt x="1508697" y="710763"/>
                  </a:lnTo>
                  <a:lnTo>
                    <a:pt x="1515951" y="660491"/>
                  </a:lnTo>
                  <a:lnTo>
                    <a:pt x="1518362" y="607028"/>
                  </a:lnTo>
                  <a:lnTo>
                    <a:pt x="1516145" y="555366"/>
                  </a:lnTo>
                  <a:lnTo>
                    <a:pt x="1509526" y="505226"/>
                  </a:lnTo>
                  <a:lnTo>
                    <a:pt x="1498554" y="456705"/>
                  </a:lnTo>
                  <a:lnTo>
                    <a:pt x="1483276" y="409900"/>
                  </a:lnTo>
                  <a:lnTo>
                    <a:pt x="1463740" y="364911"/>
                  </a:lnTo>
                  <a:lnTo>
                    <a:pt x="1439996" y="321835"/>
                  </a:lnTo>
                  <a:lnTo>
                    <a:pt x="1412090" y="280769"/>
                  </a:lnTo>
                  <a:lnTo>
                    <a:pt x="1380071" y="241811"/>
                  </a:lnTo>
                  <a:lnTo>
                    <a:pt x="1343987" y="205060"/>
                  </a:lnTo>
                  <a:lnTo>
                    <a:pt x="1303887" y="170612"/>
                  </a:lnTo>
                  <a:lnTo>
                    <a:pt x="1267965" y="144144"/>
                  </a:lnTo>
                  <a:lnTo>
                    <a:pt x="1229910" y="119774"/>
                  </a:lnTo>
                  <a:lnTo>
                    <a:pt x="1189844" y="97540"/>
                  </a:lnTo>
                  <a:lnTo>
                    <a:pt x="1147891" y="77483"/>
                  </a:lnTo>
                  <a:lnTo>
                    <a:pt x="1104175" y="59639"/>
                  </a:lnTo>
                  <a:lnTo>
                    <a:pt x="1058819" y="44049"/>
                  </a:lnTo>
                  <a:lnTo>
                    <a:pt x="1011948" y="30751"/>
                  </a:lnTo>
                  <a:lnTo>
                    <a:pt x="963684" y="19784"/>
                  </a:lnTo>
                  <a:lnTo>
                    <a:pt x="914152" y="11186"/>
                  </a:lnTo>
                  <a:lnTo>
                    <a:pt x="863475" y="4997"/>
                  </a:lnTo>
                  <a:lnTo>
                    <a:pt x="811777" y="1255"/>
                  </a:lnTo>
                  <a:lnTo>
                    <a:pt x="759181" y="0"/>
                  </a:lnTo>
                  <a:close/>
                </a:path>
              </a:pathLst>
            </a:custGeom>
            <a:solidFill>
              <a:srgbClr val="76A49A"/>
            </a:solidFill>
          </p:spPr>
          <p:txBody>
            <a:bodyPr wrap="square" lIns="0" tIns="0" rIns="0" bIns="0" rtlCol="0"/>
            <a:lstStyle/>
            <a:p>
              <a:endParaRPr/>
            </a:p>
          </p:txBody>
        </p:sp>
        <p:sp>
          <p:nvSpPr>
            <p:cNvPr id="24" name="object 24"/>
            <p:cNvSpPr/>
            <p:nvPr/>
          </p:nvSpPr>
          <p:spPr>
            <a:xfrm>
              <a:off x="17712138" y="8073501"/>
              <a:ext cx="675005" cy="739775"/>
            </a:xfrm>
            <a:custGeom>
              <a:avLst/>
              <a:gdLst/>
              <a:ahLst/>
              <a:cxnLst/>
              <a:rect l="l" t="t" r="r" b="b"/>
              <a:pathLst>
                <a:path w="675005" h="739775">
                  <a:moveTo>
                    <a:pt x="570118" y="0"/>
                  </a:moveTo>
                  <a:lnTo>
                    <a:pt x="104708" y="0"/>
                  </a:lnTo>
                  <a:lnTo>
                    <a:pt x="64052" y="8262"/>
                  </a:lnTo>
                  <a:lnTo>
                    <a:pt x="30758" y="30758"/>
                  </a:lnTo>
                  <a:lnTo>
                    <a:pt x="8262" y="64052"/>
                  </a:lnTo>
                  <a:lnTo>
                    <a:pt x="0" y="104708"/>
                  </a:lnTo>
                  <a:lnTo>
                    <a:pt x="0" y="635006"/>
                  </a:lnTo>
                  <a:lnTo>
                    <a:pt x="8262" y="675663"/>
                  </a:lnTo>
                  <a:lnTo>
                    <a:pt x="30758" y="708957"/>
                  </a:lnTo>
                  <a:lnTo>
                    <a:pt x="64052" y="731453"/>
                  </a:lnTo>
                  <a:lnTo>
                    <a:pt x="104708" y="739715"/>
                  </a:lnTo>
                  <a:lnTo>
                    <a:pt x="570118" y="739715"/>
                  </a:lnTo>
                  <a:lnTo>
                    <a:pt x="610775" y="731453"/>
                  </a:lnTo>
                  <a:lnTo>
                    <a:pt x="644069" y="708957"/>
                  </a:lnTo>
                  <a:lnTo>
                    <a:pt x="666565" y="675663"/>
                  </a:lnTo>
                  <a:lnTo>
                    <a:pt x="674827" y="635006"/>
                  </a:lnTo>
                  <a:lnTo>
                    <a:pt x="674827" y="104708"/>
                  </a:lnTo>
                  <a:lnTo>
                    <a:pt x="666565" y="64052"/>
                  </a:lnTo>
                  <a:lnTo>
                    <a:pt x="644069" y="30758"/>
                  </a:lnTo>
                  <a:lnTo>
                    <a:pt x="610775" y="8262"/>
                  </a:lnTo>
                  <a:lnTo>
                    <a:pt x="570118" y="0"/>
                  </a:lnTo>
                  <a:close/>
                </a:path>
              </a:pathLst>
            </a:custGeom>
            <a:solidFill>
              <a:srgbClr val="DECCAA"/>
            </a:solidFill>
          </p:spPr>
          <p:txBody>
            <a:bodyPr wrap="square" lIns="0" tIns="0" rIns="0" bIns="0" rtlCol="0"/>
            <a:lstStyle/>
            <a:p>
              <a:endParaRPr/>
            </a:p>
          </p:txBody>
        </p:sp>
        <p:pic>
          <p:nvPicPr>
            <p:cNvPr id="25" name="object 25"/>
            <p:cNvPicPr/>
            <p:nvPr/>
          </p:nvPicPr>
          <p:blipFill>
            <a:blip r:embed="rId11" cstate="print"/>
            <a:stretch>
              <a:fillRect/>
            </a:stretch>
          </p:blipFill>
          <p:spPr>
            <a:xfrm>
              <a:off x="18092850" y="8168708"/>
              <a:ext cx="229228" cy="229228"/>
            </a:xfrm>
            <a:prstGeom prst="rect">
              <a:avLst/>
            </a:prstGeom>
          </p:spPr>
        </p:pic>
        <p:pic>
          <p:nvPicPr>
            <p:cNvPr id="26" name="object 26"/>
            <p:cNvPicPr/>
            <p:nvPr/>
          </p:nvPicPr>
          <p:blipFill>
            <a:blip r:embed="rId12" cstate="print"/>
            <a:stretch>
              <a:fillRect/>
            </a:stretch>
          </p:blipFill>
          <p:spPr>
            <a:xfrm>
              <a:off x="17783514" y="8168708"/>
              <a:ext cx="229228" cy="229228"/>
            </a:xfrm>
            <a:prstGeom prst="rect">
              <a:avLst/>
            </a:prstGeom>
          </p:spPr>
        </p:pic>
        <p:sp>
          <p:nvSpPr>
            <p:cNvPr id="27" name="object 27"/>
            <p:cNvSpPr/>
            <p:nvPr/>
          </p:nvSpPr>
          <p:spPr>
            <a:xfrm>
              <a:off x="17226123" y="7885877"/>
              <a:ext cx="702945" cy="974725"/>
            </a:xfrm>
            <a:custGeom>
              <a:avLst/>
              <a:gdLst/>
              <a:ahLst/>
              <a:cxnLst/>
              <a:rect l="l" t="t" r="r" b="b"/>
              <a:pathLst>
                <a:path w="702944" h="974725">
                  <a:moveTo>
                    <a:pt x="308916" y="0"/>
                  </a:moveTo>
                  <a:lnTo>
                    <a:pt x="269395" y="9763"/>
                  </a:lnTo>
                  <a:lnTo>
                    <a:pt x="233285" y="29835"/>
                  </a:lnTo>
                  <a:lnTo>
                    <a:pt x="200786" y="57749"/>
                  </a:lnTo>
                  <a:lnTo>
                    <a:pt x="172099" y="91041"/>
                  </a:lnTo>
                  <a:lnTo>
                    <a:pt x="147422" y="127244"/>
                  </a:lnTo>
                  <a:lnTo>
                    <a:pt x="126958" y="163894"/>
                  </a:lnTo>
                  <a:lnTo>
                    <a:pt x="110905" y="198526"/>
                  </a:lnTo>
                  <a:lnTo>
                    <a:pt x="90199" y="253427"/>
                  </a:lnTo>
                  <a:lnTo>
                    <a:pt x="77544" y="284743"/>
                  </a:lnTo>
                  <a:lnTo>
                    <a:pt x="62761" y="322263"/>
                  </a:lnTo>
                  <a:lnTo>
                    <a:pt x="47111" y="365625"/>
                  </a:lnTo>
                  <a:lnTo>
                    <a:pt x="31855" y="414469"/>
                  </a:lnTo>
                  <a:lnTo>
                    <a:pt x="18255" y="468435"/>
                  </a:lnTo>
                  <a:lnTo>
                    <a:pt x="7571" y="527161"/>
                  </a:lnTo>
                  <a:lnTo>
                    <a:pt x="1066" y="590288"/>
                  </a:lnTo>
                  <a:lnTo>
                    <a:pt x="0" y="657456"/>
                  </a:lnTo>
                  <a:lnTo>
                    <a:pt x="5634" y="728302"/>
                  </a:lnTo>
                  <a:lnTo>
                    <a:pt x="20055" y="797862"/>
                  </a:lnTo>
                  <a:lnTo>
                    <a:pt x="41980" y="850837"/>
                  </a:lnTo>
                  <a:lnTo>
                    <a:pt x="70041" y="890050"/>
                  </a:lnTo>
                  <a:lnTo>
                    <a:pt x="102871" y="918321"/>
                  </a:lnTo>
                  <a:lnTo>
                    <a:pt x="139102" y="938472"/>
                  </a:lnTo>
                  <a:lnTo>
                    <a:pt x="177367" y="953324"/>
                  </a:lnTo>
                  <a:lnTo>
                    <a:pt x="216297" y="965698"/>
                  </a:lnTo>
                  <a:lnTo>
                    <a:pt x="257814" y="973030"/>
                  </a:lnTo>
                  <a:lnTo>
                    <a:pt x="311214" y="974439"/>
                  </a:lnTo>
                  <a:lnTo>
                    <a:pt x="371635" y="970756"/>
                  </a:lnTo>
                  <a:lnTo>
                    <a:pt x="434212" y="962815"/>
                  </a:lnTo>
                  <a:lnTo>
                    <a:pt x="494082" y="951446"/>
                  </a:lnTo>
                  <a:lnTo>
                    <a:pt x="546381" y="937481"/>
                  </a:lnTo>
                  <a:lnTo>
                    <a:pt x="586244" y="921753"/>
                  </a:lnTo>
                  <a:lnTo>
                    <a:pt x="627460" y="886457"/>
                  </a:lnTo>
                  <a:lnTo>
                    <a:pt x="648707" y="870793"/>
                  </a:lnTo>
                  <a:lnTo>
                    <a:pt x="669688" y="851073"/>
                  </a:lnTo>
                  <a:lnTo>
                    <a:pt x="687539" y="820269"/>
                  </a:lnTo>
                  <a:lnTo>
                    <a:pt x="699397" y="771350"/>
                  </a:lnTo>
                  <a:lnTo>
                    <a:pt x="702398" y="697288"/>
                  </a:lnTo>
                  <a:lnTo>
                    <a:pt x="693867" y="633781"/>
                  </a:lnTo>
                  <a:lnTo>
                    <a:pt x="674415" y="593104"/>
                  </a:lnTo>
                  <a:lnTo>
                    <a:pt x="647126" y="571209"/>
                  </a:lnTo>
                  <a:lnTo>
                    <a:pt x="615086" y="564049"/>
                  </a:lnTo>
                  <a:lnTo>
                    <a:pt x="581379" y="567577"/>
                  </a:lnTo>
                  <a:lnTo>
                    <a:pt x="549090" y="577744"/>
                  </a:lnTo>
                  <a:lnTo>
                    <a:pt x="521304" y="590505"/>
                  </a:lnTo>
                  <a:lnTo>
                    <a:pt x="474700" y="612374"/>
                  </a:lnTo>
                  <a:lnTo>
                    <a:pt x="425432" y="628449"/>
                  </a:lnTo>
                  <a:lnTo>
                    <a:pt x="380633" y="631178"/>
                  </a:lnTo>
                  <a:lnTo>
                    <a:pt x="347435" y="613007"/>
                  </a:lnTo>
                  <a:lnTo>
                    <a:pt x="337075" y="583816"/>
                  </a:lnTo>
                  <a:lnTo>
                    <a:pt x="342372" y="546558"/>
                  </a:lnTo>
                  <a:lnTo>
                    <a:pt x="357846" y="501957"/>
                  </a:lnTo>
                  <a:lnTo>
                    <a:pt x="378013" y="450737"/>
                  </a:lnTo>
                  <a:lnTo>
                    <a:pt x="397391" y="393621"/>
                  </a:lnTo>
                  <a:lnTo>
                    <a:pt x="409087" y="356945"/>
                  </a:lnTo>
                  <a:lnTo>
                    <a:pt x="423499" y="314659"/>
                  </a:lnTo>
                  <a:lnTo>
                    <a:pt x="438209" y="268664"/>
                  </a:lnTo>
                  <a:lnTo>
                    <a:pt x="450802" y="220861"/>
                  </a:lnTo>
                  <a:lnTo>
                    <a:pt x="458859" y="173152"/>
                  </a:lnTo>
                  <a:lnTo>
                    <a:pt x="459963" y="127435"/>
                  </a:lnTo>
                  <a:lnTo>
                    <a:pt x="451698" y="85613"/>
                  </a:lnTo>
                  <a:lnTo>
                    <a:pt x="431647" y="49587"/>
                  </a:lnTo>
                  <a:lnTo>
                    <a:pt x="397391" y="21256"/>
                  </a:lnTo>
                  <a:lnTo>
                    <a:pt x="351648" y="3009"/>
                  </a:lnTo>
                  <a:lnTo>
                    <a:pt x="308916" y="0"/>
                  </a:lnTo>
                  <a:close/>
                </a:path>
              </a:pathLst>
            </a:custGeom>
            <a:solidFill>
              <a:srgbClr val="CE6913"/>
            </a:solidFill>
          </p:spPr>
          <p:txBody>
            <a:bodyPr wrap="square" lIns="0" tIns="0" rIns="0" bIns="0" rtlCol="0"/>
            <a:lstStyle/>
            <a:p>
              <a:endParaRPr/>
            </a:p>
          </p:txBody>
        </p:sp>
        <p:sp>
          <p:nvSpPr>
            <p:cNvPr id="28" name="object 28"/>
            <p:cNvSpPr/>
            <p:nvPr/>
          </p:nvSpPr>
          <p:spPr>
            <a:xfrm>
              <a:off x="17695393" y="8295257"/>
              <a:ext cx="476250" cy="495300"/>
            </a:xfrm>
            <a:custGeom>
              <a:avLst/>
              <a:gdLst/>
              <a:ahLst/>
              <a:cxnLst/>
              <a:rect l="l" t="t" r="r" b="b"/>
              <a:pathLst>
                <a:path w="476250" h="495300">
                  <a:moveTo>
                    <a:pt x="33962" y="0"/>
                  </a:moveTo>
                  <a:lnTo>
                    <a:pt x="4724" y="17792"/>
                  </a:lnTo>
                  <a:lnTo>
                    <a:pt x="0" y="76070"/>
                  </a:lnTo>
                  <a:lnTo>
                    <a:pt x="11951" y="192388"/>
                  </a:lnTo>
                  <a:lnTo>
                    <a:pt x="151664" y="494975"/>
                  </a:lnTo>
                  <a:lnTo>
                    <a:pt x="194679" y="492576"/>
                  </a:lnTo>
                  <a:lnTo>
                    <a:pt x="237508" y="486515"/>
                  </a:lnTo>
                  <a:lnTo>
                    <a:pt x="279311" y="476746"/>
                  </a:lnTo>
                  <a:lnTo>
                    <a:pt x="319248" y="463223"/>
                  </a:lnTo>
                  <a:lnTo>
                    <a:pt x="356478" y="445897"/>
                  </a:lnTo>
                  <a:lnTo>
                    <a:pt x="390162" y="424722"/>
                  </a:lnTo>
                  <a:lnTo>
                    <a:pt x="419458" y="399652"/>
                  </a:lnTo>
                  <a:lnTo>
                    <a:pt x="461526" y="337635"/>
                  </a:lnTo>
                  <a:lnTo>
                    <a:pt x="472619" y="300596"/>
                  </a:lnTo>
                  <a:lnTo>
                    <a:pt x="475962" y="259472"/>
                  </a:lnTo>
                  <a:lnTo>
                    <a:pt x="470717" y="214218"/>
                  </a:lnTo>
                  <a:lnTo>
                    <a:pt x="456043" y="164787"/>
                  </a:lnTo>
                  <a:lnTo>
                    <a:pt x="413475" y="65207"/>
                  </a:lnTo>
                  <a:lnTo>
                    <a:pt x="367355" y="28092"/>
                  </a:lnTo>
                  <a:lnTo>
                    <a:pt x="288945" y="49910"/>
                  </a:lnTo>
                  <a:lnTo>
                    <a:pt x="149507" y="127133"/>
                  </a:lnTo>
                  <a:lnTo>
                    <a:pt x="153597" y="109747"/>
                  </a:lnTo>
                  <a:lnTo>
                    <a:pt x="155917" y="70604"/>
                  </a:lnTo>
                  <a:lnTo>
                    <a:pt x="141543" y="29226"/>
                  </a:lnTo>
                  <a:lnTo>
                    <a:pt x="95551" y="5137"/>
                  </a:lnTo>
                  <a:lnTo>
                    <a:pt x="33962" y="0"/>
                  </a:lnTo>
                  <a:close/>
                </a:path>
              </a:pathLst>
            </a:custGeom>
            <a:solidFill>
              <a:srgbClr val="F9DE33"/>
            </a:solidFill>
          </p:spPr>
          <p:txBody>
            <a:bodyPr wrap="square" lIns="0" tIns="0" rIns="0" bIns="0" rtlCol="0"/>
            <a:lstStyle/>
            <a:p>
              <a:endParaRPr/>
            </a:p>
          </p:txBody>
        </p:sp>
        <p:sp>
          <p:nvSpPr>
            <p:cNvPr id="29" name="object 29"/>
            <p:cNvSpPr/>
            <p:nvPr/>
          </p:nvSpPr>
          <p:spPr>
            <a:xfrm>
              <a:off x="17637572" y="8447709"/>
              <a:ext cx="249554" cy="375285"/>
            </a:xfrm>
            <a:custGeom>
              <a:avLst/>
              <a:gdLst/>
              <a:ahLst/>
              <a:cxnLst/>
              <a:rect l="l" t="t" r="r" b="b"/>
              <a:pathLst>
                <a:path w="249555" h="375284">
                  <a:moveTo>
                    <a:pt x="37988" y="0"/>
                  </a:moveTo>
                  <a:lnTo>
                    <a:pt x="21858" y="4903"/>
                  </a:lnTo>
                  <a:lnTo>
                    <a:pt x="8969" y="15575"/>
                  </a:lnTo>
                  <a:lnTo>
                    <a:pt x="1499" y="29798"/>
                  </a:lnTo>
                  <a:lnTo>
                    <a:pt x="0" y="45717"/>
                  </a:lnTo>
                  <a:lnTo>
                    <a:pt x="5021" y="61478"/>
                  </a:lnTo>
                  <a:lnTo>
                    <a:pt x="169257" y="353563"/>
                  </a:lnTo>
                  <a:lnTo>
                    <a:pt x="180176" y="366158"/>
                  </a:lnTo>
                  <a:lnTo>
                    <a:pt x="194734" y="373458"/>
                  </a:lnTo>
                  <a:lnTo>
                    <a:pt x="211029" y="374923"/>
                  </a:lnTo>
                  <a:lnTo>
                    <a:pt x="227161" y="370013"/>
                  </a:lnTo>
                  <a:lnTo>
                    <a:pt x="240046" y="359347"/>
                  </a:lnTo>
                  <a:lnTo>
                    <a:pt x="247516" y="345127"/>
                  </a:lnTo>
                  <a:lnTo>
                    <a:pt x="249018" y="329209"/>
                  </a:lnTo>
                  <a:lnTo>
                    <a:pt x="243998" y="313449"/>
                  </a:lnTo>
                  <a:lnTo>
                    <a:pt x="79762" y="21353"/>
                  </a:lnTo>
                  <a:lnTo>
                    <a:pt x="68839" y="8764"/>
                  </a:lnTo>
                  <a:lnTo>
                    <a:pt x="54281" y="1466"/>
                  </a:lnTo>
                  <a:lnTo>
                    <a:pt x="37988" y="0"/>
                  </a:lnTo>
                  <a:close/>
                </a:path>
              </a:pathLst>
            </a:custGeom>
            <a:solidFill>
              <a:srgbClr val="DECCAA"/>
            </a:solidFill>
          </p:spPr>
          <p:txBody>
            <a:bodyPr wrap="square" lIns="0" tIns="0" rIns="0" bIns="0" rtlCol="0"/>
            <a:lstStyle/>
            <a:p>
              <a:endParaRPr/>
            </a:p>
          </p:txBody>
        </p:sp>
        <p:sp>
          <p:nvSpPr>
            <p:cNvPr id="30" name="object 30"/>
            <p:cNvSpPr/>
            <p:nvPr/>
          </p:nvSpPr>
          <p:spPr>
            <a:xfrm>
              <a:off x="18087038" y="7930496"/>
              <a:ext cx="777875" cy="1176020"/>
            </a:xfrm>
            <a:custGeom>
              <a:avLst/>
              <a:gdLst/>
              <a:ahLst/>
              <a:cxnLst/>
              <a:rect l="l" t="t" r="r" b="b"/>
              <a:pathLst>
                <a:path w="777875" h="1176020">
                  <a:moveTo>
                    <a:pt x="436686" y="0"/>
                  </a:moveTo>
                  <a:lnTo>
                    <a:pt x="394980" y="9783"/>
                  </a:lnTo>
                  <a:lnTo>
                    <a:pt x="352732" y="35090"/>
                  </a:lnTo>
                  <a:lnTo>
                    <a:pt x="323432" y="68521"/>
                  </a:lnTo>
                  <a:lnTo>
                    <a:pt x="309382" y="107285"/>
                  </a:lnTo>
                  <a:lnTo>
                    <a:pt x="307891" y="149890"/>
                  </a:lnTo>
                  <a:lnTo>
                    <a:pt x="316271" y="194846"/>
                  </a:lnTo>
                  <a:lnTo>
                    <a:pt x="331832" y="240662"/>
                  </a:lnTo>
                  <a:lnTo>
                    <a:pt x="351885" y="285845"/>
                  </a:lnTo>
                  <a:lnTo>
                    <a:pt x="373741" y="328905"/>
                  </a:lnTo>
                  <a:lnTo>
                    <a:pt x="394710" y="368351"/>
                  </a:lnTo>
                  <a:lnTo>
                    <a:pt x="412102" y="402691"/>
                  </a:lnTo>
                  <a:lnTo>
                    <a:pt x="438075" y="468201"/>
                  </a:lnTo>
                  <a:lnTo>
                    <a:pt x="449681" y="523914"/>
                  </a:lnTo>
                  <a:lnTo>
                    <a:pt x="446757" y="569812"/>
                  </a:lnTo>
                  <a:lnTo>
                    <a:pt x="429138" y="605879"/>
                  </a:lnTo>
                  <a:lnTo>
                    <a:pt x="367703" y="664980"/>
                  </a:lnTo>
                  <a:lnTo>
                    <a:pt x="323461" y="700902"/>
                  </a:lnTo>
                  <a:lnTo>
                    <a:pt x="276891" y="735012"/>
                  </a:lnTo>
                  <a:lnTo>
                    <a:pt x="233009" y="762767"/>
                  </a:lnTo>
                  <a:lnTo>
                    <a:pt x="196831" y="779622"/>
                  </a:lnTo>
                  <a:lnTo>
                    <a:pt x="167007" y="789495"/>
                  </a:lnTo>
                  <a:lnTo>
                    <a:pt x="132280" y="803610"/>
                  </a:lnTo>
                  <a:lnTo>
                    <a:pt x="95933" y="824141"/>
                  </a:lnTo>
                  <a:lnTo>
                    <a:pt x="61249" y="853265"/>
                  </a:lnTo>
                  <a:lnTo>
                    <a:pt x="31510" y="893156"/>
                  </a:lnTo>
                  <a:lnTo>
                    <a:pt x="9999" y="945989"/>
                  </a:lnTo>
                  <a:lnTo>
                    <a:pt x="0" y="1013939"/>
                  </a:lnTo>
                  <a:lnTo>
                    <a:pt x="1546" y="1071309"/>
                  </a:lnTo>
                  <a:lnTo>
                    <a:pt x="10816" y="1114333"/>
                  </a:lnTo>
                  <a:lnTo>
                    <a:pt x="48071" y="1163899"/>
                  </a:lnTo>
                  <a:lnTo>
                    <a:pt x="102842" y="1175731"/>
                  </a:lnTo>
                  <a:lnTo>
                    <a:pt x="134009" y="1171590"/>
                  </a:lnTo>
                  <a:lnTo>
                    <a:pt x="166209" y="1162928"/>
                  </a:lnTo>
                  <a:lnTo>
                    <a:pt x="198328" y="1151380"/>
                  </a:lnTo>
                  <a:lnTo>
                    <a:pt x="229250" y="1138584"/>
                  </a:lnTo>
                  <a:lnTo>
                    <a:pt x="257860" y="1126178"/>
                  </a:lnTo>
                  <a:lnTo>
                    <a:pt x="283044" y="1115798"/>
                  </a:lnTo>
                  <a:lnTo>
                    <a:pt x="303686" y="1109081"/>
                  </a:lnTo>
                  <a:lnTo>
                    <a:pt x="318670" y="1107664"/>
                  </a:lnTo>
                  <a:lnTo>
                    <a:pt x="357747" y="1105455"/>
                  </a:lnTo>
                  <a:lnTo>
                    <a:pt x="406053" y="1090935"/>
                  </a:lnTo>
                  <a:lnTo>
                    <a:pt x="459190" y="1067210"/>
                  </a:lnTo>
                  <a:lnTo>
                    <a:pt x="512758" y="1037385"/>
                  </a:lnTo>
                  <a:lnTo>
                    <a:pt x="562359" y="1004568"/>
                  </a:lnTo>
                  <a:lnTo>
                    <a:pt x="600542" y="978151"/>
                  </a:lnTo>
                  <a:lnTo>
                    <a:pt x="635971" y="954137"/>
                  </a:lnTo>
                  <a:lnTo>
                    <a:pt x="668293" y="930038"/>
                  </a:lnTo>
                  <a:lnTo>
                    <a:pt x="697154" y="903366"/>
                  </a:lnTo>
                  <a:lnTo>
                    <a:pt x="722201" y="871631"/>
                  </a:lnTo>
                  <a:lnTo>
                    <a:pt x="743081" y="832347"/>
                  </a:lnTo>
                  <a:lnTo>
                    <a:pt x="759442" y="783023"/>
                  </a:lnTo>
                  <a:lnTo>
                    <a:pt x="770929" y="721173"/>
                  </a:lnTo>
                  <a:lnTo>
                    <a:pt x="776664" y="655835"/>
                  </a:lnTo>
                  <a:lnTo>
                    <a:pt x="777278" y="592155"/>
                  </a:lnTo>
                  <a:lnTo>
                    <a:pt x="773545" y="530733"/>
                  </a:lnTo>
                  <a:lnTo>
                    <a:pt x="766237" y="472166"/>
                  </a:lnTo>
                  <a:lnTo>
                    <a:pt x="756127" y="417052"/>
                  </a:lnTo>
                  <a:lnTo>
                    <a:pt x="743989" y="365989"/>
                  </a:lnTo>
                  <a:lnTo>
                    <a:pt x="730595" y="319573"/>
                  </a:lnTo>
                  <a:lnTo>
                    <a:pt x="716719" y="278404"/>
                  </a:lnTo>
                  <a:lnTo>
                    <a:pt x="690612" y="214196"/>
                  </a:lnTo>
                  <a:lnTo>
                    <a:pt x="663824" y="164415"/>
                  </a:lnTo>
                  <a:lnTo>
                    <a:pt x="642453" y="132787"/>
                  </a:lnTo>
                  <a:lnTo>
                    <a:pt x="616406" y="99869"/>
                  </a:lnTo>
                  <a:lnTo>
                    <a:pt x="586272" y="68063"/>
                  </a:lnTo>
                  <a:lnTo>
                    <a:pt x="552642" y="39771"/>
                  </a:lnTo>
                  <a:lnTo>
                    <a:pt x="516108" y="17396"/>
                  </a:lnTo>
                  <a:lnTo>
                    <a:pt x="477259" y="3338"/>
                  </a:lnTo>
                  <a:lnTo>
                    <a:pt x="436686" y="0"/>
                  </a:lnTo>
                  <a:close/>
                </a:path>
              </a:pathLst>
            </a:custGeom>
            <a:solidFill>
              <a:srgbClr val="CE6913"/>
            </a:solidFill>
          </p:spPr>
          <p:txBody>
            <a:bodyPr wrap="square" lIns="0" tIns="0" rIns="0" bIns="0" rtlCol="0"/>
            <a:lstStyle/>
            <a:p>
              <a:endParaRPr/>
            </a:p>
          </p:txBody>
        </p:sp>
        <p:sp>
          <p:nvSpPr>
            <p:cNvPr id="31" name="object 31"/>
            <p:cNvSpPr/>
            <p:nvPr/>
          </p:nvSpPr>
          <p:spPr>
            <a:xfrm>
              <a:off x="17880043" y="8597632"/>
              <a:ext cx="490220" cy="563880"/>
            </a:xfrm>
            <a:custGeom>
              <a:avLst/>
              <a:gdLst/>
              <a:ahLst/>
              <a:cxnLst/>
              <a:rect l="l" t="t" r="r" b="b"/>
              <a:pathLst>
                <a:path w="490219" h="563879">
                  <a:moveTo>
                    <a:pt x="253862" y="0"/>
                  </a:moveTo>
                  <a:lnTo>
                    <a:pt x="220649" y="8261"/>
                  </a:lnTo>
                  <a:lnTo>
                    <a:pt x="180974" y="55646"/>
                  </a:lnTo>
                  <a:lnTo>
                    <a:pt x="165739" y="105281"/>
                  </a:lnTo>
                  <a:lnTo>
                    <a:pt x="185033" y="144606"/>
                  </a:lnTo>
                  <a:lnTo>
                    <a:pt x="214483" y="170495"/>
                  </a:lnTo>
                  <a:lnTo>
                    <a:pt x="229716" y="179820"/>
                  </a:lnTo>
                  <a:lnTo>
                    <a:pt x="76738" y="224596"/>
                  </a:lnTo>
                  <a:lnTo>
                    <a:pt x="6069" y="264973"/>
                  </a:lnTo>
                  <a:lnTo>
                    <a:pt x="0" y="323858"/>
                  </a:lnTo>
                  <a:lnTo>
                    <a:pt x="40822" y="424158"/>
                  </a:lnTo>
                  <a:lnTo>
                    <a:pt x="65631" y="469362"/>
                  </a:lnTo>
                  <a:lnTo>
                    <a:pt x="94104" y="504926"/>
                  </a:lnTo>
                  <a:lnTo>
                    <a:pt x="125684" y="531480"/>
                  </a:lnTo>
                  <a:lnTo>
                    <a:pt x="159812" y="549655"/>
                  </a:lnTo>
                  <a:lnTo>
                    <a:pt x="233483" y="563388"/>
                  </a:lnTo>
                  <a:lnTo>
                    <a:pt x="271911" y="560206"/>
                  </a:lnTo>
                  <a:lnTo>
                    <a:pt x="310656" y="551165"/>
                  </a:lnTo>
                  <a:lnTo>
                    <a:pt x="349161" y="536896"/>
                  </a:lnTo>
                  <a:lnTo>
                    <a:pt x="386869" y="518028"/>
                  </a:lnTo>
                  <a:lnTo>
                    <a:pt x="423220" y="495192"/>
                  </a:lnTo>
                  <a:lnTo>
                    <a:pt x="457658" y="469018"/>
                  </a:lnTo>
                  <a:lnTo>
                    <a:pt x="489625" y="440137"/>
                  </a:lnTo>
                  <a:lnTo>
                    <a:pt x="372864" y="127968"/>
                  </a:lnTo>
                  <a:lnTo>
                    <a:pt x="298604" y="37642"/>
                  </a:lnTo>
                  <a:lnTo>
                    <a:pt x="253862" y="0"/>
                  </a:lnTo>
                  <a:close/>
                </a:path>
              </a:pathLst>
            </a:custGeom>
            <a:solidFill>
              <a:srgbClr val="F9DE33"/>
            </a:solidFill>
          </p:spPr>
          <p:txBody>
            <a:bodyPr wrap="square" lIns="0" tIns="0" rIns="0" bIns="0" rtlCol="0"/>
            <a:lstStyle/>
            <a:p>
              <a:endParaRPr/>
            </a:p>
          </p:txBody>
        </p:sp>
        <p:sp>
          <p:nvSpPr>
            <p:cNvPr id="32" name="object 32"/>
            <p:cNvSpPr/>
            <p:nvPr/>
          </p:nvSpPr>
          <p:spPr>
            <a:xfrm>
              <a:off x="18231410" y="8665254"/>
              <a:ext cx="175895" cy="406400"/>
            </a:xfrm>
            <a:custGeom>
              <a:avLst/>
              <a:gdLst/>
              <a:ahLst/>
              <a:cxnLst/>
              <a:rect l="l" t="t" r="r" b="b"/>
              <a:pathLst>
                <a:path w="175894" h="406400">
                  <a:moveTo>
                    <a:pt x="46958" y="0"/>
                  </a:moveTo>
                  <a:lnTo>
                    <a:pt x="30312" y="1656"/>
                  </a:lnTo>
                  <a:lnTo>
                    <a:pt x="15475" y="9662"/>
                  </a:lnTo>
                  <a:lnTo>
                    <a:pt x="5053" y="22272"/>
                  </a:lnTo>
                  <a:lnTo>
                    <a:pt x="0" y="37753"/>
                  </a:lnTo>
                  <a:lnTo>
                    <a:pt x="1265" y="54377"/>
                  </a:lnTo>
                  <a:lnTo>
                    <a:pt x="93315" y="376576"/>
                  </a:lnTo>
                  <a:lnTo>
                    <a:pt x="100980" y="391235"/>
                  </a:lnTo>
                  <a:lnTo>
                    <a:pt x="113348" y="401369"/>
                  </a:lnTo>
                  <a:lnTo>
                    <a:pt x="128713" y="406064"/>
                  </a:lnTo>
                  <a:lnTo>
                    <a:pt x="145366" y="404408"/>
                  </a:lnTo>
                  <a:lnTo>
                    <a:pt x="160197" y="396397"/>
                  </a:lnTo>
                  <a:lnTo>
                    <a:pt x="170615" y="383788"/>
                  </a:lnTo>
                  <a:lnTo>
                    <a:pt x="175668" y="368309"/>
                  </a:lnTo>
                  <a:lnTo>
                    <a:pt x="174402" y="351687"/>
                  </a:lnTo>
                  <a:lnTo>
                    <a:pt x="82352" y="29477"/>
                  </a:lnTo>
                  <a:lnTo>
                    <a:pt x="74688" y="14824"/>
                  </a:lnTo>
                  <a:lnTo>
                    <a:pt x="62320" y="4694"/>
                  </a:lnTo>
                  <a:lnTo>
                    <a:pt x="46958" y="0"/>
                  </a:lnTo>
                  <a:close/>
                </a:path>
              </a:pathLst>
            </a:custGeom>
            <a:solidFill>
              <a:srgbClr val="DECCAA"/>
            </a:solidFill>
          </p:spPr>
          <p:txBody>
            <a:bodyPr wrap="square" lIns="0" tIns="0" rIns="0" bIns="0" rtlCol="0"/>
            <a:lstStyle/>
            <a:p>
              <a:endParaRPr/>
            </a:p>
          </p:txBody>
        </p:sp>
        <p:sp>
          <p:nvSpPr>
            <p:cNvPr id="33" name="object 33"/>
            <p:cNvSpPr/>
            <p:nvPr/>
          </p:nvSpPr>
          <p:spPr>
            <a:xfrm>
              <a:off x="18504584" y="6796639"/>
              <a:ext cx="89535" cy="77470"/>
            </a:xfrm>
            <a:custGeom>
              <a:avLst/>
              <a:gdLst/>
              <a:ahLst/>
              <a:cxnLst/>
              <a:rect l="l" t="t" r="r" b="b"/>
              <a:pathLst>
                <a:path w="89534" h="77470">
                  <a:moveTo>
                    <a:pt x="0" y="0"/>
                  </a:moveTo>
                  <a:lnTo>
                    <a:pt x="89505" y="77432"/>
                  </a:lnTo>
                </a:path>
              </a:pathLst>
            </a:custGeom>
            <a:ln w="67945">
              <a:solidFill>
                <a:srgbClr val="F2F8E9"/>
              </a:solidFill>
            </a:ln>
          </p:spPr>
          <p:txBody>
            <a:bodyPr wrap="square" lIns="0" tIns="0" rIns="0" bIns="0" rtlCol="0"/>
            <a:lstStyle/>
            <a:p>
              <a:endParaRPr/>
            </a:p>
          </p:txBody>
        </p:sp>
        <p:sp>
          <p:nvSpPr>
            <p:cNvPr id="34" name="object 34"/>
            <p:cNvSpPr/>
            <p:nvPr/>
          </p:nvSpPr>
          <p:spPr>
            <a:xfrm>
              <a:off x="18686890" y="7010594"/>
              <a:ext cx="84455" cy="344170"/>
            </a:xfrm>
            <a:custGeom>
              <a:avLst/>
              <a:gdLst/>
              <a:ahLst/>
              <a:cxnLst/>
              <a:rect l="l" t="t" r="r" b="b"/>
              <a:pathLst>
                <a:path w="84455" h="344170">
                  <a:moveTo>
                    <a:pt x="0" y="0"/>
                  </a:moveTo>
                  <a:lnTo>
                    <a:pt x="63263" y="110768"/>
                  </a:lnTo>
                  <a:lnTo>
                    <a:pt x="84350" y="183482"/>
                  </a:lnTo>
                  <a:lnTo>
                    <a:pt x="63263" y="250356"/>
                  </a:lnTo>
                  <a:lnTo>
                    <a:pt x="0" y="343602"/>
                  </a:lnTo>
                </a:path>
              </a:pathLst>
            </a:custGeom>
            <a:ln w="74982">
              <a:solidFill>
                <a:srgbClr val="F2F8E9"/>
              </a:solidFill>
            </a:ln>
          </p:spPr>
          <p:txBody>
            <a:bodyPr wrap="square" lIns="0" tIns="0" rIns="0" bIns="0" rtlCol="0"/>
            <a:lstStyle/>
            <a:p>
              <a:endParaRPr/>
            </a:p>
          </p:txBody>
        </p:sp>
        <p:pic>
          <p:nvPicPr>
            <p:cNvPr id="35" name="object 35"/>
            <p:cNvPicPr/>
            <p:nvPr/>
          </p:nvPicPr>
          <p:blipFill>
            <a:blip r:embed="rId13" cstate="print"/>
            <a:stretch>
              <a:fillRect/>
            </a:stretch>
          </p:blipFill>
          <p:spPr>
            <a:xfrm>
              <a:off x="16146995" y="9706227"/>
              <a:ext cx="1263134" cy="431257"/>
            </a:xfrm>
            <a:prstGeom prst="rect">
              <a:avLst/>
            </a:prstGeom>
          </p:spPr>
        </p:pic>
        <p:pic>
          <p:nvPicPr>
            <p:cNvPr id="36" name="object 36"/>
            <p:cNvPicPr/>
            <p:nvPr/>
          </p:nvPicPr>
          <p:blipFill>
            <a:blip r:embed="rId14" cstate="print"/>
            <a:stretch>
              <a:fillRect/>
            </a:stretch>
          </p:blipFill>
          <p:spPr>
            <a:xfrm>
              <a:off x="13457893" y="10021486"/>
              <a:ext cx="1874581" cy="744650"/>
            </a:xfrm>
            <a:prstGeom prst="rect">
              <a:avLst/>
            </a:prstGeom>
          </p:spPr>
        </p:pic>
        <p:pic>
          <p:nvPicPr>
            <p:cNvPr id="37" name="object 37"/>
            <p:cNvPicPr/>
            <p:nvPr/>
          </p:nvPicPr>
          <p:blipFill>
            <a:blip r:embed="rId15" cstate="print"/>
            <a:stretch>
              <a:fillRect/>
            </a:stretch>
          </p:blipFill>
          <p:spPr>
            <a:xfrm>
              <a:off x="19160600" y="9716782"/>
              <a:ext cx="731695" cy="249811"/>
            </a:xfrm>
            <a:prstGeom prst="rect">
              <a:avLst/>
            </a:prstGeom>
          </p:spPr>
        </p:pic>
        <p:pic>
          <p:nvPicPr>
            <p:cNvPr id="38" name="object 38"/>
            <p:cNvPicPr/>
            <p:nvPr/>
          </p:nvPicPr>
          <p:blipFill>
            <a:blip r:embed="rId16" cstate="print"/>
            <a:stretch>
              <a:fillRect/>
            </a:stretch>
          </p:blipFill>
          <p:spPr>
            <a:xfrm>
              <a:off x="15803373" y="10607792"/>
              <a:ext cx="539658" cy="215041"/>
            </a:xfrm>
            <a:prstGeom prst="rect">
              <a:avLst/>
            </a:prstGeom>
          </p:spPr>
        </p:pic>
        <p:sp>
          <p:nvSpPr>
            <p:cNvPr id="39" name="object 39"/>
            <p:cNvSpPr/>
            <p:nvPr/>
          </p:nvSpPr>
          <p:spPr>
            <a:xfrm>
              <a:off x="8066900" y="814019"/>
              <a:ext cx="182245" cy="557530"/>
            </a:xfrm>
            <a:custGeom>
              <a:avLst/>
              <a:gdLst/>
              <a:ahLst/>
              <a:cxnLst/>
              <a:rect l="l" t="t" r="r" b="b"/>
              <a:pathLst>
                <a:path w="182245" h="557530">
                  <a:moveTo>
                    <a:pt x="182015" y="0"/>
                  </a:moveTo>
                  <a:lnTo>
                    <a:pt x="0" y="0"/>
                  </a:lnTo>
                  <a:lnTo>
                    <a:pt x="0" y="506214"/>
                  </a:lnTo>
                  <a:lnTo>
                    <a:pt x="345" y="506214"/>
                  </a:lnTo>
                  <a:lnTo>
                    <a:pt x="7469" y="526148"/>
                  </a:lnTo>
                  <a:lnTo>
                    <a:pt x="26897" y="542427"/>
                  </a:lnTo>
                  <a:lnTo>
                    <a:pt x="55713" y="553403"/>
                  </a:lnTo>
                  <a:lnTo>
                    <a:pt x="91002" y="557428"/>
                  </a:lnTo>
                  <a:lnTo>
                    <a:pt x="126293" y="553403"/>
                  </a:lnTo>
                  <a:lnTo>
                    <a:pt x="155113" y="542427"/>
                  </a:lnTo>
                  <a:lnTo>
                    <a:pt x="174544" y="526148"/>
                  </a:lnTo>
                  <a:lnTo>
                    <a:pt x="181669" y="506214"/>
                  </a:lnTo>
                  <a:lnTo>
                    <a:pt x="182015" y="506214"/>
                  </a:lnTo>
                  <a:lnTo>
                    <a:pt x="182015" y="0"/>
                  </a:lnTo>
                  <a:close/>
                </a:path>
              </a:pathLst>
            </a:custGeom>
            <a:solidFill>
              <a:srgbClr val="DECCAA"/>
            </a:solidFill>
          </p:spPr>
          <p:txBody>
            <a:bodyPr wrap="square" lIns="0" tIns="0" rIns="0" bIns="0" rtlCol="0"/>
            <a:lstStyle/>
            <a:p>
              <a:endParaRPr/>
            </a:p>
          </p:txBody>
        </p:sp>
        <p:pic>
          <p:nvPicPr>
            <p:cNvPr id="40" name="object 40"/>
            <p:cNvPicPr/>
            <p:nvPr/>
          </p:nvPicPr>
          <p:blipFill>
            <a:blip r:embed="rId17" cstate="print"/>
            <a:stretch>
              <a:fillRect/>
            </a:stretch>
          </p:blipFill>
          <p:spPr>
            <a:xfrm>
              <a:off x="8067238" y="762798"/>
              <a:ext cx="181334" cy="102426"/>
            </a:xfrm>
            <a:prstGeom prst="rect">
              <a:avLst/>
            </a:prstGeom>
          </p:spPr>
        </p:pic>
        <p:sp>
          <p:nvSpPr>
            <p:cNvPr id="41" name="object 41"/>
            <p:cNvSpPr/>
            <p:nvPr/>
          </p:nvSpPr>
          <p:spPr>
            <a:xfrm>
              <a:off x="7115869" y="374425"/>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2" name="object 42"/>
            <p:cNvSpPr/>
            <p:nvPr/>
          </p:nvSpPr>
          <p:spPr>
            <a:xfrm>
              <a:off x="7142785" y="409961"/>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49A"/>
            </a:solidFill>
          </p:spPr>
          <p:txBody>
            <a:bodyPr wrap="square" lIns="0" tIns="0" rIns="0" bIns="0" rtlCol="0"/>
            <a:lstStyle/>
            <a:p>
              <a:endParaRPr/>
            </a:p>
          </p:txBody>
        </p:sp>
        <p:sp>
          <p:nvSpPr>
            <p:cNvPr id="43" name="object 43"/>
            <p:cNvSpPr/>
            <p:nvPr/>
          </p:nvSpPr>
          <p:spPr>
            <a:xfrm>
              <a:off x="7451994" y="423377"/>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4" name="object 44"/>
            <p:cNvSpPr/>
            <p:nvPr/>
          </p:nvSpPr>
          <p:spPr>
            <a:xfrm>
              <a:off x="7478916" y="458907"/>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49A"/>
            </a:solidFill>
          </p:spPr>
          <p:txBody>
            <a:bodyPr wrap="square" lIns="0" tIns="0" rIns="0" bIns="0" rtlCol="0"/>
            <a:lstStyle/>
            <a:p>
              <a:endParaRPr/>
            </a:p>
          </p:txBody>
        </p:sp>
        <p:sp>
          <p:nvSpPr>
            <p:cNvPr id="45" name="object 45"/>
            <p:cNvSpPr/>
            <p:nvPr/>
          </p:nvSpPr>
          <p:spPr>
            <a:xfrm>
              <a:off x="7110721" y="131541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6" name="object 46"/>
            <p:cNvSpPr/>
            <p:nvPr/>
          </p:nvSpPr>
          <p:spPr>
            <a:xfrm>
              <a:off x="7137641" y="1350942"/>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49A"/>
            </a:solidFill>
          </p:spPr>
          <p:txBody>
            <a:bodyPr wrap="square" lIns="0" tIns="0" rIns="0" bIns="0" rtlCol="0"/>
            <a:lstStyle/>
            <a:p>
              <a:endParaRPr/>
            </a:p>
          </p:txBody>
        </p:sp>
        <p:sp>
          <p:nvSpPr>
            <p:cNvPr id="47" name="object 47"/>
            <p:cNvSpPr/>
            <p:nvPr/>
          </p:nvSpPr>
          <p:spPr>
            <a:xfrm>
              <a:off x="7446846" y="1364362"/>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8" name="object 48"/>
            <p:cNvSpPr/>
            <p:nvPr/>
          </p:nvSpPr>
          <p:spPr>
            <a:xfrm>
              <a:off x="7473759" y="1399901"/>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65"/>
                  </a:lnTo>
                  <a:lnTo>
                    <a:pt x="211594" y="168084"/>
                  </a:lnTo>
                  <a:close/>
                </a:path>
                <a:path w="212090" h="794385">
                  <a:moveTo>
                    <a:pt x="211594" y="36652"/>
                  </a:moveTo>
                  <a:lnTo>
                    <a:pt x="0" y="0"/>
                  </a:lnTo>
                  <a:lnTo>
                    <a:pt x="0" y="100380"/>
                  </a:lnTo>
                  <a:lnTo>
                    <a:pt x="211594" y="137033"/>
                  </a:lnTo>
                  <a:lnTo>
                    <a:pt x="211594" y="36652"/>
                  </a:lnTo>
                  <a:close/>
                </a:path>
              </a:pathLst>
            </a:custGeom>
            <a:solidFill>
              <a:srgbClr val="76A49A"/>
            </a:solidFill>
          </p:spPr>
          <p:txBody>
            <a:bodyPr wrap="square" lIns="0" tIns="0" rIns="0" bIns="0" rtlCol="0"/>
            <a:lstStyle/>
            <a:p>
              <a:endParaRPr/>
            </a:p>
          </p:txBody>
        </p:sp>
        <p:sp>
          <p:nvSpPr>
            <p:cNvPr id="49" name="object 49"/>
            <p:cNvSpPr/>
            <p:nvPr/>
          </p:nvSpPr>
          <p:spPr>
            <a:xfrm>
              <a:off x="7005188" y="1207940"/>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0" name="object 50"/>
            <p:cNvPicPr/>
            <p:nvPr/>
          </p:nvPicPr>
          <p:blipFill>
            <a:blip r:embed="rId18" cstate="print"/>
            <a:stretch>
              <a:fillRect/>
            </a:stretch>
          </p:blipFill>
          <p:spPr>
            <a:xfrm>
              <a:off x="7722651" y="1315410"/>
              <a:ext cx="91065" cy="171722"/>
            </a:xfrm>
            <a:prstGeom prst="rect">
              <a:avLst/>
            </a:prstGeom>
          </p:spPr>
        </p:pic>
        <p:sp>
          <p:nvSpPr>
            <p:cNvPr id="51" name="object 51"/>
            <p:cNvSpPr/>
            <p:nvPr/>
          </p:nvSpPr>
          <p:spPr>
            <a:xfrm>
              <a:off x="7739095" y="1324999"/>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2" name="object 52"/>
            <p:cNvPicPr/>
            <p:nvPr/>
          </p:nvPicPr>
          <p:blipFill>
            <a:blip r:embed="rId18" cstate="print"/>
            <a:stretch>
              <a:fillRect/>
            </a:stretch>
          </p:blipFill>
          <p:spPr>
            <a:xfrm>
              <a:off x="8456557" y="1432469"/>
              <a:ext cx="91065" cy="171722"/>
            </a:xfrm>
            <a:prstGeom prst="rect">
              <a:avLst/>
            </a:prstGeom>
          </p:spPr>
        </p:pic>
        <p:sp>
          <p:nvSpPr>
            <p:cNvPr id="53" name="object 53"/>
            <p:cNvSpPr/>
            <p:nvPr/>
          </p:nvSpPr>
          <p:spPr>
            <a:xfrm>
              <a:off x="8612776" y="60759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4" name="object 54"/>
            <p:cNvSpPr/>
            <p:nvPr/>
          </p:nvSpPr>
          <p:spPr>
            <a:xfrm>
              <a:off x="8639696" y="643121"/>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49A"/>
            </a:solidFill>
          </p:spPr>
          <p:txBody>
            <a:bodyPr wrap="square" lIns="0" tIns="0" rIns="0" bIns="0" rtlCol="0"/>
            <a:lstStyle/>
            <a:p>
              <a:endParaRPr/>
            </a:p>
          </p:txBody>
        </p:sp>
        <p:sp>
          <p:nvSpPr>
            <p:cNvPr id="55" name="object 55"/>
            <p:cNvSpPr/>
            <p:nvPr/>
          </p:nvSpPr>
          <p:spPr>
            <a:xfrm>
              <a:off x="8948901" y="656544"/>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6" name="object 56"/>
            <p:cNvSpPr/>
            <p:nvPr/>
          </p:nvSpPr>
          <p:spPr>
            <a:xfrm>
              <a:off x="8975814" y="692079"/>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49A"/>
            </a:solidFill>
          </p:spPr>
          <p:txBody>
            <a:bodyPr wrap="square" lIns="0" tIns="0" rIns="0" bIns="0" rtlCol="0"/>
            <a:lstStyle/>
            <a:p>
              <a:endParaRPr/>
            </a:p>
          </p:txBody>
        </p:sp>
        <p:sp>
          <p:nvSpPr>
            <p:cNvPr id="57" name="object 57"/>
            <p:cNvSpPr/>
            <p:nvPr/>
          </p:nvSpPr>
          <p:spPr>
            <a:xfrm>
              <a:off x="8607627" y="1548576"/>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8" name="object 58"/>
            <p:cNvSpPr/>
            <p:nvPr/>
          </p:nvSpPr>
          <p:spPr>
            <a:xfrm>
              <a:off x="8634540" y="1584114"/>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78"/>
                  </a:lnTo>
                  <a:lnTo>
                    <a:pt x="211594" y="168084"/>
                  </a:lnTo>
                  <a:close/>
                </a:path>
                <a:path w="212090" h="794385">
                  <a:moveTo>
                    <a:pt x="211594" y="36652"/>
                  </a:moveTo>
                  <a:lnTo>
                    <a:pt x="0" y="0"/>
                  </a:lnTo>
                  <a:lnTo>
                    <a:pt x="0" y="100380"/>
                  </a:lnTo>
                  <a:lnTo>
                    <a:pt x="211594" y="137033"/>
                  </a:lnTo>
                  <a:lnTo>
                    <a:pt x="211594" y="36652"/>
                  </a:lnTo>
                  <a:close/>
                </a:path>
              </a:pathLst>
            </a:custGeom>
            <a:solidFill>
              <a:srgbClr val="76A49A"/>
            </a:solidFill>
          </p:spPr>
          <p:txBody>
            <a:bodyPr wrap="square" lIns="0" tIns="0" rIns="0" bIns="0" rtlCol="0"/>
            <a:lstStyle/>
            <a:p>
              <a:endParaRPr/>
            </a:p>
          </p:txBody>
        </p:sp>
        <p:sp>
          <p:nvSpPr>
            <p:cNvPr id="59" name="object 59"/>
            <p:cNvSpPr/>
            <p:nvPr/>
          </p:nvSpPr>
          <p:spPr>
            <a:xfrm>
              <a:off x="8943752" y="1597528"/>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60" name="object 60"/>
            <p:cNvSpPr/>
            <p:nvPr/>
          </p:nvSpPr>
          <p:spPr>
            <a:xfrm>
              <a:off x="8970670" y="1633060"/>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49A"/>
            </a:solidFill>
          </p:spPr>
          <p:txBody>
            <a:bodyPr wrap="square" lIns="0" tIns="0" rIns="0" bIns="0" rtlCol="0"/>
            <a:lstStyle/>
            <a:p>
              <a:endParaRPr/>
            </a:p>
          </p:txBody>
        </p:sp>
        <p:sp>
          <p:nvSpPr>
            <p:cNvPr id="61" name="object 61"/>
            <p:cNvSpPr/>
            <p:nvPr/>
          </p:nvSpPr>
          <p:spPr>
            <a:xfrm>
              <a:off x="8502096" y="1441106"/>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6" y="119358"/>
                  </a:lnTo>
                  <a:lnTo>
                    <a:pt x="16443" y="145530"/>
                  </a:lnTo>
                  <a:lnTo>
                    <a:pt x="36147"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62" name="object 62"/>
            <p:cNvPicPr/>
            <p:nvPr/>
          </p:nvPicPr>
          <p:blipFill>
            <a:blip r:embed="rId19" cstate="print"/>
            <a:stretch>
              <a:fillRect/>
            </a:stretch>
          </p:blipFill>
          <p:spPr>
            <a:xfrm>
              <a:off x="9219559" y="1548575"/>
              <a:ext cx="91065" cy="171722"/>
            </a:xfrm>
            <a:prstGeom prst="rect">
              <a:avLst/>
            </a:prstGeom>
          </p:spPr>
        </p:pic>
        <p:sp>
          <p:nvSpPr>
            <p:cNvPr id="63" name="object 63"/>
            <p:cNvSpPr/>
            <p:nvPr/>
          </p:nvSpPr>
          <p:spPr>
            <a:xfrm>
              <a:off x="7896610" y="628541"/>
              <a:ext cx="476884" cy="226060"/>
            </a:xfrm>
            <a:custGeom>
              <a:avLst/>
              <a:gdLst/>
              <a:ahLst/>
              <a:cxnLst/>
              <a:rect l="l" t="t" r="r" b="b"/>
              <a:pathLst>
                <a:path w="476884" h="226059">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4" name="object 64"/>
            <p:cNvPicPr/>
            <p:nvPr/>
          </p:nvPicPr>
          <p:blipFill>
            <a:blip r:embed="rId19" cstate="print"/>
            <a:stretch>
              <a:fillRect/>
            </a:stretch>
          </p:blipFill>
          <p:spPr>
            <a:xfrm>
              <a:off x="8328137" y="682426"/>
              <a:ext cx="91065" cy="171722"/>
            </a:xfrm>
            <a:prstGeom prst="rect">
              <a:avLst/>
            </a:prstGeom>
          </p:spPr>
        </p:pic>
        <p:sp>
          <p:nvSpPr>
            <p:cNvPr id="65" name="object 65"/>
            <p:cNvSpPr/>
            <p:nvPr/>
          </p:nvSpPr>
          <p:spPr>
            <a:xfrm>
              <a:off x="7873691" y="1501006"/>
              <a:ext cx="476884" cy="226060"/>
            </a:xfrm>
            <a:custGeom>
              <a:avLst/>
              <a:gdLst/>
              <a:ahLst/>
              <a:cxnLst/>
              <a:rect l="l" t="t" r="r" b="b"/>
              <a:pathLst>
                <a:path w="476884" h="22606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6" name="object 66"/>
            <p:cNvPicPr/>
            <p:nvPr/>
          </p:nvPicPr>
          <p:blipFill>
            <a:blip r:embed="rId19" cstate="print"/>
            <a:stretch>
              <a:fillRect/>
            </a:stretch>
          </p:blipFill>
          <p:spPr>
            <a:xfrm>
              <a:off x="8305217" y="1554891"/>
              <a:ext cx="91065" cy="171712"/>
            </a:xfrm>
            <a:prstGeom prst="rect">
              <a:avLst/>
            </a:prstGeom>
          </p:spPr>
        </p:pic>
        <p:pic>
          <p:nvPicPr>
            <p:cNvPr id="67" name="object 67"/>
            <p:cNvPicPr/>
            <p:nvPr/>
          </p:nvPicPr>
          <p:blipFill>
            <a:blip r:embed="rId20" cstate="print"/>
            <a:stretch>
              <a:fillRect/>
            </a:stretch>
          </p:blipFill>
          <p:spPr>
            <a:xfrm>
              <a:off x="15840128" y="2746897"/>
              <a:ext cx="2118699" cy="1270641"/>
            </a:xfrm>
            <a:prstGeom prst="rect">
              <a:avLst/>
            </a:prstGeom>
          </p:spPr>
        </p:pic>
        <p:sp>
          <p:nvSpPr>
            <p:cNvPr id="68" name="object 68"/>
            <p:cNvSpPr/>
            <p:nvPr/>
          </p:nvSpPr>
          <p:spPr>
            <a:xfrm>
              <a:off x="2941801" y="8872695"/>
              <a:ext cx="6985" cy="40005"/>
            </a:xfrm>
            <a:custGeom>
              <a:avLst/>
              <a:gdLst/>
              <a:ahLst/>
              <a:cxnLst/>
              <a:rect l="l" t="t" r="r" b="b"/>
              <a:pathLst>
                <a:path w="6985" h="40004">
                  <a:moveTo>
                    <a:pt x="6722" y="0"/>
                  </a:moveTo>
                  <a:lnTo>
                    <a:pt x="4761" y="8700"/>
                  </a:lnTo>
                  <a:lnTo>
                    <a:pt x="3408" y="15735"/>
                  </a:lnTo>
                  <a:lnTo>
                    <a:pt x="2031" y="24822"/>
                  </a:lnTo>
                  <a:lnTo>
                    <a:pt x="0" y="39684"/>
                  </a:lnTo>
                </a:path>
              </a:pathLst>
            </a:custGeom>
            <a:ln w="48344">
              <a:solidFill>
                <a:srgbClr val="FFFFFF"/>
              </a:solidFill>
            </a:ln>
          </p:spPr>
          <p:txBody>
            <a:bodyPr wrap="square" lIns="0" tIns="0" rIns="0" bIns="0" rtlCol="0"/>
            <a:lstStyle/>
            <a:p>
              <a:endParaRPr/>
            </a:p>
          </p:txBody>
        </p:sp>
        <p:sp>
          <p:nvSpPr>
            <p:cNvPr id="69" name="object 69"/>
            <p:cNvSpPr/>
            <p:nvPr/>
          </p:nvSpPr>
          <p:spPr>
            <a:xfrm>
              <a:off x="2934289" y="9041830"/>
              <a:ext cx="6344285" cy="1358900"/>
            </a:xfrm>
            <a:custGeom>
              <a:avLst/>
              <a:gdLst/>
              <a:ahLst/>
              <a:cxnLst/>
              <a:rect l="l" t="t" r="r" b="b"/>
              <a:pathLst>
                <a:path w="6344284" h="1358900">
                  <a:moveTo>
                    <a:pt x="0" y="0"/>
                  </a:moveTo>
                  <a:lnTo>
                    <a:pt x="3378" y="67028"/>
                  </a:lnTo>
                  <a:lnTo>
                    <a:pt x="12953" y="140675"/>
                  </a:lnTo>
                  <a:lnTo>
                    <a:pt x="20617" y="179382"/>
                  </a:lnTo>
                  <a:lnTo>
                    <a:pt x="30494" y="219025"/>
                  </a:lnTo>
                  <a:lnTo>
                    <a:pt x="42804" y="259365"/>
                  </a:lnTo>
                  <a:lnTo>
                    <a:pt x="57769" y="300162"/>
                  </a:lnTo>
                  <a:lnTo>
                    <a:pt x="75610" y="341177"/>
                  </a:lnTo>
                  <a:lnTo>
                    <a:pt x="96547" y="382170"/>
                  </a:lnTo>
                  <a:lnTo>
                    <a:pt x="120803" y="422902"/>
                  </a:lnTo>
                  <a:lnTo>
                    <a:pt x="148597" y="463133"/>
                  </a:lnTo>
                  <a:lnTo>
                    <a:pt x="180152" y="502623"/>
                  </a:lnTo>
                  <a:lnTo>
                    <a:pt x="215687" y="541134"/>
                  </a:lnTo>
                  <a:lnTo>
                    <a:pt x="255426" y="578425"/>
                  </a:lnTo>
                  <a:lnTo>
                    <a:pt x="299587" y="614258"/>
                  </a:lnTo>
                  <a:lnTo>
                    <a:pt x="348393" y="648392"/>
                  </a:lnTo>
                  <a:lnTo>
                    <a:pt x="402065" y="680588"/>
                  </a:lnTo>
                  <a:lnTo>
                    <a:pt x="460823" y="710606"/>
                  </a:lnTo>
                  <a:lnTo>
                    <a:pt x="519249" y="734901"/>
                  </a:lnTo>
                  <a:lnTo>
                    <a:pt x="581193" y="754740"/>
                  </a:lnTo>
                  <a:lnTo>
                    <a:pt x="646553" y="770419"/>
                  </a:lnTo>
                  <a:lnTo>
                    <a:pt x="715226" y="782234"/>
                  </a:lnTo>
                  <a:lnTo>
                    <a:pt x="787111" y="790480"/>
                  </a:lnTo>
                  <a:lnTo>
                    <a:pt x="862105" y="795454"/>
                  </a:lnTo>
                  <a:lnTo>
                    <a:pt x="900736" y="796806"/>
                  </a:lnTo>
                  <a:lnTo>
                    <a:pt x="940106" y="797450"/>
                  </a:lnTo>
                  <a:lnTo>
                    <a:pt x="980203" y="797425"/>
                  </a:lnTo>
                  <a:lnTo>
                    <a:pt x="1021013" y="796766"/>
                  </a:lnTo>
                  <a:lnTo>
                    <a:pt x="1062524" y="795511"/>
                  </a:lnTo>
                  <a:lnTo>
                    <a:pt x="1104723" y="793696"/>
                  </a:lnTo>
                  <a:lnTo>
                    <a:pt x="1147597" y="791359"/>
                  </a:lnTo>
                  <a:lnTo>
                    <a:pt x="1191133" y="788537"/>
                  </a:lnTo>
                  <a:lnTo>
                    <a:pt x="1235319" y="785266"/>
                  </a:lnTo>
                  <a:lnTo>
                    <a:pt x="1280143" y="781584"/>
                  </a:lnTo>
                  <a:lnTo>
                    <a:pt x="1325590" y="777527"/>
                  </a:lnTo>
                  <a:lnTo>
                    <a:pt x="1371649" y="773133"/>
                  </a:lnTo>
                  <a:lnTo>
                    <a:pt x="1418306" y="768438"/>
                  </a:lnTo>
                  <a:lnTo>
                    <a:pt x="1465549" y="763480"/>
                  </a:lnTo>
                  <a:lnTo>
                    <a:pt x="1513366" y="758296"/>
                  </a:lnTo>
                  <a:lnTo>
                    <a:pt x="1561742" y="752921"/>
                  </a:lnTo>
                  <a:lnTo>
                    <a:pt x="1610667" y="747394"/>
                  </a:lnTo>
                  <a:lnTo>
                    <a:pt x="1660126" y="741752"/>
                  </a:lnTo>
                  <a:lnTo>
                    <a:pt x="1710107" y="736031"/>
                  </a:lnTo>
                  <a:lnTo>
                    <a:pt x="1760598" y="730268"/>
                  </a:lnTo>
                  <a:lnTo>
                    <a:pt x="1811585" y="724500"/>
                  </a:lnTo>
                  <a:lnTo>
                    <a:pt x="1863055" y="718765"/>
                  </a:lnTo>
                  <a:lnTo>
                    <a:pt x="1914997" y="713099"/>
                  </a:lnTo>
                  <a:lnTo>
                    <a:pt x="1967397" y="707540"/>
                  </a:lnTo>
                  <a:lnTo>
                    <a:pt x="2020242" y="702123"/>
                  </a:lnTo>
                  <a:lnTo>
                    <a:pt x="2073521" y="696887"/>
                  </a:lnTo>
                  <a:lnTo>
                    <a:pt x="2127219" y="691868"/>
                  </a:lnTo>
                  <a:lnTo>
                    <a:pt x="2181324" y="687103"/>
                  </a:lnTo>
                  <a:lnTo>
                    <a:pt x="2235824" y="682629"/>
                  </a:lnTo>
                  <a:lnTo>
                    <a:pt x="2290705" y="678483"/>
                  </a:lnTo>
                  <a:lnTo>
                    <a:pt x="2345955" y="674702"/>
                  </a:lnTo>
                  <a:lnTo>
                    <a:pt x="2401561" y="671324"/>
                  </a:lnTo>
                  <a:lnTo>
                    <a:pt x="2457511" y="668384"/>
                  </a:lnTo>
                  <a:lnTo>
                    <a:pt x="2513791" y="665920"/>
                  </a:lnTo>
                  <a:lnTo>
                    <a:pt x="2570389" y="663970"/>
                  </a:lnTo>
                  <a:lnTo>
                    <a:pt x="2627292" y="662569"/>
                  </a:lnTo>
                  <a:lnTo>
                    <a:pt x="2684487" y="661755"/>
                  </a:lnTo>
                  <a:lnTo>
                    <a:pt x="2741962" y="661565"/>
                  </a:lnTo>
                  <a:lnTo>
                    <a:pt x="2799704" y="662037"/>
                  </a:lnTo>
                  <a:lnTo>
                    <a:pt x="2857699" y="663205"/>
                  </a:lnTo>
                  <a:lnTo>
                    <a:pt x="2915936" y="665109"/>
                  </a:lnTo>
                  <a:lnTo>
                    <a:pt x="2974401" y="667785"/>
                  </a:lnTo>
                  <a:lnTo>
                    <a:pt x="3033082" y="671269"/>
                  </a:lnTo>
                  <a:lnTo>
                    <a:pt x="3091966" y="675599"/>
                  </a:lnTo>
                  <a:lnTo>
                    <a:pt x="3151040" y="680812"/>
                  </a:lnTo>
                  <a:lnTo>
                    <a:pt x="3210292" y="686945"/>
                  </a:lnTo>
                  <a:lnTo>
                    <a:pt x="3269708" y="694034"/>
                  </a:lnTo>
                  <a:lnTo>
                    <a:pt x="3329276" y="702117"/>
                  </a:lnTo>
                  <a:lnTo>
                    <a:pt x="3388983" y="711231"/>
                  </a:lnTo>
                  <a:lnTo>
                    <a:pt x="3448816" y="721412"/>
                  </a:lnTo>
                  <a:lnTo>
                    <a:pt x="3503952" y="731604"/>
                  </a:lnTo>
                  <a:lnTo>
                    <a:pt x="3557507" y="742128"/>
                  </a:lnTo>
                  <a:lnTo>
                    <a:pt x="3609541" y="752966"/>
                  </a:lnTo>
                  <a:lnTo>
                    <a:pt x="3660113" y="764103"/>
                  </a:lnTo>
                  <a:lnTo>
                    <a:pt x="3709283" y="775521"/>
                  </a:lnTo>
                  <a:lnTo>
                    <a:pt x="3757110" y="787205"/>
                  </a:lnTo>
                  <a:lnTo>
                    <a:pt x="3803654" y="799139"/>
                  </a:lnTo>
                  <a:lnTo>
                    <a:pt x="3848975" y="811305"/>
                  </a:lnTo>
                  <a:lnTo>
                    <a:pt x="3893131" y="823687"/>
                  </a:lnTo>
                  <a:lnTo>
                    <a:pt x="3936183" y="836269"/>
                  </a:lnTo>
                  <a:lnTo>
                    <a:pt x="3978190" y="849034"/>
                  </a:lnTo>
                  <a:lnTo>
                    <a:pt x="4019210" y="861967"/>
                  </a:lnTo>
                  <a:lnTo>
                    <a:pt x="4059305" y="875050"/>
                  </a:lnTo>
                  <a:lnTo>
                    <a:pt x="4098533" y="888267"/>
                  </a:lnTo>
                  <a:lnTo>
                    <a:pt x="4136954" y="901602"/>
                  </a:lnTo>
                  <a:lnTo>
                    <a:pt x="4174628" y="915038"/>
                  </a:lnTo>
                  <a:lnTo>
                    <a:pt x="4211613" y="928559"/>
                  </a:lnTo>
                  <a:lnTo>
                    <a:pt x="4247969" y="942149"/>
                  </a:lnTo>
                  <a:lnTo>
                    <a:pt x="4283757" y="955790"/>
                  </a:lnTo>
                  <a:lnTo>
                    <a:pt x="4353862" y="983164"/>
                  </a:lnTo>
                  <a:lnTo>
                    <a:pt x="4422406" y="1010548"/>
                  </a:lnTo>
                  <a:lnTo>
                    <a:pt x="4489862" y="1037812"/>
                  </a:lnTo>
                  <a:lnTo>
                    <a:pt x="4523332" y="1051358"/>
                  </a:lnTo>
                  <a:lnTo>
                    <a:pt x="4590052" y="1078195"/>
                  </a:lnTo>
                  <a:lnTo>
                    <a:pt x="4656875" y="1104583"/>
                  </a:lnTo>
                  <a:lnTo>
                    <a:pt x="4724278" y="1130391"/>
                  </a:lnTo>
                  <a:lnTo>
                    <a:pt x="4792737" y="1155488"/>
                  </a:lnTo>
                  <a:lnTo>
                    <a:pt x="4862728" y="1179741"/>
                  </a:lnTo>
                  <a:lnTo>
                    <a:pt x="4934726" y="1203020"/>
                  </a:lnTo>
                  <a:lnTo>
                    <a:pt x="4971627" y="1214253"/>
                  </a:lnTo>
                  <a:lnTo>
                    <a:pt x="5009208" y="1225193"/>
                  </a:lnTo>
                  <a:lnTo>
                    <a:pt x="5047530" y="1235823"/>
                  </a:lnTo>
                  <a:lnTo>
                    <a:pt x="5086650" y="1246128"/>
                  </a:lnTo>
                  <a:lnTo>
                    <a:pt x="5126630" y="1256091"/>
                  </a:lnTo>
                  <a:lnTo>
                    <a:pt x="5167528" y="1265695"/>
                  </a:lnTo>
                  <a:lnTo>
                    <a:pt x="5209405" y="1274925"/>
                  </a:lnTo>
                  <a:lnTo>
                    <a:pt x="5252318" y="1283763"/>
                  </a:lnTo>
                  <a:lnTo>
                    <a:pt x="5296329" y="1292193"/>
                  </a:lnTo>
                  <a:lnTo>
                    <a:pt x="5341496" y="1300198"/>
                  </a:lnTo>
                  <a:lnTo>
                    <a:pt x="5387880" y="1307763"/>
                  </a:lnTo>
                  <a:lnTo>
                    <a:pt x="5435538" y="1314871"/>
                  </a:lnTo>
                  <a:lnTo>
                    <a:pt x="5484532" y="1321506"/>
                  </a:lnTo>
                  <a:lnTo>
                    <a:pt x="5534920" y="1327650"/>
                  </a:lnTo>
                  <a:lnTo>
                    <a:pt x="5586762" y="1333288"/>
                  </a:lnTo>
                  <a:lnTo>
                    <a:pt x="5640118" y="1338403"/>
                  </a:lnTo>
                  <a:lnTo>
                    <a:pt x="5695047" y="1342979"/>
                  </a:lnTo>
                  <a:lnTo>
                    <a:pt x="5751608" y="1346999"/>
                  </a:lnTo>
                  <a:lnTo>
                    <a:pt x="5809862" y="1350447"/>
                  </a:lnTo>
                  <a:lnTo>
                    <a:pt x="5869867" y="1353307"/>
                  </a:lnTo>
                  <a:lnTo>
                    <a:pt x="5931683" y="1355562"/>
                  </a:lnTo>
                  <a:lnTo>
                    <a:pt x="5995369" y="1357195"/>
                  </a:lnTo>
                  <a:lnTo>
                    <a:pt x="6060986" y="1358190"/>
                  </a:lnTo>
                  <a:lnTo>
                    <a:pt x="6128592" y="1358532"/>
                  </a:lnTo>
                  <a:lnTo>
                    <a:pt x="6198247" y="1358202"/>
                  </a:lnTo>
                  <a:lnTo>
                    <a:pt x="6270011" y="1357186"/>
                  </a:lnTo>
                  <a:lnTo>
                    <a:pt x="6343942" y="1355466"/>
                  </a:lnTo>
                </a:path>
              </a:pathLst>
            </a:custGeom>
            <a:ln w="48344">
              <a:solidFill>
                <a:srgbClr val="FFFFFF"/>
              </a:solidFill>
              <a:prstDash val="dash"/>
            </a:ln>
          </p:spPr>
          <p:txBody>
            <a:bodyPr wrap="square" lIns="0" tIns="0" rIns="0" bIns="0" rtlCol="0"/>
            <a:lstStyle/>
            <a:p>
              <a:endParaRPr/>
            </a:p>
          </p:txBody>
        </p:sp>
        <p:sp>
          <p:nvSpPr>
            <p:cNvPr id="70" name="object 70"/>
            <p:cNvSpPr/>
            <p:nvPr/>
          </p:nvSpPr>
          <p:spPr>
            <a:xfrm>
              <a:off x="9343113" y="10393757"/>
              <a:ext cx="40640" cy="1905"/>
            </a:xfrm>
            <a:custGeom>
              <a:avLst/>
              <a:gdLst/>
              <a:ahLst/>
              <a:cxnLst/>
              <a:rect l="l" t="t" r="r" b="b"/>
              <a:pathLst>
                <a:path w="40640" h="1904">
                  <a:moveTo>
                    <a:pt x="0" y="1497"/>
                  </a:moveTo>
                  <a:lnTo>
                    <a:pt x="10008" y="1139"/>
                  </a:lnTo>
                  <a:lnTo>
                    <a:pt x="20055" y="772"/>
                  </a:lnTo>
                  <a:lnTo>
                    <a:pt x="30139" y="392"/>
                  </a:lnTo>
                  <a:lnTo>
                    <a:pt x="40260" y="0"/>
                  </a:lnTo>
                </a:path>
              </a:pathLst>
            </a:custGeom>
            <a:ln w="48344">
              <a:solidFill>
                <a:srgbClr val="FFFFFF"/>
              </a:solidFill>
            </a:ln>
          </p:spPr>
          <p:txBody>
            <a:bodyPr wrap="square" lIns="0" tIns="0" rIns="0" bIns="0" rtlCol="0"/>
            <a:lstStyle/>
            <a:p>
              <a:endParaRPr/>
            </a:p>
          </p:txBody>
        </p:sp>
        <p:sp>
          <p:nvSpPr>
            <p:cNvPr id="71" name="object 71"/>
            <p:cNvSpPr/>
            <p:nvPr/>
          </p:nvSpPr>
          <p:spPr>
            <a:xfrm>
              <a:off x="18180821" y="6061705"/>
              <a:ext cx="28575" cy="29209"/>
            </a:xfrm>
            <a:custGeom>
              <a:avLst/>
              <a:gdLst/>
              <a:ahLst/>
              <a:cxnLst/>
              <a:rect l="l" t="t" r="r" b="b"/>
              <a:pathLst>
                <a:path w="28575" h="29210">
                  <a:moveTo>
                    <a:pt x="0" y="28972"/>
                  </a:moveTo>
                  <a:lnTo>
                    <a:pt x="7116" y="21802"/>
                  </a:lnTo>
                  <a:lnTo>
                    <a:pt x="14157" y="14584"/>
                  </a:lnTo>
                  <a:lnTo>
                    <a:pt x="21122" y="7317"/>
                  </a:lnTo>
                  <a:lnTo>
                    <a:pt x="28009" y="0"/>
                  </a:lnTo>
                </a:path>
              </a:pathLst>
            </a:custGeom>
            <a:ln w="48344">
              <a:solidFill>
                <a:srgbClr val="FFFFFF"/>
              </a:solidFill>
            </a:ln>
          </p:spPr>
          <p:txBody>
            <a:bodyPr wrap="square" lIns="0" tIns="0" rIns="0" bIns="0" rtlCol="0"/>
            <a:lstStyle/>
            <a:p>
              <a:endParaRPr/>
            </a:p>
          </p:txBody>
        </p:sp>
        <p:sp>
          <p:nvSpPr>
            <p:cNvPr id="72" name="object 72"/>
            <p:cNvSpPr/>
            <p:nvPr/>
          </p:nvSpPr>
          <p:spPr>
            <a:xfrm>
              <a:off x="18289977" y="3429742"/>
              <a:ext cx="302260" cy="2534920"/>
            </a:xfrm>
            <a:custGeom>
              <a:avLst/>
              <a:gdLst/>
              <a:ahLst/>
              <a:cxnLst/>
              <a:rect l="l" t="t" r="r" b="b"/>
              <a:pathLst>
                <a:path w="302259" h="2534920">
                  <a:moveTo>
                    <a:pt x="0" y="2534917"/>
                  </a:moveTo>
                  <a:lnTo>
                    <a:pt x="30227" y="2492662"/>
                  </a:lnTo>
                  <a:lnTo>
                    <a:pt x="58540" y="2449312"/>
                  </a:lnTo>
                  <a:lnTo>
                    <a:pt x="84990" y="2404938"/>
                  </a:lnTo>
                  <a:lnTo>
                    <a:pt x="109627" y="2359609"/>
                  </a:lnTo>
                  <a:lnTo>
                    <a:pt x="132504" y="2313395"/>
                  </a:lnTo>
                  <a:lnTo>
                    <a:pt x="153672" y="2266363"/>
                  </a:lnTo>
                  <a:lnTo>
                    <a:pt x="173183" y="2218585"/>
                  </a:lnTo>
                  <a:lnTo>
                    <a:pt x="191088" y="2170129"/>
                  </a:lnTo>
                  <a:lnTo>
                    <a:pt x="207439" y="2121065"/>
                  </a:lnTo>
                  <a:lnTo>
                    <a:pt x="222288" y="2071461"/>
                  </a:lnTo>
                  <a:lnTo>
                    <a:pt x="235685" y="2021388"/>
                  </a:lnTo>
                  <a:lnTo>
                    <a:pt x="247683" y="1970914"/>
                  </a:lnTo>
                  <a:lnTo>
                    <a:pt x="258333" y="1920109"/>
                  </a:lnTo>
                  <a:lnTo>
                    <a:pt x="267687" y="1869043"/>
                  </a:lnTo>
                  <a:lnTo>
                    <a:pt x="275795" y="1817784"/>
                  </a:lnTo>
                  <a:lnTo>
                    <a:pt x="282711" y="1766402"/>
                  </a:lnTo>
                  <a:lnTo>
                    <a:pt x="288484" y="1714967"/>
                  </a:lnTo>
                  <a:lnTo>
                    <a:pt x="293168" y="1663547"/>
                  </a:lnTo>
                  <a:lnTo>
                    <a:pt x="296813" y="1612212"/>
                  </a:lnTo>
                  <a:lnTo>
                    <a:pt x="299471" y="1561031"/>
                  </a:lnTo>
                  <a:lnTo>
                    <a:pt x="301193" y="1510075"/>
                  </a:lnTo>
                  <a:lnTo>
                    <a:pt x="302032" y="1459411"/>
                  </a:lnTo>
                  <a:lnTo>
                    <a:pt x="302038" y="1409110"/>
                  </a:lnTo>
                  <a:lnTo>
                    <a:pt x="301263" y="1359240"/>
                  </a:lnTo>
                  <a:lnTo>
                    <a:pt x="299759" y="1309871"/>
                  </a:lnTo>
                  <a:lnTo>
                    <a:pt x="297577" y="1261073"/>
                  </a:lnTo>
                  <a:lnTo>
                    <a:pt x="294769" y="1212915"/>
                  </a:lnTo>
                  <a:lnTo>
                    <a:pt x="291386" y="1165465"/>
                  </a:lnTo>
                  <a:lnTo>
                    <a:pt x="287481" y="1118794"/>
                  </a:lnTo>
                  <a:lnTo>
                    <a:pt x="283104" y="1072971"/>
                  </a:lnTo>
                  <a:lnTo>
                    <a:pt x="278306" y="1028065"/>
                  </a:lnTo>
                  <a:lnTo>
                    <a:pt x="273141" y="984146"/>
                  </a:lnTo>
                  <a:lnTo>
                    <a:pt x="267659" y="941282"/>
                  </a:lnTo>
                  <a:lnTo>
                    <a:pt x="261911" y="899544"/>
                  </a:lnTo>
                  <a:lnTo>
                    <a:pt x="255950" y="859000"/>
                  </a:lnTo>
                  <a:lnTo>
                    <a:pt x="246225" y="795313"/>
                  </a:lnTo>
                  <a:lnTo>
                    <a:pt x="236481" y="732388"/>
                  </a:lnTo>
                  <a:lnTo>
                    <a:pt x="226758" y="670400"/>
                  </a:lnTo>
                  <a:lnTo>
                    <a:pt x="217094" y="609526"/>
                  </a:lnTo>
                  <a:lnTo>
                    <a:pt x="207530" y="549944"/>
                  </a:lnTo>
                  <a:lnTo>
                    <a:pt x="198102" y="491829"/>
                  </a:lnTo>
                  <a:lnTo>
                    <a:pt x="188852" y="435359"/>
                  </a:lnTo>
                  <a:lnTo>
                    <a:pt x="179817" y="380711"/>
                  </a:lnTo>
                  <a:lnTo>
                    <a:pt x="171038" y="328060"/>
                  </a:lnTo>
                  <a:lnTo>
                    <a:pt x="162552" y="277585"/>
                  </a:lnTo>
                  <a:lnTo>
                    <a:pt x="154400" y="229461"/>
                  </a:lnTo>
                  <a:lnTo>
                    <a:pt x="146619" y="183865"/>
                  </a:lnTo>
                  <a:lnTo>
                    <a:pt x="139250" y="140975"/>
                  </a:lnTo>
                  <a:lnTo>
                    <a:pt x="132331" y="100966"/>
                  </a:lnTo>
                  <a:lnTo>
                    <a:pt x="120000" y="30302"/>
                  </a:lnTo>
                  <a:lnTo>
                    <a:pt x="114666" y="0"/>
                  </a:lnTo>
                </a:path>
              </a:pathLst>
            </a:custGeom>
            <a:ln w="48344">
              <a:solidFill>
                <a:srgbClr val="FFFFFF"/>
              </a:solidFill>
              <a:prstDash val="dash"/>
            </a:ln>
          </p:spPr>
          <p:txBody>
            <a:bodyPr wrap="square" lIns="0" tIns="0" rIns="0" bIns="0" rtlCol="0"/>
            <a:lstStyle/>
            <a:p>
              <a:endParaRPr/>
            </a:p>
          </p:txBody>
        </p:sp>
        <p:sp>
          <p:nvSpPr>
            <p:cNvPr id="73" name="object 73"/>
            <p:cNvSpPr/>
            <p:nvPr/>
          </p:nvSpPr>
          <p:spPr>
            <a:xfrm>
              <a:off x="18386468" y="3327934"/>
              <a:ext cx="7620" cy="40005"/>
            </a:xfrm>
            <a:custGeom>
              <a:avLst/>
              <a:gdLst/>
              <a:ahLst/>
              <a:cxnLst/>
              <a:rect l="l" t="t" r="r" b="b"/>
              <a:pathLst>
                <a:path w="7619" h="40004">
                  <a:moveTo>
                    <a:pt x="7130" y="39621"/>
                  </a:moveTo>
                  <a:lnTo>
                    <a:pt x="4077" y="22590"/>
                  </a:lnTo>
                  <a:lnTo>
                    <a:pt x="1841" y="10175"/>
                  </a:lnTo>
                  <a:lnTo>
                    <a:pt x="467" y="2577"/>
                  </a:lnTo>
                  <a:lnTo>
                    <a:pt x="0" y="0"/>
                  </a:lnTo>
                </a:path>
              </a:pathLst>
            </a:custGeom>
            <a:ln w="48344">
              <a:solidFill>
                <a:srgbClr val="FFFFFF"/>
              </a:solidFill>
            </a:ln>
          </p:spPr>
          <p:txBody>
            <a:bodyPr wrap="square" lIns="0" tIns="0" rIns="0" bIns="0" rtlCol="0"/>
            <a:lstStyle/>
            <a:p>
              <a:endParaRPr/>
            </a:p>
          </p:txBody>
        </p:sp>
        <p:sp>
          <p:nvSpPr>
            <p:cNvPr id="74" name="object 74"/>
            <p:cNvSpPr/>
            <p:nvPr/>
          </p:nvSpPr>
          <p:spPr>
            <a:xfrm>
              <a:off x="16581381" y="1088822"/>
              <a:ext cx="36830" cy="17145"/>
            </a:xfrm>
            <a:custGeom>
              <a:avLst/>
              <a:gdLst/>
              <a:ahLst/>
              <a:cxnLst/>
              <a:rect l="l" t="t" r="r" b="b"/>
              <a:pathLst>
                <a:path w="36830" h="17144">
                  <a:moveTo>
                    <a:pt x="36396" y="17119"/>
                  </a:moveTo>
                  <a:lnTo>
                    <a:pt x="29690" y="12959"/>
                  </a:lnTo>
                  <a:lnTo>
                    <a:pt x="23664" y="9788"/>
                  </a:lnTo>
                  <a:lnTo>
                    <a:pt x="14904" y="6004"/>
                  </a:lnTo>
                  <a:lnTo>
                    <a:pt x="0" y="0"/>
                  </a:lnTo>
                </a:path>
              </a:pathLst>
            </a:custGeom>
            <a:ln w="48344">
              <a:solidFill>
                <a:srgbClr val="FFFFFF"/>
              </a:solidFill>
            </a:ln>
          </p:spPr>
          <p:txBody>
            <a:bodyPr wrap="square" lIns="0" tIns="0" rIns="0" bIns="0" rtlCol="0"/>
            <a:lstStyle/>
            <a:p>
              <a:endParaRPr/>
            </a:p>
          </p:txBody>
        </p:sp>
        <p:sp>
          <p:nvSpPr>
            <p:cNvPr id="75" name="object 75"/>
            <p:cNvSpPr/>
            <p:nvPr/>
          </p:nvSpPr>
          <p:spPr>
            <a:xfrm>
              <a:off x="10151344" y="1006253"/>
              <a:ext cx="6308725" cy="207010"/>
            </a:xfrm>
            <a:custGeom>
              <a:avLst/>
              <a:gdLst/>
              <a:ahLst/>
              <a:cxnLst/>
              <a:rect l="l" t="t" r="r" b="b"/>
              <a:pathLst>
                <a:path w="6308725" h="207009">
                  <a:moveTo>
                    <a:pt x="6308530" y="46315"/>
                  </a:moveTo>
                  <a:lnTo>
                    <a:pt x="6263053" y="36856"/>
                  </a:lnTo>
                  <a:lnTo>
                    <a:pt x="6210801" y="27829"/>
                  </a:lnTo>
                  <a:lnTo>
                    <a:pt x="6151458" y="19550"/>
                  </a:lnTo>
                  <a:lnTo>
                    <a:pt x="6084708" y="12333"/>
                  </a:lnTo>
                  <a:lnTo>
                    <a:pt x="6010233" y="6494"/>
                  </a:lnTo>
                  <a:lnTo>
                    <a:pt x="5970001" y="4191"/>
                  </a:lnTo>
                  <a:lnTo>
                    <a:pt x="5927720" y="2350"/>
                  </a:lnTo>
                  <a:lnTo>
                    <a:pt x="5883349" y="1011"/>
                  </a:lnTo>
                  <a:lnTo>
                    <a:pt x="5836850" y="215"/>
                  </a:lnTo>
                  <a:lnTo>
                    <a:pt x="5788183" y="0"/>
                  </a:lnTo>
                  <a:lnTo>
                    <a:pt x="5737308" y="405"/>
                  </a:lnTo>
                  <a:lnTo>
                    <a:pt x="5684186" y="1471"/>
                  </a:lnTo>
                  <a:lnTo>
                    <a:pt x="5628778" y="3236"/>
                  </a:lnTo>
                  <a:lnTo>
                    <a:pt x="5571043" y="5740"/>
                  </a:lnTo>
                  <a:lnTo>
                    <a:pt x="5510943" y="9023"/>
                  </a:lnTo>
                  <a:lnTo>
                    <a:pt x="5448438" y="13124"/>
                  </a:lnTo>
                  <a:lnTo>
                    <a:pt x="5383488" y="18083"/>
                  </a:lnTo>
                  <a:lnTo>
                    <a:pt x="5316054" y="23938"/>
                  </a:lnTo>
                  <a:lnTo>
                    <a:pt x="5246096" y="30730"/>
                  </a:lnTo>
                  <a:lnTo>
                    <a:pt x="5173574" y="38497"/>
                  </a:lnTo>
                  <a:lnTo>
                    <a:pt x="5098450" y="47280"/>
                  </a:lnTo>
                  <a:lnTo>
                    <a:pt x="5020684" y="57118"/>
                  </a:lnTo>
                  <a:lnTo>
                    <a:pt x="4940236" y="68049"/>
                  </a:lnTo>
                  <a:lnTo>
                    <a:pt x="4857066" y="80115"/>
                  </a:lnTo>
                  <a:lnTo>
                    <a:pt x="4787590" y="90293"/>
                  </a:lnTo>
                  <a:lnTo>
                    <a:pt x="4718524" y="99988"/>
                  </a:lnTo>
                  <a:lnTo>
                    <a:pt x="4649885" y="109208"/>
                  </a:lnTo>
                  <a:lnTo>
                    <a:pt x="4581687" y="117960"/>
                  </a:lnTo>
                  <a:lnTo>
                    <a:pt x="4513949" y="126251"/>
                  </a:lnTo>
                  <a:lnTo>
                    <a:pt x="4446686" y="134089"/>
                  </a:lnTo>
                  <a:lnTo>
                    <a:pt x="4379914" y="141481"/>
                  </a:lnTo>
                  <a:lnTo>
                    <a:pt x="4313650" y="148433"/>
                  </a:lnTo>
                  <a:lnTo>
                    <a:pt x="4247909" y="154955"/>
                  </a:lnTo>
                  <a:lnTo>
                    <a:pt x="4182709" y="161052"/>
                  </a:lnTo>
                  <a:lnTo>
                    <a:pt x="4118065" y="166732"/>
                  </a:lnTo>
                  <a:lnTo>
                    <a:pt x="4053994" y="172003"/>
                  </a:lnTo>
                  <a:lnTo>
                    <a:pt x="3990512" y="176872"/>
                  </a:lnTo>
                  <a:lnTo>
                    <a:pt x="3927635" y="181346"/>
                  </a:lnTo>
                  <a:lnTo>
                    <a:pt x="3865379" y="185433"/>
                  </a:lnTo>
                  <a:lnTo>
                    <a:pt x="3803762" y="189139"/>
                  </a:lnTo>
                  <a:lnTo>
                    <a:pt x="3742798" y="192473"/>
                  </a:lnTo>
                  <a:lnTo>
                    <a:pt x="3682505" y="195441"/>
                  </a:lnTo>
                  <a:lnTo>
                    <a:pt x="3622898" y="198052"/>
                  </a:lnTo>
                  <a:lnTo>
                    <a:pt x="3563994" y="200311"/>
                  </a:lnTo>
                  <a:lnTo>
                    <a:pt x="3505809" y="202227"/>
                  </a:lnTo>
                  <a:lnTo>
                    <a:pt x="3448360" y="203807"/>
                  </a:lnTo>
                  <a:lnTo>
                    <a:pt x="3391662" y="205058"/>
                  </a:lnTo>
                  <a:lnTo>
                    <a:pt x="3335732" y="205988"/>
                  </a:lnTo>
                  <a:lnTo>
                    <a:pt x="3280586" y="206604"/>
                  </a:lnTo>
                  <a:lnTo>
                    <a:pt x="3226241" y="206913"/>
                  </a:lnTo>
                  <a:lnTo>
                    <a:pt x="3172713" y="206923"/>
                  </a:lnTo>
                  <a:lnTo>
                    <a:pt x="3120017" y="206640"/>
                  </a:lnTo>
                  <a:lnTo>
                    <a:pt x="3068171" y="206073"/>
                  </a:lnTo>
                  <a:lnTo>
                    <a:pt x="3017190" y="205229"/>
                  </a:lnTo>
                  <a:lnTo>
                    <a:pt x="2967091" y="204114"/>
                  </a:lnTo>
                  <a:lnTo>
                    <a:pt x="2917891" y="202737"/>
                  </a:lnTo>
                  <a:lnTo>
                    <a:pt x="2869604" y="201104"/>
                  </a:lnTo>
                  <a:lnTo>
                    <a:pt x="2822248" y="199223"/>
                  </a:lnTo>
                  <a:lnTo>
                    <a:pt x="2775839" y="197102"/>
                  </a:lnTo>
                  <a:lnTo>
                    <a:pt x="2730393" y="194747"/>
                  </a:lnTo>
                  <a:lnTo>
                    <a:pt x="2685927" y="192166"/>
                  </a:lnTo>
                  <a:lnTo>
                    <a:pt x="2642456" y="189367"/>
                  </a:lnTo>
                  <a:lnTo>
                    <a:pt x="2599998" y="186356"/>
                  </a:lnTo>
                  <a:lnTo>
                    <a:pt x="2558567" y="183141"/>
                  </a:lnTo>
                  <a:lnTo>
                    <a:pt x="2518181" y="179729"/>
                  </a:lnTo>
                  <a:lnTo>
                    <a:pt x="2478856" y="176128"/>
                  </a:lnTo>
                  <a:lnTo>
                    <a:pt x="2440608" y="172345"/>
                  </a:lnTo>
                  <a:lnTo>
                    <a:pt x="2367407" y="164263"/>
                  </a:lnTo>
                  <a:lnTo>
                    <a:pt x="2298710" y="155540"/>
                  </a:lnTo>
                  <a:lnTo>
                    <a:pt x="2234647" y="146236"/>
                  </a:lnTo>
                  <a:lnTo>
                    <a:pt x="2175347" y="136409"/>
                  </a:lnTo>
                  <a:lnTo>
                    <a:pt x="2120941" y="126118"/>
                  </a:lnTo>
                  <a:lnTo>
                    <a:pt x="2071559" y="115422"/>
                  </a:lnTo>
                  <a:lnTo>
                    <a:pt x="2043086" y="109498"/>
                  </a:lnTo>
                  <a:lnTo>
                    <a:pt x="1976545" y="99382"/>
                  </a:lnTo>
                  <a:lnTo>
                    <a:pt x="1898312" y="91446"/>
                  </a:lnTo>
                  <a:lnTo>
                    <a:pt x="1855225" y="88245"/>
                  </a:lnTo>
                  <a:lnTo>
                    <a:pt x="1809712" y="85531"/>
                  </a:lnTo>
                  <a:lnTo>
                    <a:pt x="1761938" y="83283"/>
                  </a:lnTo>
                  <a:lnTo>
                    <a:pt x="1712069" y="81480"/>
                  </a:lnTo>
                  <a:lnTo>
                    <a:pt x="1660270" y="80104"/>
                  </a:lnTo>
                  <a:lnTo>
                    <a:pt x="1606706" y="79135"/>
                  </a:lnTo>
                  <a:lnTo>
                    <a:pt x="1551543" y="78553"/>
                  </a:lnTo>
                  <a:lnTo>
                    <a:pt x="1494947" y="78337"/>
                  </a:lnTo>
                  <a:lnTo>
                    <a:pt x="1437082" y="78470"/>
                  </a:lnTo>
                  <a:lnTo>
                    <a:pt x="1378115" y="78929"/>
                  </a:lnTo>
                  <a:lnTo>
                    <a:pt x="1318211" y="79697"/>
                  </a:lnTo>
                  <a:lnTo>
                    <a:pt x="1257535" y="80753"/>
                  </a:lnTo>
                  <a:lnTo>
                    <a:pt x="1196253" y="82077"/>
                  </a:lnTo>
                  <a:lnTo>
                    <a:pt x="1134530" y="83650"/>
                  </a:lnTo>
                  <a:lnTo>
                    <a:pt x="1072532" y="85452"/>
                  </a:lnTo>
                  <a:lnTo>
                    <a:pt x="1010423" y="87463"/>
                  </a:lnTo>
                  <a:lnTo>
                    <a:pt x="948371" y="89663"/>
                  </a:lnTo>
                  <a:lnTo>
                    <a:pt x="886539" y="92033"/>
                  </a:lnTo>
                  <a:lnTo>
                    <a:pt x="825094" y="94553"/>
                  </a:lnTo>
                  <a:lnTo>
                    <a:pt x="764201" y="97203"/>
                  </a:lnTo>
                  <a:lnTo>
                    <a:pt x="704026" y="99963"/>
                  </a:lnTo>
                  <a:lnTo>
                    <a:pt x="644733" y="102814"/>
                  </a:lnTo>
                  <a:lnTo>
                    <a:pt x="586489" y="105736"/>
                  </a:lnTo>
                  <a:lnTo>
                    <a:pt x="529458" y="108709"/>
                  </a:lnTo>
                  <a:lnTo>
                    <a:pt x="473807" y="111713"/>
                  </a:lnTo>
                  <a:lnTo>
                    <a:pt x="419701" y="114729"/>
                  </a:lnTo>
                  <a:lnTo>
                    <a:pt x="367304" y="117737"/>
                  </a:lnTo>
                  <a:lnTo>
                    <a:pt x="316784" y="120717"/>
                  </a:lnTo>
                  <a:lnTo>
                    <a:pt x="268304" y="123649"/>
                  </a:lnTo>
                  <a:lnTo>
                    <a:pt x="222032" y="126514"/>
                  </a:lnTo>
                  <a:lnTo>
                    <a:pt x="178131" y="129291"/>
                  </a:lnTo>
                  <a:lnTo>
                    <a:pt x="136768" y="131962"/>
                  </a:lnTo>
                  <a:lnTo>
                    <a:pt x="98108" y="134506"/>
                  </a:lnTo>
                  <a:lnTo>
                    <a:pt x="29558" y="139135"/>
                  </a:lnTo>
                  <a:lnTo>
                    <a:pt x="0" y="141181"/>
                  </a:lnTo>
                </a:path>
              </a:pathLst>
            </a:custGeom>
            <a:ln w="48344">
              <a:solidFill>
                <a:srgbClr val="FFFFFF"/>
              </a:solidFill>
              <a:prstDash val="dash"/>
            </a:ln>
          </p:spPr>
          <p:txBody>
            <a:bodyPr wrap="square" lIns="0" tIns="0" rIns="0" bIns="0" rtlCol="0"/>
            <a:lstStyle/>
            <a:p>
              <a:endParaRPr/>
            </a:p>
          </p:txBody>
        </p:sp>
        <p:sp>
          <p:nvSpPr>
            <p:cNvPr id="76" name="object 76"/>
            <p:cNvSpPr/>
            <p:nvPr/>
          </p:nvSpPr>
          <p:spPr>
            <a:xfrm>
              <a:off x="10047900" y="1151934"/>
              <a:ext cx="40640" cy="3175"/>
            </a:xfrm>
            <a:custGeom>
              <a:avLst/>
              <a:gdLst/>
              <a:ahLst/>
              <a:cxnLst/>
              <a:rect l="l" t="t" r="r" b="b"/>
              <a:pathLst>
                <a:path w="40640" h="3175">
                  <a:moveTo>
                    <a:pt x="40134" y="0"/>
                  </a:moveTo>
                  <a:lnTo>
                    <a:pt x="22890" y="1258"/>
                  </a:lnTo>
                  <a:lnTo>
                    <a:pt x="10313" y="2188"/>
                  </a:lnTo>
                  <a:lnTo>
                    <a:pt x="2613" y="2765"/>
                  </a:lnTo>
                  <a:lnTo>
                    <a:pt x="0" y="2963"/>
                  </a:lnTo>
                </a:path>
              </a:pathLst>
            </a:custGeom>
            <a:ln w="48344">
              <a:solidFill>
                <a:srgbClr val="FFFFFF"/>
              </a:solidFill>
            </a:ln>
          </p:spPr>
          <p:txBody>
            <a:bodyPr wrap="square" lIns="0" tIns="0" rIns="0" bIns="0" rtlCol="0"/>
            <a:lstStyle/>
            <a:p>
              <a:endParaRPr/>
            </a:p>
          </p:txBody>
        </p:sp>
        <p:sp>
          <p:nvSpPr>
            <p:cNvPr id="77" name="object 77"/>
            <p:cNvSpPr/>
            <p:nvPr/>
          </p:nvSpPr>
          <p:spPr>
            <a:xfrm>
              <a:off x="4927184" y="1456712"/>
              <a:ext cx="25400" cy="31750"/>
            </a:xfrm>
            <a:custGeom>
              <a:avLst/>
              <a:gdLst/>
              <a:ahLst/>
              <a:cxnLst/>
              <a:rect l="l" t="t" r="r" b="b"/>
              <a:pathLst>
                <a:path w="25400" h="31750">
                  <a:moveTo>
                    <a:pt x="0" y="31266"/>
                  </a:moveTo>
                  <a:lnTo>
                    <a:pt x="5013" y="24139"/>
                  </a:lnTo>
                  <a:lnTo>
                    <a:pt x="9323" y="18507"/>
                  </a:lnTo>
                  <a:lnTo>
                    <a:pt x="15303" y="11437"/>
                  </a:lnTo>
                  <a:lnTo>
                    <a:pt x="25329" y="0"/>
                  </a:lnTo>
                </a:path>
              </a:pathLst>
            </a:custGeom>
            <a:ln w="48344">
              <a:solidFill>
                <a:srgbClr val="FFFFFF"/>
              </a:solidFill>
            </a:ln>
          </p:spPr>
          <p:txBody>
            <a:bodyPr wrap="square" lIns="0" tIns="0" rIns="0" bIns="0" rtlCol="0"/>
            <a:lstStyle/>
            <a:p>
              <a:endParaRPr/>
            </a:p>
          </p:txBody>
        </p:sp>
        <p:sp>
          <p:nvSpPr>
            <p:cNvPr id="78" name="object 78"/>
            <p:cNvSpPr/>
            <p:nvPr/>
          </p:nvSpPr>
          <p:spPr>
            <a:xfrm>
              <a:off x="5044232" y="1109026"/>
              <a:ext cx="706120" cy="259715"/>
            </a:xfrm>
            <a:custGeom>
              <a:avLst/>
              <a:gdLst/>
              <a:ahLst/>
              <a:cxnLst/>
              <a:rect l="l" t="t" r="r" b="b"/>
              <a:pathLst>
                <a:path w="706120" h="259715">
                  <a:moveTo>
                    <a:pt x="0" y="259520"/>
                  </a:moveTo>
                  <a:lnTo>
                    <a:pt x="55100" y="217087"/>
                  </a:lnTo>
                  <a:lnTo>
                    <a:pt x="86891" y="195225"/>
                  </a:lnTo>
                  <a:lnTo>
                    <a:pt x="121566" y="173278"/>
                  </a:lnTo>
                  <a:lnTo>
                    <a:pt x="159168" y="151503"/>
                  </a:lnTo>
                  <a:lnTo>
                    <a:pt x="199739" y="130159"/>
                  </a:lnTo>
                  <a:lnTo>
                    <a:pt x="243322" y="109503"/>
                  </a:lnTo>
                  <a:lnTo>
                    <a:pt x="289959" y="89793"/>
                  </a:lnTo>
                  <a:lnTo>
                    <a:pt x="339693" y="71288"/>
                  </a:lnTo>
                  <a:lnTo>
                    <a:pt x="392566" y="54245"/>
                  </a:lnTo>
                  <a:lnTo>
                    <a:pt x="448622" y="38923"/>
                  </a:lnTo>
                  <a:lnTo>
                    <a:pt x="507902" y="25579"/>
                  </a:lnTo>
                  <a:lnTo>
                    <a:pt x="570450" y="14472"/>
                  </a:lnTo>
                  <a:lnTo>
                    <a:pt x="636307" y="5860"/>
                  </a:lnTo>
                  <a:lnTo>
                    <a:pt x="705517" y="0"/>
                  </a:lnTo>
                </a:path>
              </a:pathLst>
            </a:custGeom>
            <a:ln w="48344">
              <a:solidFill>
                <a:srgbClr val="FFFFFF"/>
              </a:solidFill>
              <a:prstDash val="dash"/>
            </a:ln>
          </p:spPr>
          <p:txBody>
            <a:bodyPr wrap="square" lIns="0" tIns="0" rIns="0" bIns="0" rtlCol="0"/>
            <a:lstStyle/>
            <a:p>
              <a:endParaRPr/>
            </a:p>
          </p:txBody>
        </p:sp>
        <p:sp>
          <p:nvSpPr>
            <p:cNvPr id="79" name="object 79"/>
            <p:cNvSpPr/>
            <p:nvPr/>
          </p:nvSpPr>
          <p:spPr>
            <a:xfrm>
              <a:off x="5813526" y="1105944"/>
              <a:ext cx="40640" cy="635"/>
            </a:xfrm>
            <a:custGeom>
              <a:avLst/>
              <a:gdLst/>
              <a:ahLst/>
              <a:cxnLst/>
              <a:rect l="l" t="t" r="r" b="b"/>
              <a:pathLst>
                <a:path w="40639" h="634">
                  <a:moveTo>
                    <a:pt x="0" y="408"/>
                  </a:moveTo>
                  <a:lnTo>
                    <a:pt x="9979" y="216"/>
                  </a:lnTo>
                  <a:lnTo>
                    <a:pt x="20020" y="82"/>
                  </a:lnTo>
                  <a:lnTo>
                    <a:pt x="30123" y="9"/>
                  </a:lnTo>
                  <a:lnTo>
                    <a:pt x="40291" y="0"/>
                  </a:lnTo>
                </a:path>
              </a:pathLst>
            </a:custGeom>
            <a:ln w="48344">
              <a:solidFill>
                <a:srgbClr val="FFFFFF"/>
              </a:solidFill>
            </a:ln>
          </p:spPr>
          <p:txBody>
            <a:bodyPr wrap="square" lIns="0" tIns="0" rIns="0" bIns="0" rtlCol="0"/>
            <a:lstStyle/>
            <a:p>
              <a:endParaRPr/>
            </a:p>
          </p:txBody>
        </p:sp>
        <p:sp>
          <p:nvSpPr>
            <p:cNvPr id="80" name="object 80"/>
            <p:cNvSpPr/>
            <p:nvPr/>
          </p:nvSpPr>
          <p:spPr>
            <a:xfrm>
              <a:off x="15308631" y="8993549"/>
              <a:ext cx="1691005" cy="1577975"/>
            </a:xfrm>
            <a:custGeom>
              <a:avLst/>
              <a:gdLst/>
              <a:ahLst/>
              <a:cxnLst/>
              <a:rect l="l" t="t" r="r" b="b"/>
              <a:pathLst>
                <a:path w="1691005" h="1577975">
                  <a:moveTo>
                    <a:pt x="1690522" y="1047927"/>
                  </a:moveTo>
                  <a:lnTo>
                    <a:pt x="1678127" y="866648"/>
                  </a:lnTo>
                  <a:lnTo>
                    <a:pt x="1658759" y="760552"/>
                  </a:lnTo>
                  <a:lnTo>
                    <a:pt x="1633334" y="700709"/>
                  </a:lnTo>
                  <a:lnTo>
                    <a:pt x="1584782" y="665099"/>
                  </a:lnTo>
                  <a:lnTo>
                    <a:pt x="1496021" y="631685"/>
                  </a:lnTo>
                  <a:lnTo>
                    <a:pt x="1290535" y="568909"/>
                  </a:lnTo>
                  <a:lnTo>
                    <a:pt x="1151674" y="547979"/>
                  </a:lnTo>
                  <a:lnTo>
                    <a:pt x="1099235" y="556082"/>
                  </a:lnTo>
                  <a:lnTo>
                    <a:pt x="1101610" y="507187"/>
                  </a:lnTo>
                  <a:lnTo>
                    <a:pt x="1099362" y="457441"/>
                  </a:lnTo>
                  <a:lnTo>
                    <a:pt x="1092746" y="409676"/>
                  </a:lnTo>
                  <a:lnTo>
                    <a:pt x="1081938" y="363994"/>
                  </a:lnTo>
                  <a:lnTo>
                    <a:pt x="1067155" y="320497"/>
                  </a:lnTo>
                  <a:lnTo>
                    <a:pt x="1048575" y="279298"/>
                  </a:lnTo>
                  <a:lnTo>
                    <a:pt x="1026414" y="240487"/>
                  </a:lnTo>
                  <a:lnTo>
                    <a:pt x="1000848" y="204190"/>
                  </a:lnTo>
                  <a:lnTo>
                    <a:pt x="972070" y="170497"/>
                  </a:lnTo>
                  <a:lnTo>
                    <a:pt x="940282" y="139509"/>
                  </a:lnTo>
                  <a:lnTo>
                    <a:pt x="905687" y="111353"/>
                  </a:lnTo>
                  <a:lnTo>
                    <a:pt x="868464" y="86106"/>
                  </a:lnTo>
                  <a:lnTo>
                    <a:pt x="828814" y="63893"/>
                  </a:lnTo>
                  <a:lnTo>
                    <a:pt x="786917" y="44805"/>
                  </a:lnTo>
                  <a:lnTo>
                    <a:pt x="743000" y="28956"/>
                  </a:lnTo>
                  <a:lnTo>
                    <a:pt x="697230" y="16446"/>
                  </a:lnTo>
                  <a:lnTo>
                    <a:pt x="649808" y="7378"/>
                  </a:lnTo>
                  <a:lnTo>
                    <a:pt x="600938" y="1866"/>
                  </a:lnTo>
                  <a:lnTo>
                    <a:pt x="550811" y="0"/>
                  </a:lnTo>
                  <a:lnTo>
                    <a:pt x="500672" y="1866"/>
                  </a:lnTo>
                  <a:lnTo>
                    <a:pt x="451789" y="7378"/>
                  </a:lnTo>
                  <a:lnTo>
                    <a:pt x="404380" y="16446"/>
                  </a:lnTo>
                  <a:lnTo>
                    <a:pt x="358609" y="28956"/>
                  </a:lnTo>
                  <a:lnTo>
                    <a:pt x="314680" y="44805"/>
                  </a:lnTo>
                  <a:lnTo>
                    <a:pt x="272796" y="63893"/>
                  </a:lnTo>
                  <a:lnTo>
                    <a:pt x="233146" y="86106"/>
                  </a:lnTo>
                  <a:lnTo>
                    <a:pt x="195922" y="111353"/>
                  </a:lnTo>
                  <a:lnTo>
                    <a:pt x="161315" y="139509"/>
                  </a:lnTo>
                  <a:lnTo>
                    <a:pt x="129540" y="170497"/>
                  </a:lnTo>
                  <a:lnTo>
                    <a:pt x="100761" y="204190"/>
                  </a:lnTo>
                  <a:lnTo>
                    <a:pt x="75196" y="240487"/>
                  </a:lnTo>
                  <a:lnTo>
                    <a:pt x="53022" y="279298"/>
                  </a:lnTo>
                  <a:lnTo>
                    <a:pt x="34455" y="320497"/>
                  </a:lnTo>
                  <a:lnTo>
                    <a:pt x="19672" y="363994"/>
                  </a:lnTo>
                  <a:lnTo>
                    <a:pt x="8864" y="409676"/>
                  </a:lnTo>
                  <a:lnTo>
                    <a:pt x="2247" y="457441"/>
                  </a:lnTo>
                  <a:lnTo>
                    <a:pt x="0" y="507187"/>
                  </a:lnTo>
                  <a:lnTo>
                    <a:pt x="2514" y="559092"/>
                  </a:lnTo>
                  <a:lnTo>
                    <a:pt x="9931" y="607466"/>
                  </a:lnTo>
                  <a:lnTo>
                    <a:pt x="21996" y="652373"/>
                  </a:lnTo>
                  <a:lnTo>
                    <a:pt x="38493" y="693851"/>
                  </a:lnTo>
                  <a:lnTo>
                    <a:pt x="59182" y="731951"/>
                  </a:lnTo>
                  <a:lnTo>
                    <a:pt x="83845" y="766724"/>
                  </a:lnTo>
                  <a:lnTo>
                    <a:pt x="112229" y="798220"/>
                  </a:lnTo>
                  <a:lnTo>
                    <a:pt x="144132" y="826477"/>
                  </a:lnTo>
                  <a:lnTo>
                    <a:pt x="179298" y="851547"/>
                  </a:lnTo>
                  <a:lnTo>
                    <a:pt x="217512" y="873493"/>
                  </a:lnTo>
                  <a:lnTo>
                    <a:pt x="258533" y="892352"/>
                  </a:lnTo>
                  <a:lnTo>
                    <a:pt x="302145" y="908177"/>
                  </a:lnTo>
                  <a:lnTo>
                    <a:pt x="348094" y="921016"/>
                  </a:lnTo>
                  <a:lnTo>
                    <a:pt x="396176" y="930922"/>
                  </a:lnTo>
                  <a:lnTo>
                    <a:pt x="403136" y="931913"/>
                  </a:lnTo>
                  <a:lnTo>
                    <a:pt x="395325" y="970153"/>
                  </a:lnTo>
                  <a:lnTo>
                    <a:pt x="385864" y="1010767"/>
                  </a:lnTo>
                  <a:lnTo>
                    <a:pt x="354926" y="1137031"/>
                  </a:lnTo>
                  <a:lnTo>
                    <a:pt x="336664" y="1238135"/>
                  </a:lnTo>
                  <a:lnTo>
                    <a:pt x="323913" y="1367218"/>
                  </a:lnTo>
                  <a:lnTo>
                    <a:pt x="309499" y="1577403"/>
                  </a:lnTo>
                  <a:lnTo>
                    <a:pt x="556209" y="1577403"/>
                  </a:lnTo>
                  <a:lnTo>
                    <a:pt x="583272" y="1180998"/>
                  </a:lnTo>
                  <a:lnTo>
                    <a:pt x="644436" y="1180998"/>
                  </a:lnTo>
                  <a:lnTo>
                    <a:pt x="614946" y="1577403"/>
                  </a:lnTo>
                  <a:lnTo>
                    <a:pt x="861161" y="1577403"/>
                  </a:lnTo>
                  <a:lnTo>
                    <a:pt x="861161" y="1142720"/>
                  </a:lnTo>
                  <a:lnTo>
                    <a:pt x="932192" y="1152080"/>
                  </a:lnTo>
                  <a:lnTo>
                    <a:pt x="990714" y="1151534"/>
                  </a:lnTo>
                  <a:lnTo>
                    <a:pt x="1068095" y="1137767"/>
                  </a:lnTo>
                  <a:lnTo>
                    <a:pt x="1195705" y="1107478"/>
                  </a:lnTo>
                  <a:lnTo>
                    <a:pt x="1149477" y="1535226"/>
                  </a:lnTo>
                  <a:lnTo>
                    <a:pt x="1349184" y="1535226"/>
                  </a:lnTo>
                  <a:lnTo>
                    <a:pt x="1384427" y="1130973"/>
                  </a:lnTo>
                  <a:lnTo>
                    <a:pt x="1407922" y="1535226"/>
                  </a:lnTo>
                  <a:lnTo>
                    <a:pt x="1678127" y="1535226"/>
                  </a:lnTo>
                  <a:lnTo>
                    <a:pt x="1682254" y="1456359"/>
                  </a:lnTo>
                  <a:lnTo>
                    <a:pt x="1689138" y="1269212"/>
                  </a:lnTo>
                  <a:lnTo>
                    <a:pt x="1690522" y="1047927"/>
                  </a:lnTo>
                  <a:close/>
                </a:path>
              </a:pathLst>
            </a:custGeom>
            <a:solidFill>
              <a:srgbClr val="BB4E0E"/>
            </a:solidFill>
          </p:spPr>
          <p:txBody>
            <a:bodyPr wrap="square" lIns="0" tIns="0" rIns="0" bIns="0" rtlCol="0"/>
            <a:lstStyle/>
            <a:p>
              <a:endParaRPr/>
            </a:p>
          </p:txBody>
        </p:sp>
        <p:sp>
          <p:nvSpPr>
            <p:cNvPr id="81" name="object 81"/>
            <p:cNvSpPr/>
            <p:nvPr/>
          </p:nvSpPr>
          <p:spPr>
            <a:xfrm>
              <a:off x="15417695" y="9102622"/>
              <a:ext cx="883919" cy="643890"/>
            </a:xfrm>
            <a:custGeom>
              <a:avLst/>
              <a:gdLst/>
              <a:ahLst/>
              <a:cxnLst/>
              <a:rect l="l" t="t" r="r" b="b"/>
              <a:pathLst>
                <a:path w="883919" h="643890">
                  <a:moveTo>
                    <a:pt x="441745" y="0"/>
                  </a:moveTo>
                  <a:lnTo>
                    <a:pt x="389599" y="2139"/>
                  </a:lnTo>
                  <a:lnTo>
                    <a:pt x="339138" y="8482"/>
                  </a:lnTo>
                  <a:lnTo>
                    <a:pt x="290724" y="18915"/>
                  </a:lnTo>
                  <a:lnTo>
                    <a:pt x="244721" y="33324"/>
                  </a:lnTo>
                  <a:lnTo>
                    <a:pt x="201491" y="51596"/>
                  </a:lnTo>
                  <a:lnTo>
                    <a:pt x="161397" y="73617"/>
                  </a:lnTo>
                  <a:lnTo>
                    <a:pt x="124802" y="99274"/>
                  </a:lnTo>
                  <a:lnTo>
                    <a:pt x="87210" y="133427"/>
                  </a:lnTo>
                  <a:lnTo>
                    <a:pt x="56161" y="171199"/>
                  </a:lnTo>
                  <a:lnTo>
                    <a:pt x="31785" y="212327"/>
                  </a:lnTo>
                  <a:lnTo>
                    <a:pt x="14213" y="256546"/>
                  </a:lnTo>
                  <a:lnTo>
                    <a:pt x="3575" y="303593"/>
                  </a:lnTo>
                  <a:lnTo>
                    <a:pt x="0" y="353203"/>
                  </a:lnTo>
                  <a:lnTo>
                    <a:pt x="4554" y="407861"/>
                  </a:lnTo>
                  <a:lnTo>
                    <a:pt x="18285" y="456591"/>
                  </a:lnTo>
                  <a:lnTo>
                    <a:pt x="41296" y="499587"/>
                  </a:lnTo>
                  <a:lnTo>
                    <a:pt x="73689" y="537044"/>
                  </a:lnTo>
                  <a:lnTo>
                    <a:pt x="115567" y="569155"/>
                  </a:lnTo>
                  <a:lnTo>
                    <a:pt x="150697" y="588592"/>
                  </a:lnTo>
                  <a:lnTo>
                    <a:pt x="190005" y="605172"/>
                  </a:lnTo>
                  <a:lnTo>
                    <a:pt x="233277" y="618847"/>
                  </a:lnTo>
                  <a:lnTo>
                    <a:pt x="280301" y="629568"/>
                  </a:lnTo>
                  <a:lnTo>
                    <a:pt x="330862" y="637286"/>
                  </a:lnTo>
                  <a:lnTo>
                    <a:pt x="384748" y="641953"/>
                  </a:lnTo>
                  <a:lnTo>
                    <a:pt x="441745" y="643519"/>
                  </a:lnTo>
                  <a:lnTo>
                    <a:pt x="498742" y="641953"/>
                  </a:lnTo>
                  <a:lnTo>
                    <a:pt x="552628" y="637286"/>
                  </a:lnTo>
                  <a:lnTo>
                    <a:pt x="603190" y="629568"/>
                  </a:lnTo>
                  <a:lnTo>
                    <a:pt x="650213" y="618847"/>
                  </a:lnTo>
                  <a:lnTo>
                    <a:pt x="693486" y="605172"/>
                  </a:lnTo>
                  <a:lnTo>
                    <a:pt x="732794" y="588592"/>
                  </a:lnTo>
                  <a:lnTo>
                    <a:pt x="767924" y="569155"/>
                  </a:lnTo>
                  <a:lnTo>
                    <a:pt x="809801" y="537044"/>
                  </a:lnTo>
                  <a:lnTo>
                    <a:pt x="842194" y="499587"/>
                  </a:lnTo>
                  <a:lnTo>
                    <a:pt x="865205" y="456591"/>
                  </a:lnTo>
                  <a:lnTo>
                    <a:pt x="878937" y="407861"/>
                  </a:lnTo>
                  <a:lnTo>
                    <a:pt x="883491" y="353203"/>
                  </a:lnTo>
                  <a:lnTo>
                    <a:pt x="879916" y="303593"/>
                  </a:lnTo>
                  <a:lnTo>
                    <a:pt x="869277" y="256546"/>
                  </a:lnTo>
                  <a:lnTo>
                    <a:pt x="851705" y="212327"/>
                  </a:lnTo>
                  <a:lnTo>
                    <a:pt x="827330" y="171199"/>
                  </a:lnTo>
                  <a:lnTo>
                    <a:pt x="796281" y="133427"/>
                  </a:lnTo>
                  <a:lnTo>
                    <a:pt x="758688" y="99274"/>
                  </a:lnTo>
                  <a:lnTo>
                    <a:pt x="722094" y="73617"/>
                  </a:lnTo>
                  <a:lnTo>
                    <a:pt x="682000" y="51596"/>
                  </a:lnTo>
                  <a:lnTo>
                    <a:pt x="638770" y="33324"/>
                  </a:lnTo>
                  <a:lnTo>
                    <a:pt x="592766" y="18915"/>
                  </a:lnTo>
                  <a:lnTo>
                    <a:pt x="544353" y="8482"/>
                  </a:lnTo>
                  <a:lnTo>
                    <a:pt x="493891" y="2139"/>
                  </a:lnTo>
                  <a:lnTo>
                    <a:pt x="441745" y="0"/>
                  </a:lnTo>
                  <a:close/>
                </a:path>
              </a:pathLst>
            </a:custGeom>
            <a:solidFill>
              <a:srgbClr val="76A49A"/>
            </a:solidFill>
          </p:spPr>
          <p:txBody>
            <a:bodyPr wrap="square" lIns="0" tIns="0" rIns="0" bIns="0" rtlCol="0"/>
            <a:lstStyle/>
            <a:p>
              <a:endParaRPr/>
            </a:p>
          </p:txBody>
        </p:sp>
        <p:sp>
          <p:nvSpPr>
            <p:cNvPr id="82" name="object 82"/>
            <p:cNvSpPr/>
            <p:nvPr/>
          </p:nvSpPr>
          <p:spPr>
            <a:xfrm>
              <a:off x="16085549" y="9238316"/>
              <a:ext cx="57785" cy="50165"/>
            </a:xfrm>
            <a:custGeom>
              <a:avLst/>
              <a:gdLst/>
              <a:ahLst/>
              <a:cxnLst/>
              <a:rect l="l" t="t" r="r" b="b"/>
              <a:pathLst>
                <a:path w="57784" h="50165">
                  <a:moveTo>
                    <a:pt x="0" y="0"/>
                  </a:moveTo>
                  <a:lnTo>
                    <a:pt x="57474" y="49726"/>
                  </a:lnTo>
                </a:path>
              </a:pathLst>
            </a:custGeom>
            <a:ln w="43632">
              <a:solidFill>
                <a:srgbClr val="F2F8E9"/>
              </a:solidFill>
            </a:ln>
          </p:spPr>
          <p:txBody>
            <a:bodyPr wrap="square" lIns="0" tIns="0" rIns="0" bIns="0" rtlCol="0"/>
            <a:lstStyle/>
            <a:p>
              <a:endParaRPr/>
            </a:p>
          </p:txBody>
        </p:sp>
        <p:sp>
          <p:nvSpPr>
            <p:cNvPr id="83" name="object 83"/>
            <p:cNvSpPr/>
            <p:nvPr/>
          </p:nvSpPr>
          <p:spPr>
            <a:xfrm>
              <a:off x="16208470" y="9362599"/>
              <a:ext cx="49530" cy="200025"/>
            </a:xfrm>
            <a:custGeom>
              <a:avLst/>
              <a:gdLst/>
              <a:ahLst/>
              <a:cxnLst/>
              <a:rect l="l" t="t" r="r" b="b"/>
              <a:pathLst>
                <a:path w="49530" h="200025">
                  <a:moveTo>
                    <a:pt x="0" y="0"/>
                  </a:moveTo>
                  <a:lnTo>
                    <a:pt x="36811" y="64455"/>
                  </a:lnTo>
                  <a:lnTo>
                    <a:pt x="49082" y="106766"/>
                  </a:lnTo>
                  <a:lnTo>
                    <a:pt x="36811" y="145677"/>
                  </a:lnTo>
                  <a:lnTo>
                    <a:pt x="0" y="199931"/>
                  </a:lnTo>
                </a:path>
              </a:pathLst>
            </a:custGeom>
            <a:ln w="43632">
              <a:solidFill>
                <a:srgbClr val="F2F8E9"/>
              </a:solidFill>
            </a:ln>
          </p:spPr>
          <p:txBody>
            <a:bodyPr wrap="square" lIns="0" tIns="0" rIns="0" bIns="0" rtlCol="0"/>
            <a:lstStyle/>
            <a:p>
              <a:endParaRPr/>
            </a:p>
          </p:txBody>
        </p:sp>
        <p:sp>
          <p:nvSpPr>
            <p:cNvPr id="84" name="object 84"/>
            <p:cNvSpPr/>
            <p:nvPr/>
          </p:nvSpPr>
          <p:spPr>
            <a:xfrm>
              <a:off x="15599461" y="10521626"/>
              <a:ext cx="1391920" cy="59055"/>
            </a:xfrm>
            <a:custGeom>
              <a:avLst/>
              <a:gdLst/>
              <a:ahLst/>
              <a:cxnLst/>
              <a:rect l="l" t="t" r="r" b="b"/>
              <a:pathLst>
                <a:path w="1391919" h="59054">
                  <a:moveTo>
                    <a:pt x="287832" y="7785"/>
                  </a:moveTo>
                  <a:lnTo>
                    <a:pt x="280047" y="0"/>
                  </a:lnTo>
                  <a:lnTo>
                    <a:pt x="7785" y="0"/>
                  </a:lnTo>
                  <a:lnTo>
                    <a:pt x="0" y="7785"/>
                  </a:lnTo>
                  <a:lnTo>
                    <a:pt x="0" y="50965"/>
                  </a:lnTo>
                  <a:lnTo>
                    <a:pt x="7785" y="58750"/>
                  </a:lnTo>
                  <a:lnTo>
                    <a:pt x="270548" y="58750"/>
                  </a:lnTo>
                  <a:lnTo>
                    <a:pt x="280047" y="58750"/>
                  </a:lnTo>
                  <a:lnTo>
                    <a:pt x="287832" y="50965"/>
                  </a:lnTo>
                  <a:lnTo>
                    <a:pt x="287832" y="7785"/>
                  </a:lnTo>
                  <a:close/>
                </a:path>
                <a:path w="1391919" h="59054">
                  <a:moveTo>
                    <a:pt x="580555" y="7785"/>
                  </a:moveTo>
                  <a:lnTo>
                    <a:pt x="572770" y="0"/>
                  </a:lnTo>
                  <a:lnTo>
                    <a:pt x="300520" y="0"/>
                  </a:lnTo>
                  <a:lnTo>
                    <a:pt x="292722" y="7785"/>
                  </a:lnTo>
                  <a:lnTo>
                    <a:pt x="292722" y="50965"/>
                  </a:lnTo>
                  <a:lnTo>
                    <a:pt x="300520" y="58750"/>
                  </a:lnTo>
                  <a:lnTo>
                    <a:pt x="563270" y="58750"/>
                  </a:lnTo>
                  <a:lnTo>
                    <a:pt x="572770" y="58750"/>
                  </a:lnTo>
                  <a:lnTo>
                    <a:pt x="580555" y="50965"/>
                  </a:lnTo>
                  <a:lnTo>
                    <a:pt x="580555" y="7785"/>
                  </a:lnTo>
                  <a:close/>
                </a:path>
                <a:path w="1391919" h="59054">
                  <a:moveTo>
                    <a:pt x="1098600" y="7785"/>
                  </a:moveTo>
                  <a:lnTo>
                    <a:pt x="1090828" y="0"/>
                  </a:lnTo>
                  <a:lnTo>
                    <a:pt x="818578" y="0"/>
                  </a:lnTo>
                  <a:lnTo>
                    <a:pt x="810780" y="7785"/>
                  </a:lnTo>
                  <a:lnTo>
                    <a:pt x="810780" y="50965"/>
                  </a:lnTo>
                  <a:lnTo>
                    <a:pt x="818578" y="58750"/>
                  </a:lnTo>
                  <a:lnTo>
                    <a:pt x="1081316" y="58750"/>
                  </a:lnTo>
                  <a:lnTo>
                    <a:pt x="1090828" y="58750"/>
                  </a:lnTo>
                  <a:lnTo>
                    <a:pt x="1098600" y="50965"/>
                  </a:lnTo>
                  <a:lnTo>
                    <a:pt x="1098600" y="7785"/>
                  </a:lnTo>
                  <a:close/>
                </a:path>
                <a:path w="1391919" h="59054">
                  <a:moveTo>
                    <a:pt x="1391335" y="7785"/>
                  </a:moveTo>
                  <a:lnTo>
                    <a:pt x="1383550" y="0"/>
                  </a:lnTo>
                  <a:lnTo>
                    <a:pt x="1111288" y="0"/>
                  </a:lnTo>
                  <a:lnTo>
                    <a:pt x="1103503" y="7785"/>
                  </a:lnTo>
                  <a:lnTo>
                    <a:pt x="1103503" y="50965"/>
                  </a:lnTo>
                  <a:lnTo>
                    <a:pt x="1111288" y="58750"/>
                  </a:lnTo>
                  <a:lnTo>
                    <a:pt x="1374038" y="58750"/>
                  </a:lnTo>
                  <a:lnTo>
                    <a:pt x="1383550" y="58750"/>
                  </a:lnTo>
                  <a:lnTo>
                    <a:pt x="1391335" y="50965"/>
                  </a:lnTo>
                  <a:lnTo>
                    <a:pt x="1391335" y="7785"/>
                  </a:lnTo>
                  <a:close/>
                </a:path>
              </a:pathLst>
            </a:custGeom>
            <a:solidFill>
              <a:srgbClr val="DECCAA"/>
            </a:solidFill>
          </p:spPr>
          <p:txBody>
            <a:bodyPr wrap="square" lIns="0" tIns="0" rIns="0" bIns="0" rtlCol="0"/>
            <a:lstStyle/>
            <a:p>
              <a:endParaRPr/>
            </a:p>
          </p:txBody>
        </p:sp>
        <p:sp>
          <p:nvSpPr>
            <p:cNvPr id="85" name="object 85"/>
            <p:cNvSpPr/>
            <p:nvPr/>
          </p:nvSpPr>
          <p:spPr>
            <a:xfrm>
              <a:off x="16846889" y="9424382"/>
              <a:ext cx="438784" cy="472440"/>
            </a:xfrm>
            <a:custGeom>
              <a:avLst/>
              <a:gdLst/>
              <a:ahLst/>
              <a:cxnLst/>
              <a:rect l="l" t="t" r="r" b="b"/>
              <a:pathLst>
                <a:path w="438784" h="472440">
                  <a:moveTo>
                    <a:pt x="354659" y="0"/>
                  </a:moveTo>
                  <a:lnTo>
                    <a:pt x="296819" y="826"/>
                  </a:lnTo>
                  <a:lnTo>
                    <a:pt x="268417" y="9125"/>
                  </a:lnTo>
                  <a:lnTo>
                    <a:pt x="261244" y="32117"/>
                  </a:lnTo>
                  <a:lnTo>
                    <a:pt x="267091" y="77023"/>
                  </a:lnTo>
                  <a:lnTo>
                    <a:pt x="229875" y="222923"/>
                  </a:lnTo>
                  <a:lnTo>
                    <a:pt x="189648" y="297049"/>
                  </a:lnTo>
                  <a:lnTo>
                    <a:pt x="121369" y="322347"/>
                  </a:lnTo>
                  <a:lnTo>
                    <a:pt x="0" y="321759"/>
                  </a:lnTo>
                  <a:lnTo>
                    <a:pt x="108488" y="472174"/>
                  </a:lnTo>
                  <a:lnTo>
                    <a:pt x="182876" y="440162"/>
                  </a:lnTo>
                  <a:lnTo>
                    <a:pt x="244717" y="404091"/>
                  </a:lnTo>
                  <a:lnTo>
                    <a:pt x="295209" y="365477"/>
                  </a:lnTo>
                  <a:lnTo>
                    <a:pt x="335552" y="325835"/>
                  </a:lnTo>
                  <a:lnTo>
                    <a:pt x="366943" y="286681"/>
                  </a:lnTo>
                  <a:lnTo>
                    <a:pt x="390580" y="249528"/>
                  </a:lnTo>
                  <a:lnTo>
                    <a:pt x="419386" y="187293"/>
                  </a:lnTo>
                  <a:lnTo>
                    <a:pt x="437709" y="123486"/>
                  </a:lnTo>
                  <a:lnTo>
                    <a:pt x="438478" y="84590"/>
                  </a:lnTo>
                  <a:lnTo>
                    <a:pt x="428481" y="44451"/>
                  </a:lnTo>
                  <a:lnTo>
                    <a:pt x="402336" y="12958"/>
                  </a:lnTo>
                  <a:lnTo>
                    <a:pt x="354659" y="0"/>
                  </a:lnTo>
                  <a:close/>
                </a:path>
              </a:pathLst>
            </a:custGeom>
            <a:solidFill>
              <a:srgbClr val="BB4E0E"/>
            </a:solidFill>
          </p:spPr>
          <p:txBody>
            <a:bodyPr wrap="square" lIns="0" tIns="0" rIns="0" bIns="0" rtlCol="0"/>
            <a:lstStyle/>
            <a:p>
              <a:endParaRPr/>
            </a:p>
          </p:txBody>
        </p:sp>
        <p:sp>
          <p:nvSpPr>
            <p:cNvPr id="86" name="object 86"/>
            <p:cNvSpPr/>
            <p:nvPr/>
          </p:nvSpPr>
          <p:spPr>
            <a:xfrm>
              <a:off x="15559494" y="10570965"/>
              <a:ext cx="1469390" cy="153670"/>
            </a:xfrm>
            <a:custGeom>
              <a:avLst/>
              <a:gdLst/>
              <a:ahLst/>
              <a:cxnLst/>
              <a:rect l="l" t="t" r="r" b="b"/>
              <a:pathLst>
                <a:path w="1469390" h="153670">
                  <a:moveTo>
                    <a:pt x="660768" y="127685"/>
                  </a:moveTo>
                  <a:lnTo>
                    <a:pt x="656729" y="64262"/>
                  </a:lnTo>
                  <a:lnTo>
                    <a:pt x="628256" y="10096"/>
                  </a:lnTo>
                  <a:lnTo>
                    <a:pt x="545833" y="0"/>
                  </a:lnTo>
                  <a:lnTo>
                    <a:pt x="469150" y="76"/>
                  </a:lnTo>
                  <a:lnTo>
                    <a:pt x="369341" y="596"/>
                  </a:lnTo>
                  <a:lnTo>
                    <a:pt x="335838" y="10477"/>
                  </a:lnTo>
                  <a:lnTo>
                    <a:pt x="335534" y="10096"/>
                  </a:lnTo>
                  <a:lnTo>
                    <a:pt x="304914" y="596"/>
                  </a:lnTo>
                  <a:lnTo>
                    <a:pt x="253111" y="0"/>
                  </a:lnTo>
                  <a:lnTo>
                    <a:pt x="176428" y="76"/>
                  </a:lnTo>
                  <a:lnTo>
                    <a:pt x="76606" y="596"/>
                  </a:lnTo>
                  <a:lnTo>
                    <a:pt x="32600" y="13576"/>
                  </a:lnTo>
                  <a:lnTo>
                    <a:pt x="1473" y="44640"/>
                  </a:lnTo>
                  <a:lnTo>
                    <a:pt x="0" y="77076"/>
                  </a:lnTo>
                  <a:lnTo>
                    <a:pt x="7226" y="112026"/>
                  </a:lnTo>
                  <a:lnTo>
                    <a:pt x="25438" y="134924"/>
                  </a:lnTo>
                  <a:lnTo>
                    <a:pt x="48298" y="147764"/>
                  </a:lnTo>
                  <a:lnTo>
                    <a:pt x="69481" y="152552"/>
                  </a:lnTo>
                  <a:lnTo>
                    <a:pt x="116979" y="153365"/>
                  </a:lnTo>
                  <a:lnTo>
                    <a:pt x="197777" y="153276"/>
                  </a:lnTo>
                  <a:lnTo>
                    <a:pt x="307822" y="152552"/>
                  </a:lnTo>
                  <a:lnTo>
                    <a:pt x="343712" y="149123"/>
                  </a:lnTo>
                  <a:lnTo>
                    <a:pt x="344970" y="148666"/>
                  </a:lnTo>
                  <a:lnTo>
                    <a:pt x="362204" y="152552"/>
                  </a:lnTo>
                  <a:lnTo>
                    <a:pt x="409702" y="153365"/>
                  </a:lnTo>
                  <a:lnTo>
                    <a:pt x="490499" y="153276"/>
                  </a:lnTo>
                  <a:lnTo>
                    <a:pt x="600544" y="152552"/>
                  </a:lnTo>
                  <a:lnTo>
                    <a:pt x="636435" y="149123"/>
                  </a:lnTo>
                  <a:lnTo>
                    <a:pt x="654634" y="142481"/>
                  </a:lnTo>
                  <a:lnTo>
                    <a:pt x="660768" y="127685"/>
                  </a:lnTo>
                  <a:close/>
                </a:path>
                <a:path w="1469390" h="153670">
                  <a:moveTo>
                    <a:pt x="1469097" y="127685"/>
                  </a:moveTo>
                  <a:lnTo>
                    <a:pt x="1465046" y="64262"/>
                  </a:lnTo>
                  <a:lnTo>
                    <a:pt x="1436585" y="10096"/>
                  </a:lnTo>
                  <a:lnTo>
                    <a:pt x="1354162" y="0"/>
                  </a:lnTo>
                  <a:lnTo>
                    <a:pt x="1277480" y="76"/>
                  </a:lnTo>
                  <a:lnTo>
                    <a:pt x="1177658" y="596"/>
                  </a:lnTo>
                  <a:lnTo>
                    <a:pt x="1144168" y="10477"/>
                  </a:lnTo>
                  <a:lnTo>
                    <a:pt x="1143863" y="10096"/>
                  </a:lnTo>
                  <a:lnTo>
                    <a:pt x="1113231" y="596"/>
                  </a:lnTo>
                  <a:lnTo>
                    <a:pt x="1061440" y="0"/>
                  </a:lnTo>
                  <a:lnTo>
                    <a:pt x="984758" y="76"/>
                  </a:lnTo>
                  <a:lnTo>
                    <a:pt x="884936" y="596"/>
                  </a:lnTo>
                  <a:lnTo>
                    <a:pt x="840917" y="13576"/>
                  </a:lnTo>
                  <a:lnTo>
                    <a:pt x="809802" y="44640"/>
                  </a:lnTo>
                  <a:lnTo>
                    <a:pt x="808329" y="77076"/>
                  </a:lnTo>
                  <a:lnTo>
                    <a:pt x="815555" y="112026"/>
                  </a:lnTo>
                  <a:lnTo>
                    <a:pt x="833755" y="134924"/>
                  </a:lnTo>
                  <a:lnTo>
                    <a:pt x="856615" y="147764"/>
                  </a:lnTo>
                  <a:lnTo>
                    <a:pt x="877811" y="152552"/>
                  </a:lnTo>
                  <a:lnTo>
                    <a:pt x="925309" y="153365"/>
                  </a:lnTo>
                  <a:lnTo>
                    <a:pt x="1006094" y="153276"/>
                  </a:lnTo>
                  <a:lnTo>
                    <a:pt x="1116152" y="152552"/>
                  </a:lnTo>
                  <a:lnTo>
                    <a:pt x="1152042" y="149123"/>
                  </a:lnTo>
                  <a:lnTo>
                    <a:pt x="1153299" y="148666"/>
                  </a:lnTo>
                  <a:lnTo>
                    <a:pt x="1170533" y="152552"/>
                  </a:lnTo>
                  <a:lnTo>
                    <a:pt x="1218031" y="153365"/>
                  </a:lnTo>
                  <a:lnTo>
                    <a:pt x="1298829" y="153276"/>
                  </a:lnTo>
                  <a:lnTo>
                    <a:pt x="1408874" y="152552"/>
                  </a:lnTo>
                  <a:lnTo>
                    <a:pt x="1444764" y="149123"/>
                  </a:lnTo>
                  <a:lnTo>
                    <a:pt x="1462963" y="142481"/>
                  </a:lnTo>
                  <a:lnTo>
                    <a:pt x="1469097" y="127685"/>
                  </a:lnTo>
                  <a:close/>
                </a:path>
              </a:pathLst>
            </a:custGeom>
            <a:solidFill>
              <a:srgbClr val="DECCAA"/>
            </a:solidFill>
          </p:spPr>
          <p:txBody>
            <a:bodyPr wrap="square" lIns="0" tIns="0" rIns="0" bIns="0" rtlCol="0"/>
            <a:lstStyle/>
            <a:p>
              <a:endParaRPr/>
            </a:p>
          </p:txBody>
        </p:sp>
        <p:sp>
          <p:nvSpPr>
            <p:cNvPr id="87" name="object 87"/>
            <p:cNvSpPr/>
            <p:nvPr/>
          </p:nvSpPr>
          <p:spPr>
            <a:xfrm>
              <a:off x="15430856" y="8776138"/>
              <a:ext cx="823594" cy="337820"/>
            </a:xfrm>
            <a:custGeom>
              <a:avLst/>
              <a:gdLst/>
              <a:ahLst/>
              <a:cxnLst/>
              <a:rect l="l" t="t" r="r" b="b"/>
              <a:pathLst>
                <a:path w="823594" h="337820">
                  <a:moveTo>
                    <a:pt x="337235" y="168617"/>
                  </a:moveTo>
                  <a:lnTo>
                    <a:pt x="331203" y="123786"/>
                  </a:lnTo>
                  <a:lnTo>
                    <a:pt x="314210" y="83515"/>
                  </a:lnTo>
                  <a:lnTo>
                    <a:pt x="287845" y="49390"/>
                  </a:lnTo>
                  <a:lnTo>
                    <a:pt x="253720" y="23025"/>
                  </a:lnTo>
                  <a:lnTo>
                    <a:pt x="213436" y="6032"/>
                  </a:lnTo>
                  <a:lnTo>
                    <a:pt x="168617" y="0"/>
                  </a:lnTo>
                  <a:lnTo>
                    <a:pt x="123786" y="6032"/>
                  </a:lnTo>
                  <a:lnTo>
                    <a:pt x="83515" y="23025"/>
                  </a:lnTo>
                  <a:lnTo>
                    <a:pt x="49377" y="49390"/>
                  </a:lnTo>
                  <a:lnTo>
                    <a:pt x="23012" y="83515"/>
                  </a:lnTo>
                  <a:lnTo>
                    <a:pt x="6019" y="123786"/>
                  </a:lnTo>
                  <a:lnTo>
                    <a:pt x="0" y="168617"/>
                  </a:lnTo>
                  <a:lnTo>
                    <a:pt x="6019" y="213448"/>
                  </a:lnTo>
                  <a:lnTo>
                    <a:pt x="23012" y="253720"/>
                  </a:lnTo>
                  <a:lnTo>
                    <a:pt x="49377" y="287845"/>
                  </a:lnTo>
                  <a:lnTo>
                    <a:pt x="83515" y="314210"/>
                  </a:lnTo>
                  <a:lnTo>
                    <a:pt x="123786" y="331203"/>
                  </a:lnTo>
                  <a:lnTo>
                    <a:pt x="168617" y="337235"/>
                  </a:lnTo>
                  <a:lnTo>
                    <a:pt x="213436" y="331203"/>
                  </a:lnTo>
                  <a:lnTo>
                    <a:pt x="253720" y="314210"/>
                  </a:lnTo>
                  <a:lnTo>
                    <a:pt x="287845" y="287845"/>
                  </a:lnTo>
                  <a:lnTo>
                    <a:pt x="314210" y="253720"/>
                  </a:lnTo>
                  <a:lnTo>
                    <a:pt x="331203" y="213448"/>
                  </a:lnTo>
                  <a:lnTo>
                    <a:pt x="337235" y="168617"/>
                  </a:lnTo>
                  <a:close/>
                </a:path>
                <a:path w="823594" h="337820">
                  <a:moveTo>
                    <a:pt x="823302" y="168617"/>
                  </a:moveTo>
                  <a:lnTo>
                    <a:pt x="817283" y="123786"/>
                  </a:lnTo>
                  <a:lnTo>
                    <a:pt x="800277" y="83515"/>
                  </a:lnTo>
                  <a:lnTo>
                    <a:pt x="773912" y="49390"/>
                  </a:lnTo>
                  <a:lnTo>
                    <a:pt x="739787" y="23025"/>
                  </a:lnTo>
                  <a:lnTo>
                    <a:pt x="699516" y="6032"/>
                  </a:lnTo>
                  <a:lnTo>
                    <a:pt x="654685" y="0"/>
                  </a:lnTo>
                  <a:lnTo>
                    <a:pt x="609866" y="6032"/>
                  </a:lnTo>
                  <a:lnTo>
                    <a:pt x="569582" y="23025"/>
                  </a:lnTo>
                  <a:lnTo>
                    <a:pt x="535457" y="49390"/>
                  </a:lnTo>
                  <a:lnTo>
                    <a:pt x="509092" y="83515"/>
                  </a:lnTo>
                  <a:lnTo>
                    <a:pt x="492086" y="123786"/>
                  </a:lnTo>
                  <a:lnTo>
                    <a:pt x="486067" y="168617"/>
                  </a:lnTo>
                  <a:lnTo>
                    <a:pt x="492086" y="213448"/>
                  </a:lnTo>
                  <a:lnTo>
                    <a:pt x="509092" y="253720"/>
                  </a:lnTo>
                  <a:lnTo>
                    <a:pt x="535457" y="287845"/>
                  </a:lnTo>
                  <a:lnTo>
                    <a:pt x="569582" y="314210"/>
                  </a:lnTo>
                  <a:lnTo>
                    <a:pt x="609866" y="331203"/>
                  </a:lnTo>
                  <a:lnTo>
                    <a:pt x="654685" y="337235"/>
                  </a:lnTo>
                  <a:lnTo>
                    <a:pt x="699516" y="331203"/>
                  </a:lnTo>
                  <a:lnTo>
                    <a:pt x="739787" y="314210"/>
                  </a:lnTo>
                  <a:lnTo>
                    <a:pt x="773912" y="287845"/>
                  </a:lnTo>
                  <a:lnTo>
                    <a:pt x="800277" y="253720"/>
                  </a:lnTo>
                  <a:lnTo>
                    <a:pt x="817283" y="213448"/>
                  </a:lnTo>
                  <a:lnTo>
                    <a:pt x="823302" y="168617"/>
                  </a:lnTo>
                  <a:close/>
                </a:path>
              </a:pathLst>
            </a:custGeom>
            <a:solidFill>
              <a:srgbClr val="BB4E0E"/>
            </a:solidFill>
          </p:spPr>
          <p:txBody>
            <a:bodyPr wrap="square" lIns="0" tIns="0" rIns="0" bIns="0" rtlCol="0"/>
            <a:lstStyle/>
            <a:p>
              <a:endParaRPr/>
            </a:p>
          </p:txBody>
        </p:sp>
        <p:sp>
          <p:nvSpPr>
            <p:cNvPr id="88" name="object 88"/>
            <p:cNvSpPr/>
            <p:nvPr/>
          </p:nvSpPr>
          <p:spPr>
            <a:xfrm>
              <a:off x="16410253" y="9332945"/>
              <a:ext cx="524510" cy="370205"/>
            </a:xfrm>
            <a:custGeom>
              <a:avLst/>
              <a:gdLst/>
              <a:ahLst/>
              <a:cxnLst/>
              <a:rect l="l" t="t" r="r" b="b"/>
              <a:pathLst>
                <a:path w="524509" h="370204">
                  <a:moveTo>
                    <a:pt x="63128" y="0"/>
                  </a:moveTo>
                  <a:lnTo>
                    <a:pt x="51536" y="10222"/>
                  </a:lnTo>
                  <a:lnTo>
                    <a:pt x="26954" y="41242"/>
                  </a:lnTo>
                  <a:lnTo>
                    <a:pt x="4677" y="93587"/>
                  </a:lnTo>
                  <a:lnTo>
                    <a:pt x="0" y="167785"/>
                  </a:lnTo>
                  <a:lnTo>
                    <a:pt x="6914" y="234257"/>
                  </a:lnTo>
                  <a:lnTo>
                    <a:pt x="9219" y="273053"/>
                  </a:lnTo>
                  <a:lnTo>
                    <a:pt x="6914" y="299148"/>
                  </a:lnTo>
                  <a:lnTo>
                    <a:pt x="0" y="327518"/>
                  </a:lnTo>
                  <a:lnTo>
                    <a:pt x="462561" y="370062"/>
                  </a:lnTo>
                  <a:lnTo>
                    <a:pt x="499940" y="322854"/>
                  </a:lnTo>
                  <a:lnTo>
                    <a:pt x="512051" y="266856"/>
                  </a:lnTo>
                  <a:lnTo>
                    <a:pt x="520766" y="199417"/>
                  </a:lnTo>
                  <a:lnTo>
                    <a:pt x="524406" y="135840"/>
                  </a:lnTo>
                  <a:lnTo>
                    <a:pt x="521293" y="91431"/>
                  </a:lnTo>
                  <a:lnTo>
                    <a:pt x="507525" y="62138"/>
                  </a:lnTo>
                  <a:lnTo>
                    <a:pt x="455211" y="42849"/>
                  </a:lnTo>
                  <a:lnTo>
                    <a:pt x="321396" y="24994"/>
                  </a:lnTo>
                  <a:lnTo>
                    <a:pt x="63128" y="0"/>
                  </a:lnTo>
                  <a:close/>
                </a:path>
              </a:pathLst>
            </a:custGeom>
            <a:solidFill>
              <a:srgbClr val="DECCAA"/>
            </a:solidFill>
          </p:spPr>
          <p:txBody>
            <a:bodyPr wrap="square" lIns="0" tIns="0" rIns="0" bIns="0" rtlCol="0"/>
            <a:lstStyle/>
            <a:p>
              <a:endParaRPr/>
            </a:p>
          </p:txBody>
        </p:sp>
        <p:pic>
          <p:nvPicPr>
            <p:cNvPr id="89" name="object 89"/>
            <p:cNvPicPr/>
            <p:nvPr/>
          </p:nvPicPr>
          <p:blipFill>
            <a:blip r:embed="rId21" cstate="print"/>
            <a:stretch>
              <a:fillRect/>
            </a:stretch>
          </p:blipFill>
          <p:spPr>
            <a:xfrm>
              <a:off x="17621513" y="8890634"/>
              <a:ext cx="172528" cy="172539"/>
            </a:xfrm>
            <a:prstGeom prst="rect">
              <a:avLst/>
            </a:prstGeom>
          </p:spPr>
        </p:pic>
        <p:pic>
          <p:nvPicPr>
            <p:cNvPr id="90" name="object 90"/>
            <p:cNvPicPr/>
            <p:nvPr/>
          </p:nvPicPr>
          <p:blipFill>
            <a:blip r:embed="rId22" cstate="print"/>
            <a:stretch>
              <a:fillRect/>
            </a:stretch>
          </p:blipFill>
          <p:spPr>
            <a:xfrm>
              <a:off x="17360527" y="9144253"/>
              <a:ext cx="170340" cy="170340"/>
            </a:xfrm>
            <a:prstGeom prst="rect">
              <a:avLst/>
            </a:prstGeom>
          </p:spPr>
        </p:pic>
        <p:sp>
          <p:nvSpPr>
            <p:cNvPr id="91" name="object 91"/>
            <p:cNvSpPr/>
            <p:nvPr/>
          </p:nvSpPr>
          <p:spPr>
            <a:xfrm>
              <a:off x="17388330" y="8922847"/>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9DE33"/>
            </a:solidFill>
          </p:spPr>
          <p:txBody>
            <a:bodyPr wrap="square" lIns="0" tIns="0" rIns="0" bIns="0" rtlCol="0"/>
            <a:lstStyle/>
            <a:p>
              <a:endParaRPr/>
            </a:p>
          </p:txBody>
        </p:sp>
        <p:pic>
          <p:nvPicPr>
            <p:cNvPr id="92" name="object 92"/>
            <p:cNvPicPr/>
            <p:nvPr/>
          </p:nvPicPr>
          <p:blipFill>
            <a:blip r:embed="rId23" cstate="print"/>
            <a:stretch>
              <a:fillRect/>
            </a:stretch>
          </p:blipFill>
          <p:spPr>
            <a:xfrm>
              <a:off x="16552319" y="9491032"/>
              <a:ext cx="172528" cy="172528"/>
            </a:xfrm>
            <a:prstGeom prst="rect">
              <a:avLst/>
            </a:prstGeom>
          </p:spPr>
        </p:pic>
        <p:pic>
          <p:nvPicPr>
            <p:cNvPr id="93" name="object 93"/>
            <p:cNvPicPr/>
            <p:nvPr/>
          </p:nvPicPr>
          <p:blipFill>
            <a:blip r:embed="rId22" cstate="print"/>
            <a:stretch>
              <a:fillRect/>
            </a:stretch>
          </p:blipFill>
          <p:spPr>
            <a:xfrm>
              <a:off x="16291333" y="9744639"/>
              <a:ext cx="170340" cy="170340"/>
            </a:xfrm>
            <a:prstGeom prst="rect">
              <a:avLst/>
            </a:prstGeom>
          </p:spPr>
        </p:pic>
        <p:sp>
          <p:nvSpPr>
            <p:cNvPr id="94" name="object 94"/>
            <p:cNvSpPr/>
            <p:nvPr/>
          </p:nvSpPr>
          <p:spPr>
            <a:xfrm>
              <a:off x="16319136" y="9523234"/>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9DE33"/>
            </a:solidFill>
          </p:spPr>
          <p:txBody>
            <a:bodyPr wrap="square" lIns="0" tIns="0" rIns="0" bIns="0" rtlCol="0"/>
            <a:lstStyle/>
            <a:p>
              <a:endParaRPr/>
            </a:p>
          </p:txBody>
        </p:sp>
      </p:grpSp>
      <p:sp>
        <p:nvSpPr>
          <p:cNvPr id="95" name="object 95"/>
          <p:cNvSpPr txBox="1">
            <a:spLocks noGrp="1"/>
          </p:cNvSpPr>
          <p:nvPr>
            <p:ph type="title"/>
          </p:nvPr>
        </p:nvSpPr>
        <p:spPr>
          <a:xfrm>
            <a:off x="2934289" y="4529966"/>
            <a:ext cx="14430194" cy="1710689"/>
          </a:xfrm>
          <a:prstGeom prst="rect">
            <a:avLst/>
          </a:prstGeom>
        </p:spPr>
        <p:txBody>
          <a:bodyPr vert="horz" wrap="square" lIns="0" tIns="15240" rIns="0" bIns="0" rtlCol="0">
            <a:spAutoFit/>
          </a:bodyPr>
          <a:lstStyle/>
          <a:p>
            <a:pPr marL="4431030">
              <a:lnSpc>
                <a:spcPts val="3050"/>
              </a:lnSpc>
              <a:spcBef>
                <a:spcPts val="120"/>
              </a:spcBef>
              <a:tabLst>
                <a:tab pos="6287770" algn="l"/>
                <a:tab pos="11247120" algn="l"/>
              </a:tabLst>
            </a:pPr>
            <a:endParaRPr sz="2900" dirty="0"/>
          </a:p>
          <a:p>
            <a:pPr marL="12700">
              <a:lnSpc>
                <a:spcPts val="10190"/>
              </a:lnSpc>
            </a:pPr>
            <a:r>
              <a:rPr sz="8850" spc="-30" dirty="0"/>
              <a:t>JAXA</a:t>
            </a:r>
            <a:r>
              <a:rPr sz="8850" spc="15" dirty="0"/>
              <a:t>が取</a:t>
            </a:r>
            <a:r>
              <a:rPr sz="8850" spc="5" dirty="0"/>
              <a:t>り</a:t>
            </a:r>
            <a:r>
              <a:rPr sz="8850" spc="15" dirty="0"/>
              <a:t>組</a:t>
            </a:r>
            <a:r>
              <a:rPr sz="8850" spc="-430" dirty="0"/>
              <a:t>ん</a:t>
            </a:r>
            <a:r>
              <a:rPr sz="8850" spc="10" dirty="0"/>
              <a:t>でい</a:t>
            </a:r>
            <a:r>
              <a:rPr sz="8850" dirty="0"/>
              <a:t>るSDGs</a:t>
            </a:r>
          </a:p>
        </p:txBody>
      </p:sp>
      <p:sp>
        <p:nvSpPr>
          <p:cNvPr id="96" name="object 95">
            <a:extLst>
              <a:ext uri="{FF2B5EF4-FFF2-40B4-BE49-F238E27FC236}">
                <a16:creationId xmlns:a16="http://schemas.microsoft.com/office/drawing/2014/main" id="{22E84CD6-5FA3-2E49-AAA9-5B5C0E976839}"/>
              </a:ext>
            </a:extLst>
          </p:cNvPr>
          <p:cNvSpPr txBox="1">
            <a:spLocks/>
          </p:cNvSpPr>
          <p:nvPr/>
        </p:nvSpPr>
        <p:spPr>
          <a:xfrm>
            <a:off x="2416695" y="4593429"/>
            <a:ext cx="14430194" cy="412934"/>
          </a:xfrm>
          <a:prstGeom prst="rect">
            <a:avLst/>
          </a:prstGeom>
        </p:spPr>
        <p:txBody>
          <a:bodyPr vert="horz" wrap="square" lIns="0" tIns="15240" rIns="0" bIns="0" rtlCol="0">
            <a:spAutoFit/>
          </a:bodyPr>
          <a:lstStyle>
            <a:lvl1pPr>
              <a:defRPr sz="3700" b="1" i="0">
                <a:solidFill>
                  <a:schemeClr val="bg1"/>
                </a:solidFill>
                <a:latin typeface="Gen Shin Gothic P Bold"/>
                <a:ea typeface="+mj-ea"/>
                <a:cs typeface="Gen Shin Gothic P Bold"/>
              </a:defRPr>
            </a:lvl1pPr>
          </a:lstStyle>
          <a:p>
            <a:pPr marL="4431030">
              <a:lnSpc>
                <a:spcPts val="3050"/>
              </a:lnSpc>
              <a:spcBef>
                <a:spcPts val="120"/>
              </a:spcBef>
              <a:tabLst>
                <a:tab pos="6287770" algn="l"/>
                <a:tab pos="11247120" algn="l"/>
              </a:tabLst>
            </a:pPr>
            <a:r>
              <a:rPr kumimoji="0" lang="ja-JP" altLang="en-US" sz="2900" kern="0" spc="15"/>
              <a:t>と	　</a:t>
            </a:r>
            <a:r>
              <a:rPr kumimoji="0" lang="en-US" altLang="ja-JP" sz="2900" kern="0" spc="15" dirty="0"/>
              <a:t>  </a:t>
            </a:r>
            <a:r>
              <a:rPr kumimoji="0" lang="ja-JP" altLang="en-US" sz="2900" kern="0" spc="10"/>
              <a:t>く	</a:t>
            </a:r>
            <a:r>
              <a:rPr kumimoji="0" lang="en-US" altLang="ja-JP" sz="2900" kern="0" spc="10" dirty="0"/>
              <a:t>   </a:t>
            </a:r>
            <a:r>
              <a:rPr kumimoji="0" lang="ja-JP" altLang="en-US" sz="2900" kern="0" spc="15"/>
              <a:t>え</a:t>
            </a:r>
            <a:r>
              <a:rPr kumimoji="0" lang="ja-JP" altLang="en-US" sz="2900" kern="0" spc="45"/>
              <a:t>す</a:t>
            </a:r>
            <a:r>
              <a:rPr kumimoji="0" lang="ja-JP" altLang="en-US" sz="2900" kern="0" spc="10"/>
              <a:t>でぃーじーず</a:t>
            </a:r>
            <a:endParaRPr kumimoji="0" lang="ja-JP" altLang="en-US" sz="2900" ker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121690" y="814902"/>
            <a:ext cx="10287267" cy="939360"/>
          </a:xfrm>
          <a:prstGeom prst="rect">
            <a:avLst/>
          </a:prstGeom>
        </p:spPr>
        <p:txBody>
          <a:bodyPr vert="horz" wrap="square" lIns="0" tIns="15875" rIns="0" bIns="0" rtlCol="0">
            <a:spAutoFit/>
          </a:bodyPr>
          <a:lstStyle/>
          <a:p>
            <a:pPr marL="12700">
              <a:lnSpc>
                <a:spcPct val="100000"/>
              </a:lnSpc>
              <a:spcBef>
                <a:spcPts val="125"/>
              </a:spcBef>
            </a:pPr>
            <a:r>
              <a:rPr sz="6000" spc="-5" dirty="0"/>
              <a:t>J</a:t>
            </a:r>
            <a:r>
              <a:rPr sz="6000" spc="-35" dirty="0"/>
              <a:t>A</a:t>
            </a:r>
            <a:r>
              <a:rPr sz="6000" spc="-30" dirty="0"/>
              <a:t>X</a:t>
            </a:r>
            <a:r>
              <a:rPr sz="6000" spc="10" dirty="0"/>
              <a:t>A</a:t>
            </a:r>
            <a:r>
              <a:rPr sz="5350" spc="10" dirty="0"/>
              <a:t>の組織体制</a:t>
            </a:r>
            <a:r>
              <a:rPr spc="-5" dirty="0"/>
              <a:t>（2021年4月1日現在）</a:t>
            </a:r>
            <a:endParaRPr sz="5350" dirty="0"/>
          </a:p>
        </p:txBody>
      </p:sp>
      <p:sp>
        <p:nvSpPr>
          <p:cNvPr id="4" name="object 4"/>
          <p:cNvSpPr txBox="1"/>
          <p:nvPr/>
        </p:nvSpPr>
        <p:spPr>
          <a:xfrm>
            <a:off x="7604193" y="534525"/>
            <a:ext cx="2110308"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FFFFFF"/>
                </a:solidFill>
                <a:latin typeface="Gen Shin Gothic P Bold"/>
                <a:cs typeface="Gen Shin Gothic P Bold"/>
              </a:rPr>
              <a:t>そしきたいせい</a:t>
            </a:r>
            <a:endParaRPr sz="2300" dirty="0">
              <a:latin typeface="Gen Shin Gothic P Regular"/>
              <a:cs typeface="Gen Shin Gothic P Regular"/>
            </a:endParaRPr>
          </a:p>
        </p:txBody>
      </p:sp>
      <p:grpSp>
        <p:nvGrpSpPr>
          <p:cNvPr id="5" name="object 5"/>
          <p:cNvGrpSpPr/>
          <p:nvPr/>
        </p:nvGrpSpPr>
        <p:grpSpPr>
          <a:xfrm>
            <a:off x="5242642" y="3660304"/>
            <a:ext cx="5873115" cy="6605270"/>
            <a:chOff x="5242642" y="3660304"/>
            <a:chExt cx="5873115" cy="6605270"/>
          </a:xfrm>
        </p:grpSpPr>
        <p:sp>
          <p:nvSpPr>
            <p:cNvPr id="6" name="object 6"/>
            <p:cNvSpPr/>
            <p:nvPr/>
          </p:nvSpPr>
          <p:spPr>
            <a:xfrm>
              <a:off x="8814737" y="3687291"/>
              <a:ext cx="1134745" cy="6551295"/>
            </a:xfrm>
            <a:custGeom>
              <a:avLst/>
              <a:gdLst/>
              <a:ahLst/>
              <a:cxnLst/>
              <a:rect l="l" t="t" r="r" b="b"/>
              <a:pathLst>
                <a:path w="1134745" h="6551295">
                  <a:moveTo>
                    <a:pt x="1134572" y="0"/>
                  </a:moveTo>
                  <a:lnTo>
                    <a:pt x="1134572" y="6550900"/>
                  </a:lnTo>
                  <a:lnTo>
                    <a:pt x="0" y="6550900"/>
                  </a:lnTo>
                </a:path>
              </a:pathLst>
            </a:custGeom>
            <a:ln w="53474">
              <a:solidFill>
                <a:srgbClr val="FFFFFF"/>
              </a:solidFill>
            </a:ln>
          </p:spPr>
          <p:txBody>
            <a:bodyPr wrap="square" lIns="0" tIns="0" rIns="0" bIns="0" rtlCol="0"/>
            <a:lstStyle/>
            <a:p>
              <a:endParaRPr/>
            </a:p>
          </p:txBody>
        </p:sp>
        <p:sp>
          <p:nvSpPr>
            <p:cNvPr id="7" name="object 7"/>
            <p:cNvSpPr/>
            <p:nvPr/>
          </p:nvSpPr>
          <p:spPr>
            <a:xfrm>
              <a:off x="5279010" y="9703913"/>
              <a:ext cx="4673600" cy="0"/>
            </a:xfrm>
            <a:custGeom>
              <a:avLst/>
              <a:gdLst/>
              <a:ahLst/>
              <a:cxnLst/>
              <a:rect l="l" t="t" r="r" b="b"/>
              <a:pathLst>
                <a:path w="4673600">
                  <a:moveTo>
                    <a:pt x="0" y="0"/>
                  </a:moveTo>
                  <a:lnTo>
                    <a:pt x="4673449" y="0"/>
                  </a:lnTo>
                </a:path>
              </a:pathLst>
            </a:custGeom>
            <a:ln w="53474">
              <a:solidFill>
                <a:srgbClr val="FFFFFF"/>
              </a:solidFill>
            </a:ln>
          </p:spPr>
          <p:txBody>
            <a:bodyPr wrap="square" lIns="0" tIns="0" rIns="0" bIns="0" rtlCol="0"/>
            <a:lstStyle/>
            <a:p>
              <a:endParaRPr/>
            </a:p>
          </p:txBody>
        </p:sp>
        <p:sp>
          <p:nvSpPr>
            <p:cNvPr id="8" name="object 8"/>
            <p:cNvSpPr/>
            <p:nvPr/>
          </p:nvSpPr>
          <p:spPr>
            <a:xfrm>
              <a:off x="8814747" y="916963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9" name="object 9"/>
            <p:cNvSpPr/>
            <p:nvPr/>
          </p:nvSpPr>
          <p:spPr>
            <a:xfrm>
              <a:off x="5276508" y="7046917"/>
              <a:ext cx="4672965" cy="0"/>
            </a:xfrm>
            <a:custGeom>
              <a:avLst/>
              <a:gdLst/>
              <a:ahLst/>
              <a:cxnLst/>
              <a:rect l="l" t="t" r="r" b="b"/>
              <a:pathLst>
                <a:path w="4672965">
                  <a:moveTo>
                    <a:pt x="0" y="0"/>
                  </a:moveTo>
                  <a:lnTo>
                    <a:pt x="4672800" y="0"/>
                  </a:lnTo>
                </a:path>
              </a:pathLst>
            </a:custGeom>
            <a:ln w="53474">
              <a:solidFill>
                <a:srgbClr val="FFFFFF"/>
              </a:solidFill>
            </a:ln>
          </p:spPr>
          <p:txBody>
            <a:bodyPr wrap="square" lIns="0" tIns="0" rIns="0" bIns="0" rtlCol="0"/>
            <a:lstStyle/>
            <a:p>
              <a:endParaRPr/>
            </a:p>
          </p:txBody>
        </p:sp>
        <p:sp>
          <p:nvSpPr>
            <p:cNvPr id="10" name="object 10"/>
            <p:cNvSpPr/>
            <p:nvPr/>
          </p:nvSpPr>
          <p:spPr>
            <a:xfrm>
              <a:off x="8814747" y="651270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1" name="object 11"/>
            <p:cNvSpPr/>
            <p:nvPr/>
          </p:nvSpPr>
          <p:spPr>
            <a:xfrm>
              <a:off x="5275917" y="5978418"/>
              <a:ext cx="4679950" cy="0"/>
            </a:xfrm>
            <a:custGeom>
              <a:avLst/>
              <a:gdLst/>
              <a:ahLst/>
              <a:cxnLst/>
              <a:rect l="l" t="t" r="r" b="b"/>
              <a:pathLst>
                <a:path w="4679950">
                  <a:moveTo>
                    <a:pt x="0" y="0"/>
                  </a:moveTo>
                  <a:lnTo>
                    <a:pt x="4679679" y="0"/>
                  </a:lnTo>
                </a:path>
              </a:pathLst>
            </a:custGeom>
            <a:ln w="53474">
              <a:solidFill>
                <a:srgbClr val="FFFFFF"/>
              </a:solidFill>
            </a:ln>
          </p:spPr>
          <p:txBody>
            <a:bodyPr wrap="square" lIns="0" tIns="0" rIns="0" bIns="0" rtlCol="0"/>
            <a:lstStyle/>
            <a:p>
              <a:endParaRPr/>
            </a:p>
          </p:txBody>
        </p:sp>
        <p:sp>
          <p:nvSpPr>
            <p:cNvPr id="12" name="object 12"/>
            <p:cNvSpPr/>
            <p:nvPr/>
          </p:nvSpPr>
          <p:spPr>
            <a:xfrm>
              <a:off x="8814747" y="5444135"/>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3" name="object 13"/>
            <p:cNvSpPr/>
            <p:nvPr/>
          </p:nvSpPr>
          <p:spPr>
            <a:xfrm>
              <a:off x="5269630" y="4909854"/>
              <a:ext cx="4686300" cy="0"/>
            </a:xfrm>
            <a:custGeom>
              <a:avLst/>
              <a:gdLst/>
              <a:ahLst/>
              <a:cxnLst/>
              <a:rect l="l" t="t" r="r" b="b"/>
              <a:pathLst>
                <a:path w="4686300">
                  <a:moveTo>
                    <a:pt x="0" y="0"/>
                  </a:moveTo>
                  <a:lnTo>
                    <a:pt x="4685962" y="0"/>
                  </a:lnTo>
                </a:path>
              </a:pathLst>
            </a:custGeom>
            <a:ln w="53474">
              <a:solidFill>
                <a:srgbClr val="FFFFFF"/>
              </a:solidFill>
            </a:ln>
          </p:spPr>
          <p:txBody>
            <a:bodyPr wrap="square" lIns="0" tIns="0" rIns="0" bIns="0" rtlCol="0"/>
            <a:lstStyle/>
            <a:p>
              <a:endParaRPr/>
            </a:p>
          </p:txBody>
        </p:sp>
        <p:sp>
          <p:nvSpPr>
            <p:cNvPr id="14" name="object 14"/>
            <p:cNvSpPr/>
            <p:nvPr/>
          </p:nvSpPr>
          <p:spPr>
            <a:xfrm>
              <a:off x="8814747" y="4375572"/>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5" name="object 15"/>
            <p:cNvSpPr/>
            <p:nvPr/>
          </p:nvSpPr>
          <p:spPr>
            <a:xfrm>
              <a:off x="9950000" y="5705155"/>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6" name="object 16"/>
            <p:cNvSpPr/>
            <p:nvPr/>
          </p:nvSpPr>
          <p:spPr>
            <a:xfrm>
              <a:off x="9950512" y="8762968"/>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7" name="object 17"/>
            <p:cNvSpPr/>
            <p:nvPr/>
          </p:nvSpPr>
          <p:spPr>
            <a:xfrm>
              <a:off x="5602820" y="4034915"/>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grpSp>
      <p:sp>
        <p:nvSpPr>
          <p:cNvPr id="18" name="object 18"/>
          <p:cNvSpPr txBox="1"/>
          <p:nvPr/>
        </p:nvSpPr>
        <p:spPr>
          <a:xfrm>
            <a:off x="5760592" y="4147435"/>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宇宙輸送技術部門</a:t>
            </a:r>
            <a:endParaRPr sz="2650">
              <a:latin typeface="Gen Shin Gothic P Regular"/>
              <a:cs typeface="Gen Shin Gothic P Regular"/>
            </a:endParaRPr>
          </a:p>
        </p:txBody>
      </p:sp>
      <p:sp>
        <p:nvSpPr>
          <p:cNvPr id="19" name="object 19"/>
          <p:cNvSpPr/>
          <p:nvPr/>
        </p:nvSpPr>
        <p:spPr>
          <a:xfrm>
            <a:off x="2065149" y="457043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0" name="object 20"/>
          <p:cNvSpPr txBox="1"/>
          <p:nvPr/>
        </p:nvSpPr>
        <p:spPr>
          <a:xfrm>
            <a:off x="2222915" y="4682922"/>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第一宇宙技術部門</a:t>
            </a:r>
            <a:endParaRPr sz="2650">
              <a:latin typeface="Gen Shin Gothic P Regular"/>
              <a:cs typeface="Gen Shin Gothic P Regular"/>
            </a:endParaRPr>
          </a:p>
        </p:txBody>
      </p:sp>
      <p:sp>
        <p:nvSpPr>
          <p:cNvPr id="21" name="object 21"/>
          <p:cNvSpPr/>
          <p:nvPr/>
        </p:nvSpPr>
        <p:spPr>
          <a:xfrm>
            <a:off x="5602820" y="5102996"/>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2" name="object 22"/>
          <p:cNvSpPr txBox="1"/>
          <p:nvPr/>
        </p:nvSpPr>
        <p:spPr>
          <a:xfrm>
            <a:off x="5760592" y="5215506"/>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有人宇宙技術部門</a:t>
            </a:r>
            <a:endParaRPr sz="2650">
              <a:latin typeface="Gen Shin Gothic P Regular"/>
              <a:cs typeface="Gen Shin Gothic P Regular"/>
            </a:endParaRPr>
          </a:p>
        </p:txBody>
      </p:sp>
      <p:sp>
        <p:nvSpPr>
          <p:cNvPr id="23" name="object 23"/>
          <p:cNvSpPr/>
          <p:nvPr/>
        </p:nvSpPr>
        <p:spPr>
          <a:xfrm>
            <a:off x="2065149" y="5651567"/>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4" name="object 24"/>
          <p:cNvSpPr txBox="1"/>
          <p:nvPr/>
        </p:nvSpPr>
        <p:spPr>
          <a:xfrm>
            <a:off x="2582029" y="5764077"/>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研究開発部門</a:t>
            </a:r>
            <a:endParaRPr sz="2650">
              <a:latin typeface="Gen Shin Gothic P Regular"/>
              <a:cs typeface="Gen Shin Gothic P Regular"/>
            </a:endParaRPr>
          </a:p>
        </p:txBody>
      </p:sp>
      <p:sp>
        <p:nvSpPr>
          <p:cNvPr id="25" name="object 25"/>
          <p:cNvSpPr/>
          <p:nvPr/>
        </p:nvSpPr>
        <p:spPr>
          <a:xfrm>
            <a:off x="5602820" y="6173604"/>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6" name="object 26"/>
          <p:cNvSpPr txBox="1"/>
          <p:nvPr/>
        </p:nvSpPr>
        <p:spPr>
          <a:xfrm>
            <a:off x="5940147" y="6286108"/>
            <a:ext cx="253936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宇宙科学研究所</a:t>
            </a:r>
            <a:endParaRPr sz="2650">
              <a:latin typeface="Gen Shin Gothic P Regular"/>
              <a:cs typeface="Gen Shin Gothic P Regular"/>
            </a:endParaRPr>
          </a:p>
        </p:txBody>
      </p:sp>
      <p:sp>
        <p:nvSpPr>
          <p:cNvPr id="27" name="object 27"/>
          <p:cNvSpPr/>
          <p:nvPr/>
        </p:nvSpPr>
        <p:spPr>
          <a:xfrm>
            <a:off x="2065147" y="6707561"/>
            <a:ext cx="3214370" cy="1886585"/>
          </a:xfrm>
          <a:custGeom>
            <a:avLst/>
            <a:gdLst/>
            <a:ahLst/>
            <a:cxnLst/>
            <a:rect l="l" t="t" r="r" b="b"/>
            <a:pathLst>
              <a:path w="3214370" h="1886584">
                <a:moveTo>
                  <a:pt x="2754998" y="980871"/>
                </a:moveTo>
                <a:lnTo>
                  <a:pt x="2750045" y="956462"/>
                </a:lnTo>
                <a:lnTo>
                  <a:pt x="2736545" y="936472"/>
                </a:lnTo>
                <a:lnTo>
                  <a:pt x="2716555" y="922972"/>
                </a:lnTo>
                <a:lnTo>
                  <a:pt x="2692146" y="918019"/>
                </a:lnTo>
                <a:lnTo>
                  <a:pt x="62852" y="918019"/>
                </a:lnTo>
                <a:lnTo>
                  <a:pt x="38442" y="922972"/>
                </a:lnTo>
                <a:lnTo>
                  <a:pt x="18465" y="936472"/>
                </a:lnTo>
                <a:lnTo>
                  <a:pt x="4953" y="956462"/>
                </a:lnTo>
                <a:lnTo>
                  <a:pt x="0" y="980871"/>
                </a:lnTo>
                <a:lnTo>
                  <a:pt x="0" y="1823148"/>
                </a:lnTo>
                <a:lnTo>
                  <a:pt x="4953" y="1847557"/>
                </a:lnTo>
                <a:lnTo>
                  <a:pt x="18465" y="1867547"/>
                </a:lnTo>
                <a:lnTo>
                  <a:pt x="38442" y="1881047"/>
                </a:lnTo>
                <a:lnTo>
                  <a:pt x="62852" y="1886000"/>
                </a:lnTo>
                <a:lnTo>
                  <a:pt x="2692146" y="1886000"/>
                </a:lnTo>
                <a:lnTo>
                  <a:pt x="2716555" y="1881047"/>
                </a:lnTo>
                <a:lnTo>
                  <a:pt x="2736545" y="1867547"/>
                </a:lnTo>
                <a:lnTo>
                  <a:pt x="2750045" y="1847557"/>
                </a:lnTo>
                <a:lnTo>
                  <a:pt x="2754998" y="1823148"/>
                </a:lnTo>
                <a:lnTo>
                  <a:pt x="2754998" y="980871"/>
                </a:lnTo>
                <a:close/>
              </a:path>
              <a:path w="3214370" h="1886584">
                <a:moveTo>
                  <a:pt x="3213862" y="62865"/>
                </a:moveTo>
                <a:lnTo>
                  <a:pt x="3208896" y="38455"/>
                </a:lnTo>
                <a:lnTo>
                  <a:pt x="3195396" y="18465"/>
                </a:lnTo>
                <a:lnTo>
                  <a:pt x="3175406" y="4965"/>
                </a:lnTo>
                <a:lnTo>
                  <a:pt x="3150997" y="0"/>
                </a:lnTo>
                <a:lnTo>
                  <a:pt x="62852" y="0"/>
                </a:lnTo>
                <a:lnTo>
                  <a:pt x="38442" y="4965"/>
                </a:lnTo>
                <a:lnTo>
                  <a:pt x="18453" y="18465"/>
                </a:lnTo>
                <a:lnTo>
                  <a:pt x="4953" y="38455"/>
                </a:lnTo>
                <a:lnTo>
                  <a:pt x="0" y="62865"/>
                </a:lnTo>
                <a:lnTo>
                  <a:pt x="0" y="616000"/>
                </a:lnTo>
                <a:lnTo>
                  <a:pt x="4953" y="640397"/>
                </a:lnTo>
                <a:lnTo>
                  <a:pt x="18453" y="660387"/>
                </a:lnTo>
                <a:lnTo>
                  <a:pt x="38442" y="673887"/>
                </a:lnTo>
                <a:lnTo>
                  <a:pt x="62852" y="678853"/>
                </a:lnTo>
                <a:lnTo>
                  <a:pt x="3150997" y="678853"/>
                </a:lnTo>
                <a:lnTo>
                  <a:pt x="3175406" y="673887"/>
                </a:lnTo>
                <a:lnTo>
                  <a:pt x="3195396" y="660387"/>
                </a:lnTo>
                <a:lnTo>
                  <a:pt x="3208896" y="640397"/>
                </a:lnTo>
                <a:lnTo>
                  <a:pt x="3213862" y="616000"/>
                </a:lnTo>
                <a:lnTo>
                  <a:pt x="3213862" y="62865"/>
                </a:lnTo>
                <a:close/>
              </a:path>
            </a:pathLst>
          </a:custGeom>
          <a:solidFill>
            <a:srgbClr val="DECCAA"/>
          </a:solidFill>
        </p:spPr>
        <p:txBody>
          <a:bodyPr wrap="square" lIns="0" tIns="0" rIns="0" bIns="0" rtlCol="0"/>
          <a:lstStyle/>
          <a:p>
            <a:endParaRPr/>
          </a:p>
        </p:txBody>
      </p:sp>
      <p:sp>
        <p:nvSpPr>
          <p:cNvPr id="28" name="object 28"/>
          <p:cNvSpPr txBox="1"/>
          <p:nvPr/>
        </p:nvSpPr>
        <p:spPr>
          <a:xfrm>
            <a:off x="2026235" y="7712940"/>
            <a:ext cx="2634310" cy="797560"/>
          </a:xfrm>
          <a:prstGeom prst="rect">
            <a:avLst/>
          </a:prstGeom>
        </p:spPr>
        <p:txBody>
          <a:bodyPr vert="horz" wrap="square" lIns="0" tIns="15240" rIns="0" bIns="0" rtlCol="0">
            <a:spAutoFit/>
          </a:bodyPr>
          <a:lstStyle/>
          <a:p>
            <a:pPr marL="12700">
              <a:lnSpc>
                <a:spcPts val="3025"/>
              </a:lnSpc>
              <a:spcBef>
                <a:spcPts val="120"/>
              </a:spcBef>
            </a:pPr>
            <a:r>
              <a:rPr sz="2650" b="1" spc="-300" dirty="0">
                <a:solidFill>
                  <a:srgbClr val="8C2800"/>
                </a:solidFill>
                <a:latin typeface="Gen Shin Gothic P Bold"/>
                <a:cs typeface="Gen Shin Gothic P Bold"/>
              </a:rPr>
              <a:t>次世代航空</a:t>
            </a:r>
            <a:endParaRPr sz="2650" dirty="0">
              <a:latin typeface="Gen Shin Gothic P Regular"/>
              <a:cs typeface="Gen Shin Gothic P Regular"/>
            </a:endParaRPr>
          </a:p>
          <a:p>
            <a:pPr marL="12700">
              <a:lnSpc>
                <a:spcPts val="3025"/>
              </a:lnSpc>
            </a:pPr>
            <a:r>
              <a:rPr sz="2650" b="1" spc="-520" dirty="0">
                <a:solidFill>
                  <a:srgbClr val="8C2800"/>
                </a:solidFill>
                <a:latin typeface="Gen Shin Gothic P Bold"/>
                <a:cs typeface="Gen Shin Gothic P Bold"/>
              </a:rPr>
              <a:t>イ</a:t>
            </a:r>
            <a:r>
              <a:rPr sz="2650" b="1" spc="-400" dirty="0">
                <a:solidFill>
                  <a:srgbClr val="8C2800"/>
                </a:solidFill>
                <a:latin typeface="Gen Shin Gothic P Bold"/>
                <a:cs typeface="Gen Shin Gothic P Bold"/>
              </a:rPr>
              <a:t>ノ</a:t>
            </a:r>
            <a:r>
              <a:rPr sz="2650" b="1" spc="-315" dirty="0">
                <a:solidFill>
                  <a:srgbClr val="8C2800"/>
                </a:solidFill>
                <a:latin typeface="Gen Shin Gothic P Bold"/>
                <a:cs typeface="Gen Shin Gothic P Bold"/>
              </a:rPr>
              <a:t>ベ</a:t>
            </a:r>
            <a:r>
              <a:rPr sz="2650" b="1" spc="-335" dirty="0">
                <a:solidFill>
                  <a:srgbClr val="8C2800"/>
                </a:solidFill>
                <a:latin typeface="Gen Shin Gothic P Bold"/>
                <a:cs typeface="Gen Shin Gothic P Bold"/>
              </a:rPr>
              <a:t>ー</a:t>
            </a:r>
            <a:r>
              <a:rPr sz="2650" b="1" spc="-290" dirty="0">
                <a:solidFill>
                  <a:srgbClr val="8C2800"/>
                </a:solidFill>
                <a:latin typeface="Gen Shin Gothic P Bold"/>
                <a:cs typeface="Gen Shin Gothic P Bold"/>
              </a:rPr>
              <a:t>シ</a:t>
            </a:r>
            <a:r>
              <a:rPr sz="2650" b="1" spc="-210" dirty="0">
                <a:solidFill>
                  <a:srgbClr val="8C2800"/>
                </a:solidFill>
                <a:latin typeface="Gen Shin Gothic P Bold"/>
                <a:cs typeface="Gen Shin Gothic P Bold"/>
              </a:rPr>
              <a:t>ョ</a:t>
            </a:r>
            <a:r>
              <a:rPr sz="2650" b="1" spc="-335" dirty="0">
                <a:solidFill>
                  <a:srgbClr val="8C2800"/>
                </a:solidFill>
                <a:latin typeface="Gen Shin Gothic P Bold"/>
                <a:cs typeface="Gen Shin Gothic P Bold"/>
              </a:rPr>
              <a:t>ン</a:t>
            </a:r>
            <a:r>
              <a:rPr sz="2650" b="1" spc="-400" dirty="0">
                <a:solidFill>
                  <a:srgbClr val="8C2800"/>
                </a:solidFill>
                <a:latin typeface="Gen Shin Gothic P Bold"/>
                <a:cs typeface="Gen Shin Gothic P Bold"/>
              </a:rPr>
              <a:t>ハ</a:t>
            </a:r>
            <a:r>
              <a:rPr sz="2650" b="1" spc="-280" dirty="0">
                <a:solidFill>
                  <a:srgbClr val="8C2800"/>
                </a:solidFill>
                <a:latin typeface="Gen Shin Gothic P Bold"/>
                <a:cs typeface="Gen Shin Gothic P Bold"/>
              </a:rPr>
              <a:t>ブ</a:t>
            </a:r>
            <a:endParaRPr sz="2650" dirty="0">
              <a:latin typeface="Gen Shin Gothic P Regular"/>
              <a:cs typeface="Gen Shin Gothic P Regular"/>
            </a:endParaRPr>
          </a:p>
        </p:txBody>
      </p:sp>
      <p:sp>
        <p:nvSpPr>
          <p:cNvPr id="31" name="object 31"/>
          <p:cNvSpPr/>
          <p:nvPr/>
        </p:nvSpPr>
        <p:spPr>
          <a:xfrm>
            <a:off x="2065149" y="936449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32" name="object 32"/>
          <p:cNvSpPr txBox="1"/>
          <p:nvPr/>
        </p:nvSpPr>
        <p:spPr>
          <a:xfrm>
            <a:off x="2058702" y="9512174"/>
            <a:ext cx="3121114" cy="423193"/>
          </a:xfrm>
          <a:prstGeom prst="rect">
            <a:avLst/>
          </a:prstGeom>
        </p:spPr>
        <p:txBody>
          <a:bodyPr vert="horz" wrap="square" lIns="0" tIns="15240" rIns="0" bIns="0" rtlCol="0">
            <a:spAutoFit/>
          </a:bodyPr>
          <a:lstStyle/>
          <a:p>
            <a:pPr marL="12700">
              <a:lnSpc>
                <a:spcPct val="100000"/>
              </a:lnSpc>
              <a:spcBef>
                <a:spcPts val="120"/>
              </a:spcBef>
            </a:pPr>
            <a:r>
              <a:rPr sz="2650" b="1" spc="-254" dirty="0">
                <a:solidFill>
                  <a:srgbClr val="8C2800"/>
                </a:solidFill>
                <a:latin typeface="Gen Shin Gothic P Bold"/>
                <a:cs typeface="Gen Shin Gothic P Bold"/>
              </a:rPr>
              <a:t>国際宇宙探査センター</a:t>
            </a:r>
            <a:endParaRPr sz="2650" dirty="0">
              <a:latin typeface="Gen Shin Gothic P Regular"/>
              <a:cs typeface="Gen Shin Gothic P Regular"/>
            </a:endParaRPr>
          </a:p>
        </p:txBody>
      </p:sp>
      <p:sp>
        <p:nvSpPr>
          <p:cNvPr id="37" name="object 37"/>
          <p:cNvSpPr/>
          <p:nvPr/>
        </p:nvSpPr>
        <p:spPr>
          <a:xfrm>
            <a:off x="8360080" y="2144172"/>
            <a:ext cx="5787390" cy="1540510"/>
          </a:xfrm>
          <a:custGeom>
            <a:avLst/>
            <a:gdLst/>
            <a:ahLst/>
            <a:cxnLst/>
            <a:rect l="l" t="t" r="r" b="b"/>
            <a:pathLst>
              <a:path w="5787390" h="1540510">
                <a:moveTo>
                  <a:pt x="3213862" y="62852"/>
                </a:moveTo>
                <a:lnTo>
                  <a:pt x="3208896" y="38442"/>
                </a:lnTo>
                <a:lnTo>
                  <a:pt x="3195396" y="18465"/>
                </a:lnTo>
                <a:lnTo>
                  <a:pt x="3175406" y="4953"/>
                </a:lnTo>
                <a:lnTo>
                  <a:pt x="3150997" y="0"/>
                </a:lnTo>
                <a:lnTo>
                  <a:pt x="62852" y="0"/>
                </a:lnTo>
                <a:lnTo>
                  <a:pt x="38442" y="4953"/>
                </a:lnTo>
                <a:lnTo>
                  <a:pt x="18453" y="18465"/>
                </a:lnTo>
                <a:lnTo>
                  <a:pt x="4953" y="38442"/>
                </a:lnTo>
                <a:lnTo>
                  <a:pt x="0" y="62852"/>
                </a:lnTo>
                <a:lnTo>
                  <a:pt x="0" y="1477124"/>
                </a:lnTo>
                <a:lnTo>
                  <a:pt x="4953" y="1501533"/>
                </a:lnTo>
                <a:lnTo>
                  <a:pt x="18453" y="1521523"/>
                </a:lnTo>
                <a:lnTo>
                  <a:pt x="38442" y="1535023"/>
                </a:lnTo>
                <a:lnTo>
                  <a:pt x="62852" y="1539976"/>
                </a:lnTo>
                <a:lnTo>
                  <a:pt x="3150997" y="1539976"/>
                </a:lnTo>
                <a:lnTo>
                  <a:pt x="3175406" y="1535023"/>
                </a:lnTo>
                <a:lnTo>
                  <a:pt x="3195396" y="1521523"/>
                </a:lnTo>
                <a:lnTo>
                  <a:pt x="3208896" y="1501533"/>
                </a:lnTo>
                <a:lnTo>
                  <a:pt x="3213862" y="1477124"/>
                </a:lnTo>
                <a:lnTo>
                  <a:pt x="3213862" y="62852"/>
                </a:lnTo>
                <a:close/>
              </a:path>
              <a:path w="5787390" h="1540510">
                <a:moveTo>
                  <a:pt x="5786945" y="493420"/>
                </a:moveTo>
                <a:lnTo>
                  <a:pt x="5781980" y="469011"/>
                </a:lnTo>
                <a:lnTo>
                  <a:pt x="5768479" y="449033"/>
                </a:lnTo>
                <a:lnTo>
                  <a:pt x="5748490" y="435521"/>
                </a:lnTo>
                <a:lnTo>
                  <a:pt x="5724093" y="430568"/>
                </a:lnTo>
                <a:lnTo>
                  <a:pt x="4144505" y="430568"/>
                </a:lnTo>
                <a:lnTo>
                  <a:pt x="4120096" y="435521"/>
                </a:lnTo>
                <a:lnTo>
                  <a:pt x="4100106" y="449033"/>
                </a:lnTo>
                <a:lnTo>
                  <a:pt x="4086606" y="469011"/>
                </a:lnTo>
                <a:lnTo>
                  <a:pt x="4081640" y="493420"/>
                </a:lnTo>
                <a:lnTo>
                  <a:pt x="4081640" y="1046556"/>
                </a:lnTo>
                <a:lnTo>
                  <a:pt x="4086606" y="1070965"/>
                </a:lnTo>
                <a:lnTo>
                  <a:pt x="4100106" y="1090955"/>
                </a:lnTo>
                <a:lnTo>
                  <a:pt x="4120096" y="1104455"/>
                </a:lnTo>
                <a:lnTo>
                  <a:pt x="4144505" y="1109408"/>
                </a:lnTo>
                <a:lnTo>
                  <a:pt x="5724093" y="1109408"/>
                </a:lnTo>
                <a:lnTo>
                  <a:pt x="5748490" y="1104455"/>
                </a:lnTo>
                <a:lnTo>
                  <a:pt x="5768479" y="1090955"/>
                </a:lnTo>
                <a:lnTo>
                  <a:pt x="5781980" y="1070965"/>
                </a:lnTo>
                <a:lnTo>
                  <a:pt x="5786945" y="1046556"/>
                </a:lnTo>
                <a:lnTo>
                  <a:pt x="5786945" y="493420"/>
                </a:lnTo>
                <a:close/>
              </a:path>
            </a:pathLst>
          </a:custGeom>
          <a:solidFill>
            <a:srgbClr val="8C2800"/>
          </a:solidFill>
        </p:spPr>
        <p:txBody>
          <a:bodyPr wrap="square" lIns="0" tIns="0" rIns="0" bIns="0" rtlCol="0"/>
          <a:lstStyle/>
          <a:p>
            <a:endParaRPr/>
          </a:p>
        </p:txBody>
      </p:sp>
      <p:sp>
        <p:nvSpPr>
          <p:cNvPr id="38" name="object 38"/>
          <p:cNvSpPr txBox="1"/>
          <p:nvPr/>
        </p:nvSpPr>
        <p:spPr>
          <a:xfrm>
            <a:off x="9231290" y="2278821"/>
            <a:ext cx="4435475" cy="1257935"/>
          </a:xfrm>
          <a:prstGeom prst="rect">
            <a:avLst/>
          </a:prstGeom>
        </p:spPr>
        <p:txBody>
          <a:bodyPr vert="horz" wrap="square" lIns="0" tIns="15240" rIns="0" bIns="0" rtlCol="0">
            <a:spAutoFit/>
          </a:bodyPr>
          <a:lstStyle/>
          <a:p>
            <a:pPr marL="191770">
              <a:lnSpc>
                <a:spcPct val="100000"/>
              </a:lnSpc>
              <a:spcBef>
                <a:spcPts val="120"/>
              </a:spcBef>
            </a:pPr>
            <a:r>
              <a:rPr sz="2650" b="1" spc="175" dirty="0">
                <a:solidFill>
                  <a:srgbClr val="FFFFFF"/>
                </a:solidFill>
                <a:latin typeface="Gen Shin Gothic P Bold"/>
                <a:cs typeface="Gen Shin Gothic P Bold"/>
              </a:rPr>
              <a:t>理事長</a:t>
            </a:r>
            <a:endParaRPr sz="2650">
              <a:latin typeface="Gen Shin Gothic P Regular"/>
              <a:cs typeface="Gen Shin Gothic P Regular"/>
            </a:endParaRPr>
          </a:p>
          <a:p>
            <a:pPr marL="12700">
              <a:lnSpc>
                <a:spcPts val="3180"/>
              </a:lnSpc>
              <a:spcBef>
                <a:spcPts val="135"/>
              </a:spcBef>
              <a:tabLst>
                <a:tab pos="3703320" algn="l"/>
              </a:tabLst>
            </a:pPr>
            <a:r>
              <a:rPr sz="3975" b="1" spc="262" baseline="1048" dirty="0">
                <a:solidFill>
                  <a:srgbClr val="FFFFFF"/>
                </a:solidFill>
                <a:latin typeface="Gen Shin Gothic P Bold"/>
                <a:cs typeface="Gen Shin Gothic P Bold"/>
              </a:rPr>
              <a:t>副理事</a:t>
            </a:r>
            <a:r>
              <a:rPr sz="3975" b="1" spc="30" baseline="1048" dirty="0">
                <a:solidFill>
                  <a:srgbClr val="FFFFFF"/>
                </a:solidFill>
                <a:latin typeface="Gen Shin Gothic P Bold"/>
                <a:cs typeface="Gen Shin Gothic P Bold"/>
              </a:rPr>
              <a:t>長</a:t>
            </a:r>
            <a:r>
              <a:rPr sz="3975" b="1" baseline="1048" dirty="0">
                <a:solidFill>
                  <a:srgbClr val="FFFFFF"/>
                </a:solidFill>
                <a:latin typeface="Gen Shin Gothic P Bold"/>
                <a:cs typeface="Gen Shin Gothic P Bold"/>
              </a:rPr>
              <a:t>	</a:t>
            </a:r>
            <a:r>
              <a:rPr sz="2650" b="1" spc="175" dirty="0">
                <a:solidFill>
                  <a:srgbClr val="FFFFFF"/>
                </a:solidFill>
                <a:latin typeface="Gen Shin Gothic P Bold"/>
                <a:cs typeface="Gen Shin Gothic P Bold"/>
              </a:rPr>
              <a:t>監事</a:t>
            </a:r>
            <a:endParaRPr sz="2650">
              <a:latin typeface="Gen Shin Gothic P Regular"/>
              <a:cs typeface="Gen Shin Gothic P Regular"/>
            </a:endParaRPr>
          </a:p>
          <a:p>
            <a:pPr marL="371475">
              <a:lnSpc>
                <a:spcPct val="100000"/>
              </a:lnSpc>
            </a:pPr>
            <a:r>
              <a:rPr sz="2650" b="1" spc="175" dirty="0">
                <a:solidFill>
                  <a:srgbClr val="FFFFFF"/>
                </a:solidFill>
                <a:latin typeface="Gen Shin Gothic P Bold"/>
                <a:cs typeface="Gen Shin Gothic P Bold"/>
              </a:rPr>
              <a:t>理事</a:t>
            </a:r>
            <a:endParaRPr sz="2650">
              <a:latin typeface="Gen Shin Gothic P Regular"/>
              <a:cs typeface="Gen Shin Gothic P Regular"/>
            </a:endParaRPr>
          </a:p>
        </p:txBody>
      </p:sp>
      <p:grpSp>
        <p:nvGrpSpPr>
          <p:cNvPr id="42" name="object 42"/>
          <p:cNvGrpSpPr/>
          <p:nvPr/>
        </p:nvGrpSpPr>
        <p:grpSpPr>
          <a:xfrm>
            <a:off x="1905701" y="6544303"/>
            <a:ext cx="3539490" cy="1005205"/>
            <a:chOff x="1905701" y="6544303"/>
            <a:chExt cx="3539490" cy="1005205"/>
          </a:xfrm>
        </p:grpSpPr>
        <p:pic>
          <p:nvPicPr>
            <p:cNvPr id="43" name="object 43"/>
            <p:cNvPicPr/>
            <p:nvPr/>
          </p:nvPicPr>
          <p:blipFill>
            <a:blip r:embed="rId4" cstate="print"/>
            <a:stretch>
              <a:fillRect/>
            </a:stretch>
          </p:blipFill>
          <p:spPr>
            <a:xfrm>
              <a:off x="1905701" y="6544303"/>
              <a:ext cx="3539159" cy="1005204"/>
            </a:xfrm>
            <a:prstGeom prst="rect">
              <a:avLst/>
            </a:prstGeom>
          </p:spPr>
        </p:pic>
        <p:sp>
          <p:nvSpPr>
            <p:cNvPr id="44" name="object 44"/>
            <p:cNvSpPr/>
            <p:nvPr/>
          </p:nvSpPr>
          <p:spPr>
            <a:xfrm>
              <a:off x="2065149" y="6707559"/>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F9DE33"/>
            </a:solidFill>
          </p:spPr>
          <p:txBody>
            <a:bodyPr wrap="square" lIns="0" tIns="0" rIns="0" bIns="0" rtlCol="0"/>
            <a:lstStyle/>
            <a:p>
              <a:endParaRPr/>
            </a:p>
          </p:txBody>
        </p:sp>
      </p:grpSp>
      <p:sp>
        <p:nvSpPr>
          <p:cNvPr id="45" name="object 45"/>
          <p:cNvSpPr txBox="1"/>
          <p:nvPr/>
        </p:nvSpPr>
        <p:spPr>
          <a:xfrm>
            <a:off x="2582029" y="6820051"/>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FF0000"/>
                </a:solidFill>
                <a:latin typeface="Gen Shin Gothic P Bold"/>
                <a:cs typeface="Gen Shin Gothic P Bold"/>
              </a:rPr>
              <a:t>航空技術部門</a:t>
            </a:r>
            <a:endParaRPr sz="2650" dirty="0">
              <a:latin typeface="Gen Shin Gothic P Regular"/>
              <a:cs typeface="Gen Shin Gothic P Regular"/>
            </a:endParaRPr>
          </a:p>
        </p:txBody>
      </p:sp>
      <p:sp>
        <p:nvSpPr>
          <p:cNvPr id="49" name="object 33">
            <a:extLst>
              <a:ext uri="{FF2B5EF4-FFF2-40B4-BE49-F238E27FC236}">
                <a16:creationId xmlns:a16="http://schemas.microsoft.com/office/drawing/2014/main" id="{D76D8C5D-B388-1D49-8CE4-821EB69F5E98}"/>
              </a:ext>
            </a:extLst>
          </p:cNvPr>
          <p:cNvSpPr/>
          <p:nvPr/>
        </p:nvSpPr>
        <p:spPr>
          <a:xfrm>
            <a:off x="10781501" y="3967574"/>
            <a:ext cx="4627456" cy="3180715"/>
          </a:xfrm>
          <a:custGeom>
            <a:avLst/>
            <a:gdLst/>
            <a:ahLst/>
            <a:cxnLst/>
            <a:rect l="l" t="t" r="r" b="b"/>
            <a:pathLst>
              <a:path w="3867784" h="3180715">
                <a:moveTo>
                  <a:pt x="3804711" y="0"/>
                </a:moveTo>
                <a:lnTo>
                  <a:pt x="62856" y="0"/>
                </a:lnTo>
                <a:lnTo>
                  <a:pt x="38449" y="4959"/>
                </a:lnTo>
                <a:lnTo>
                  <a:pt x="18462" y="18462"/>
                </a:lnTo>
                <a:lnTo>
                  <a:pt x="4959" y="38449"/>
                </a:lnTo>
                <a:lnTo>
                  <a:pt x="0" y="62856"/>
                </a:lnTo>
                <a:lnTo>
                  <a:pt x="0" y="3117695"/>
                </a:lnTo>
                <a:lnTo>
                  <a:pt x="4959" y="3142098"/>
                </a:lnTo>
                <a:lnTo>
                  <a:pt x="18462" y="3162085"/>
                </a:lnTo>
                <a:lnTo>
                  <a:pt x="38449" y="3175591"/>
                </a:lnTo>
                <a:lnTo>
                  <a:pt x="62856" y="3180552"/>
                </a:lnTo>
                <a:lnTo>
                  <a:pt x="3804711" y="3180552"/>
                </a:lnTo>
                <a:lnTo>
                  <a:pt x="3829119" y="3175591"/>
                </a:lnTo>
                <a:lnTo>
                  <a:pt x="3849105" y="3162085"/>
                </a:lnTo>
                <a:lnTo>
                  <a:pt x="3862608" y="3142098"/>
                </a:lnTo>
                <a:lnTo>
                  <a:pt x="3867568" y="3117695"/>
                </a:lnTo>
                <a:lnTo>
                  <a:pt x="3867568" y="62856"/>
                </a:lnTo>
                <a:lnTo>
                  <a:pt x="3862608" y="38449"/>
                </a:lnTo>
                <a:lnTo>
                  <a:pt x="3849105" y="18462"/>
                </a:lnTo>
                <a:lnTo>
                  <a:pt x="3829119" y="4959"/>
                </a:lnTo>
                <a:lnTo>
                  <a:pt x="3804711" y="0"/>
                </a:lnTo>
                <a:close/>
              </a:path>
            </a:pathLst>
          </a:custGeom>
          <a:solidFill>
            <a:srgbClr val="DECCAA"/>
          </a:solidFill>
        </p:spPr>
        <p:txBody>
          <a:bodyPr wrap="square" lIns="0" tIns="0" rIns="0" bIns="0" rtlCol="0"/>
          <a:lstStyle/>
          <a:p>
            <a:endParaRPr/>
          </a:p>
        </p:txBody>
      </p:sp>
      <p:sp>
        <p:nvSpPr>
          <p:cNvPr id="50" name="object 34">
            <a:extLst>
              <a:ext uri="{FF2B5EF4-FFF2-40B4-BE49-F238E27FC236}">
                <a16:creationId xmlns:a16="http://schemas.microsoft.com/office/drawing/2014/main" id="{B064F941-690B-5141-9AE3-3693FCAB46FF}"/>
              </a:ext>
            </a:extLst>
          </p:cNvPr>
          <p:cNvSpPr txBox="1"/>
          <p:nvPr/>
        </p:nvSpPr>
        <p:spPr>
          <a:xfrm>
            <a:off x="11005013" y="4136248"/>
            <a:ext cx="4143387" cy="2910669"/>
          </a:xfrm>
          <a:prstGeom prst="rect">
            <a:avLst/>
          </a:prstGeom>
        </p:spPr>
        <p:txBody>
          <a:bodyPr vert="horz" wrap="square" lIns="0" tIns="6985" rIns="0" bIns="0" rtlCol="0">
            <a:spAutoFit/>
          </a:bodyPr>
          <a:lstStyle/>
          <a:p>
            <a:pPr marL="12700" marR="1436370">
              <a:lnSpc>
                <a:spcPct val="102099"/>
              </a:lnSpc>
              <a:spcBef>
                <a:spcPts val="55"/>
              </a:spcBef>
            </a:pPr>
            <a:r>
              <a:rPr sz="2650" b="1" spc="175" dirty="0" err="1">
                <a:solidFill>
                  <a:srgbClr val="8C2800"/>
                </a:solidFill>
                <a:latin typeface="Gen Shin Gothic P Bold"/>
                <a:cs typeface="Gen Shin Gothic P Bold"/>
              </a:rPr>
              <a:t>経営推進部</a:t>
            </a:r>
            <a:r>
              <a:rPr sz="2650" b="1" spc="175" dirty="0">
                <a:solidFill>
                  <a:srgbClr val="8C2800"/>
                </a:solidFill>
                <a:latin typeface="Gen Shin Gothic P Bold"/>
                <a:cs typeface="Gen Shin Gothic P Bold"/>
              </a:rPr>
              <a:t> </a:t>
            </a:r>
            <a:endParaRPr lang="en-US" sz="2650" b="1" spc="175" dirty="0">
              <a:solidFill>
                <a:srgbClr val="8C2800"/>
              </a:solidFill>
              <a:latin typeface="Gen Shin Gothic P Bold"/>
              <a:cs typeface="Gen Shin Gothic P Bold"/>
            </a:endParaRPr>
          </a:p>
          <a:p>
            <a:pPr marL="12700" marR="1436370">
              <a:lnSpc>
                <a:spcPct val="102099"/>
              </a:lnSpc>
              <a:spcBef>
                <a:spcPts val="55"/>
              </a:spcBef>
            </a:pPr>
            <a:r>
              <a:rPr lang="ja-JP" altLang="en-US" sz="2650" b="1" spc="175" dirty="0">
                <a:solidFill>
                  <a:srgbClr val="8C2800"/>
                </a:solidFill>
                <a:latin typeface="Gen Shin Gothic P Bold"/>
                <a:cs typeface="Gen Shin Gothic P Bold"/>
              </a:rPr>
              <a:t>評</a:t>
            </a:r>
            <a:r>
              <a:rPr sz="2650" b="1" spc="175" dirty="0" err="1">
                <a:solidFill>
                  <a:srgbClr val="8C2800"/>
                </a:solidFill>
                <a:latin typeface="Gen Shin Gothic P Bold"/>
                <a:cs typeface="Gen Shin Gothic P Bold"/>
              </a:rPr>
              <a:t>価・監査部</a:t>
            </a:r>
            <a:endParaRPr sz="2650" dirty="0">
              <a:latin typeface="Gen Shin Gothic P Regular"/>
              <a:cs typeface="Gen Shin Gothic P Regular"/>
            </a:endParaRPr>
          </a:p>
          <a:p>
            <a:pPr marL="12700" marR="5080">
              <a:lnSpc>
                <a:spcPct val="102099"/>
              </a:lnSpc>
            </a:pPr>
            <a:r>
              <a:rPr sz="2650" b="1" spc="-190" dirty="0" err="1">
                <a:solidFill>
                  <a:srgbClr val="8C2800"/>
                </a:solidFill>
                <a:latin typeface="Gen Shin Gothic P Bold"/>
                <a:cs typeface="Gen Shin Gothic P Bold"/>
              </a:rPr>
              <a:t>ワー</a:t>
            </a:r>
            <a:r>
              <a:rPr sz="2650" b="1" spc="-240" dirty="0" err="1">
                <a:solidFill>
                  <a:srgbClr val="8C2800"/>
                </a:solidFill>
                <a:latin typeface="Gen Shin Gothic P Bold"/>
                <a:cs typeface="Gen Shin Gothic P Bold"/>
              </a:rPr>
              <a:t>ク</a:t>
            </a:r>
            <a:r>
              <a:rPr sz="2650" b="1" spc="-170" dirty="0" err="1">
                <a:solidFill>
                  <a:srgbClr val="8C2800"/>
                </a:solidFill>
                <a:latin typeface="Gen Shin Gothic P Bold"/>
                <a:cs typeface="Gen Shin Gothic P Bold"/>
              </a:rPr>
              <a:t>・ライフ変革推進室</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総務部</a:t>
            </a:r>
            <a:endParaRPr sz="2650" dirty="0">
              <a:latin typeface="Gen Shin Gothic P Regular"/>
              <a:cs typeface="Gen Shin Gothic P Regular"/>
            </a:endParaRPr>
          </a:p>
          <a:p>
            <a:pPr marL="12700" marR="2344420" algn="just">
              <a:lnSpc>
                <a:spcPct val="102099"/>
              </a:lnSpc>
            </a:pPr>
            <a:r>
              <a:rPr sz="2650" b="1" spc="170" dirty="0" err="1">
                <a:solidFill>
                  <a:srgbClr val="8C2800"/>
                </a:solidFill>
                <a:latin typeface="Gen Shin Gothic P Bold"/>
                <a:cs typeface="Gen Shin Gothic P Bold"/>
              </a:rPr>
              <a:t>人事部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財務部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調達部</a:t>
            </a:r>
            <a:endParaRPr sz="2650" dirty="0">
              <a:latin typeface="Gen Shin Gothic P Regular"/>
              <a:cs typeface="Gen Shin Gothic P Regular"/>
            </a:endParaRPr>
          </a:p>
        </p:txBody>
      </p:sp>
      <p:sp>
        <p:nvSpPr>
          <p:cNvPr id="51" name="object 37">
            <a:extLst>
              <a:ext uri="{FF2B5EF4-FFF2-40B4-BE49-F238E27FC236}">
                <a16:creationId xmlns:a16="http://schemas.microsoft.com/office/drawing/2014/main" id="{EA46B078-05A5-EA4E-BB15-4E5839CA1469}"/>
              </a:ext>
            </a:extLst>
          </p:cNvPr>
          <p:cNvSpPr/>
          <p:nvPr/>
        </p:nvSpPr>
        <p:spPr>
          <a:xfrm>
            <a:off x="10755162" y="7759169"/>
            <a:ext cx="8745688" cy="2849880"/>
          </a:xfrm>
          <a:custGeom>
            <a:avLst/>
            <a:gdLst/>
            <a:ahLst/>
            <a:cxnLst/>
            <a:rect l="l" t="t" r="r" b="b"/>
            <a:pathLst>
              <a:path w="7812405" h="2849879">
                <a:moveTo>
                  <a:pt x="7749072" y="0"/>
                </a:moveTo>
                <a:lnTo>
                  <a:pt x="62856" y="0"/>
                </a:lnTo>
                <a:lnTo>
                  <a:pt x="38449" y="4959"/>
                </a:lnTo>
                <a:lnTo>
                  <a:pt x="18462" y="18462"/>
                </a:lnTo>
                <a:lnTo>
                  <a:pt x="4959" y="38449"/>
                </a:lnTo>
                <a:lnTo>
                  <a:pt x="0" y="62856"/>
                </a:lnTo>
                <a:lnTo>
                  <a:pt x="0" y="2787025"/>
                </a:lnTo>
                <a:lnTo>
                  <a:pt x="4959" y="2811432"/>
                </a:lnTo>
                <a:lnTo>
                  <a:pt x="18462" y="2831419"/>
                </a:lnTo>
                <a:lnTo>
                  <a:pt x="38449" y="2844922"/>
                </a:lnTo>
                <a:lnTo>
                  <a:pt x="62856" y="2849881"/>
                </a:lnTo>
                <a:lnTo>
                  <a:pt x="7749072" y="2849881"/>
                </a:lnTo>
                <a:lnTo>
                  <a:pt x="7773480" y="2844922"/>
                </a:lnTo>
                <a:lnTo>
                  <a:pt x="7793466" y="2831419"/>
                </a:lnTo>
                <a:lnTo>
                  <a:pt x="7806970" y="2811432"/>
                </a:lnTo>
                <a:lnTo>
                  <a:pt x="7811929" y="2787025"/>
                </a:lnTo>
                <a:lnTo>
                  <a:pt x="7811929" y="62856"/>
                </a:lnTo>
                <a:lnTo>
                  <a:pt x="7806970" y="38449"/>
                </a:lnTo>
                <a:lnTo>
                  <a:pt x="7793466" y="18462"/>
                </a:lnTo>
                <a:lnTo>
                  <a:pt x="7773480" y="4959"/>
                </a:lnTo>
                <a:lnTo>
                  <a:pt x="7749072" y="0"/>
                </a:lnTo>
                <a:close/>
              </a:path>
            </a:pathLst>
          </a:custGeom>
          <a:solidFill>
            <a:srgbClr val="DECCAA"/>
          </a:solidFill>
        </p:spPr>
        <p:txBody>
          <a:bodyPr wrap="square" lIns="0" tIns="0" rIns="0" bIns="0" rtlCol="0"/>
          <a:lstStyle/>
          <a:p>
            <a:endParaRPr dirty="0"/>
          </a:p>
        </p:txBody>
      </p:sp>
      <p:sp>
        <p:nvSpPr>
          <p:cNvPr id="52" name="object 38">
            <a:extLst>
              <a:ext uri="{FF2B5EF4-FFF2-40B4-BE49-F238E27FC236}">
                <a16:creationId xmlns:a16="http://schemas.microsoft.com/office/drawing/2014/main" id="{8130C39C-ED7B-1244-9787-D1D7112F50F8}"/>
              </a:ext>
            </a:extLst>
          </p:cNvPr>
          <p:cNvSpPr txBox="1"/>
          <p:nvPr/>
        </p:nvSpPr>
        <p:spPr>
          <a:xfrm>
            <a:off x="11005013" y="7923723"/>
            <a:ext cx="3940747" cy="2478948"/>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広報部</a:t>
            </a:r>
            <a:endParaRPr sz="2650" dirty="0">
              <a:latin typeface="Gen Shin Gothic P Regular"/>
              <a:cs typeface="Gen Shin Gothic P Regular"/>
            </a:endParaRPr>
          </a:p>
          <a:p>
            <a:pPr marL="12700" marR="1333500">
              <a:lnSpc>
                <a:spcPct val="102099"/>
              </a:lnSpc>
            </a:pPr>
            <a:r>
              <a:rPr sz="2650" b="1" spc="175" dirty="0" err="1">
                <a:solidFill>
                  <a:srgbClr val="8C2800"/>
                </a:solidFill>
                <a:latin typeface="Gen Shin Gothic P Bold"/>
                <a:cs typeface="Gen Shin Gothic P Bold"/>
              </a:rPr>
              <a:t>調査国際部</a:t>
            </a:r>
            <a:endParaRPr lang="en-US" sz="2650" b="1" spc="175" dirty="0">
              <a:solidFill>
                <a:srgbClr val="8C2800"/>
              </a:solidFill>
              <a:latin typeface="Gen Shin Gothic P Bold"/>
              <a:cs typeface="Gen Shin Gothic P Bold"/>
            </a:endParaRPr>
          </a:p>
          <a:p>
            <a:pPr marL="12700" marR="1333500">
              <a:lnSpc>
                <a:spcPct val="102099"/>
              </a:lnSpc>
            </a:pPr>
            <a:r>
              <a:rPr sz="2650" b="1" spc="175" dirty="0" err="1">
                <a:solidFill>
                  <a:srgbClr val="8C2800"/>
                </a:solidFill>
                <a:latin typeface="Gen Shin Gothic P Bold"/>
                <a:cs typeface="Gen Shin Gothic P Bold"/>
              </a:rPr>
              <a:t>新事業促進部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チ</a:t>
            </a:r>
            <a:r>
              <a:rPr sz="2650" b="1" spc="15" dirty="0">
                <a:solidFill>
                  <a:srgbClr val="8C2800"/>
                </a:solidFill>
                <a:latin typeface="Gen Shin Gothic P Bold"/>
                <a:cs typeface="Gen Shin Gothic P Bold"/>
              </a:rPr>
              <a:t>ー</a:t>
            </a:r>
            <a:r>
              <a:rPr sz="2650" b="1" spc="170" dirty="0">
                <a:solidFill>
                  <a:srgbClr val="8C2800"/>
                </a:solidFill>
                <a:latin typeface="Gen Shin Gothic P Bold"/>
                <a:cs typeface="Gen Shin Gothic P Bold"/>
              </a:rPr>
              <a:t>フエンジニア室</a:t>
            </a:r>
            <a:endParaRPr sz="2650" dirty="0">
              <a:latin typeface="Gen Shin Gothic P Regular"/>
              <a:cs typeface="Gen Shin Gothic P Regular"/>
            </a:endParaRPr>
          </a:p>
          <a:p>
            <a:pPr marL="12700" marR="5080">
              <a:lnSpc>
                <a:spcPct val="102099"/>
              </a:lnSpc>
              <a:spcBef>
                <a:spcPts val="5"/>
              </a:spcBef>
            </a:pPr>
            <a:r>
              <a:rPr sz="2600" b="1" spc="-265" dirty="0" err="1">
                <a:solidFill>
                  <a:srgbClr val="8C2800"/>
                </a:solidFill>
                <a:latin typeface="Gen Shin Gothic P Bold"/>
                <a:cs typeface="Gen Shin Gothic P Bold"/>
              </a:rPr>
              <a:t>セキュリ</a:t>
            </a:r>
            <a:r>
              <a:rPr sz="2600" b="1" spc="-430" dirty="0" err="1">
                <a:solidFill>
                  <a:srgbClr val="8C2800"/>
                </a:solidFill>
                <a:latin typeface="Gen Shin Gothic P Bold"/>
                <a:cs typeface="Gen Shin Gothic P Bold"/>
              </a:rPr>
              <a:t>テ</a:t>
            </a:r>
            <a:r>
              <a:rPr sz="2600" b="1" spc="-265" dirty="0" err="1">
                <a:solidFill>
                  <a:srgbClr val="8C2800"/>
                </a:solidFill>
                <a:latin typeface="Gen Shin Gothic P Bold"/>
                <a:cs typeface="Gen Shin Gothic P Bold"/>
              </a:rPr>
              <a:t>ィ・情報化推進部</a:t>
            </a:r>
            <a:r>
              <a:rPr sz="2600" b="1" spc="-265" dirty="0">
                <a:solidFill>
                  <a:srgbClr val="8C2800"/>
                </a:solidFill>
                <a:latin typeface="Gen Shin Gothic P Bold"/>
                <a:cs typeface="Gen Shin Gothic P Bold"/>
              </a:rPr>
              <a:t> </a:t>
            </a:r>
            <a:endParaRPr lang="en-US" sz="2600" b="1" spc="-265" dirty="0">
              <a:solidFill>
                <a:srgbClr val="8C2800"/>
              </a:solidFill>
              <a:latin typeface="Gen Shin Gothic P Bold"/>
              <a:cs typeface="Gen Shin Gothic P Bold"/>
            </a:endParaRPr>
          </a:p>
          <a:p>
            <a:pPr marL="12700" marR="5080">
              <a:lnSpc>
                <a:spcPct val="102099"/>
              </a:lnSpc>
              <a:spcBef>
                <a:spcPts val="5"/>
              </a:spcBef>
            </a:pPr>
            <a:r>
              <a:rPr sz="2650" b="1" spc="175" dirty="0" err="1">
                <a:solidFill>
                  <a:srgbClr val="8C2800"/>
                </a:solidFill>
                <a:latin typeface="Gen Shin Gothic P Bold"/>
                <a:cs typeface="Gen Shin Gothic P Bold"/>
              </a:rPr>
              <a:t>安全</a:t>
            </a:r>
            <a:r>
              <a:rPr sz="2650" b="1" spc="165" dirty="0" err="1">
                <a:solidFill>
                  <a:srgbClr val="8C2800"/>
                </a:solidFill>
                <a:latin typeface="Gen Shin Gothic P Bold"/>
                <a:cs typeface="Gen Shin Gothic P Bold"/>
              </a:rPr>
              <a:t>・</a:t>
            </a:r>
            <a:r>
              <a:rPr sz="2650" b="1" spc="175" dirty="0" err="1">
                <a:solidFill>
                  <a:srgbClr val="8C2800"/>
                </a:solidFill>
                <a:latin typeface="Gen Shin Gothic P Bold"/>
                <a:cs typeface="Gen Shin Gothic P Bold"/>
              </a:rPr>
              <a:t>信頼性推進部</a:t>
            </a:r>
            <a:endParaRPr sz="2650" dirty="0">
              <a:latin typeface="Gen Shin Gothic P Regular"/>
              <a:cs typeface="Gen Shin Gothic P Regular"/>
            </a:endParaRPr>
          </a:p>
        </p:txBody>
      </p:sp>
      <p:sp>
        <p:nvSpPr>
          <p:cNvPr id="53" name="object 39">
            <a:extLst>
              <a:ext uri="{FF2B5EF4-FFF2-40B4-BE49-F238E27FC236}">
                <a16:creationId xmlns:a16="http://schemas.microsoft.com/office/drawing/2014/main" id="{8D54E1F4-2F87-6C46-982B-5F9E03660E08}"/>
              </a:ext>
            </a:extLst>
          </p:cNvPr>
          <p:cNvSpPr txBox="1"/>
          <p:nvPr/>
        </p:nvSpPr>
        <p:spPr>
          <a:xfrm>
            <a:off x="15157450" y="7923723"/>
            <a:ext cx="4301502" cy="2512291"/>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施設部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周波数管理室</a:t>
            </a:r>
            <a:endParaRPr sz="2650" dirty="0">
              <a:latin typeface="Gen Shin Gothic P Regular"/>
              <a:cs typeface="Gen Shin Gothic P Regular"/>
            </a:endParaRPr>
          </a:p>
          <a:p>
            <a:pPr marL="12700" marR="5080">
              <a:lnSpc>
                <a:spcPct val="102099"/>
              </a:lnSpc>
            </a:pPr>
            <a:r>
              <a:rPr sz="2650" b="1" spc="-300" dirty="0">
                <a:solidFill>
                  <a:srgbClr val="8C2800"/>
                </a:solidFill>
                <a:latin typeface="Gen Shin Gothic P Bold"/>
                <a:cs typeface="Gen Shin Gothic P Bold"/>
              </a:rPr>
              <a:t>追跡ネットワーク技術センター </a:t>
            </a:r>
            <a:r>
              <a:rPr sz="2650" b="1" spc="175" dirty="0" err="1">
                <a:solidFill>
                  <a:srgbClr val="8C2800"/>
                </a:solidFill>
                <a:latin typeface="Gen Shin Gothic P Bold"/>
                <a:cs typeface="Gen Shin Gothic P Bold"/>
              </a:rPr>
              <a:t>環境試験技術ユニ</a:t>
            </a:r>
            <a:r>
              <a:rPr sz="2650" b="1" spc="170" dirty="0" err="1">
                <a:solidFill>
                  <a:srgbClr val="8C2800"/>
                </a:solidFill>
                <a:latin typeface="Gen Shin Gothic P Bold"/>
                <a:cs typeface="Gen Shin Gothic P Bold"/>
              </a:rPr>
              <a:t>ット</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宇宙教育推進室</a:t>
            </a:r>
            <a:endParaRPr sz="2650" dirty="0">
              <a:latin typeface="Gen Shin Gothic P Regular"/>
              <a:cs typeface="Gen Shin Gothic P Regular"/>
            </a:endParaRPr>
          </a:p>
          <a:p>
            <a:pPr marL="12700">
              <a:lnSpc>
                <a:spcPct val="100000"/>
              </a:lnSpc>
              <a:spcBef>
                <a:spcPts val="70"/>
              </a:spcBef>
            </a:pPr>
            <a:r>
              <a:rPr sz="2650" b="1" spc="-150" dirty="0">
                <a:solidFill>
                  <a:srgbClr val="8C2800"/>
                </a:solidFill>
                <a:latin typeface="Gen Shin Gothic P Bold"/>
                <a:cs typeface="Gen Shin Gothic P Bold"/>
              </a:rPr>
              <a:t>筑波宇宙センター管理部</a:t>
            </a:r>
            <a:endParaRPr sz="2650" dirty="0">
              <a:latin typeface="Gen Shin Gothic P Regular"/>
              <a:cs typeface="Gen Shin Gothic P Regular"/>
            </a:endParaRPr>
          </a:p>
        </p:txBody>
      </p:sp>
      <p:sp>
        <p:nvSpPr>
          <p:cNvPr id="54" name="object 27">
            <a:extLst>
              <a:ext uri="{FF2B5EF4-FFF2-40B4-BE49-F238E27FC236}">
                <a16:creationId xmlns:a16="http://schemas.microsoft.com/office/drawing/2014/main" id="{51318BD8-8251-9842-920E-E682D6678BE2}"/>
              </a:ext>
            </a:extLst>
          </p:cNvPr>
          <p:cNvSpPr/>
          <p:nvPr/>
        </p:nvSpPr>
        <p:spPr>
          <a:xfrm>
            <a:off x="5602819" y="8832725"/>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5" name="object 28">
            <a:extLst>
              <a:ext uri="{FF2B5EF4-FFF2-40B4-BE49-F238E27FC236}">
                <a16:creationId xmlns:a16="http://schemas.microsoft.com/office/drawing/2014/main" id="{D5F825A3-852B-C549-94C8-38D0EDD12736}"/>
              </a:ext>
            </a:extLst>
          </p:cNvPr>
          <p:cNvSpPr txBox="1"/>
          <p:nvPr/>
        </p:nvSpPr>
        <p:spPr>
          <a:xfrm>
            <a:off x="5760572" y="8987784"/>
            <a:ext cx="3677469" cy="369332"/>
          </a:xfrm>
          <a:prstGeom prst="rect">
            <a:avLst/>
          </a:prstGeom>
        </p:spPr>
        <p:txBody>
          <a:bodyPr vert="horz" wrap="square" lIns="0" tIns="15240" rIns="0" bIns="0" rtlCol="0">
            <a:spAutoFit/>
          </a:bodyPr>
          <a:lstStyle/>
          <a:p>
            <a:pPr marL="12700">
              <a:lnSpc>
                <a:spcPct val="100000"/>
              </a:lnSpc>
              <a:spcBef>
                <a:spcPts val="120"/>
              </a:spcBef>
            </a:pPr>
            <a:r>
              <a:rPr sz="2300" b="1" spc="-300" dirty="0" err="1">
                <a:solidFill>
                  <a:srgbClr val="8C2800"/>
                </a:solidFill>
                <a:latin typeface="Gen Shin Gothic P Bold"/>
                <a:cs typeface="Gen Shin Gothic P Bold"/>
              </a:rPr>
              <a:t>宇宙探査イノベーションハブ</a:t>
            </a:r>
            <a:endParaRPr sz="2300" spc="-300" dirty="0">
              <a:latin typeface="Gen Shin Gothic P Regular"/>
              <a:cs typeface="Gen Shin Gothic P Regular"/>
            </a:endParaRPr>
          </a:p>
        </p:txBody>
      </p:sp>
      <p:sp>
        <p:nvSpPr>
          <p:cNvPr id="56" name="object 31">
            <a:extLst>
              <a:ext uri="{FF2B5EF4-FFF2-40B4-BE49-F238E27FC236}">
                <a16:creationId xmlns:a16="http://schemas.microsoft.com/office/drawing/2014/main" id="{BB66BFDC-D2A1-7B42-B35F-A84B8D3CE349}"/>
              </a:ext>
            </a:extLst>
          </p:cNvPr>
          <p:cNvSpPr/>
          <p:nvPr/>
        </p:nvSpPr>
        <p:spPr>
          <a:xfrm>
            <a:off x="5602819" y="9898773"/>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7" name="object 32">
            <a:extLst>
              <a:ext uri="{FF2B5EF4-FFF2-40B4-BE49-F238E27FC236}">
                <a16:creationId xmlns:a16="http://schemas.microsoft.com/office/drawing/2014/main" id="{98B21948-DB4D-454B-8253-74C75D4B876E}"/>
              </a:ext>
            </a:extLst>
          </p:cNvPr>
          <p:cNvSpPr txBox="1"/>
          <p:nvPr/>
        </p:nvSpPr>
        <p:spPr>
          <a:xfrm>
            <a:off x="6026491" y="9995061"/>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第二宇宙技術部門</a:t>
            </a:r>
            <a:endParaRPr sz="2650" dirty="0">
              <a:latin typeface="Gen Shin Gothic P Regular"/>
              <a:cs typeface="Gen Shin Gothic P Regular"/>
            </a:endParaRPr>
          </a:p>
        </p:txBody>
      </p:sp>
      <p:pic>
        <p:nvPicPr>
          <p:cNvPr id="46" name="図 45" descr="挿絵 が含まれている画像&#10;&#10;自動的に生成された説明">
            <a:extLst>
              <a:ext uri="{FF2B5EF4-FFF2-40B4-BE49-F238E27FC236}">
                <a16:creationId xmlns:a16="http://schemas.microsoft.com/office/drawing/2014/main" id="{2ED8182B-3039-3442-80D6-1EF0B4E922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30205" y="814902"/>
            <a:ext cx="4378765" cy="845185"/>
          </a:xfrm>
          <a:prstGeom prst="rect">
            <a:avLst/>
          </a:prstGeom>
        </p:spPr>
        <p:txBody>
          <a:bodyPr vert="horz" wrap="square" lIns="0" tIns="15875" rIns="0" bIns="0" rtlCol="0">
            <a:spAutoFit/>
          </a:bodyPr>
          <a:lstStyle/>
          <a:p>
            <a:pPr marL="12700">
              <a:lnSpc>
                <a:spcPct val="100000"/>
              </a:lnSpc>
              <a:spcBef>
                <a:spcPts val="125"/>
              </a:spcBef>
            </a:pPr>
            <a:r>
              <a:rPr sz="5350" spc="10" dirty="0"/>
              <a:t>航空技術部門</a:t>
            </a:r>
            <a:endParaRPr sz="5350" dirty="0"/>
          </a:p>
        </p:txBody>
      </p:sp>
      <p:sp>
        <p:nvSpPr>
          <p:cNvPr id="3" name="object 3"/>
          <p:cNvSpPr txBox="1"/>
          <p:nvPr/>
        </p:nvSpPr>
        <p:spPr>
          <a:xfrm>
            <a:off x="7862667" y="491007"/>
            <a:ext cx="4378765"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sz="2300" b="1" spc="305" dirty="0" err="1">
                <a:solidFill>
                  <a:srgbClr val="FFFFFF"/>
                </a:solidFill>
                <a:latin typeface="Gen Shin Gothic P Bold"/>
                <a:cs typeface="Gen Shin Gothic P Bold"/>
              </a:rPr>
              <a:t>こう</a:t>
            </a:r>
            <a:r>
              <a:rPr sz="2300" b="1" spc="254" dirty="0" err="1">
                <a:solidFill>
                  <a:srgbClr val="FFFFFF"/>
                </a:solidFill>
                <a:latin typeface="Gen Shin Gothic P Bold"/>
                <a:cs typeface="Gen Shin Gothic P Bold"/>
              </a:rPr>
              <a:t>く</a:t>
            </a:r>
            <a:r>
              <a:rPr sz="2300" b="1" spc="25" dirty="0" err="1">
                <a:solidFill>
                  <a:srgbClr val="FFFFFF"/>
                </a:solidFill>
                <a:latin typeface="Gen Shin Gothic P Bold"/>
                <a:cs typeface="Gen Shin Gothic P Bold"/>
              </a:rPr>
              <a:t>う</a:t>
            </a:r>
            <a:r>
              <a:rPr sz="2300" b="1" spc="445" dirty="0" err="1">
                <a:solidFill>
                  <a:srgbClr val="FFFFFF"/>
                </a:solidFill>
                <a:latin typeface="Gen Shin Gothic P Bold"/>
                <a:cs typeface="Gen Shin Gothic P Bold"/>
              </a:rPr>
              <a:t>ぎじゅ</a:t>
            </a:r>
            <a:r>
              <a:rPr sz="2300" b="1" spc="35" dirty="0" err="1">
                <a:solidFill>
                  <a:srgbClr val="FFFFFF"/>
                </a:solidFill>
                <a:latin typeface="Gen Shin Gothic P Bold"/>
                <a:cs typeface="Gen Shin Gothic P Bold"/>
              </a:rPr>
              <a:t>つ</a:t>
            </a:r>
            <a:r>
              <a:rPr sz="2300" b="1" dirty="0">
                <a:solidFill>
                  <a:srgbClr val="FFFFFF"/>
                </a:solidFill>
                <a:latin typeface="Gen Shin Gothic P Bold"/>
                <a:cs typeface="Gen Shin Gothic P Bold"/>
              </a:rPr>
              <a:t>	</a:t>
            </a:r>
            <a:r>
              <a:rPr sz="2300" b="1" spc="450" dirty="0">
                <a:solidFill>
                  <a:srgbClr val="FFFFFF"/>
                </a:solidFill>
                <a:latin typeface="Gen Shin Gothic P Bold"/>
                <a:cs typeface="Gen Shin Gothic P Bold"/>
              </a:rPr>
              <a:t>ぶも</a:t>
            </a:r>
            <a:r>
              <a:rPr sz="2300" b="1" spc="35" dirty="0">
                <a:solidFill>
                  <a:srgbClr val="FFFFFF"/>
                </a:solidFill>
                <a:latin typeface="Gen Shin Gothic P Bold"/>
                <a:cs typeface="Gen Shin Gothic P Bold"/>
              </a:rPr>
              <a:t>ん</a:t>
            </a:r>
            <a:r>
              <a:rPr sz="2300" b="1" spc="-105" dirty="0">
                <a:solidFill>
                  <a:srgbClr val="FFFFFF"/>
                </a:solidFill>
                <a:latin typeface="Gen Shin Gothic P Bold"/>
                <a:cs typeface="Gen Shin Gothic P Bold"/>
              </a:rPr>
              <a:t> </a:t>
            </a:r>
            <a:endParaRPr sz="2300" dirty="0">
              <a:latin typeface="Gen Shin Gothic P Regular"/>
              <a:cs typeface="Gen Shin Gothic P Regular"/>
            </a:endParaRPr>
          </a:p>
        </p:txBody>
      </p:sp>
      <p:pic>
        <p:nvPicPr>
          <p:cNvPr id="5" name="object 5"/>
          <p:cNvPicPr/>
          <p:nvPr/>
        </p:nvPicPr>
        <p:blipFill>
          <a:blip r:embed="rId3" cstate="print"/>
          <a:stretch>
            <a:fillRect/>
          </a:stretch>
        </p:blipFill>
        <p:spPr>
          <a:xfrm>
            <a:off x="9269174" y="2780829"/>
            <a:ext cx="10059760" cy="7213600"/>
          </a:xfrm>
          <a:prstGeom prst="rect">
            <a:avLst/>
          </a:prstGeom>
        </p:spPr>
      </p:pic>
      <p:sp>
        <p:nvSpPr>
          <p:cNvPr id="7" name="object 7"/>
          <p:cNvSpPr/>
          <p:nvPr/>
        </p:nvSpPr>
        <p:spPr>
          <a:xfrm>
            <a:off x="4041835" y="4368959"/>
            <a:ext cx="1630045" cy="1037590"/>
          </a:xfrm>
          <a:custGeom>
            <a:avLst/>
            <a:gdLst/>
            <a:ahLst/>
            <a:cxnLst/>
            <a:rect l="l" t="t" r="r" b="b"/>
            <a:pathLst>
              <a:path w="1630045" h="1037589">
                <a:moveTo>
                  <a:pt x="1287175" y="0"/>
                </a:moveTo>
                <a:lnTo>
                  <a:pt x="342492" y="0"/>
                </a:lnTo>
                <a:lnTo>
                  <a:pt x="342492" y="591510"/>
                </a:lnTo>
                <a:lnTo>
                  <a:pt x="0" y="591510"/>
                </a:lnTo>
                <a:lnTo>
                  <a:pt x="814833" y="1037183"/>
                </a:lnTo>
                <a:lnTo>
                  <a:pt x="1629667" y="591510"/>
                </a:lnTo>
                <a:lnTo>
                  <a:pt x="1287175" y="591510"/>
                </a:lnTo>
                <a:lnTo>
                  <a:pt x="1287175" y="0"/>
                </a:lnTo>
                <a:close/>
              </a:path>
            </a:pathLst>
          </a:custGeom>
          <a:solidFill>
            <a:srgbClr val="F2BC23"/>
          </a:solidFill>
        </p:spPr>
        <p:txBody>
          <a:bodyPr wrap="square" lIns="0" tIns="0" rIns="0" bIns="0" rtlCol="0"/>
          <a:lstStyle/>
          <a:p>
            <a:endParaRPr/>
          </a:p>
        </p:txBody>
      </p:sp>
      <p:grpSp>
        <p:nvGrpSpPr>
          <p:cNvPr id="19" name="グループ化 18">
            <a:extLst>
              <a:ext uri="{FF2B5EF4-FFF2-40B4-BE49-F238E27FC236}">
                <a16:creationId xmlns:a16="http://schemas.microsoft.com/office/drawing/2014/main" id="{8FEBE57A-C498-F342-A54A-AE8CA4532D6F}"/>
              </a:ext>
            </a:extLst>
          </p:cNvPr>
          <p:cNvGrpSpPr/>
          <p:nvPr/>
        </p:nvGrpSpPr>
        <p:grpSpPr>
          <a:xfrm>
            <a:off x="933800" y="2946041"/>
            <a:ext cx="8840629" cy="1211870"/>
            <a:chOff x="933800" y="2946041"/>
            <a:chExt cx="8840629" cy="1211870"/>
          </a:xfrm>
        </p:grpSpPr>
        <p:sp>
          <p:nvSpPr>
            <p:cNvPr id="10" name="object 10"/>
            <p:cNvSpPr txBox="1"/>
            <p:nvPr/>
          </p:nvSpPr>
          <p:spPr>
            <a:xfrm>
              <a:off x="933800" y="3317296"/>
              <a:ext cx="8840629" cy="840615"/>
            </a:xfrm>
            <a:prstGeom prst="rect">
              <a:avLst/>
            </a:prstGeom>
          </p:spPr>
          <p:txBody>
            <a:bodyPr vert="horz" wrap="square" lIns="0" tIns="17145" rIns="0" bIns="0" rtlCol="0">
              <a:spAutoFit/>
            </a:bodyPr>
            <a:lstStyle/>
            <a:p>
              <a:pPr marL="12700" lvl="0">
                <a:spcBef>
                  <a:spcPts val="125"/>
                </a:spcBef>
              </a:pPr>
              <a:r>
                <a:rPr kumimoji="0" lang="ja-JP" altLang="en-US" sz="5350" kern="0" spc="10">
                  <a:solidFill>
                    <a:schemeClr val="bg1"/>
                  </a:solidFill>
                </a:rPr>
                <a:t>アメリカに行くのに約</a:t>
              </a:r>
              <a:r>
                <a:rPr kumimoji="0" lang="en-US" altLang="ja-JP" sz="5350" kern="0" spc="10" dirty="0">
                  <a:solidFill>
                    <a:schemeClr val="bg1"/>
                  </a:solidFill>
                </a:rPr>
                <a:t>12</a:t>
              </a:r>
              <a:r>
                <a:rPr kumimoji="0" lang="ja-JP" altLang="en-US" sz="5350" kern="0" spc="10">
                  <a:solidFill>
                    <a:schemeClr val="bg1"/>
                  </a:solidFill>
                </a:rPr>
                <a:t>時間</a:t>
              </a:r>
            </a:p>
          </p:txBody>
        </p:sp>
        <p:grpSp>
          <p:nvGrpSpPr>
            <p:cNvPr id="4" name="グループ化 3">
              <a:extLst>
                <a:ext uri="{FF2B5EF4-FFF2-40B4-BE49-F238E27FC236}">
                  <a16:creationId xmlns:a16="http://schemas.microsoft.com/office/drawing/2014/main" id="{E4861899-0990-864D-A267-2C1E27AE7046}"/>
                </a:ext>
              </a:extLst>
            </p:cNvPr>
            <p:cNvGrpSpPr/>
            <p:nvPr/>
          </p:nvGrpSpPr>
          <p:grpSpPr>
            <a:xfrm>
              <a:off x="3941704" y="2946041"/>
              <a:ext cx="4984339" cy="437354"/>
              <a:chOff x="3941704" y="2946041"/>
              <a:chExt cx="4984339" cy="437354"/>
            </a:xfrm>
          </p:grpSpPr>
          <p:sp>
            <p:nvSpPr>
              <p:cNvPr id="13" name="object 3">
                <a:extLst>
                  <a:ext uri="{FF2B5EF4-FFF2-40B4-BE49-F238E27FC236}">
                    <a16:creationId xmlns:a16="http://schemas.microsoft.com/office/drawing/2014/main" id="{4890ABCE-D228-B74C-AB39-E4BE74E83456}"/>
                  </a:ext>
                </a:extLst>
              </p:cNvPr>
              <p:cNvSpPr txBox="1"/>
              <p:nvPr/>
            </p:nvSpPr>
            <p:spPr>
              <a:xfrm>
                <a:off x="3941704" y="2946041"/>
                <a:ext cx="553409"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en-US" sz="2300" b="1" spc="305" dirty="0" err="1">
                    <a:solidFill>
                      <a:srgbClr val="FFFFFF"/>
                    </a:solidFill>
                    <a:latin typeface="Gen Shin Gothic P Bold"/>
                    <a:cs typeface="Gen Shin Gothic P Bold"/>
                  </a:rPr>
                  <a:t>い</a:t>
                </a:r>
                <a:r>
                  <a:rPr sz="2300" b="1" spc="-105"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15" name="object 3">
                <a:extLst>
                  <a:ext uri="{FF2B5EF4-FFF2-40B4-BE49-F238E27FC236}">
                    <a16:creationId xmlns:a16="http://schemas.microsoft.com/office/drawing/2014/main" id="{49632C9A-CD14-E343-BA54-70A5AC34B04D}"/>
                  </a:ext>
                </a:extLst>
              </p:cNvPr>
              <p:cNvSpPr txBox="1"/>
              <p:nvPr/>
            </p:nvSpPr>
            <p:spPr>
              <a:xfrm>
                <a:off x="6283028" y="3012140"/>
                <a:ext cx="855100"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やく</a:t>
                </a:r>
                <a:endParaRPr sz="2300" dirty="0">
                  <a:latin typeface="Gen Shin Gothic P Regular"/>
                  <a:cs typeface="Gen Shin Gothic P Regular"/>
                </a:endParaRPr>
              </a:p>
            </p:txBody>
          </p:sp>
          <p:sp>
            <p:nvSpPr>
              <p:cNvPr id="16" name="object 3">
                <a:extLst>
                  <a:ext uri="{FF2B5EF4-FFF2-40B4-BE49-F238E27FC236}">
                    <a16:creationId xmlns:a16="http://schemas.microsoft.com/office/drawing/2014/main" id="{6495101D-D52B-4540-81EA-A3770CE51BE8}"/>
                  </a:ext>
                </a:extLst>
              </p:cNvPr>
              <p:cNvSpPr txBox="1"/>
              <p:nvPr/>
            </p:nvSpPr>
            <p:spPr>
              <a:xfrm>
                <a:off x="7776581" y="2992850"/>
                <a:ext cx="1149462"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じかん</a:t>
                </a:r>
                <a:endParaRPr sz="2300" dirty="0">
                  <a:latin typeface="Gen Shin Gothic P Regular"/>
                  <a:cs typeface="Gen Shin Gothic P Regular"/>
                </a:endParaRPr>
              </a:p>
            </p:txBody>
          </p:sp>
        </p:grpSp>
      </p:grpSp>
      <p:grpSp>
        <p:nvGrpSpPr>
          <p:cNvPr id="20" name="グループ化 19">
            <a:extLst>
              <a:ext uri="{FF2B5EF4-FFF2-40B4-BE49-F238E27FC236}">
                <a16:creationId xmlns:a16="http://schemas.microsoft.com/office/drawing/2014/main" id="{CEBF1EF7-1AC7-6D49-B28C-1A8DC19C1A24}"/>
              </a:ext>
            </a:extLst>
          </p:cNvPr>
          <p:cNvGrpSpPr/>
          <p:nvPr/>
        </p:nvGrpSpPr>
        <p:grpSpPr>
          <a:xfrm>
            <a:off x="2867594" y="5612611"/>
            <a:ext cx="3758565" cy="1550035"/>
            <a:chOff x="2867594" y="5612611"/>
            <a:chExt cx="3758565" cy="1550035"/>
          </a:xfrm>
        </p:grpSpPr>
        <p:grpSp>
          <p:nvGrpSpPr>
            <p:cNvPr id="11" name="グループ化 10">
              <a:extLst>
                <a:ext uri="{FF2B5EF4-FFF2-40B4-BE49-F238E27FC236}">
                  <a16:creationId xmlns:a16="http://schemas.microsoft.com/office/drawing/2014/main" id="{77916686-8B83-804F-A74E-3DDD15948504}"/>
                </a:ext>
              </a:extLst>
            </p:cNvPr>
            <p:cNvGrpSpPr/>
            <p:nvPr/>
          </p:nvGrpSpPr>
          <p:grpSpPr>
            <a:xfrm>
              <a:off x="2867594" y="5612611"/>
              <a:ext cx="3758565" cy="1550035"/>
              <a:chOff x="2867594" y="5612611"/>
              <a:chExt cx="3758565" cy="1550035"/>
            </a:xfrm>
          </p:grpSpPr>
          <p:sp>
            <p:nvSpPr>
              <p:cNvPr id="6" name="object 6"/>
              <p:cNvSpPr/>
              <p:nvPr/>
            </p:nvSpPr>
            <p:spPr>
              <a:xfrm>
                <a:off x="2867594" y="5612611"/>
                <a:ext cx="3758565" cy="1550035"/>
              </a:xfrm>
              <a:custGeom>
                <a:avLst/>
                <a:gdLst/>
                <a:ahLst/>
                <a:cxnLst/>
                <a:rect l="l" t="t" r="r" b="b"/>
                <a:pathLst>
                  <a:path w="3758565" h="1550034">
                    <a:moveTo>
                      <a:pt x="3625701" y="0"/>
                    </a:moveTo>
                    <a:lnTo>
                      <a:pt x="132456" y="0"/>
                    </a:lnTo>
                    <a:lnTo>
                      <a:pt x="90708" y="6781"/>
                    </a:lnTo>
                    <a:lnTo>
                      <a:pt x="54362" y="25642"/>
                    </a:lnTo>
                    <a:lnTo>
                      <a:pt x="25645" y="54357"/>
                    </a:lnTo>
                    <a:lnTo>
                      <a:pt x="6782" y="90704"/>
                    </a:lnTo>
                    <a:lnTo>
                      <a:pt x="0" y="132456"/>
                    </a:lnTo>
                    <a:lnTo>
                      <a:pt x="0" y="1417234"/>
                    </a:lnTo>
                    <a:lnTo>
                      <a:pt x="6782" y="1458986"/>
                    </a:lnTo>
                    <a:lnTo>
                      <a:pt x="25645" y="1495333"/>
                    </a:lnTo>
                    <a:lnTo>
                      <a:pt x="54362" y="1524048"/>
                    </a:lnTo>
                    <a:lnTo>
                      <a:pt x="90708" y="1542909"/>
                    </a:lnTo>
                    <a:lnTo>
                      <a:pt x="132456" y="1549691"/>
                    </a:lnTo>
                    <a:lnTo>
                      <a:pt x="3625701" y="1549691"/>
                    </a:lnTo>
                    <a:lnTo>
                      <a:pt x="3667449" y="1542909"/>
                    </a:lnTo>
                    <a:lnTo>
                      <a:pt x="3703795" y="1524048"/>
                    </a:lnTo>
                    <a:lnTo>
                      <a:pt x="3732512" y="1495333"/>
                    </a:lnTo>
                    <a:lnTo>
                      <a:pt x="3751375" y="1458986"/>
                    </a:lnTo>
                    <a:lnTo>
                      <a:pt x="3758157" y="1417234"/>
                    </a:lnTo>
                    <a:lnTo>
                      <a:pt x="3758157" y="132456"/>
                    </a:lnTo>
                    <a:lnTo>
                      <a:pt x="3751375" y="90704"/>
                    </a:lnTo>
                    <a:lnTo>
                      <a:pt x="3732512" y="54357"/>
                    </a:lnTo>
                    <a:lnTo>
                      <a:pt x="3703795" y="25642"/>
                    </a:lnTo>
                    <a:lnTo>
                      <a:pt x="3667449" y="6781"/>
                    </a:lnTo>
                    <a:lnTo>
                      <a:pt x="3625701" y="0"/>
                    </a:lnTo>
                    <a:close/>
                  </a:path>
                </a:pathLst>
              </a:custGeom>
              <a:solidFill>
                <a:srgbClr val="FFFFFF"/>
              </a:solidFill>
            </p:spPr>
            <p:txBody>
              <a:bodyPr wrap="square" lIns="0" tIns="0" rIns="0" bIns="0" rtlCol="0"/>
              <a:lstStyle/>
              <a:p>
                <a:endParaRPr/>
              </a:p>
            </p:txBody>
          </p:sp>
          <p:sp>
            <p:nvSpPr>
              <p:cNvPr id="9" name="object 9"/>
              <p:cNvSpPr txBox="1"/>
              <p:nvPr/>
            </p:nvSpPr>
            <p:spPr>
              <a:xfrm>
                <a:off x="3112319" y="6108169"/>
                <a:ext cx="3489075" cy="923971"/>
              </a:xfrm>
              <a:prstGeom prst="rect">
                <a:avLst/>
              </a:prstGeom>
            </p:spPr>
            <p:txBody>
              <a:bodyPr vert="horz" wrap="square" lIns="0" tIns="13335" rIns="0" bIns="0" rtlCol="0">
                <a:spAutoFit/>
              </a:bodyPr>
              <a:lstStyle/>
              <a:p>
                <a:pPr marL="12700">
                  <a:lnSpc>
                    <a:spcPts val="7100"/>
                  </a:lnSpc>
                </a:pPr>
                <a:r>
                  <a:rPr sz="6250" b="1" spc="385" dirty="0">
                    <a:solidFill>
                      <a:srgbClr val="6D5858"/>
                    </a:solidFill>
                    <a:latin typeface="Gen Shin Gothic P Bold"/>
                    <a:cs typeface="Gen Shin Gothic P Bold"/>
                  </a:rPr>
                  <a:t>約６時間</a:t>
                </a:r>
                <a:endParaRPr sz="6250" dirty="0">
                  <a:latin typeface="Gen Shin Gothic P Regular"/>
                  <a:cs typeface="Gen Shin Gothic P Regular"/>
                </a:endParaRPr>
              </a:p>
            </p:txBody>
          </p:sp>
        </p:grpSp>
        <p:sp>
          <p:nvSpPr>
            <p:cNvPr id="17" name="object 3">
              <a:extLst>
                <a:ext uri="{FF2B5EF4-FFF2-40B4-BE49-F238E27FC236}">
                  <a16:creationId xmlns:a16="http://schemas.microsoft.com/office/drawing/2014/main" id="{18C34D43-D530-7342-817B-32752033F23D}"/>
                </a:ext>
              </a:extLst>
            </p:cNvPr>
            <p:cNvSpPr txBox="1"/>
            <p:nvPr/>
          </p:nvSpPr>
          <p:spPr>
            <a:xfrm>
              <a:off x="3186735" y="5792035"/>
              <a:ext cx="855100"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6D5857"/>
                  </a:solidFill>
                  <a:latin typeface="Gen Shin Gothic P Bold"/>
                  <a:cs typeface="Gen Shin Gothic P Bold"/>
                </a:rPr>
                <a:t>やく</a:t>
              </a:r>
              <a:endParaRPr sz="2300" dirty="0">
                <a:solidFill>
                  <a:srgbClr val="6D5857"/>
                </a:solidFill>
                <a:latin typeface="Gen Shin Gothic P Regular"/>
                <a:cs typeface="Gen Shin Gothic P Regular"/>
              </a:endParaRPr>
            </a:p>
          </p:txBody>
        </p:sp>
        <p:sp>
          <p:nvSpPr>
            <p:cNvPr id="18" name="object 3">
              <a:extLst>
                <a:ext uri="{FF2B5EF4-FFF2-40B4-BE49-F238E27FC236}">
                  <a16:creationId xmlns:a16="http://schemas.microsoft.com/office/drawing/2014/main" id="{54032FC0-2494-4946-89B1-3F196ED39AA7}"/>
                </a:ext>
              </a:extLst>
            </p:cNvPr>
            <p:cNvSpPr txBox="1"/>
            <p:nvPr/>
          </p:nvSpPr>
          <p:spPr>
            <a:xfrm>
              <a:off x="5133566" y="5792034"/>
              <a:ext cx="1149462"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6D5857"/>
                  </a:solidFill>
                  <a:latin typeface="Gen Shin Gothic P Bold"/>
                  <a:cs typeface="Gen Shin Gothic P Bold"/>
                </a:rPr>
                <a:t>じかん</a:t>
              </a:r>
              <a:endParaRPr sz="2300" dirty="0">
                <a:solidFill>
                  <a:srgbClr val="6D5857"/>
                </a:solidFill>
                <a:latin typeface="Gen Shin Gothic P Regular"/>
                <a:cs typeface="Gen Shin Gothic P Regular"/>
              </a:endParaRPr>
            </a:p>
          </p:txBody>
        </p:sp>
      </p:grpSp>
      <p:grpSp>
        <p:nvGrpSpPr>
          <p:cNvPr id="30" name="グループ化 29">
            <a:extLst>
              <a:ext uri="{FF2B5EF4-FFF2-40B4-BE49-F238E27FC236}">
                <a16:creationId xmlns:a16="http://schemas.microsoft.com/office/drawing/2014/main" id="{075592CA-8ABA-7C48-98B2-C1882F1F39F4}"/>
              </a:ext>
            </a:extLst>
          </p:cNvPr>
          <p:cNvGrpSpPr/>
          <p:nvPr/>
        </p:nvGrpSpPr>
        <p:grpSpPr>
          <a:xfrm>
            <a:off x="834287" y="7811584"/>
            <a:ext cx="8534400" cy="2248098"/>
            <a:chOff x="1152552" y="7809220"/>
            <a:chExt cx="8534400" cy="2248098"/>
          </a:xfrm>
        </p:grpSpPr>
        <p:sp>
          <p:nvSpPr>
            <p:cNvPr id="24" name="object 2">
              <a:extLst>
                <a:ext uri="{FF2B5EF4-FFF2-40B4-BE49-F238E27FC236}">
                  <a16:creationId xmlns:a16="http://schemas.microsoft.com/office/drawing/2014/main" id="{43917A6B-CFC3-3343-A10D-71801E783681}"/>
                </a:ext>
              </a:extLst>
            </p:cNvPr>
            <p:cNvSpPr txBox="1">
              <a:spLocks/>
            </p:cNvSpPr>
            <p:nvPr/>
          </p:nvSpPr>
          <p:spPr>
            <a:xfrm>
              <a:off x="1152552" y="8515229"/>
              <a:ext cx="8534400" cy="1542089"/>
            </a:xfrm>
            <a:prstGeom prst="rect">
              <a:avLst/>
            </a:prstGeom>
          </p:spPr>
          <p:txBody>
            <a:bodyPr vert="horz" wrap="square" lIns="0" tIns="15875" rIns="0" bIns="0" rtlCol="0">
              <a:spAutoFit/>
            </a:bodyPr>
            <a:lstStyle>
              <a:lvl1pPr>
                <a:defRPr sz="3700" b="1" i="0">
                  <a:solidFill>
                    <a:schemeClr val="bg1"/>
                  </a:solidFill>
                  <a:latin typeface="Gen Shin Gothic P Bold"/>
                  <a:ea typeface="+mj-ea"/>
                  <a:cs typeface="Gen Shin Gothic P Bold"/>
                </a:defRPr>
              </a:lvl1pPr>
            </a:lstStyle>
            <a:p>
              <a:pPr marL="1054100" indent="-571500">
                <a:lnSpc>
                  <a:spcPts val="1939"/>
                </a:lnSpc>
                <a:spcBef>
                  <a:spcPts val="110"/>
                </a:spcBef>
                <a:buFont typeface="Wingdings" pitchFamily="2" charset="2"/>
                <a:buChar char="l"/>
                <a:tabLst>
                  <a:tab pos="824230" algn="l"/>
                  <a:tab pos="1212850" algn="l"/>
                  <a:tab pos="2066289" algn="l"/>
                </a:tabLst>
              </a:pPr>
              <a:r>
                <a:rPr lang="ja-JP" altLang="en-US" sz="4400" spc="275" dirty="0">
                  <a:solidFill>
                    <a:srgbClr val="FFFFFF"/>
                  </a:solidFill>
                  <a:latin typeface="+mn-ea"/>
                </a:rPr>
                <a:t>気軽に旅行やビジネス</a:t>
              </a:r>
              <a:endParaRPr lang="en-US" altLang="ja-JP" sz="4400" spc="270" dirty="0">
                <a:solidFill>
                  <a:srgbClr val="FFFFFF"/>
                </a:solidFill>
                <a:latin typeface="+mn-ea"/>
              </a:endParaRPr>
            </a:p>
            <a:p>
              <a:pPr marL="584200" indent="-571500">
                <a:lnSpc>
                  <a:spcPts val="5000"/>
                </a:lnSpc>
                <a:buFont typeface="Wingdings" pitchFamily="2" charset="2"/>
                <a:buChar char="l"/>
              </a:pPr>
              <a:endParaRPr lang="en-US" altLang="ja-JP" sz="4400" spc="270" dirty="0">
                <a:solidFill>
                  <a:srgbClr val="FFFFFF"/>
                </a:solidFill>
                <a:latin typeface="+mn-ea"/>
              </a:endParaRPr>
            </a:p>
            <a:p>
              <a:pPr marL="584200" indent="-571500">
                <a:lnSpc>
                  <a:spcPts val="5000"/>
                </a:lnSpc>
                <a:buFont typeface="Wingdings" pitchFamily="2" charset="2"/>
                <a:buChar char="l"/>
              </a:pPr>
              <a:r>
                <a:rPr lang="ja-JP" altLang="en-US" sz="4400" spc="270" dirty="0">
                  <a:solidFill>
                    <a:srgbClr val="FFFFFF"/>
                  </a:solidFill>
                  <a:latin typeface="+mn-ea"/>
                </a:rPr>
                <a:t>緊急時、災害時</a:t>
              </a:r>
              <a:r>
                <a:rPr lang="ja-JP" altLang="en-US" sz="4400" spc="315" dirty="0">
                  <a:solidFill>
                    <a:srgbClr val="FFFFFF"/>
                  </a:solidFill>
                  <a:latin typeface="+mn-ea"/>
                </a:rPr>
                <a:t>に</a:t>
              </a:r>
              <a:r>
                <a:rPr lang="ja-JP" altLang="en-US" sz="4400" spc="275" dirty="0">
                  <a:solidFill>
                    <a:srgbClr val="FFFFFF"/>
                  </a:solidFill>
                  <a:latin typeface="+mn-ea"/>
                </a:rPr>
                <a:t>すぐ対応</a:t>
              </a:r>
              <a:endParaRPr lang="ja-JP" altLang="en-US" sz="4400" dirty="0">
                <a:latin typeface="+mn-ea"/>
                <a:cs typeface="Gen Shin Gothic P Regular"/>
              </a:endParaRPr>
            </a:p>
          </p:txBody>
        </p:sp>
        <p:sp>
          <p:nvSpPr>
            <p:cNvPr id="25" name="object 3">
              <a:extLst>
                <a:ext uri="{FF2B5EF4-FFF2-40B4-BE49-F238E27FC236}">
                  <a16:creationId xmlns:a16="http://schemas.microsoft.com/office/drawing/2014/main" id="{D1C7BE34-890F-D745-B0EC-06BCCC742D09}"/>
                </a:ext>
              </a:extLst>
            </p:cNvPr>
            <p:cNvSpPr txBox="1"/>
            <p:nvPr/>
          </p:nvSpPr>
          <p:spPr>
            <a:xfrm>
              <a:off x="2338191" y="7864475"/>
              <a:ext cx="1058806"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きがる</a:t>
              </a:r>
              <a:endParaRPr sz="2300" dirty="0">
                <a:latin typeface="Gen Shin Gothic P Regular"/>
                <a:cs typeface="Gen Shin Gothic P Regular"/>
              </a:endParaRPr>
            </a:p>
          </p:txBody>
        </p:sp>
        <p:sp>
          <p:nvSpPr>
            <p:cNvPr id="26" name="object 3">
              <a:extLst>
                <a:ext uri="{FF2B5EF4-FFF2-40B4-BE49-F238E27FC236}">
                  <a16:creationId xmlns:a16="http://schemas.microsoft.com/office/drawing/2014/main" id="{0C94CACA-62FC-1A4F-9414-A0BA8D792324}"/>
                </a:ext>
              </a:extLst>
            </p:cNvPr>
            <p:cNvSpPr txBox="1"/>
            <p:nvPr/>
          </p:nvSpPr>
          <p:spPr>
            <a:xfrm>
              <a:off x="4090604" y="7809220"/>
              <a:ext cx="1058806"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りょこう</a:t>
              </a:r>
              <a:endParaRPr sz="2300" dirty="0">
                <a:latin typeface="Gen Shin Gothic P Regular"/>
                <a:cs typeface="Gen Shin Gothic P Regular"/>
              </a:endParaRPr>
            </a:p>
          </p:txBody>
        </p:sp>
        <p:sp>
          <p:nvSpPr>
            <p:cNvPr id="27" name="object 3">
              <a:extLst>
                <a:ext uri="{FF2B5EF4-FFF2-40B4-BE49-F238E27FC236}">
                  <a16:creationId xmlns:a16="http://schemas.microsoft.com/office/drawing/2014/main" id="{C4AD24C0-5A4E-A14A-B7C2-E84492AE2046}"/>
                </a:ext>
              </a:extLst>
            </p:cNvPr>
            <p:cNvSpPr txBox="1"/>
            <p:nvPr/>
          </p:nvSpPr>
          <p:spPr>
            <a:xfrm>
              <a:off x="1748244" y="9017220"/>
              <a:ext cx="2124243"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きんきゅうじ</a:t>
              </a:r>
              <a:endParaRPr sz="2300" dirty="0">
                <a:latin typeface="Gen Shin Gothic P Regular"/>
                <a:cs typeface="Gen Shin Gothic P Regular"/>
              </a:endParaRPr>
            </a:p>
          </p:txBody>
        </p:sp>
        <p:sp>
          <p:nvSpPr>
            <p:cNvPr id="28" name="object 3">
              <a:extLst>
                <a:ext uri="{FF2B5EF4-FFF2-40B4-BE49-F238E27FC236}">
                  <a16:creationId xmlns:a16="http://schemas.microsoft.com/office/drawing/2014/main" id="{4497696F-3487-D349-9724-2A4723454209}"/>
                </a:ext>
              </a:extLst>
            </p:cNvPr>
            <p:cNvSpPr txBox="1"/>
            <p:nvPr/>
          </p:nvSpPr>
          <p:spPr>
            <a:xfrm>
              <a:off x="4152879" y="8996766"/>
              <a:ext cx="2124243" cy="371255"/>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Bold"/>
                </a:rPr>
                <a:t>さいがいじ</a:t>
              </a:r>
              <a:endParaRPr sz="2300" dirty="0">
                <a:latin typeface="Gen Shin Gothic P Regular"/>
                <a:cs typeface="Gen Shin Gothic P Regular"/>
              </a:endParaRPr>
            </a:p>
          </p:txBody>
        </p:sp>
        <p:sp>
          <p:nvSpPr>
            <p:cNvPr id="29" name="object 3">
              <a:extLst>
                <a:ext uri="{FF2B5EF4-FFF2-40B4-BE49-F238E27FC236}">
                  <a16:creationId xmlns:a16="http://schemas.microsoft.com/office/drawing/2014/main" id="{ECAE7A54-DB15-814C-A072-26A530869966}"/>
                </a:ext>
              </a:extLst>
            </p:cNvPr>
            <p:cNvSpPr txBox="1"/>
            <p:nvPr/>
          </p:nvSpPr>
          <p:spPr>
            <a:xfrm>
              <a:off x="7385050" y="9093421"/>
              <a:ext cx="1444042" cy="371254"/>
            </a:xfrm>
            <a:prstGeom prst="rect">
              <a:avLst/>
            </a:prstGeom>
          </p:spPr>
          <p:txBody>
            <a:bodyPr vert="horz" wrap="square" lIns="0" tIns="17145" rIns="0" bIns="0" rtlCol="0">
              <a:spAutoFit/>
            </a:bodyPr>
            <a:lstStyle/>
            <a:p>
              <a:pPr marL="12700">
                <a:lnSpc>
                  <a:spcPct val="100000"/>
                </a:lnSpc>
                <a:spcBef>
                  <a:spcPts val="135"/>
                </a:spcBef>
                <a:tabLst>
                  <a:tab pos="1340485" algn="l"/>
                  <a:tab pos="2785110" algn="l"/>
                </a:tabLst>
              </a:pPr>
              <a:r>
                <a:rPr lang="ja-JP" altLang="en-US" sz="2300" b="1" spc="305">
                  <a:solidFill>
                    <a:srgbClr val="FFFFFF"/>
                  </a:solidFill>
                  <a:latin typeface="Gen Shin Gothic P Bold"/>
                  <a:cs typeface="Gen Shin Gothic P Regular"/>
                </a:rPr>
                <a:t>たいおう</a:t>
              </a:r>
              <a:endParaRPr sz="2300" dirty="0">
                <a:latin typeface="Gen Shin Gothic P Regular"/>
                <a:cs typeface="Gen Shin Gothic P Regular"/>
              </a:endParaRPr>
            </a:p>
          </p:txBody>
        </p:sp>
      </p:grpSp>
      <p:pic>
        <p:nvPicPr>
          <p:cNvPr id="31" name="図 30" descr="挿絵 が含まれている画像&#10;&#10;自動的に生成された説明">
            <a:extLst>
              <a:ext uri="{FF2B5EF4-FFF2-40B4-BE49-F238E27FC236}">
                <a16:creationId xmlns:a16="http://schemas.microsoft.com/office/drawing/2014/main" id="{D9277EAA-4F59-1643-913E-91CF88126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48" name="object 37">
            <a:extLst>
              <a:ext uri="{FF2B5EF4-FFF2-40B4-BE49-F238E27FC236}">
                <a16:creationId xmlns:a16="http://schemas.microsoft.com/office/drawing/2014/main" id="{D03A662C-9C3E-1449-8CAF-7F18F61ED542}"/>
              </a:ext>
            </a:extLst>
          </p:cNvPr>
          <p:cNvSpPr/>
          <p:nvPr/>
        </p:nvSpPr>
        <p:spPr>
          <a:xfrm>
            <a:off x="10755162" y="7759169"/>
            <a:ext cx="8745688" cy="2849880"/>
          </a:xfrm>
          <a:custGeom>
            <a:avLst/>
            <a:gdLst/>
            <a:ahLst/>
            <a:cxnLst/>
            <a:rect l="l" t="t" r="r" b="b"/>
            <a:pathLst>
              <a:path w="7812405" h="2849879">
                <a:moveTo>
                  <a:pt x="7749072" y="0"/>
                </a:moveTo>
                <a:lnTo>
                  <a:pt x="62856" y="0"/>
                </a:lnTo>
                <a:lnTo>
                  <a:pt x="38449" y="4959"/>
                </a:lnTo>
                <a:lnTo>
                  <a:pt x="18462" y="18462"/>
                </a:lnTo>
                <a:lnTo>
                  <a:pt x="4959" y="38449"/>
                </a:lnTo>
                <a:lnTo>
                  <a:pt x="0" y="62856"/>
                </a:lnTo>
                <a:lnTo>
                  <a:pt x="0" y="2787025"/>
                </a:lnTo>
                <a:lnTo>
                  <a:pt x="4959" y="2811432"/>
                </a:lnTo>
                <a:lnTo>
                  <a:pt x="18462" y="2831419"/>
                </a:lnTo>
                <a:lnTo>
                  <a:pt x="38449" y="2844922"/>
                </a:lnTo>
                <a:lnTo>
                  <a:pt x="62856" y="2849881"/>
                </a:lnTo>
                <a:lnTo>
                  <a:pt x="7749072" y="2849881"/>
                </a:lnTo>
                <a:lnTo>
                  <a:pt x="7773480" y="2844922"/>
                </a:lnTo>
                <a:lnTo>
                  <a:pt x="7793466" y="2831419"/>
                </a:lnTo>
                <a:lnTo>
                  <a:pt x="7806970" y="2811432"/>
                </a:lnTo>
                <a:lnTo>
                  <a:pt x="7811929" y="2787025"/>
                </a:lnTo>
                <a:lnTo>
                  <a:pt x="7811929" y="62856"/>
                </a:lnTo>
                <a:lnTo>
                  <a:pt x="7806970" y="38449"/>
                </a:lnTo>
                <a:lnTo>
                  <a:pt x="7793466" y="18462"/>
                </a:lnTo>
                <a:lnTo>
                  <a:pt x="7773480" y="4959"/>
                </a:lnTo>
                <a:lnTo>
                  <a:pt x="7749072" y="0"/>
                </a:lnTo>
                <a:close/>
              </a:path>
            </a:pathLst>
          </a:custGeom>
          <a:solidFill>
            <a:srgbClr val="DECCAA"/>
          </a:solidFill>
        </p:spPr>
        <p:txBody>
          <a:bodyPr wrap="square" lIns="0" tIns="0" rIns="0" bIns="0" rtlCol="0"/>
          <a:lstStyle/>
          <a:p>
            <a:endParaRPr dirty="0"/>
          </a:p>
        </p:txBody>
      </p:sp>
      <p:sp>
        <p:nvSpPr>
          <p:cNvPr id="3" name="object 3"/>
          <p:cNvSpPr txBox="1">
            <a:spLocks noGrp="1"/>
          </p:cNvSpPr>
          <p:nvPr>
            <p:ph type="title"/>
          </p:nvPr>
        </p:nvSpPr>
        <p:spPr>
          <a:xfrm>
            <a:off x="5121690" y="814902"/>
            <a:ext cx="10287267" cy="939360"/>
          </a:xfrm>
          <a:prstGeom prst="rect">
            <a:avLst/>
          </a:prstGeom>
        </p:spPr>
        <p:txBody>
          <a:bodyPr vert="horz" wrap="square" lIns="0" tIns="15875" rIns="0" bIns="0" rtlCol="0">
            <a:spAutoFit/>
          </a:bodyPr>
          <a:lstStyle/>
          <a:p>
            <a:pPr marL="12700">
              <a:lnSpc>
                <a:spcPct val="100000"/>
              </a:lnSpc>
              <a:spcBef>
                <a:spcPts val="125"/>
              </a:spcBef>
            </a:pPr>
            <a:r>
              <a:rPr sz="6000" spc="-5" dirty="0"/>
              <a:t>J</a:t>
            </a:r>
            <a:r>
              <a:rPr sz="6000" spc="-35" dirty="0"/>
              <a:t>A</a:t>
            </a:r>
            <a:r>
              <a:rPr sz="6000" spc="-30" dirty="0"/>
              <a:t>X</a:t>
            </a:r>
            <a:r>
              <a:rPr sz="6000" spc="10" dirty="0"/>
              <a:t>A</a:t>
            </a:r>
            <a:r>
              <a:rPr sz="5350" spc="10" dirty="0"/>
              <a:t>の組織体制</a:t>
            </a:r>
            <a:r>
              <a:rPr spc="-5" dirty="0"/>
              <a:t>（2021年4月1日現在）</a:t>
            </a:r>
            <a:endParaRPr sz="5350" dirty="0"/>
          </a:p>
        </p:txBody>
      </p:sp>
      <p:sp>
        <p:nvSpPr>
          <p:cNvPr id="4" name="object 4"/>
          <p:cNvSpPr txBox="1"/>
          <p:nvPr/>
        </p:nvSpPr>
        <p:spPr>
          <a:xfrm>
            <a:off x="7604193" y="534525"/>
            <a:ext cx="2110308"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FFFFFF"/>
                </a:solidFill>
                <a:latin typeface="Gen Shin Gothic P Bold"/>
                <a:cs typeface="Gen Shin Gothic P Bold"/>
              </a:rPr>
              <a:t>そしきたいせい</a:t>
            </a:r>
            <a:endParaRPr sz="2300" dirty="0">
              <a:latin typeface="Gen Shin Gothic P Regular"/>
              <a:cs typeface="Gen Shin Gothic P Regular"/>
            </a:endParaRPr>
          </a:p>
        </p:txBody>
      </p:sp>
      <p:grpSp>
        <p:nvGrpSpPr>
          <p:cNvPr id="5" name="object 5"/>
          <p:cNvGrpSpPr/>
          <p:nvPr/>
        </p:nvGrpSpPr>
        <p:grpSpPr>
          <a:xfrm>
            <a:off x="5242642" y="3660304"/>
            <a:ext cx="5873115" cy="6605270"/>
            <a:chOff x="5242642" y="3660304"/>
            <a:chExt cx="5873115" cy="6605270"/>
          </a:xfrm>
        </p:grpSpPr>
        <p:sp>
          <p:nvSpPr>
            <p:cNvPr id="6" name="object 6"/>
            <p:cNvSpPr/>
            <p:nvPr/>
          </p:nvSpPr>
          <p:spPr>
            <a:xfrm>
              <a:off x="8814737" y="3687291"/>
              <a:ext cx="1134745" cy="6551295"/>
            </a:xfrm>
            <a:custGeom>
              <a:avLst/>
              <a:gdLst/>
              <a:ahLst/>
              <a:cxnLst/>
              <a:rect l="l" t="t" r="r" b="b"/>
              <a:pathLst>
                <a:path w="1134745" h="6551295">
                  <a:moveTo>
                    <a:pt x="1134572" y="0"/>
                  </a:moveTo>
                  <a:lnTo>
                    <a:pt x="1134572" y="6550900"/>
                  </a:lnTo>
                  <a:lnTo>
                    <a:pt x="0" y="6550900"/>
                  </a:lnTo>
                </a:path>
              </a:pathLst>
            </a:custGeom>
            <a:ln w="53474">
              <a:solidFill>
                <a:srgbClr val="FFFFFF"/>
              </a:solidFill>
            </a:ln>
          </p:spPr>
          <p:txBody>
            <a:bodyPr wrap="square" lIns="0" tIns="0" rIns="0" bIns="0" rtlCol="0"/>
            <a:lstStyle/>
            <a:p>
              <a:endParaRPr/>
            </a:p>
          </p:txBody>
        </p:sp>
        <p:sp>
          <p:nvSpPr>
            <p:cNvPr id="7" name="object 7"/>
            <p:cNvSpPr/>
            <p:nvPr/>
          </p:nvSpPr>
          <p:spPr>
            <a:xfrm>
              <a:off x="5279010" y="9703913"/>
              <a:ext cx="4673600" cy="0"/>
            </a:xfrm>
            <a:custGeom>
              <a:avLst/>
              <a:gdLst/>
              <a:ahLst/>
              <a:cxnLst/>
              <a:rect l="l" t="t" r="r" b="b"/>
              <a:pathLst>
                <a:path w="4673600">
                  <a:moveTo>
                    <a:pt x="0" y="0"/>
                  </a:moveTo>
                  <a:lnTo>
                    <a:pt x="4673449" y="0"/>
                  </a:lnTo>
                </a:path>
              </a:pathLst>
            </a:custGeom>
            <a:ln w="53474">
              <a:solidFill>
                <a:srgbClr val="FFFFFF"/>
              </a:solidFill>
            </a:ln>
          </p:spPr>
          <p:txBody>
            <a:bodyPr wrap="square" lIns="0" tIns="0" rIns="0" bIns="0" rtlCol="0"/>
            <a:lstStyle/>
            <a:p>
              <a:endParaRPr/>
            </a:p>
          </p:txBody>
        </p:sp>
        <p:sp>
          <p:nvSpPr>
            <p:cNvPr id="8" name="object 8"/>
            <p:cNvSpPr/>
            <p:nvPr/>
          </p:nvSpPr>
          <p:spPr>
            <a:xfrm>
              <a:off x="8814747" y="916963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9" name="object 9"/>
            <p:cNvSpPr/>
            <p:nvPr/>
          </p:nvSpPr>
          <p:spPr>
            <a:xfrm>
              <a:off x="5276508" y="7046917"/>
              <a:ext cx="4672965" cy="0"/>
            </a:xfrm>
            <a:custGeom>
              <a:avLst/>
              <a:gdLst/>
              <a:ahLst/>
              <a:cxnLst/>
              <a:rect l="l" t="t" r="r" b="b"/>
              <a:pathLst>
                <a:path w="4672965">
                  <a:moveTo>
                    <a:pt x="0" y="0"/>
                  </a:moveTo>
                  <a:lnTo>
                    <a:pt x="4672800" y="0"/>
                  </a:lnTo>
                </a:path>
              </a:pathLst>
            </a:custGeom>
            <a:ln w="53474">
              <a:solidFill>
                <a:srgbClr val="FFFFFF"/>
              </a:solidFill>
            </a:ln>
          </p:spPr>
          <p:txBody>
            <a:bodyPr wrap="square" lIns="0" tIns="0" rIns="0" bIns="0" rtlCol="0"/>
            <a:lstStyle/>
            <a:p>
              <a:endParaRPr/>
            </a:p>
          </p:txBody>
        </p:sp>
        <p:sp>
          <p:nvSpPr>
            <p:cNvPr id="10" name="object 10"/>
            <p:cNvSpPr/>
            <p:nvPr/>
          </p:nvSpPr>
          <p:spPr>
            <a:xfrm>
              <a:off x="8814747" y="651270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1" name="object 11"/>
            <p:cNvSpPr/>
            <p:nvPr/>
          </p:nvSpPr>
          <p:spPr>
            <a:xfrm>
              <a:off x="5275917" y="5978418"/>
              <a:ext cx="4679950" cy="0"/>
            </a:xfrm>
            <a:custGeom>
              <a:avLst/>
              <a:gdLst/>
              <a:ahLst/>
              <a:cxnLst/>
              <a:rect l="l" t="t" r="r" b="b"/>
              <a:pathLst>
                <a:path w="4679950">
                  <a:moveTo>
                    <a:pt x="0" y="0"/>
                  </a:moveTo>
                  <a:lnTo>
                    <a:pt x="4679679" y="0"/>
                  </a:lnTo>
                </a:path>
              </a:pathLst>
            </a:custGeom>
            <a:ln w="53474">
              <a:solidFill>
                <a:srgbClr val="FFFFFF"/>
              </a:solidFill>
            </a:ln>
          </p:spPr>
          <p:txBody>
            <a:bodyPr wrap="square" lIns="0" tIns="0" rIns="0" bIns="0" rtlCol="0"/>
            <a:lstStyle/>
            <a:p>
              <a:endParaRPr/>
            </a:p>
          </p:txBody>
        </p:sp>
        <p:sp>
          <p:nvSpPr>
            <p:cNvPr id="12" name="object 12"/>
            <p:cNvSpPr/>
            <p:nvPr/>
          </p:nvSpPr>
          <p:spPr>
            <a:xfrm>
              <a:off x="8814747" y="5444135"/>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3" name="object 13"/>
            <p:cNvSpPr/>
            <p:nvPr/>
          </p:nvSpPr>
          <p:spPr>
            <a:xfrm>
              <a:off x="5269630" y="4909854"/>
              <a:ext cx="4686300" cy="0"/>
            </a:xfrm>
            <a:custGeom>
              <a:avLst/>
              <a:gdLst/>
              <a:ahLst/>
              <a:cxnLst/>
              <a:rect l="l" t="t" r="r" b="b"/>
              <a:pathLst>
                <a:path w="4686300">
                  <a:moveTo>
                    <a:pt x="0" y="0"/>
                  </a:moveTo>
                  <a:lnTo>
                    <a:pt x="4685962" y="0"/>
                  </a:lnTo>
                </a:path>
              </a:pathLst>
            </a:custGeom>
            <a:ln w="53474">
              <a:solidFill>
                <a:srgbClr val="FFFFFF"/>
              </a:solidFill>
            </a:ln>
          </p:spPr>
          <p:txBody>
            <a:bodyPr wrap="square" lIns="0" tIns="0" rIns="0" bIns="0" rtlCol="0"/>
            <a:lstStyle/>
            <a:p>
              <a:endParaRPr/>
            </a:p>
          </p:txBody>
        </p:sp>
        <p:sp>
          <p:nvSpPr>
            <p:cNvPr id="14" name="object 14"/>
            <p:cNvSpPr/>
            <p:nvPr/>
          </p:nvSpPr>
          <p:spPr>
            <a:xfrm>
              <a:off x="8814747" y="4375572"/>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5" name="object 15"/>
            <p:cNvSpPr/>
            <p:nvPr/>
          </p:nvSpPr>
          <p:spPr>
            <a:xfrm>
              <a:off x="9950000" y="5705155"/>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6" name="object 16"/>
            <p:cNvSpPr/>
            <p:nvPr/>
          </p:nvSpPr>
          <p:spPr>
            <a:xfrm>
              <a:off x="9950512" y="8762968"/>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7" name="object 17"/>
            <p:cNvSpPr/>
            <p:nvPr/>
          </p:nvSpPr>
          <p:spPr>
            <a:xfrm>
              <a:off x="5602820" y="4034915"/>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grpSp>
      <p:sp>
        <p:nvSpPr>
          <p:cNvPr id="18" name="object 18"/>
          <p:cNvSpPr txBox="1"/>
          <p:nvPr/>
        </p:nvSpPr>
        <p:spPr>
          <a:xfrm>
            <a:off x="5760592" y="4147435"/>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宇宙輸送技術部門</a:t>
            </a:r>
            <a:endParaRPr sz="2650">
              <a:latin typeface="Gen Shin Gothic P Regular"/>
              <a:cs typeface="Gen Shin Gothic P Regular"/>
            </a:endParaRPr>
          </a:p>
        </p:txBody>
      </p:sp>
      <p:sp>
        <p:nvSpPr>
          <p:cNvPr id="19" name="object 19"/>
          <p:cNvSpPr/>
          <p:nvPr/>
        </p:nvSpPr>
        <p:spPr>
          <a:xfrm>
            <a:off x="2065149" y="457043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0" name="object 20"/>
          <p:cNvSpPr txBox="1"/>
          <p:nvPr/>
        </p:nvSpPr>
        <p:spPr>
          <a:xfrm>
            <a:off x="2222915" y="4682922"/>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第一宇宙技術部門</a:t>
            </a:r>
            <a:endParaRPr sz="2650">
              <a:latin typeface="Gen Shin Gothic P Regular"/>
              <a:cs typeface="Gen Shin Gothic P Regular"/>
            </a:endParaRPr>
          </a:p>
        </p:txBody>
      </p:sp>
      <p:sp>
        <p:nvSpPr>
          <p:cNvPr id="21" name="object 21"/>
          <p:cNvSpPr/>
          <p:nvPr/>
        </p:nvSpPr>
        <p:spPr>
          <a:xfrm>
            <a:off x="5602820" y="5102996"/>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2" name="object 22"/>
          <p:cNvSpPr txBox="1"/>
          <p:nvPr/>
        </p:nvSpPr>
        <p:spPr>
          <a:xfrm>
            <a:off x="5760592" y="5215506"/>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有人宇宙技術部門</a:t>
            </a:r>
            <a:endParaRPr sz="2650">
              <a:latin typeface="Gen Shin Gothic P Regular"/>
              <a:cs typeface="Gen Shin Gothic P Regular"/>
            </a:endParaRPr>
          </a:p>
        </p:txBody>
      </p:sp>
      <p:sp>
        <p:nvSpPr>
          <p:cNvPr id="23" name="object 23"/>
          <p:cNvSpPr/>
          <p:nvPr/>
        </p:nvSpPr>
        <p:spPr>
          <a:xfrm>
            <a:off x="2065149" y="5651567"/>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4" name="object 24"/>
          <p:cNvSpPr txBox="1"/>
          <p:nvPr/>
        </p:nvSpPr>
        <p:spPr>
          <a:xfrm>
            <a:off x="2582029" y="5764077"/>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研究開発部門</a:t>
            </a:r>
            <a:endParaRPr sz="2650">
              <a:latin typeface="Gen Shin Gothic P Regular"/>
              <a:cs typeface="Gen Shin Gothic P Regular"/>
            </a:endParaRPr>
          </a:p>
        </p:txBody>
      </p:sp>
      <p:sp>
        <p:nvSpPr>
          <p:cNvPr id="25" name="object 25"/>
          <p:cNvSpPr/>
          <p:nvPr/>
        </p:nvSpPr>
        <p:spPr>
          <a:xfrm>
            <a:off x="5602820" y="6173604"/>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6" name="object 26"/>
          <p:cNvSpPr txBox="1"/>
          <p:nvPr/>
        </p:nvSpPr>
        <p:spPr>
          <a:xfrm>
            <a:off x="5940147" y="6286108"/>
            <a:ext cx="253936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宇宙科学研究所</a:t>
            </a:r>
            <a:endParaRPr sz="2650">
              <a:latin typeface="Gen Shin Gothic P Regular"/>
              <a:cs typeface="Gen Shin Gothic P Regular"/>
            </a:endParaRPr>
          </a:p>
        </p:txBody>
      </p:sp>
      <p:sp>
        <p:nvSpPr>
          <p:cNvPr id="27" name="object 27"/>
          <p:cNvSpPr/>
          <p:nvPr/>
        </p:nvSpPr>
        <p:spPr>
          <a:xfrm>
            <a:off x="2065147" y="6707561"/>
            <a:ext cx="3214370" cy="1886585"/>
          </a:xfrm>
          <a:custGeom>
            <a:avLst/>
            <a:gdLst/>
            <a:ahLst/>
            <a:cxnLst/>
            <a:rect l="l" t="t" r="r" b="b"/>
            <a:pathLst>
              <a:path w="3214370" h="1886584">
                <a:moveTo>
                  <a:pt x="2754998" y="980871"/>
                </a:moveTo>
                <a:lnTo>
                  <a:pt x="2750045" y="956462"/>
                </a:lnTo>
                <a:lnTo>
                  <a:pt x="2736545" y="936472"/>
                </a:lnTo>
                <a:lnTo>
                  <a:pt x="2716555" y="922972"/>
                </a:lnTo>
                <a:lnTo>
                  <a:pt x="2692146" y="918019"/>
                </a:lnTo>
                <a:lnTo>
                  <a:pt x="62852" y="918019"/>
                </a:lnTo>
                <a:lnTo>
                  <a:pt x="38442" y="922972"/>
                </a:lnTo>
                <a:lnTo>
                  <a:pt x="18465" y="936472"/>
                </a:lnTo>
                <a:lnTo>
                  <a:pt x="4953" y="956462"/>
                </a:lnTo>
                <a:lnTo>
                  <a:pt x="0" y="980871"/>
                </a:lnTo>
                <a:lnTo>
                  <a:pt x="0" y="1823148"/>
                </a:lnTo>
                <a:lnTo>
                  <a:pt x="4953" y="1847557"/>
                </a:lnTo>
                <a:lnTo>
                  <a:pt x="18465" y="1867547"/>
                </a:lnTo>
                <a:lnTo>
                  <a:pt x="38442" y="1881047"/>
                </a:lnTo>
                <a:lnTo>
                  <a:pt x="62852" y="1886000"/>
                </a:lnTo>
                <a:lnTo>
                  <a:pt x="2692146" y="1886000"/>
                </a:lnTo>
                <a:lnTo>
                  <a:pt x="2716555" y="1881047"/>
                </a:lnTo>
                <a:lnTo>
                  <a:pt x="2736545" y="1867547"/>
                </a:lnTo>
                <a:lnTo>
                  <a:pt x="2750045" y="1847557"/>
                </a:lnTo>
                <a:lnTo>
                  <a:pt x="2754998" y="1823148"/>
                </a:lnTo>
                <a:lnTo>
                  <a:pt x="2754998" y="980871"/>
                </a:lnTo>
                <a:close/>
              </a:path>
              <a:path w="3214370" h="1886584">
                <a:moveTo>
                  <a:pt x="3213862" y="62865"/>
                </a:moveTo>
                <a:lnTo>
                  <a:pt x="3208896" y="38455"/>
                </a:lnTo>
                <a:lnTo>
                  <a:pt x="3195396" y="18465"/>
                </a:lnTo>
                <a:lnTo>
                  <a:pt x="3175406" y="4965"/>
                </a:lnTo>
                <a:lnTo>
                  <a:pt x="3150997" y="0"/>
                </a:lnTo>
                <a:lnTo>
                  <a:pt x="62852" y="0"/>
                </a:lnTo>
                <a:lnTo>
                  <a:pt x="38442" y="4965"/>
                </a:lnTo>
                <a:lnTo>
                  <a:pt x="18453" y="18465"/>
                </a:lnTo>
                <a:lnTo>
                  <a:pt x="4953" y="38455"/>
                </a:lnTo>
                <a:lnTo>
                  <a:pt x="0" y="62865"/>
                </a:lnTo>
                <a:lnTo>
                  <a:pt x="0" y="616000"/>
                </a:lnTo>
                <a:lnTo>
                  <a:pt x="4953" y="640397"/>
                </a:lnTo>
                <a:lnTo>
                  <a:pt x="18453" y="660387"/>
                </a:lnTo>
                <a:lnTo>
                  <a:pt x="38442" y="673887"/>
                </a:lnTo>
                <a:lnTo>
                  <a:pt x="62852" y="678853"/>
                </a:lnTo>
                <a:lnTo>
                  <a:pt x="3150997" y="678853"/>
                </a:lnTo>
                <a:lnTo>
                  <a:pt x="3175406" y="673887"/>
                </a:lnTo>
                <a:lnTo>
                  <a:pt x="3195396" y="660387"/>
                </a:lnTo>
                <a:lnTo>
                  <a:pt x="3208896" y="640397"/>
                </a:lnTo>
                <a:lnTo>
                  <a:pt x="3213862" y="616000"/>
                </a:lnTo>
                <a:lnTo>
                  <a:pt x="3213862" y="62865"/>
                </a:lnTo>
                <a:close/>
              </a:path>
            </a:pathLst>
          </a:custGeom>
          <a:solidFill>
            <a:srgbClr val="DECCAA"/>
          </a:solidFill>
        </p:spPr>
        <p:txBody>
          <a:bodyPr wrap="square" lIns="0" tIns="0" rIns="0" bIns="0" rtlCol="0"/>
          <a:lstStyle/>
          <a:p>
            <a:endParaRPr/>
          </a:p>
        </p:txBody>
      </p:sp>
      <p:sp>
        <p:nvSpPr>
          <p:cNvPr id="28" name="object 28"/>
          <p:cNvSpPr txBox="1"/>
          <p:nvPr/>
        </p:nvSpPr>
        <p:spPr>
          <a:xfrm>
            <a:off x="2083740" y="7712940"/>
            <a:ext cx="2634310" cy="797560"/>
          </a:xfrm>
          <a:prstGeom prst="rect">
            <a:avLst/>
          </a:prstGeom>
        </p:spPr>
        <p:txBody>
          <a:bodyPr vert="horz" wrap="square" lIns="0" tIns="15240" rIns="0" bIns="0" rtlCol="0">
            <a:spAutoFit/>
          </a:bodyPr>
          <a:lstStyle/>
          <a:p>
            <a:pPr marL="12700">
              <a:lnSpc>
                <a:spcPts val="3025"/>
              </a:lnSpc>
              <a:spcBef>
                <a:spcPts val="120"/>
              </a:spcBef>
            </a:pPr>
            <a:r>
              <a:rPr sz="2650" b="1" spc="-300" dirty="0">
                <a:solidFill>
                  <a:srgbClr val="8C2800"/>
                </a:solidFill>
                <a:latin typeface="Gen Shin Gothic P Bold"/>
                <a:cs typeface="Gen Shin Gothic P Bold"/>
              </a:rPr>
              <a:t>次世代航空</a:t>
            </a:r>
            <a:endParaRPr sz="2650" dirty="0">
              <a:latin typeface="Gen Shin Gothic P Regular"/>
              <a:cs typeface="Gen Shin Gothic P Regular"/>
            </a:endParaRPr>
          </a:p>
          <a:p>
            <a:pPr marL="12700">
              <a:lnSpc>
                <a:spcPts val="3025"/>
              </a:lnSpc>
            </a:pPr>
            <a:r>
              <a:rPr sz="2650" b="1" spc="-520" dirty="0">
                <a:solidFill>
                  <a:srgbClr val="8C2800"/>
                </a:solidFill>
                <a:latin typeface="Gen Shin Gothic P Bold"/>
                <a:cs typeface="Gen Shin Gothic P Bold"/>
              </a:rPr>
              <a:t>イ</a:t>
            </a:r>
            <a:r>
              <a:rPr sz="2650" b="1" spc="-400" dirty="0">
                <a:solidFill>
                  <a:srgbClr val="8C2800"/>
                </a:solidFill>
                <a:latin typeface="Gen Shin Gothic P Bold"/>
                <a:cs typeface="Gen Shin Gothic P Bold"/>
              </a:rPr>
              <a:t>ノ</a:t>
            </a:r>
            <a:r>
              <a:rPr sz="2650" b="1" spc="-315" dirty="0">
                <a:solidFill>
                  <a:srgbClr val="8C2800"/>
                </a:solidFill>
                <a:latin typeface="Gen Shin Gothic P Bold"/>
                <a:cs typeface="Gen Shin Gothic P Bold"/>
              </a:rPr>
              <a:t>ベ</a:t>
            </a:r>
            <a:r>
              <a:rPr sz="2650" b="1" spc="-335" dirty="0">
                <a:solidFill>
                  <a:srgbClr val="8C2800"/>
                </a:solidFill>
                <a:latin typeface="Gen Shin Gothic P Bold"/>
                <a:cs typeface="Gen Shin Gothic P Bold"/>
              </a:rPr>
              <a:t>ー</a:t>
            </a:r>
            <a:r>
              <a:rPr sz="2650" b="1" spc="-290" dirty="0">
                <a:solidFill>
                  <a:srgbClr val="8C2800"/>
                </a:solidFill>
                <a:latin typeface="Gen Shin Gothic P Bold"/>
                <a:cs typeface="Gen Shin Gothic P Bold"/>
              </a:rPr>
              <a:t>シ</a:t>
            </a:r>
            <a:r>
              <a:rPr sz="2650" b="1" spc="-210" dirty="0">
                <a:solidFill>
                  <a:srgbClr val="8C2800"/>
                </a:solidFill>
                <a:latin typeface="Gen Shin Gothic P Bold"/>
                <a:cs typeface="Gen Shin Gothic P Bold"/>
              </a:rPr>
              <a:t>ョ</a:t>
            </a:r>
            <a:r>
              <a:rPr sz="2650" b="1" spc="-335" dirty="0">
                <a:solidFill>
                  <a:srgbClr val="8C2800"/>
                </a:solidFill>
                <a:latin typeface="Gen Shin Gothic P Bold"/>
                <a:cs typeface="Gen Shin Gothic P Bold"/>
              </a:rPr>
              <a:t>ン</a:t>
            </a:r>
            <a:r>
              <a:rPr sz="2650" b="1" spc="-400" dirty="0">
                <a:solidFill>
                  <a:srgbClr val="8C2800"/>
                </a:solidFill>
                <a:latin typeface="Gen Shin Gothic P Bold"/>
                <a:cs typeface="Gen Shin Gothic P Bold"/>
              </a:rPr>
              <a:t>ハ</a:t>
            </a:r>
            <a:r>
              <a:rPr sz="2650" b="1" spc="-280" dirty="0">
                <a:solidFill>
                  <a:srgbClr val="8C2800"/>
                </a:solidFill>
                <a:latin typeface="Gen Shin Gothic P Bold"/>
                <a:cs typeface="Gen Shin Gothic P Bold"/>
              </a:rPr>
              <a:t>ブ</a:t>
            </a:r>
            <a:endParaRPr sz="2650" dirty="0">
              <a:latin typeface="Gen Shin Gothic P Regular"/>
              <a:cs typeface="Gen Shin Gothic P Regular"/>
            </a:endParaRPr>
          </a:p>
        </p:txBody>
      </p:sp>
      <p:sp>
        <p:nvSpPr>
          <p:cNvPr id="31" name="object 31"/>
          <p:cNvSpPr/>
          <p:nvPr/>
        </p:nvSpPr>
        <p:spPr>
          <a:xfrm>
            <a:off x="2065149" y="936449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32" name="object 32"/>
          <p:cNvSpPr txBox="1"/>
          <p:nvPr/>
        </p:nvSpPr>
        <p:spPr>
          <a:xfrm>
            <a:off x="2058702" y="9512174"/>
            <a:ext cx="3121114" cy="423193"/>
          </a:xfrm>
          <a:prstGeom prst="rect">
            <a:avLst/>
          </a:prstGeom>
        </p:spPr>
        <p:txBody>
          <a:bodyPr vert="horz" wrap="square" lIns="0" tIns="15240" rIns="0" bIns="0" rtlCol="0">
            <a:spAutoFit/>
          </a:bodyPr>
          <a:lstStyle/>
          <a:p>
            <a:pPr marL="12700">
              <a:lnSpc>
                <a:spcPct val="100000"/>
              </a:lnSpc>
              <a:spcBef>
                <a:spcPts val="120"/>
              </a:spcBef>
            </a:pPr>
            <a:r>
              <a:rPr sz="2650" b="1" spc="-254" dirty="0">
                <a:solidFill>
                  <a:srgbClr val="8C2800"/>
                </a:solidFill>
                <a:latin typeface="Gen Shin Gothic P Bold"/>
                <a:cs typeface="Gen Shin Gothic P Bold"/>
              </a:rPr>
              <a:t>国際宇宙探査センター</a:t>
            </a:r>
            <a:endParaRPr sz="2650" dirty="0">
              <a:latin typeface="Gen Shin Gothic P Regular"/>
              <a:cs typeface="Gen Shin Gothic P Regular"/>
            </a:endParaRPr>
          </a:p>
        </p:txBody>
      </p:sp>
      <p:sp>
        <p:nvSpPr>
          <p:cNvPr id="37" name="object 37"/>
          <p:cNvSpPr/>
          <p:nvPr/>
        </p:nvSpPr>
        <p:spPr>
          <a:xfrm>
            <a:off x="8360080" y="2144172"/>
            <a:ext cx="5787390" cy="1540510"/>
          </a:xfrm>
          <a:custGeom>
            <a:avLst/>
            <a:gdLst/>
            <a:ahLst/>
            <a:cxnLst/>
            <a:rect l="l" t="t" r="r" b="b"/>
            <a:pathLst>
              <a:path w="5787390" h="1540510">
                <a:moveTo>
                  <a:pt x="3213862" y="62852"/>
                </a:moveTo>
                <a:lnTo>
                  <a:pt x="3208896" y="38442"/>
                </a:lnTo>
                <a:lnTo>
                  <a:pt x="3195396" y="18465"/>
                </a:lnTo>
                <a:lnTo>
                  <a:pt x="3175406" y="4953"/>
                </a:lnTo>
                <a:lnTo>
                  <a:pt x="3150997" y="0"/>
                </a:lnTo>
                <a:lnTo>
                  <a:pt x="62852" y="0"/>
                </a:lnTo>
                <a:lnTo>
                  <a:pt x="38442" y="4953"/>
                </a:lnTo>
                <a:lnTo>
                  <a:pt x="18453" y="18465"/>
                </a:lnTo>
                <a:lnTo>
                  <a:pt x="4953" y="38442"/>
                </a:lnTo>
                <a:lnTo>
                  <a:pt x="0" y="62852"/>
                </a:lnTo>
                <a:lnTo>
                  <a:pt x="0" y="1477124"/>
                </a:lnTo>
                <a:lnTo>
                  <a:pt x="4953" y="1501533"/>
                </a:lnTo>
                <a:lnTo>
                  <a:pt x="18453" y="1521523"/>
                </a:lnTo>
                <a:lnTo>
                  <a:pt x="38442" y="1535023"/>
                </a:lnTo>
                <a:lnTo>
                  <a:pt x="62852" y="1539976"/>
                </a:lnTo>
                <a:lnTo>
                  <a:pt x="3150997" y="1539976"/>
                </a:lnTo>
                <a:lnTo>
                  <a:pt x="3175406" y="1535023"/>
                </a:lnTo>
                <a:lnTo>
                  <a:pt x="3195396" y="1521523"/>
                </a:lnTo>
                <a:lnTo>
                  <a:pt x="3208896" y="1501533"/>
                </a:lnTo>
                <a:lnTo>
                  <a:pt x="3213862" y="1477124"/>
                </a:lnTo>
                <a:lnTo>
                  <a:pt x="3213862" y="62852"/>
                </a:lnTo>
                <a:close/>
              </a:path>
              <a:path w="5787390" h="1540510">
                <a:moveTo>
                  <a:pt x="5786945" y="493420"/>
                </a:moveTo>
                <a:lnTo>
                  <a:pt x="5781980" y="469011"/>
                </a:lnTo>
                <a:lnTo>
                  <a:pt x="5768479" y="449033"/>
                </a:lnTo>
                <a:lnTo>
                  <a:pt x="5748490" y="435521"/>
                </a:lnTo>
                <a:lnTo>
                  <a:pt x="5724093" y="430568"/>
                </a:lnTo>
                <a:lnTo>
                  <a:pt x="4144505" y="430568"/>
                </a:lnTo>
                <a:lnTo>
                  <a:pt x="4120096" y="435521"/>
                </a:lnTo>
                <a:lnTo>
                  <a:pt x="4100106" y="449033"/>
                </a:lnTo>
                <a:lnTo>
                  <a:pt x="4086606" y="469011"/>
                </a:lnTo>
                <a:lnTo>
                  <a:pt x="4081640" y="493420"/>
                </a:lnTo>
                <a:lnTo>
                  <a:pt x="4081640" y="1046556"/>
                </a:lnTo>
                <a:lnTo>
                  <a:pt x="4086606" y="1070965"/>
                </a:lnTo>
                <a:lnTo>
                  <a:pt x="4100106" y="1090955"/>
                </a:lnTo>
                <a:lnTo>
                  <a:pt x="4120096" y="1104455"/>
                </a:lnTo>
                <a:lnTo>
                  <a:pt x="4144505" y="1109408"/>
                </a:lnTo>
                <a:lnTo>
                  <a:pt x="5724093" y="1109408"/>
                </a:lnTo>
                <a:lnTo>
                  <a:pt x="5748490" y="1104455"/>
                </a:lnTo>
                <a:lnTo>
                  <a:pt x="5768479" y="1090955"/>
                </a:lnTo>
                <a:lnTo>
                  <a:pt x="5781980" y="1070965"/>
                </a:lnTo>
                <a:lnTo>
                  <a:pt x="5786945" y="1046556"/>
                </a:lnTo>
                <a:lnTo>
                  <a:pt x="5786945" y="493420"/>
                </a:lnTo>
                <a:close/>
              </a:path>
            </a:pathLst>
          </a:custGeom>
          <a:solidFill>
            <a:srgbClr val="8C2800"/>
          </a:solidFill>
        </p:spPr>
        <p:txBody>
          <a:bodyPr wrap="square" lIns="0" tIns="0" rIns="0" bIns="0" rtlCol="0"/>
          <a:lstStyle/>
          <a:p>
            <a:endParaRPr/>
          </a:p>
        </p:txBody>
      </p:sp>
      <p:sp>
        <p:nvSpPr>
          <p:cNvPr id="38" name="object 38"/>
          <p:cNvSpPr txBox="1"/>
          <p:nvPr/>
        </p:nvSpPr>
        <p:spPr>
          <a:xfrm>
            <a:off x="9231290" y="2278821"/>
            <a:ext cx="4435475" cy="1257935"/>
          </a:xfrm>
          <a:prstGeom prst="rect">
            <a:avLst/>
          </a:prstGeom>
        </p:spPr>
        <p:txBody>
          <a:bodyPr vert="horz" wrap="square" lIns="0" tIns="15240" rIns="0" bIns="0" rtlCol="0">
            <a:spAutoFit/>
          </a:bodyPr>
          <a:lstStyle/>
          <a:p>
            <a:pPr marL="191770">
              <a:lnSpc>
                <a:spcPct val="100000"/>
              </a:lnSpc>
              <a:spcBef>
                <a:spcPts val="120"/>
              </a:spcBef>
            </a:pPr>
            <a:r>
              <a:rPr sz="2650" b="1" spc="175" dirty="0">
                <a:solidFill>
                  <a:srgbClr val="FFFFFF"/>
                </a:solidFill>
                <a:latin typeface="Gen Shin Gothic P Bold"/>
                <a:cs typeface="Gen Shin Gothic P Bold"/>
              </a:rPr>
              <a:t>理事長</a:t>
            </a:r>
            <a:endParaRPr sz="2650">
              <a:latin typeface="Gen Shin Gothic P Regular"/>
              <a:cs typeface="Gen Shin Gothic P Regular"/>
            </a:endParaRPr>
          </a:p>
          <a:p>
            <a:pPr marL="12700">
              <a:lnSpc>
                <a:spcPts val="3180"/>
              </a:lnSpc>
              <a:spcBef>
                <a:spcPts val="135"/>
              </a:spcBef>
              <a:tabLst>
                <a:tab pos="3703320" algn="l"/>
              </a:tabLst>
            </a:pPr>
            <a:r>
              <a:rPr sz="3975" b="1" spc="262" baseline="1048" dirty="0">
                <a:solidFill>
                  <a:srgbClr val="FFFFFF"/>
                </a:solidFill>
                <a:latin typeface="Gen Shin Gothic P Bold"/>
                <a:cs typeface="Gen Shin Gothic P Bold"/>
              </a:rPr>
              <a:t>副理事</a:t>
            </a:r>
            <a:r>
              <a:rPr sz="3975" b="1" spc="30" baseline="1048" dirty="0">
                <a:solidFill>
                  <a:srgbClr val="FFFFFF"/>
                </a:solidFill>
                <a:latin typeface="Gen Shin Gothic P Bold"/>
                <a:cs typeface="Gen Shin Gothic P Bold"/>
              </a:rPr>
              <a:t>長</a:t>
            </a:r>
            <a:r>
              <a:rPr sz="3975" b="1" baseline="1048" dirty="0">
                <a:solidFill>
                  <a:srgbClr val="FFFFFF"/>
                </a:solidFill>
                <a:latin typeface="Gen Shin Gothic P Bold"/>
                <a:cs typeface="Gen Shin Gothic P Bold"/>
              </a:rPr>
              <a:t>	</a:t>
            </a:r>
            <a:r>
              <a:rPr sz="2650" b="1" spc="175" dirty="0">
                <a:solidFill>
                  <a:srgbClr val="FFFFFF"/>
                </a:solidFill>
                <a:latin typeface="Gen Shin Gothic P Bold"/>
                <a:cs typeface="Gen Shin Gothic P Bold"/>
              </a:rPr>
              <a:t>監事</a:t>
            </a:r>
            <a:endParaRPr sz="2650">
              <a:latin typeface="Gen Shin Gothic P Regular"/>
              <a:cs typeface="Gen Shin Gothic P Regular"/>
            </a:endParaRPr>
          </a:p>
          <a:p>
            <a:pPr marL="371475">
              <a:lnSpc>
                <a:spcPct val="100000"/>
              </a:lnSpc>
            </a:pPr>
            <a:r>
              <a:rPr sz="2650" b="1" spc="175" dirty="0">
                <a:solidFill>
                  <a:srgbClr val="FFFFFF"/>
                </a:solidFill>
                <a:latin typeface="Gen Shin Gothic P Bold"/>
                <a:cs typeface="Gen Shin Gothic P Bold"/>
              </a:rPr>
              <a:t>理事</a:t>
            </a:r>
            <a:endParaRPr sz="2650">
              <a:latin typeface="Gen Shin Gothic P Regular"/>
              <a:cs typeface="Gen Shin Gothic P Regular"/>
            </a:endParaRPr>
          </a:p>
        </p:txBody>
      </p:sp>
      <p:sp>
        <p:nvSpPr>
          <p:cNvPr id="49" name="object 33">
            <a:extLst>
              <a:ext uri="{FF2B5EF4-FFF2-40B4-BE49-F238E27FC236}">
                <a16:creationId xmlns:a16="http://schemas.microsoft.com/office/drawing/2014/main" id="{D76D8C5D-B388-1D49-8CE4-821EB69F5E98}"/>
              </a:ext>
            </a:extLst>
          </p:cNvPr>
          <p:cNvSpPr/>
          <p:nvPr/>
        </p:nvSpPr>
        <p:spPr>
          <a:xfrm>
            <a:off x="10781501" y="3967574"/>
            <a:ext cx="4627456" cy="3180715"/>
          </a:xfrm>
          <a:custGeom>
            <a:avLst/>
            <a:gdLst/>
            <a:ahLst/>
            <a:cxnLst/>
            <a:rect l="l" t="t" r="r" b="b"/>
            <a:pathLst>
              <a:path w="3867784" h="3180715">
                <a:moveTo>
                  <a:pt x="3804711" y="0"/>
                </a:moveTo>
                <a:lnTo>
                  <a:pt x="62856" y="0"/>
                </a:lnTo>
                <a:lnTo>
                  <a:pt x="38449" y="4959"/>
                </a:lnTo>
                <a:lnTo>
                  <a:pt x="18462" y="18462"/>
                </a:lnTo>
                <a:lnTo>
                  <a:pt x="4959" y="38449"/>
                </a:lnTo>
                <a:lnTo>
                  <a:pt x="0" y="62856"/>
                </a:lnTo>
                <a:lnTo>
                  <a:pt x="0" y="3117695"/>
                </a:lnTo>
                <a:lnTo>
                  <a:pt x="4959" y="3142098"/>
                </a:lnTo>
                <a:lnTo>
                  <a:pt x="18462" y="3162085"/>
                </a:lnTo>
                <a:lnTo>
                  <a:pt x="38449" y="3175591"/>
                </a:lnTo>
                <a:lnTo>
                  <a:pt x="62856" y="3180552"/>
                </a:lnTo>
                <a:lnTo>
                  <a:pt x="3804711" y="3180552"/>
                </a:lnTo>
                <a:lnTo>
                  <a:pt x="3829119" y="3175591"/>
                </a:lnTo>
                <a:lnTo>
                  <a:pt x="3849105" y="3162085"/>
                </a:lnTo>
                <a:lnTo>
                  <a:pt x="3862608" y="3142098"/>
                </a:lnTo>
                <a:lnTo>
                  <a:pt x="3867568" y="3117695"/>
                </a:lnTo>
                <a:lnTo>
                  <a:pt x="3867568" y="62856"/>
                </a:lnTo>
                <a:lnTo>
                  <a:pt x="3862608" y="38449"/>
                </a:lnTo>
                <a:lnTo>
                  <a:pt x="3849105" y="18462"/>
                </a:lnTo>
                <a:lnTo>
                  <a:pt x="3829119" y="4959"/>
                </a:lnTo>
                <a:lnTo>
                  <a:pt x="3804711" y="0"/>
                </a:lnTo>
                <a:close/>
              </a:path>
            </a:pathLst>
          </a:custGeom>
          <a:solidFill>
            <a:srgbClr val="DECCAA"/>
          </a:solidFill>
        </p:spPr>
        <p:txBody>
          <a:bodyPr wrap="square" lIns="0" tIns="0" rIns="0" bIns="0" rtlCol="0"/>
          <a:lstStyle/>
          <a:p>
            <a:endParaRPr/>
          </a:p>
        </p:txBody>
      </p:sp>
      <p:sp>
        <p:nvSpPr>
          <p:cNvPr id="50" name="object 34">
            <a:extLst>
              <a:ext uri="{FF2B5EF4-FFF2-40B4-BE49-F238E27FC236}">
                <a16:creationId xmlns:a16="http://schemas.microsoft.com/office/drawing/2014/main" id="{B064F941-690B-5141-9AE3-3693FCAB46FF}"/>
              </a:ext>
            </a:extLst>
          </p:cNvPr>
          <p:cNvSpPr txBox="1"/>
          <p:nvPr/>
        </p:nvSpPr>
        <p:spPr>
          <a:xfrm>
            <a:off x="11005013" y="4136248"/>
            <a:ext cx="4143387" cy="2910669"/>
          </a:xfrm>
          <a:prstGeom prst="rect">
            <a:avLst/>
          </a:prstGeom>
        </p:spPr>
        <p:txBody>
          <a:bodyPr vert="horz" wrap="square" lIns="0" tIns="6985" rIns="0" bIns="0" rtlCol="0">
            <a:spAutoFit/>
          </a:bodyPr>
          <a:lstStyle/>
          <a:p>
            <a:pPr marL="12700" marR="1436370">
              <a:lnSpc>
                <a:spcPct val="102099"/>
              </a:lnSpc>
              <a:spcBef>
                <a:spcPts val="55"/>
              </a:spcBef>
            </a:pPr>
            <a:r>
              <a:rPr sz="2650" b="1" spc="175" dirty="0" err="1">
                <a:solidFill>
                  <a:srgbClr val="8C2800"/>
                </a:solidFill>
                <a:latin typeface="Gen Shin Gothic P Bold"/>
                <a:cs typeface="Gen Shin Gothic P Bold"/>
              </a:rPr>
              <a:t>経営推進部</a:t>
            </a:r>
            <a:r>
              <a:rPr sz="2650" b="1" spc="175" dirty="0">
                <a:solidFill>
                  <a:srgbClr val="8C2800"/>
                </a:solidFill>
                <a:latin typeface="Gen Shin Gothic P Bold"/>
                <a:cs typeface="Gen Shin Gothic P Bold"/>
              </a:rPr>
              <a:t> </a:t>
            </a:r>
            <a:endParaRPr lang="en-US" sz="2650" b="1" spc="175" dirty="0">
              <a:solidFill>
                <a:srgbClr val="8C2800"/>
              </a:solidFill>
              <a:latin typeface="Gen Shin Gothic P Bold"/>
              <a:cs typeface="Gen Shin Gothic P Bold"/>
            </a:endParaRPr>
          </a:p>
          <a:p>
            <a:pPr marL="12700" marR="1436370">
              <a:lnSpc>
                <a:spcPct val="102099"/>
              </a:lnSpc>
              <a:spcBef>
                <a:spcPts val="55"/>
              </a:spcBef>
            </a:pPr>
            <a:r>
              <a:rPr lang="ja-JP" altLang="en-US" sz="2650" b="1" spc="175" dirty="0">
                <a:solidFill>
                  <a:srgbClr val="8C2800"/>
                </a:solidFill>
                <a:latin typeface="Gen Shin Gothic P Bold"/>
                <a:cs typeface="Gen Shin Gothic P Bold"/>
              </a:rPr>
              <a:t>評</a:t>
            </a:r>
            <a:r>
              <a:rPr sz="2650" b="1" spc="175" dirty="0" err="1">
                <a:solidFill>
                  <a:srgbClr val="8C2800"/>
                </a:solidFill>
                <a:latin typeface="Gen Shin Gothic P Bold"/>
                <a:cs typeface="Gen Shin Gothic P Bold"/>
              </a:rPr>
              <a:t>価・監査部</a:t>
            </a:r>
            <a:endParaRPr sz="2650" dirty="0">
              <a:latin typeface="Gen Shin Gothic P Regular"/>
              <a:cs typeface="Gen Shin Gothic P Regular"/>
            </a:endParaRPr>
          </a:p>
          <a:p>
            <a:pPr marL="12700" marR="5080">
              <a:lnSpc>
                <a:spcPct val="102099"/>
              </a:lnSpc>
            </a:pPr>
            <a:r>
              <a:rPr sz="2650" b="1" spc="-190" dirty="0" err="1">
                <a:solidFill>
                  <a:srgbClr val="8C2800"/>
                </a:solidFill>
                <a:latin typeface="Gen Shin Gothic P Bold"/>
                <a:cs typeface="Gen Shin Gothic P Bold"/>
              </a:rPr>
              <a:t>ワー</a:t>
            </a:r>
            <a:r>
              <a:rPr sz="2650" b="1" spc="-240" dirty="0" err="1">
                <a:solidFill>
                  <a:srgbClr val="8C2800"/>
                </a:solidFill>
                <a:latin typeface="Gen Shin Gothic P Bold"/>
                <a:cs typeface="Gen Shin Gothic P Bold"/>
              </a:rPr>
              <a:t>ク</a:t>
            </a:r>
            <a:r>
              <a:rPr sz="2650" b="1" spc="-170" dirty="0" err="1">
                <a:solidFill>
                  <a:srgbClr val="8C2800"/>
                </a:solidFill>
                <a:latin typeface="Gen Shin Gothic P Bold"/>
                <a:cs typeface="Gen Shin Gothic P Bold"/>
              </a:rPr>
              <a:t>・ライフ変革推進室</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総務部</a:t>
            </a:r>
            <a:endParaRPr sz="2650" dirty="0">
              <a:latin typeface="Gen Shin Gothic P Regular"/>
              <a:cs typeface="Gen Shin Gothic P Regular"/>
            </a:endParaRPr>
          </a:p>
          <a:p>
            <a:pPr marL="12700" marR="2344420" algn="just">
              <a:lnSpc>
                <a:spcPct val="102099"/>
              </a:lnSpc>
            </a:pPr>
            <a:r>
              <a:rPr sz="2650" b="1" spc="170" dirty="0" err="1">
                <a:solidFill>
                  <a:srgbClr val="8C2800"/>
                </a:solidFill>
                <a:latin typeface="Gen Shin Gothic P Bold"/>
                <a:cs typeface="Gen Shin Gothic P Bold"/>
              </a:rPr>
              <a:t>人事部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財務部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調達部</a:t>
            </a:r>
            <a:endParaRPr sz="2650" dirty="0">
              <a:latin typeface="Gen Shin Gothic P Regular"/>
              <a:cs typeface="Gen Shin Gothic P Regular"/>
            </a:endParaRPr>
          </a:p>
        </p:txBody>
      </p:sp>
      <p:sp>
        <p:nvSpPr>
          <p:cNvPr id="52" name="object 38">
            <a:extLst>
              <a:ext uri="{FF2B5EF4-FFF2-40B4-BE49-F238E27FC236}">
                <a16:creationId xmlns:a16="http://schemas.microsoft.com/office/drawing/2014/main" id="{8130C39C-ED7B-1244-9787-D1D7112F50F8}"/>
              </a:ext>
            </a:extLst>
          </p:cNvPr>
          <p:cNvSpPr txBox="1"/>
          <p:nvPr/>
        </p:nvSpPr>
        <p:spPr>
          <a:xfrm>
            <a:off x="11005013" y="7923723"/>
            <a:ext cx="3940747" cy="2478948"/>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広報部</a:t>
            </a:r>
            <a:endParaRPr sz="2650" dirty="0">
              <a:latin typeface="Gen Shin Gothic P Regular"/>
              <a:cs typeface="Gen Shin Gothic P Regular"/>
            </a:endParaRPr>
          </a:p>
          <a:p>
            <a:pPr marL="12700" marR="1333500">
              <a:lnSpc>
                <a:spcPct val="102099"/>
              </a:lnSpc>
            </a:pPr>
            <a:r>
              <a:rPr sz="2650" b="1" spc="175" dirty="0" err="1">
                <a:solidFill>
                  <a:srgbClr val="8C2800"/>
                </a:solidFill>
                <a:latin typeface="Gen Shin Gothic P Bold"/>
                <a:cs typeface="Gen Shin Gothic P Bold"/>
              </a:rPr>
              <a:t>調査国際部</a:t>
            </a:r>
            <a:endParaRPr lang="en-US" sz="2650" b="1" spc="175" dirty="0">
              <a:solidFill>
                <a:srgbClr val="8C2800"/>
              </a:solidFill>
              <a:latin typeface="Gen Shin Gothic P Bold"/>
              <a:cs typeface="Gen Shin Gothic P Bold"/>
            </a:endParaRPr>
          </a:p>
          <a:p>
            <a:pPr marL="12700" marR="1333500">
              <a:lnSpc>
                <a:spcPct val="102099"/>
              </a:lnSpc>
            </a:pPr>
            <a:r>
              <a:rPr sz="2650" b="1" spc="175" dirty="0" err="1">
                <a:solidFill>
                  <a:srgbClr val="8C2800"/>
                </a:solidFill>
                <a:latin typeface="Gen Shin Gothic P Bold"/>
                <a:cs typeface="Gen Shin Gothic P Bold"/>
              </a:rPr>
              <a:t>新事業促進部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チ</a:t>
            </a:r>
            <a:r>
              <a:rPr sz="2650" b="1" spc="15" dirty="0">
                <a:solidFill>
                  <a:srgbClr val="8C2800"/>
                </a:solidFill>
                <a:latin typeface="Gen Shin Gothic P Bold"/>
                <a:cs typeface="Gen Shin Gothic P Bold"/>
              </a:rPr>
              <a:t>ー</a:t>
            </a:r>
            <a:r>
              <a:rPr sz="2650" b="1" spc="170" dirty="0">
                <a:solidFill>
                  <a:srgbClr val="8C2800"/>
                </a:solidFill>
                <a:latin typeface="Gen Shin Gothic P Bold"/>
                <a:cs typeface="Gen Shin Gothic P Bold"/>
              </a:rPr>
              <a:t>フエンジニア室</a:t>
            </a:r>
            <a:endParaRPr sz="2650" dirty="0">
              <a:latin typeface="Gen Shin Gothic P Regular"/>
              <a:cs typeface="Gen Shin Gothic P Regular"/>
            </a:endParaRPr>
          </a:p>
          <a:p>
            <a:pPr marL="12700" marR="5080">
              <a:lnSpc>
                <a:spcPct val="102099"/>
              </a:lnSpc>
              <a:spcBef>
                <a:spcPts val="5"/>
              </a:spcBef>
            </a:pPr>
            <a:r>
              <a:rPr sz="2600" b="1" spc="-265" dirty="0" err="1">
                <a:solidFill>
                  <a:srgbClr val="8C2800"/>
                </a:solidFill>
                <a:latin typeface="Gen Shin Gothic P Bold"/>
                <a:cs typeface="Gen Shin Gothic P Bold"/>
              </a:rPr>
              <a:t>セキュリ</a:t>
            </a:r>
            <a:r>
              <a:rPr sz="2600" b="1" spc="-430" dirty="0" err="1">
                <a:solidFill>
                  <a:srgbClr val="8C2800"/>
                </a:solidFill>
                <a:latin typeface="Gen Shin Gothic P Bold"/>
                <a:cs typeface="Gen Shin Gothic P Bold"/>
              </a:rPr>
              <a:t>テ</a:t>
            </a:r>
            <a:r>
              <a:rPr sz="2600" b="1" spc="-265" dirty="0" err="1">
                <a:solidFill>
                  <a:srgbClr val="8C2800"/>
                </a:solidFill>
                <a:latin typeface="Gen Shin Gothic P Bold"/>
                <a:cs typeface="Gen Shin Gothic P Bold"/>
              </a:rPr>
              <a:t>ィ・情報化推進部</a:t>
            </a:r>
            <a:r>
              <a:rPr sz="2600" b="1" spc="-265" dirty="0">
                <a:solidFill>
                  <a:srgbClr val="8C2800"/>
                </a:solidFill>
                <a:latin typeface="Gen Shin Gothic P Bold"/>
                <a:cs typeface="Gen Shin Gothic P Bold"/>
              </a:rPr>
              <a:t> </a:t>
            </a:r>
            <a:endParaRPr lang="en-US" sz="2600" b="1" spc="-265" dirty="0">
              <a:solidFill>
                <a:srgbClr val="8C2800"/>
              </a:solidFill>
              <a:latin typeface="Gen Shin Gothic P Bold"/>
              <a:cs typeface="Gen Shin Gothic P Bold"/>
            </a:endParaRPr>
          </a:p>
          <a:p>
            <a:pPr marL="12700" marR="5080">
              <a:lnSpc>
                <a:spcPct val="102099"/>
              </a:lnSpc>
              <a:spcBef>
                <a:spcPts val="5"/>
              </a:spcBef>
            </a:pPr>
            <a:r>
              <a:rPr sz="2650" b="1" spc="175" dirty="0" err="1">
                <a:solidFill>
                  <a:srgbClr val="8C2800"/>
                </a:solidFill>
                <a:latin typeface="Gen Shin Gothic P Bold"/>
                <a:cs typeface="Gen Shin Gothic P Bold"/>
              </a:rPr>
              <a:t>安全</a:t>
            </a:r>
            <a:r>
              <a:rPr sz="2650" b="1" spc="165" dirty="0" err="1">
                <a:solidFill>
                  <a:srgbClr val="8C2800"/>
                </a:solidFill>
                <a:latin typeface="Gen Shin Gothic P Bold"/>
                <a:cs typeface="Gen Shin Gothic P Bold"/>
              </a:rPr>
              <a:t>・</a:t>
            </a:r>
            <a:r>
              <a:rPr sz="2650" b="1" spc="175" dirty="0" err="1">
                <a:solidFill>
                  <a:srgbClr val="8C2800"/>
                </a:solidFill>
                <a:latin typeface="Gen Shin Gothic P Bold"/>
                <a:cs typeface="Gen Shin Gothic P Bold"/>
              </a:rPr>
              <a:t>信頼性推進部</a:t>
            </a:r>
            <a:endParaRPr sz="2650" dirty="0">
              <a:latin typeface="Gen Shin Gothic P Regular"/>
              <a:cs typeface="Gen Shin Gothic P Regular"/>
            </a:endParaRPr>
          </a:p>
        </p:txBody>
      </p:sp>
      <p:sp>
        <p:nvSpPr>
          <p:cNvPr id="54" name="object 27">
            <a:extLst>
              <a:ext uri="{FF2B5EF4-FFF2-40B4-BE49-F238E27FC236}">
                <a16:creationId xmlns:a16="http://schemas.microsoft.com/office/drawing/2014/main" id="{51318BD8-8251-9842-920E-E682D6678BE2}"/>
              </a:ext>
            </a:extLst>
          </p:cNvPr>
          <p:cNvSpPr/>
          <p:nvPr/>
        </p:nvSpPr>
        <p:spPr>
          <a:xfrm>
            <a:off x="5602819" y="8832725"/>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5" name="object 28">
            <a:extLst>
              <a:ext uri="{FF2B5EF4-FFF2-40B4-BE49-F238E27FC236}">
                <a16:creationId xmlns:a16="http://schemas.microsoft.com/office/drawing/2014/main" id="{D5F825A3-852B-C549-94C8-38D0EDD12736}"/>
              </a:ext>
            </a:extLst>
          </p:cNvPr>
          <p:cNvSpPr txBox="1"/>
          <p:nvPr/>
        </p:nvSpPr>
        <p:spPr>
          <a:xfrm>
            <a:off x="5760572" y="8987784"/>
            <a:ext cx="3677469" cy="369332"/>
          </a:xfrm>
          <a:prstGeom prst="rect">
            <a:avLst/>
          </a:prstGeom>
        </p:spPr>
        <p:txBody>
          <a:bodyPr vert="horz" wrap="square" lIns="0" tIns="15240" rIns="0" bIns="0" rtlCol="0">
            <a:spAutoFit/>
          </a:bodyPr>
          <a:lstStyle/>
          <a:p>
            <a:pPr marL="12700">
              <a:lnSpc>
                <a:spcPct val="100000"/>
              </a:lnSpc>
              <a:spcBef>
                <a:spcPts val="120"/>
              </a:spcBef>
            </a:pPr>
            <a:r>
              <a:rPr sz="2300" b="1" spc="-300" dirty="0" err="1">
                <a:solidFill>
                  <a:srgbClr val="8C2800"/>
                </a:solidFill>
                <a:latin typeface="Gen Shin Gothic P Bold"/>
                <a:cs typeface="Gen Shin Gothic P Bold"/>
              </a:rPr>
              <a:t>宇宙探査イノベーションハブ</a:t>
            </a:r>
            <a:endParaRPr sz="2300" spc="-300" dirty="0">
              <a:latin typeface="Gen Shin Gothic P Regular"/>
              <a:cs typeface="Gen Shin Gothic P Regular"/>
            </a:endParaRPr>
          </a:p>
        </p:txBody>
      </p:sp>
      <p:sp>
        <p:nvSpPr>
          <p:cNvPr id="56" name="object 31">
            <a:extLst>
              <a:ext uri="{FF2B5EF4-FFF2-40B4-BE49-F238E27FC236}">
                <a16:creationId xmlns:a16="http://schemas.microsoft.com/office/drawing/2014/main" id="{BB66BFDC-D2A1-7B42-B35F-A84B8D3CE349}"/>
              </a:ext>
            </a:extLst>
          </p:cNvPr>
          <p:cNvSpPr/>
          <p:nvPr/>
        </p:nvSpPr>
        <p:spPr>
          <a:xfrm>
            <a:off x="5602819" y="9898773"/>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7" name="object 32">
            <a:extLst>
              <a:ext uri="{FF2B5EF4-FFF2-40B4-BE49-F238E27FC236}">
                <a16:creationId xmlns:a16="http://schemas.microsoft.com/office/drawing/2014/main" id="{98B21948-DB4D-454B-8253-74C75D4B876E}"/>
              </a:ext>
            </a:extLst>
          </p:cNvPr>
          <p:cNvSpPr txBox="1"/>
          <p:nvPr/>
        </p:nvSpPr>
        <p:spPr>
          <a:xfrm>
            <a:off x="6026491" y="9995061"/>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第二宇宙技術部門</a:t>
            </a:r>
            <a:endParaRPr sz="2650" dirty="0">
              <a:latin typeface="Gen Shin Gothic P Regular"/>
              <a:cs typeface="Gen Shin Gothic P Regular"/>
            </a:endParaRPr>
          </a:p>
        </p:txBody>
      </p:sp>
      <p:sp>
        <p:nvSpPr>
          <p:cNvPr id="46" name="object 28">
            <a:extLst>
              <a:ext uri="{FF2B5EF4-FFF2-40B4-BE49-F238E27FC236}">
                <a16:creationId xmlns:a16="http://schemas.microsoft.com/office/drawing/2014/main" id="{1C969E9C-5595-AE43-8CD8-874C618C3129}"/>
              </a:ext>
            </a:extLst>
          </p:cNvPr>
          <p:cNvSpPr txBox="1"/>
          <p:nvPr/>
        </p:nvSpPr>
        <p:spPr>
          <a:xfrm>
            <a:off x="2574778" y="6843848"/>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航空技術部門</a:t>
            </a:r>
            <a:endParaRPr sz="2650" dirty="0">
              <a:latin typeface="Gen Shin Gothic P Regular"/>
              <a:cs typeface="Gen Shin Gothic P Regular"/>
            </a:endParaRPr>
          </a:p>
        </p:txBody>
      </p:sp>
      <p:grpSp>
        <p:nvGrpSpPr>
          <p:cNvPr id="61" name="object 42">
            <a:extLst>
              <a:ext uri="{FF2B5EF4-FFF2-40B4-BE49-F238E27FC236}">
                <a16:creationId xmlns:a16="http://schemas.microsoft.com/office/drawing/2014/main" id="{CB23464C-1B08-0342-8104-13C169072AAA}"/>
              </a:ext>
            </a:extLst>
          </p:cNvPr>
          <p:cNvGrpSpPr/>
          <p:nvPr/>
        </p:nvGrpSpPr>
        <p:grpSpPr>
          <a:xfrm>
            <a:off x="14958540" y="7798944"/>
            <a:ext cx="3539490" cy="751331"/>
            <a:chOff x="1905701" y="6544303"/>
            <a:chExt cx="3539490" cy="1005205"/>
          </a:xfrm>
        </p:grpSpPr>
        <p:pic>
          <p:nvPicPr>
            <p:cNvPr id="62" name="object 43">
              <a:extLst>
                <a:ext uri="{FF2B5EF4-FFF2-40B4-BE49-F238E27FC236}">
                  <a16:creationId xmlns:a16="http://schemas.microsoft.com/office/drawing/2014/main" id="{A1F978ED-7720-3F48-B91D-152A9BCE4C6D}"/>
                </a:ext>
              </a:extLst>
            </p:cNvPr>
            <p:cNvPicPr/>
            <p:nvPr/>
          </p:nvPicPr>
          <p:blipFill>
            <a:blip r:embed="rId4" cstate="print"/>
            <a:stretch>
              <a:fillRect/>
            </a:stretch>
          </p:blipFill>
          <p:spPr>
            <a:xfrm>
              <a:off x="1905701" y="6544303"/>
              <a:ext cx="3539159" cy="1005204"/>
            </a:xfrm>
            <a:prstGeom prst="rect">
              <a:avLst/>
            </a:prstGeom>
          </p:spPr>
        </p:pic>
        <p:sp>
          <p:nvSpPr>
            <p:cNvPr id="63" name="object 44">
              <a:extLst>
                <a:ext uri="{FF2B5EF4-FFF2-40B4-BE49-F238E27FC236}">
                  <a16:creationId xmlns:a16="http://schemas.microsoft.com/office/drawing/2014/main" id="{3315E6BF-99E4-C244-9E08-EF8E25FAF308}"/>
                </a:ext>
              </a:extLst>
            </p:cNvPr>
            <p:cNvSpPr/>
            <p:nvPr/>
          </p:nvSpPr>
          <p:spPr>
            <a:xfrm>
              <a:off x="2065149" y="6707559"/>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F9DE33"/>
            </a:solidFill>
          </p:spPr>
          <p:txBody>
            <a:bodyPr wrap="square" lIns="0" tIns="0" rIns="0" bIns="0" rtlCol="0"/>
            <a:lstStyle/>
            <a:p>
              <a:endParaRPr/>
            </a:p>
          </p:txBody>
        </p:sp>
      </p:grpSp>
      <p:sp>
        <p:nvSpPr>
          <p:cNvPr id="53" name="object 39">
            <a:extLst>
              <a:ext uri="{FF2B5EF4-FFF2-40B4-BE49-F238E27FC236}">
                <a16:creationId xmlns:a16="http://schemas.microsoft.com/office/drawing/2014/main" id="{8D54E1F4-2F87-6C46-982B-5F9E03660E08}"/>
              </a:ext>
            </a:extLst>
          </p:cNvPr>
          <p:cNvSpPr txBox="1"/>
          <p:nvPr/>
        </p:nvSpPr>
        <p:spPr>
          <a:xfrm>
            <a:off x="15157451" y="7923723"/>
            <a:ext cx="4256788" cy="2512291"/>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FF0000"/>
                </a:solidFill>
                <a:latin typeface="Gen Shin Gothic P Bold"/>
                <a:cs typeface="Gen Shin Gothic P Bold"/>
              </a:rPr>
              <a:t>施設部</a:t>
            </a:r>
            <a:endParaRPr sz="2650" dirty="0">
              <a:solidFill>
                <a:srgbClr val="FF0000"/>
              </a:solidFill>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周波数管理室</a:t>
            </a:r>
            <a:endParaRPr sz="2650" dirty="0">
              <a:latin typeface="Gen Shin Gothic P Regular"/>
              <a:cs typeface="Gen Shin Gothic P Regular"/>
            </a:endParaRPr>
          </a:p>
          <a:p>
            <a:pPr marL="12700" marR="5080">
              <a:lnSpc>
                <a:spcPct val="102099"/>
              </a:lnSpc>
            </a:pPr>
            <a:r>
              <a:rPr sz="2650" b="1" spc="-300" dirty="0">
                <a:solidFill>
                  <a:srgbClr val="8C2800"/>
                </a:solidFill>
                <a:latin typeface="Gen Shin Gothic P Bold"/>
                <a:cs typeface="Gen Shin Gothic P Bold"/>
              </a:rPr>
              <a:t>追跡ネットワーク技術センター </a:t>
            </a:r>
            <a:r>
              <a:rPr sz="2650" b="1" spc="175" dirty="0" err="1">
                <a:solidFill>
                  <a:srgbClr val="8C2800"/>
                </a:solidFill>
                <a:latin typeface="Gen Shin Gothic P Bold"/>
                <a:cs typeface="Gen Shin Gothic P Bold"/>
              </a:rPr>
              <a:t>環境試験技術ユニ</a:t>
            </a:r>
            <a:r>
              <a:rPr sz="2650" b="1" spc="170" dirty="0" err="1">
                <a:solidFill>
                  <a:srgbClr val="8C2800"/>
                </a:solidFill>
                <a:latin typeface="Gen Shin Gothic P Bold"/>
                <a:cs typeface="Gen Shin Gothic P Bold"/>
              </a:rPr>
              <a:t>ット</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宇宙教育推進室</a:t>
            </a:r>
            <a:endParaRPr sz="2650" dirty="0">
              <a:latin typeface="Gen Shin Gothic P Regular"/>
              <a:cs typeface="Gen Shin Gothic P Regular"/>
            </a:endParaRPr>
          </a:p>
          <a:p>
            <a:pPr marL="12700">
              <a:lnSpc>
                <a:spcPct val="100000"/>
              </a:lnSpc>
              <a:spcBef>
                <a:spcPts val="70"/>
              </a:spcBef>
            </a:pPr>
            <a:r>
              <a:rPr sz="2650" b="1" spc="-150" dirty="0">
                <a:solidFill>
                  <a:srgbClr val="8C2800"/>
                </a:solidFill>
                <a:latin typeface="Gen Shin Gothic P Bold"/>
                <a:cs typeface="Gen Shin Gothic P Bold"/>
              </a:rPr>
              <a:t>筑波宇宙センター管理部</a:t>
            </a:r>
            <a:endParaRPr sz="2650" dirty="0">
              <a:latin typeface="Gen Shin Gothic P Regular"/>
              <a:cs typeface="Gen Shin Gothic P Regular"/>
            </a:endParaRPr>
          </a:p>
        </p:txBody>
      </p:sp>
      <p:pic>
        <p:nvPicPr>
          <p:cNvPr id="47" name="図 46" descr="挿絵 が含まれている画像&#10;&#10;自動的に生成された説明">
            <a:extLst>
              <a:ext uri="{FF2B5EF4-FFF2-40B4-BE49-F238E27FC236}">
                <a16:creationId xmlns:a16="http://schemas.microsoft.com/office/drawing/2014/main" id="{E4DB325E-E1CB-C149-9C80-9333A1C6AA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37163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9017396" y="814902"/>
            <a:ext cx="2069464"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施設部</a:t>
            </a:r>
            <a:endParaRPr sz="5350">
              <a:latin typeface="Gen Shin Gothic P Regular"/>
              <a:cs typeface="Gen Shin Gothic P Regular"/>
            </a:endParaRPr>
          </a:p>
        </p:txBody>
      </p:sp>
      <p:sp>
        <p:nvSpPr>
          <p:cNvPr id="4" name="object 4"/>
          <p:cNvSpPr txBox="1"/>
          <p:nvPr/>
        </p:nvSpPr>
        <p:spPr>
          <a:xfrm>
            <a:off x="9383575" y="437595"/>
            <a:ext cx="1354275" cy="371255"/>
          </a:xfrm>
          <a:prstGeom prst="rect">
            <a:avLst/>
          </a:prstGeom>
        </p:spPr>
        <p:txBody>
          <a:bodyPr vert="horz" wrap="square" lIns="0" tIns="17145" rIns="0" bIns="0" rtlCol="0">
            <a:spAutoFit/>
          </a:bodyPr>
          <a:lstStyle/>
          <a:p>
            <a:pPr marL="12700">
              <a:lnSpc>
                <a:spcPct val="100000"/>
              </a:lnSpc>
              <a:spcBef>
                <a:spcPts val="135"/>
              </a:spcBef>
            </a:pPr>
            <a:r>
              <a:rPr sz="2300" b="1" spc="310" dirty="0">
                <a:solidFill>
                  <a:srgbClr val="FFFFFF"/>
                </a:solidFill>
                <a:latin typeface="Gen Shin Gothic P Bold"/>
                <a:cs typeface="Gen Shin Gothic P Bold"/>
              </a:rPr>
              <a:t>しせつ</a:t>
            </a:r>
            <a:r>
              <a:rPr sz="2300" b="1" spc="35" dirty="0">
                <a:solidFill>
                  <a:srgbClr val="FFFFFF"/>
                </a:solidFill>
                <a:latin typeface="Gen Shin Gothic P Bold"/>
                <a:cs typeface="Gen Shin Gothic P Bold"/>
              </a:rPr>
              <a:t>ぶ</a:t>
            </a:r>
            <a:endParaRPr sz="2300" dirty="0">
              <a:latin typeface="Gen Shin Gothic P Regular"/>
              <a:cs typeface="Gen Shin Gothic P Regular"/>
            </a:endParaRPr>
          </a:p>
        </p:txBody>
      </p:sp>
      <p:grpSp>
        <p:nvGrpSpPr>
          <p:cNvPr id="5" name="object 5"/>
          <p:cNvGrpSpPr/>
          <p:nvPr/>
        </p:nvGrpSpPr>
        <p:grpSpPr>
          <a:xfrm>
            <a:off x="2778637" y="2222602"/>
            <a:ext cx="14547215" cy="8395335"/>
            <a:chOff x="2778637" y="2222602"/>
            <a:chExt cx="14547215" cy="8395335"/>
          </a:xfrm>
        </p:grpSpPr>
        <p:pic>
          <p:nvPicPr>
            <p:cNvPr id="6" name="object 6"/>
            <p:cNvPicPr/>
            <p:nvPr/>
          </p:nvPicPr>
          <p:blipFill>
            <a:blip r:embed="rId4" cstate="print"/>
            <a:stretch>
              <a:fillRect/>
            </a:stretch>
          </p:blipFill>
          <p:spPr>
            <a:xfrm>
              <a:off x="2778637" y="2222602"/>
              <a:ext cx="14546824" cy="8394872"/>
            </a:xfrm>
            <a:prstGeom prst="rect">
              <a:avLst/>
            </a:prstGeom>
          </p:spPr>
        </p:pic>
        <p:sp>
          <p:nvSpPr>
            <p:cNvPr id="7" name="object 7"/>
            <p:cNvSpPr/>
            <p:nvPr/>
          </p:nvSpPr>
          <p:spPr>
            <a:xfrm>
              <a:off x="11893156" y="6703535"/>
              <a:ext cx="5432425" cy="699770"/>
            </a:xfrm>
            <a:custGeom>
              <a:avLst/>
              <a:gdLst/>
              <a:ahLst/>
              <a:cxnLst/>
              <a:rect l="l" t="t" r="r" b="b"/>
              <a:pathLst>
                <a:path w="5432425" h="699770">
                  <a:moveTo>
                    <a:pt x="5432298" y="459740"/>
                  </a:moveTo>
                  <a:lnTo>
                    <a:pt x="321652" y="459740"/>
                  </a:lnTo>
                  <a:lnTo>
                    <a:pt x="321652" y="0"/>
                  </a:lnTo>
                  <a:lnTo>
                    <a:pt x="0" y="0"/>
                  </a:lnTo>
                  <a:lnTo>
                    <a:pt x="0" y="459740"/>
                  </a:lnTo>
                  <a:lnTo>
                    <a:pt x="0" y="699770"/>
                  </a:lnTo>
                  <a:lnTo>
                    <a:pt x="5432298" y="699770"/>
                  </a:lnTo>
                  <a:lnTo>
                    <a:pt x="5432298" y="459740"/>
                  </a:lnTo>
                  <a:close/>
                </a:path>
              </a:pathLst>
            </a:custGeom>
            <a:solidFill>
              <a:srgbClr val="F7FAFD"/>
            </a:solidFill>
          </p:spPr>
          <p:txBody>
            <a:bodyPr wrap="square" lIns="0" tIns="0" rIns="0" bIns="0" rtlCol="0"/>
            <a:lstStyle/>
            <a:p>
              <a:endParaRPr/>
            </a:p>
          </p:txBody>
        </p:sp>
      </p:grpSp>
      <p:pic>
        <p:nvPicPr>
          <p:cNvPr id="8" name="図 7" descr="挿絵 が含まれている画像&#10;&#10;自動的に生成された説明">
            <a:extLst>
              <a:ext uri="{FF2B5EF4-FFF2-40B4-BE49-F238E27FC236}">
                <a16:creationId xmlns:a16="http://schemas.microsoft.com/office/drawing/2014/main" id="{FB4788A9-C70D-AC47-820D-A04836FBF4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17396" y="814902"/>
            <a:ext cx="2069464"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施設部</a:t>
            </a:r>
            <a:endParaRPr sz="5350">
              <a:latin typeface="Gen Shin Gothic P Regular"/>
              <a:cs typeface="Gen Shin Gothic P Regular"/>
            </a:endParaRPr>
          </a:p>
        </p:txBody>
      </p:sp>
      <p:sp>
        <p:nvSpPr>
          <p:cNvPr id="3" name="object 3"/>
          <p:cNvSpPr txBox="1">
            <a:spLocks noGrp="1"/>
          </p:cNvSpPr>
          <p:nvPr>
            <p:ph type="title"/>
          </p:nvPr>
        </p:nvSpPr>
        <p:spPr>
          <a:xfrm>
            <a:off x="9383575" y="453027"/>
            <a:ext cx="1354275" cy="371255"/>
          </a:xfrm>
          <a:prstGeom prst="rect">
            <a:avLst/>
          </a:prstGeom>
        </p:spPr>
        <p:txBody>
          <a:bodyPr vert="horz" wrap="square" lIns="0" tIns="17145" rIns="0" bIns="0" rtlCol="0">
            <a:spAutoFit/>
          </a:bodyPr>
          <a:lstStyle/>
          <a:p>
            <a:pPr marL="12700">
              <a:lnSpc>
                <a:spcPct val="100000"/>
              </a:lnSpc>
              <a:spcBef>
                <a:spcPts val="135"/>
              </a:spcBef>
            </a:pPr>
            <a:r>
              <a:rPr sz="2300" spc="310" dirty="0"/>
              <a:t>しせつ</a:t>
            </a:r>
            <a:r>
              <a:rPr sz="2300" spc="35" dirty="0"/>
              <a:t>ぶ</a:t>
            </a:r>
            <a:endParaRPr sz="2300" dirty="0"/>
          </a:p>
        </p:txBody>
      </p:sp>
      <p:pic>
        <p:nvPicPr>
          <p:cNvPr id="5" name="object 5"/>
          <p:cNvPicPr/>
          <p:nvPr/>
        </p:nvPicPr>
        <p:blipFill>
          <a:blip r:embed="rId3" cstate="print"/>
          <a:stretch>
            <a:fillRect/>
          </a:stretch>
        </p:blipFill>
        <p:spPr>
          <a:xfrm>
            <a:off x="9432840" y="7196294"/>
            <a:ext cx="8254827" cy="3421173"/>
          </a:xfrm>
          <a:prstGeom prst="rect">
            <a:avLst/>
          </a:prstGeom>
        </p:spPr>
      </p:pic>
      <p:pic>
        <p:nvPicPr>
          <p:cNvPr id="6" name="object 6"/>
          <p:cNvPicPr/>
          <p:nvPr/>
        </p:nvPicPr>
        <p:blipFill>
          <a:blip r:embed="rId4" cstate="print"/>
          <a:stretch>
            <a:fillRect/>
          </a:stretch>
        </p:blipFill>
        <p:spPr>
          <a:xfrm>
            <a:off x="2416530" y="7196294"/>
            <a:ext cx="6658691" cy="3421164"/>
          </a:xfrm>
          <a:prstGeom prst="rect">
            <a:avLst/>
          </a:prstGeom>
        </p:spPr>
      </p:pic>
      <p:pic>
        <p:nvPicPr>
          <p:cNvPr id="7" name="object 7"/>
          <p:cNvPicPr/>
          <p:nvPr/>
        </p:nvPicPr>
        <p:blipFill>
          <a:blip r:embed="rId5" cstate="print"/>
          <a:stretch>
            <a:fillRect/>
          </a:stretch>
        </p:blipFill>
        <p:spPr>
          <a:xfrm>
            <a:off x="10561943" y="2403298"/>
            <a:ext cx="5996479" cy="4431121"/>
          </a:xfrm>
          <a:prstGeom prst="rect">
            <a:avLst/>
          </a:prstGeom>
        </p:spPr>
      </p:pic>
      <p:grpSp>
        <p:nvGrpSpPr>
          <p:cNvPr id="12" name="グループ化 11">
            <a:extLst>
              <a:ext uri="{FF2B5EF4-FFF2-40B4-BE49-F238E27FC236}">
                <a16:creationId xmlns:a16="http://schemas.microsoft.com/office/drawing/2014/main" id="{EF9BE6EC-0104-4340-A1C3-170D7E9E91E6}"/>
              </a:ext>
            </a:extLst>
          </p:cNvPr>
          <p:cNvGrpSpPr/>
          <p:nvPr/>
        </p:nvGrpSpPr>
        <p:grpSpPr>
          <a:xfrm>
            <a:off x="3562944" y="2403298"/>
            <a:ext cx="6641818" cy="4431121"/>
            <a:chOff x="3562944" y="2403298"/>
            <a:chExt cx="6641818" cy="4431121"/>
          </a:xfrm>
        </p:grpSpPr>
        <p:grpSp>
          <p:nvGrpSpPr>
            <p:cNvPr id="11" name="グループ化 10">
              <a:extLst>
                <a:ext uri="{FF2B5EF4-FFF2-40B4-BE49-F238E27FC236}">
                  <a16:creationId xmlns:a16="http://schemas.microsoft.com/office/drawing/2014/main" id="{0624438C-FA6E-1C4E-8620-B63E187C43DD}"/>
                </a:ext>
              </a:extLst>
            </p:cNvPr>
            <p:cNvGrpSpPr/>
            <p:nvPr/>
          </p:nvGrpSpPr>
          <p:grpSpPr>
            <a:xfrm>
              <a:off x="3562944" y="2403298"/>
              <a:ext cx="6641818" cy="4431121"/>
              <a:chOff x="3562944" y="2403298"/>
              <a:chExt cx="6641818" cy="4431121"/>
            </a:xfrm>
          </p:grpSpPr>
          <p:pic>
            <p:nvPicPr>
              <p:cNvPr id="8" name="object 8"/>
              <p:cNvPicPr/>
              <p:nvPr/>
            </p:nvPicPr>
            <p:blipFill>
              <a:blip r:embed="rId6" cstate="print"/>
              <a:stretch>
                <a:fillRect/>
              </a:stretch>
            </p:blipFill>
            <p:spPr>
              <a:xfrm>
                <a:off x="3562944" y="2403298"/>
                <a:ext cx="6641818" cy="4431121"/>
              </a:xfrm>
              <a:prstGeom prst="rect">
                <a:avLst/>
              </a:prstGeom>
            </p:spPr>
          </p:pic>
          <p:pic>
            <p:nvPicPr>
              <p:cNvPr id="9" name="object 9"/>
              <p:cNvPicPr/>
              <p:nvPr/>
            </p:nvPicPr>
            <p:blipFill>
              <a:blip r:embed="rId7" cstate="print"/>
              <a:stretch>
                <a:fillRect/>
              </a:stretch>
            </p:blipFill>
            <p:spPr>
              <a:xfrm>
                <a:off x="7926460" y="6198764"/>
                <a:ext cx="2209356" cy="617782"/>
              </a:xfrm>
              <a:prstGeom prst="rect">
                <a:avLst/>
              </a:prstGeom>
            </p:spPr>
          </p:pic>
        </p:grpSp>
        <p:sp>
          <p:nvSpPr>
            <p:cNvPr id="10" name="object 10"/>
            <p:cNvSpPr txBox="1"/>
            <p:nvPr/>
          </p:nvSpPr>
          <p:spPr>
            <a:xfrm>
              <a:off x="8075062" y="6309450"/>
              <a:ext cx="1910714"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©三菱重工</a:t>
              </a:r>
              <a:r>
                <a:rPr sz="1950" b="1" spc="-45" dirty="0">
                  <a:solidFill>
                    <a:srgbClr val="FFFFFF"/>
                  </a:solidFill>
                  <a:latin typeface="Gen Shin Gothic P Bold"/>
                  <a:cs typeface="Gen Shin Gothic P Bold"/>
                </a:rPr>
                <a:t>/JAXA</a:t>
              </a:r>
              <a:endParaRPr sz="1950" dirty="0">
                <a:latin typeface="Gen Shin Gothic P Regular"/>
                <a:cs typeface="Gen Shin Gothic P Regular"/>
              </a:endParaRPr>
            </a:p>
          </p:txBody>
        </p:sp>
      </p:grpSp>
      <p:pic>
        <p:nvPicPr>
          <p:cNvPr id="13" name="図 12" descr="挿絵 が含まれている画像&#10;&#10;自動的に生成された説明">
            <a:extLst>
              <a:ext uri="{FF2B5EF4-FFF2-40B4-BE49-F238E27FC236}">
                <a16:creationId xmlns:a16="http://schemas.microsoft.com/office/drawing/2014/main" id="{6467B88A-9B3C-0C49-B0FD-D2553B9C4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10488" y="4094827"/>
            <a:ext cx="4874260"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chap</a:t>
            </a:r>
            <a:r>
              <a:rPr sz="8250" b="1" spc="-110" dirty="0">
                <a:solidFill>
                  <a:srgbClr val="FFFFFF"/>
                </a:solidFill>
                <a:latin typeface="Gen Shin Gothic P Bold"/>
                <a:cs typeface="Gen Shin Gothic P Bold"/>
              </a:rPr>
              <a:t>t</a:t>
            </a:r>
            <a:r>
              <a:rPr sz="8250" b="1" spc="-25" dirty="0">
                <a:solidFill>
                  <a:srgbClr val="FFFFFF"/>
                </a:solidFill>
                <a:latin typeface="Gen Shin Gothic P Bold"/>
                <a:cs typeface="Gen Shin Gothic P Bold"/>
              </a:rPr>
              <a:t>e</a:t>
            </a:r>
            <a:r>
              <a:rPr sz="8250" b="1" spc="-755" dirty="0">
                <a:solidFill>
                  <a:srgbClr val="FFFFFF"/>
                </a:solidFill>
                <a:latin typeface="Gen Shin Gothic P Bold"/>
                <a:cs typeface="Gen Shin Gothic P Bold"/>
              </a:rPr>
              <a:t>r</a:t>
            </a:r>
            <a:r>
              <a:rPr sz="8250" b="1" spc="-25" dirty="0">
                <a:solidFill>
                  <a:srgbClr val="FFFFFF"/>
                </a:solidFill>
                <a:latin typeface="Gen Shin Gothic P Bold"/>
                <a:cs typeface="Gen Shin Gothic P Bold"/>
              </a:rPr>
              <a:t>.2</a:t>
            </a:r>
            <a:endParaRPr sz="8250" dirty="0">
              <a:latin typeface="Gen Shin Gothic P Regular"/>
              <a:cs typeface="Gen Shin Gothic P Regular"/>
            </a:endParaRPr>
          </a:p>
        </p:txBody>
      </p:sp>
      <p:sp>
        <p:nvSpPr>
          <p:cNvPr id="3" name="object 3"/>
          <p:cNvSpPr txBox="1"/>
          <p:nvPr/>
        </p:nvSpPr>
        <p:spPr>
          <a:xfrm>
            <a:off x="4710052" y="5634047"/>
            <a:ext cx="10679430"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様々な場所にあ</a:t>
            </a:r>
            <a:r>
              <a:rPr sz="8250" b="1" spc="-25" dirty="0">
                <a:solidFill>
                  <a:srgbClr val="FFFFFF"/>
                </a:solidFill>
                <a:latin typeface="Gen Shin Gothic P Bold"/>
                <a:cs typeface="Gen Shin Gothic P Bold"/>
              </a:rPr>
              <a:t>るJ</a:t>
            </a:r>
            <a:r>
              <a:rPr sz="8250" b="1" spc="-80" dirty="0">
                <a:solidFill>
                  <a:srgbClr val="FFFFFF"/>
                </a:solidFill>
                <a:latin typeface="Gen Shin Gothic P Bold"/>
                <a:cs typeface="Gen Shin Gothic P Bold"/>
              </a:rPr>
              <a:t>A</a:t>
            </a:r>
            <a:r>
              <a:rPr sz="8250" b="1" spc="-70" dirty="0">
                <a:solidFill>
                  <a:srgbClr val="FFFFFF"/>
                </a:solidFill>
                <a:latin typeface="Gen Shin Gothic P Bold"/>
                <a:cs typeface="Gen Shin Gothic P Bold"/>
              </a:rPr>
              <a:t>X</a:t>
            </a:r>
            <a:r>
              <a:rPr sz="8250" b="1" spc="-5" dirty="0">
                <a:solidFill>
                  <a:srgbClr val="FFFFFF"/>
                </a:solidFill>
                <a:latin typeface="Gen Shin Gothic P Bold"/>
                <a:cs typeface="Gen Shin Gothic P Bold"/>
              </a:rPr>
              <a:t>A</a:t>
            </a:r>
            <a:endParaRPr sz="8250" dirty="0">
              <a:latin typeface="Gen Shin Gothic P Regular"/>
              <a:cs typeface="Gen Shin Gothic P Regular"/>
            </a:endParaRPr>
          </a:p>
        </p:txBody>
      </p:sp>
      <p:sp>
        <p:nvSpPr>
          <p:cNvPr id="4" name="object 4"/>
          <p:cNvSpPr txBox="1"/>
          <p:nvPr/>
        </p:nvSpPr>
        <p:spPr>
          <a:xfrm>
            <a:off x="5073388" y="5276058"/>
            <a:ext cx="4750061" cy="461665"/>
          </a:xfrm>
          <a:prstGeom prst="rect">
            <a:avLst/>
          </a:prstGeom>
        </p:spPr>
        <p:txBody>
          <a:bodyPr vert="horz" wrap="square" lIns="0" tIns="15240" rIns="0" bIns="0" rtlCol="0">
            <a:spAutoFit/>
          </a:bodyPr>
          <a:lstStyle/>
          <a:p>
            <a:pPr marL="12700">
              <a:lnSpc>
                <a:spcPct val="100000"/>
              </a:lnSpc>
              <a:spcBef>
                <a:spcPts val="120"/>
              </a:spcBef>
              <a:tabLst>
                <a:tab pos="3370579" algn="l"/>
              </a:tabLst>
            </a:pPr>
            <a:r>
              <a:rPr sz="2900" b="1" spc="10" dirty="0">
                <a:solidFill>
                  <a:srgbClr val="FFFFFF"/>
                </a:solidFill>
                <a:latin typeface="Gen Shin Gothic P Bold"/>
                <a:cs typeface="Gen Shin Gothic P Bold"/>
              </a:rPr>
              <a:t>さまざ</a:t>
            </a:r>
            <a:r>
              <a:rPr sz="2900" b="1" spc="15" dirty="0">
                <a:solidFill>
                  <a:srgbClr val="FFFFFF"/>
                </a:solidFill>
                <a:latin typeface="Gen Shin Gothic P Bold"/>
                <a:cs typeface="Gen Shin Gothic P Bold"/>
              </a:rPr>
              <a:t>ま</a:t>
            </a:r>
            <a:r>
              <a:rPr sz="2900" b="1"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ば</a:t>
            </a:r>
            <a:r>
              <a:rPr sz="2900" b="1" spc="10" dirty="0">
                <a:solidFill>
                  <a:srgbClr val="FFFFFF"/>
                </a:solidFill>
                <a:latin typeface="Gen Shin Gothic P Bold"/>
                <a:cs typeface="Gen Shin Gothic P Bold"/>
              </a:rPr>
              <a:t>し</a:t>
            </a:r>
            <a:r>
              <a:rPr sz="2900" b="1" spc="15" dirty="0">
                <a:solidFill>
                  <a:srgbClr val="FFFFFF"/>
                </a:solidFill>
                <a:latin typeface="Gen Shin Gothic P Bold"/>
                <a:cs typeface="Gen Shin Gothic P Bold"/>
              </a:rPr>
              <a:t>ょ</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E668AE9C-BBC2-4648-A0CF-072CA2DA6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17396" y="814902"/>
            <a:ext cx="2069464"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施設部</a:t>
            </a:r>
            <a:endParaRPr sz="5350">
              <a:latin typeface="Gen Shin Gothic P Regular"/>
              <a:cs typeface="Gen Shin Gothic P Regular"/>
            </a:endParaRPr>
          </a:p>
        </p:txBody>
      </p:sp>
      <p:sp>
        <p:nvSpPr>
          <p:cNvPr id="3" name="object 3"/>
          <p:cNvSpPr txBox="1">
            <a:spLocks noGrp="1"/>
          </p:cNvSpPr>
          <p:nvPr>
            <p:ph type="title"/>
          </p:nvPr>
        </p:nvSpPr>
        <p:spPr>
          <a:xfrm>
            <a:off x="9383575" y="545135"/>
            <a:ext cx="1411072" cy="371255"/>
          </a:xfrm>
          <a:prstGeom prst="rect">
            <a:avLst/>
          </a:prstGeom>
        </p:spPr>
        <p:txBody>
          <a:bodyPr vert="horz" wrap="square" lIns="0" tIns="17145" rIns="0" bIns="0" rtlCol="0">
            <a:spAutoFit/>
          </a:bodyPr>
          <a:lstStyle/>
          <a:p>
            <a:pPr marL="12700">
              <a:lnSpc>
                <a:spcPct val="100000"/>
              </a:lnSpc>
              <a:spcBef>
                <a:spcPts val="135"/>
              </a:spcBef>
            </a:pPr>
            <a:r>
              <a:rPr sz="2300" spc="310" dirty="0"/>
              <a:t>しせつ</a:t>
            </a:r>
            <a:r>
              <a:rPr sz="2300" spc="35" dirty="0"/>
              <a:t>ぶ</a:t>
            </a:r>
            <a:endParaRPr sz="2300" dirty="0"/>
          </a:p>
        </p:txBody>
      </p:sp>
      <p:grpSp>
        <p:nvGrpSpPr>
          <p:cNvPr id="4" name="object 4"/>
          <p:cNvGrpSpPr/>
          <p:nvPr/>
        </p:nvGrpSpPr>
        <p:grpSpPr>
          <a:xfrm>
            <a:off x="2778637" y="2222602"/>
            <a:ext cx="14547215" cy="8395335"/>
            <a:chOff x="2778637" y="2222602"/>
            <a:chExt cx="14547215" cy="8395335"/>
          </a:xfrm>
        </p:grpSpPr>
        <p:pic>
          <p:nvPicPr>
            <p:cNvPr id="5" name="object 5"/>
            <p:cNvPicPr/>
            <p:nvPr/>
          </p:nvPicPr>
          <p:blipFill>
            <a:blip r:embed="rId3" cstate="print"/>
            <a:stretch>
              <a:fillRect/>
            </a:stretch>
          </p:blipFill>
          <p:spPr>
            <a:xfrm>
              <a:off x="2778637" y="2222602"/>
              <a:ext cx="14546824" cy="8394872"/>
            </a:xfrm>
            <a:prstGeom prst="rect">
              <a:avLst/>
            </a:prstGeom>
          </p:spPr>
        </p:pic>
        <p:sp>
          <p:nvSpPr>
            <p:cNvPr id="6" name="object 6"/>
            <p:cNvSpPr/>
            <p:nvPr/>
          </p:nvSpPr>
          <p:spPr>
            <a:xfrm>
              <a:off x="11893156" y="6703535"/>
              <a:ext cx="5432425" cy="699770"/>
            </a:xfrm>
            <a:custGeom>
              <a:avLst/>
              <a:gdLst/>
              <a:ahLst/>
              <a:cxnLst/>
              <a:rect l="l" t="t" r="r" b="b"/>
              <a:pathLst>
                <a:path w="5432425" h="699770">
                  <a:moveTo>
                    <a:pt x="5432298" y="459740"/>
                  </a:moveTo>
                  <a:lnTo>
                    <a:pt x="321652" y="459740"/>
                  </a:lnTo>
                  <a:lnTo>
                    <a:pt x="321652" y="0"/>
                  </a:lnTo>
                  <a:lnTo>
                    <a:pt x="0" y="0"/>
                  </a:lnTo>
                  <a:lnTo>
                    <a:pt x="0" y="459740"/>
                  </a:lnTo>
                  <a:lnTo>
                    <a:pt x="0" y="699770"/>
                  </a:lnTo>
                  <a:lnTo>
                    <a:pt x="5432298" y="699770"/>
                  </a:lnTo>
                  <a:lnTo>
                    <a:pt x="5432298" y="459740"/>
                  </a:lnTo>
                  <a:close/>
                </a:path>
              </a:pathLst>
            </a:custGeom>
            <a:solidFill>
              <a:srgbClr val="F7FAFD"/>
            </a:solidFill>
          </p:spPr>
          <p:txBody>
            <a:bodyPr wrap="square" lIns="0" tIns="0" rIns="0" bIns="0" rtlCol="0"/>
            <a:lstStyle/>
            <a:p>
              <a:endParaRPr/>
            </a:p>
          </p:txBody>
        </p:sp>
        <p:pic>
          <p:nvPicPr>
            <p:cNvPr id="7" name="object 7"/>
            <p:cNvPicPr/>
            <p:nvPr/>
          </p:nvPicPr>
          <p:blipFill>
            <a:blip r:embed="rId4" cstate="print"/>
            <a:stretch>
              <a:fillRect/>
            </a:stretch>
          </p:blipFill>
          <p:spPr>
            <a:xfrm>
              <a:off x="8313883" y="5909757"/>
              <a:ext cx="1120384" cy="1120384"/>
            </a:xfrm>
            <a:prstGeom prst="rect">
              <a:avLst/>
            </a:prstGeom>
          </p:spPr>
        </p:pic>
        <p:pic>
          <p:nvPicPr>
            <p:cNvPr id="8" name="object 8"/>
            <p:cNvPicPr/>
            <p:nvPr/>
          </p:nvPicPr>
          <p:blipFill>
            <a:blip r:embed="rId5" cstate="print"/>
            <a:stretch>
              <a:fillRect/>
            </a:stretch>
          </p:blipFill>
          <p:spPr>
            <a:xfrm>
              <a:off x="8680364" y="6272060"/>
              <a:ext cx="816729" cy="387422"/>
            </a:xfrm>
            <a:prstGeom prst="rect">
              <a:avLst/>
            </a:prstGeom>
          </p:spPr>
        </p:pic>
        <p:sp>
          <p:nvSpPr>
            <p:cNvPr id="9" name="object 9"/>
            <p:cNvSpPr/>
            <p:nvPr/>
          </p:nvSpPr>
          <p:spPr>
            <a:xfrm>
              <a:off x="8786157" y="6383571"/>
              <a:ext cx="600710" cy="170180"/>
            </a:xfrm>
            <a:custGeom>
              <a:avLst/>
              <a:gdLst/>
              <a:ahLst/>
              <a:cxnLst/>
              <a:rect l="l" t="t" r="r" b="b"/>
              <a:pathLst>
                <a:path w="600709" h="170179">
                  <a:moveTo>
                    <a:pt x="85044" y="0"/>
                  </a:moveTo>
                  <a:lnTo>
                    <a:pt x="51970" y="6693"/>
                  </a:lnTo>
                  <a:lnTo>
                    <a:pt x="24935" y="24935"/>
                  </a:lnTo>
                  <a:lnTo>
                    <a:pt x="6693" y="51970"/>
                  </a:lnTo>
                  <a:lnTo>
                    <a:pt x="0" y="85044"/>
                  </a:lnTo>
                  <a:lnTo>
                    <a:pt x="6693" y="118113"/>
                  </a:lnTo>
                  <a:lnTo>
                    <a:pt x="24935" y="145150"/>
                  </a:lnTo>
                  <a:lnTo>
                    <a:pt x="51970" y="163394"/>
                  </a:lnTo>
                  <a:lnTo>
                    <a:pt x="85044" y="170089"/>
                  </a:lnTo>
                  <a:lnTo>
                    <a:pt x="111688" y="165753"/>
                  </a:lnTo>
                  <a:lnTo>
                    <a:pt x="135137" y="153620"/>
                  </a:lnTo>
                  <a:lnTo>
                    <a:pt x="153764" y="135006"/>
                  </a:lnTo>
                  <a:lnTo>
                    <a:pt x="165942" y="111221"/>
                  </a:lnTo>
                  <a:lnTo>
                    <a:pt x="600107" y="111221"/>
                  </a:lnTo>
                  <a:lnTo>
                    <a:pt x="600107" y="58867"/>
                  </a:lnTo>
                  <a:lnTo>
                    <a:pt x="165942" y="58867"/>
                  </a:lnTo>
                  <a:lnTo>
                    <a:pt x="153770" y="35083"/>
                  </a:lnTo>
                  <a:lnTo>
                    <a:pt x="135145" y="16468"/>
                  </a:lnTo>
                  <a:lnTo>
                    <a:pt x="111693" y="4335"/>
                  </a:lnTo>
                  <a:lnTo>
                    <a:pt x="85044" y="0"/>
                  </a:lnTo>
                  <a:close/>
                </a:path>
              </a:pathLst>
            </a:custGeom>
            <a:solidFill>
              <a:srgbClr val="FF0000"/>
            </a:solidFill>
          </p:spPr>
          <p:txBody>
            <a:bodyPr wrap="square" lIns="0" tIns="0" rIns="0" bIns="0" rtlCol="0"/>
            <a:lstStyle/>
            <a:p>
              <a:endParaRPr/>
            </a:p>
          </p:txBody>
        </p:sp>
        <p:sp>
          <p:nvSpPr>
            <p:cNvPr id="10" name="object 10"/>
            <p:cNvSpPr/>
            <p:nvPr/>
          </p:nvSpPr>
          <p:spPr>
            <a:xfrm>
              <a:off x="8775684" y="6373099"/>
              <a:ext cx="621665" cy="191135"/>
            </a:xfrm>
            <a:custGeom>
              <a:avLst/>
              <a:gdLst/>
              <a:ahLst/>
              <a:cxnLst/>
              <a:rect l="l" t="t" r="r" b="b"/>
              <a:pathLst>
                <a:path w="621665" h="191134">
                  <a:moveTo>
                    <a:pt x="95515" y="0"/>
                  </a:moveTo>
                  <a:lnTo>
                    <a:pt x="58371" y="7517"/>
                  </a:lnTo>
                  <a:lnTo>
                    <a:pt x="28007" y="28007"/>
                  </a:lnTo>
                  <a:lnTo>
                    <a:pt x="7517" y="58371"/>
                  </a:lnTo>
                  <a:lnTo>
                    <a:pt x="0" y="95515"/>
                  </a:lnTo>
                  <a:lnTo>
                    <a:pt x="7517" y="132659"/>
                  </a:lnTo>
                  <a:lnTo>
                    <a:pt x="28007" y="163023"/>
                  </a:lnTo>
                  <a:lnTo>
                    <a:pt x="58371" y="183513"/>
                  </a:lnTo>
                  <a:lnTo>
                    <a:pt x="95515" y="191030"/>
                  </a:lnTo>
                  <a:lnTo>
                    <a:pt x="123628" y="186744"/>
                  </a:lnTo>
                  <a:lnTo>
                    <a:pt x="148697" y="174696"/>
                  </a:lnTo>
                  <a:lnTo>
                    <a:pt x="153780" y="170089"/>
                  </a:lnTo>
                  <a:lnTo>
                    <a:pt x="95515" y="170089"/>
                  </a:lnTo>
                  <a:lnTo>
                    <a:pt x="66489" y="164228"/>
                  </a:lnTo>
                  <a:lnTo>
                    <a:pt x="42785" y="148245"/>
                  </a:lnTo>
                  <a:lnTo>
                    <a:pt x="26802" y="124541"/>
                  </a:lnTo>
                  <a:lnTo>
                    <a:pt x="20941" y="95515"/>
                  </a:lnTo>
                  <a:lnTo>
                    <a:pt x="26802" y="66489"/>
                  </a:lnTo>
                  <a:lnTo>
                    <a:pt x="42785" y="42785"/>
                  </a:lnTo>
                  <a:lnTo>
                    <a:pt x="66489" y="26802"/>
                  </a:lnTo>
                  <a:lnTo>
                    <a:pt x="95515" y="20941"/>
                  </a:lnTo>
                  <a:lnTo>
                    <a:pt x="153780" y="20941"/>
                  </a:lnTo>
                  <a:lnTo>
                    <a:pt x="148697" y="16334"/>
                  </a:lnTo>
                  <a:lnTo>
                    <a:pt x="123628" y="4285"/>
                  </a:lnTo>
                  <a:lnTo>
                    <a:pt x="95515" y="0"/>
                  </a:lnTo>
                  <a:close/>
                </a:path>
                <a:path w="621665" h="191134">
                  <a:moveTo>
                    <a:pt x="153780" y="20941"/>
                  </a:moveTo>
                  <a:lnTo>
                    <a:pt x="95515" y="20941"/>
                  </a:lnTo>
                  <a:lnTo>
                    <a:pt x="120986" y="25410"/>
                  </a:lnTo>
                  <a:lnTo>
                    <a:pt x="142671" y="37763"/>
                  </a:lnTo>
                  <a:lnTo>
                    <a:pt x="158999" y="56422"/>
                  </a:lnTo>
                  <a:lnTo>
                    <a:pt x="168403" y="79809"/>
                  </a:lnTo>
                  <a:lnTo>
                    <a:pt x="600117" y="79809"/>
                  </a:lnTo>
                  <a:lnTo>
                    <a:pt x="600117" y="111221"/>
                  </a:lnTo>
                  <a:lnTo>
                    <a:pt x="168403" y="111221"/>
                  </a:lnTo>
                  <a:lnTo>
                    <a:pt x="158999" y="134608"/>
                  </a:lnTo>
                  <a:lnTo>
                    <a:pt x="142671" y="153267"/>
                  </a:lnTo>
                  <a:lnTo>
                    <a:pt x="120986" y="165620"/>
                  </a:lnTo>
                  <a:lnTo>
                    <a:pt x="95515" y="170089"/>
                  </a:lnTo>
                  <a:lnTo>
                    <a:pt x="153780" y="170089"/>
                  </a:lnTo>
                  <a:lnTo>
                    <a:pt x="169218" y="156097"/>
                  </a:lnTo>
                  <a:lnTo>
                    <a:pt x="183690" y="132163"/>
                  </a:lnTo>
                  <a:lnTo>
                    <a:pt x="621059" y="132163"/>
                  </a:lnTo>
                  <a:lnTo>
                    <a:pt x="621059" y="58867"/>
                  </a:lnTo>
                  <a:lnTo>
                    <a:pt x="183690" y="58867"/>
                  </a:lnTo>
                  <a:lnTo>
                    <a:pt x="169218" y="34932"/>
                  </a:lnTo>
                  <a:lnTo>
                    <a:pt x="153780" y="20941"/>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9304805" y="6226365"/>
              <a:ext cx="1811457" cy="534009"/>
            </a:xfrm>
            <a:prstGeom prst="rect">
              <a:avLst/>
            </a:prstGeom>
          </p:spPr>
        </p:pic>
        <p:sp>
          <p:nvSpPr>
            <p:cNvPr id="12" name="object 12"/>
            <p:cNvSpPr/>
            <p:nvPr/>
          </p:nvSpPr>
          <p:spPr>
            <a:xfrm>
              <a:off x="9447971" y="6375929"/>
              <a:ext cx="168275" cy="186690"/>
            </a:xfrm>
            <a:custGeom>
              <a:avLst/>
              <a:gdLst/>
              <a:ahLst/>
              <a:cxnLst/>
              <a:rect l="l" t="t" r="r" b="b"/>
              <a:pathLst>
                <a:path w="168275" h="186690">
                  <a:moveTo>
                    <a:pt x="113996" y="46752"/>
                  </a:moveTo>
                  <a:lnTo>
                    <a:pt x="119035" y="40094"/>
                  </a:lnTo>
                  <a:lnTo>
                    <a:pt x="123869" y="33174"/>
                  </a:lnTo>
                  <a:lnTo>
                    <a:pt x="128292" y="26329"/>
                  </a:lnTo>
                  <a:lnTo>
                    <a:pt x="132100" y="19894"/>
                  </a:lnTo>
                  <a:lnTo>
                    <a:pt x="133095" y="19695"/>
                  </a:lnTo>
                  <a:lnTo>
                    <a:pt x="134289" y="19098"/>
                  </a:lnTo>
                  <a:lnTo>
                    <a:pt x="134885" y="18303"/>
                  </a:lnTo>
                  <a:lnTo>
                    <a:pt x="124540" y="11737"/>
                  </a:lnTo>
                  <a:lnTo>
                    <a:pt x="122352" y="12523"/>
                  </a:lnTo>
                  <a:lnTo>
                    <a:pt x="71024" y="12523"/>
                  </a:lnTo>
                  <a:lnTo>
                    <a:pt x="75201" y="5371"/>
                  </a:lnTo>
                  <a:lnTo>
                    <a:pt x="77788" y="5371"/>
                  </a:lnTo>
                  <a:lnTo>
                    <a:pt x="79180" y="4376"/>
                  </a:lnTo>
                  <a:lnTo>
                    <a:pt x="79379" y="2785"/>
                  </a:lnTo>
                  <a:lnTo>
                    <a:pt x="62270" y="0"/>
                  </a:lnTo>
                  <a:lnTo>
                    <a:pt x="52783" y="15999"/>
                  </a:lnTo>
                  <a:lnTo>
                    <a:pt x="39938" y="32801"/>
                  </a:lnTo>
                  <a:lnTo>
                    <a:pt x="23886" y="49267"/>
                  </a:lnTo>
                  <a:lnTo>
                    <a:pt x="4774" y="64259"/>
                  </a:lnTo>
                  <a:lnTo>
                    <a:pt x="7957" y="66249"/>
                  </a:lnTo>
                  <a:lnTo>
                    <a:pt x="12334" y="70626"/>
                  </a:lnTo>
                  <a:lnTo>
                    <a:pt x="14722" y="73599"/>
                  </a:lnTo>
                  <a:lnTo>
                    <a:pt x="20889" y="69223"/>
                  </a:lnTo>
                  <a:lnTo>
                    <a:pt x="26658" y="64458"/>
                  </a:lnTo>
                  <a:lnTo>
                    <a:pt x="32030" y="59485"/>
                  </a:lnTo>
                  <a:lnTo>
                    <a:pt x="32030" y="96688"/>
                  </a:lnTo>
                  <a:lnTo>
                    <a:pt x="31026" y="116934"/>
                  </a:lnTo>
                  <a:lnTo>
                    <a:pt x="26683" y="137944"/>
                  </a:lnTo>
                  <a:lnTo>
                    <a:pt x="17006" y="158321"/>
                  </a:lnTo>
                  <a:lnTo>
                    <a:pt x="0" y="176664"/>
                  </a:lnTo>
                  <a:lnTo>
                    <a:pt x="2785" y="178654"/>
                  </a:lnTo>
                  <a:lnTo>
                    <a:pt x="7559" y="183627"/>
                  </a:lnTo>
                  <a:lnTo>
                    <a:pt x="9350" y="186214"/>
                  </a:lnTo>
                  <a:lnTo>
                    <a:pt x="20143" y="176072"/>
                  </a:lnTo>
                  <a:lnTo>
                    <a:pt x="28548" y="164922"/>
                  </a:lnTo>
                  <a:lnTo>
                    <a:pt x="34865" y="153029"/>
                  </a:lnTo>
                  <a:lnTo>
                    <a:pt x="39391" y="140655"/>
                  </a:lnTo>
                  <a:lnTo>
                    <a:pt x="154780" y="140655"/>
                  </a:lnTo>
                  <a:lnTo>
                    <a:pt x="154780" y="167513"/>
                  </a:lnTo>
                  <a:lnTo>
                    <a:pt x="154780" y="173073"/>
                  </a:lnTo>
                  <a:lnTo>
                    <a:pt x="153984" y="173073"/>
                  </a:lnTo>
                  <a:lnTo>
                    <a:pt x="138665" y="173073"/>
                  </a:lnTo>
                  <a:lnTo>
                    <a:pt x="132908" y="173040"/>
                  </a:lnTo>
                  <a:lnTo>
                    <a:pt x="126480" y="172954"/>
                  </a:lnTo>
                  <a:lnTo>
                    <a:pt x="119529" y="172830"/>
                  </a:lnTo>
                  <a:lnTo>
                    <a:pt x="112206" y="172685"/>
                  </a:lnTo>
                  <a:lnTo>
                    <a:pt x="114394" y="176266"/>
                  </a:lnTo>
                  <a:lnTo>
                    <a:pt x="116781" y="182036"/>
                  </a:lnTo>
                  <a:lnTo>
                    <a:pt x="117577" y="185816"/>
                  </a:lnTo>
                  <a:lnTo>
                    <a:pt x="131587" y="185751"/>
                  </a:lnTo>
                  <a:lnTo>
                    <a:pt x="168110" y="176863"/>
                  </a:lnTo>
                  <a:lnTo>
                    <a:pt x="168110" y="167513"/>
                  </a:lnTo>
                  <a:lnTo>
                    <a:pt x="168110" y="46752"/>
                  </a:lnTo>
                  <a:lnTo>
                    <a:pt x="113996" y="46752"/>
                  </a:lnTo>
                  <a:close/>
                </a:path>
                <a:path w="168275" h="186690">
                  <a:moveTo>
                    <a:pt x="91714" y="58689"/>
                  </a:moveTo>
                  <a:lnTo>
                    <a:pt x="91714" y="87128"/>
                  </a:lnTo>
                  <a:lnTo>
                    <a:pt x="44961" y="87128"/>
                  </a:lnTo>
                  <a:lnTo>
                    <a:pt x="44961" y="58689"/>
                  </a:lnTo>
                  <a:lnTo>
                    <a:pt x="91714" y="58689"/>
                  </a:lnTo>
                  <a:close/>
                </a:path>
                <a:path w="168275" h="186690">
                  <a:moveTo>
                    <a:pt x="104646" y="87128"/>
                  </a:moveTo>
                  <a:lnTo>
                    <a:pt x="104646" y="58689"/>
                  </a:lnTo>
                  <a:lnTo>
                    <a:pt x="154780" y="58689"/>
                  </a:lnTo>
                  <a:lnTo>
                    <a:pt x="154780" y="87128"/>
                  </a:lnTo>
                  <a:lnTo>
                    <a:pt x="104646" y="87128"/>
                  </a:lnTo>
                  <a:close/>
                </a:path>
                <a:path w="168275" h="186690">
                  <a:moveTo>
                    <a:pt x="91714" y="128718"/>
                  </a:moveTo>
                  <a:lnTo>
                    <a:pt x="42176" y="128718"/>
                  </a:lnTo>
                  <a:lnTo>
                    <a:pt x="43451" y="121006"/>
                  </a:lnTo>
                  <a:lnTo>
                    <a:pt x="44315" y="113424"/>
                  </a:lnTo>
                  <a:lnTo>
                    <a:pt x="44806" y="106029"/>
                  </a:lnTo>
                  <a:lnTo>
                    <a:pt x="44961" y="98876"/>
                  </a:lnTo>
                  <a:lnTo>
                    <a:pt x="91714" y="98876"/>
                  </a:lnTo>
                  <a:lnTo>
                    <a:pt x="91714" y="128718"/>
                  </a:lnTo>
                  <a:close/>
                </a:path>
                <a:path w="168275" h="186690">
                  <a:moveTo>
                    <a:pt x="104646" y="98876"/>
                  </a:moveTo>
                  <a:lnTo>
                    <a:pt x="154780" y="98876"/>
                  </a:lnTo>
                  <a:lnTo>
                    <a:pt x="154780" y="128718"/>
                  </a:lnTo>
                  <a:lnTo>
                    <a:pt x="104646" y="128718"/>
                  </a:lnTo>
                  <a:lnTo>
                    <a:pt x="104646" y="98876"/>
                  </a:lnTo>
                  <a:close/>
                </a:path>
                <a:path w="168275" h="186690">
                  <a:moveTo>
                    <a:pt x="44961" y="46752"/>
                  </a:moveTo>
                  <a:lnTo>
                    <a:pt x="50035" y="41054"/>
                  </a:lnTo>
                  <a:lnTo>
                    <a:pt x="54809" y="35337"/>
                  </a:lnTo>
                  <a:lnTo>
                    <a:pt x="59286" y="29658"/>
                  </a:lnTo>
                  <a:lnTo>
                    <a:pt x="63464" y="24072"/>
                  </a:lnTo>
                  <a:lnTo>
                    <a:pt x="114195" y="24072"/>
                  </a:lnTo>
                  <a:lnTo>
                    <a:pt x="110825" y="29966"/>
                  </a:lnTo>
                  <a:lnTo>
                    <a:pt x="107083" y="35860"/>
                  </a:lnTo>
                  <a:lnTo>
                    <a:pt x="103116" y="41530"/>
                  </a:lnTo>
                  <a:lnTo>
                    <a:pt x="99075" y="46752"/>
                  </a:lnTo>
                  <a:lnTo>
                    <a:pt x="44961" y="46752"/>
                  </a:lnTo>
                  <a:close/>
                </a:path>
              </a:pathLst>
            </a:custGeom>
            <a:ln w="76259">
              <a:solidFill>
                <a:srgbClr val="FFFFFF"/>
              </a:solidFill>
            </a:ln>
          </p:spPr>
          <p:txBody>
            <a:bodyPr wrap="square" lIns="0" tIns="0" rIns="0" bIns="0" rtlCol="0"/>
            <a:lstStyle/>
            <a:p>
              <a:endParaRPr/>
            </a:p>
          </p:txBody>
        </p:sp>
        <p:sp>
          <p:nvSpPr>
            <p:cNvPr id="13" name="object 13"/>
            <p:cNvSpPr/>
            <p:nvPr/>
          </p:nvSpPr>
          <p:spPr>
            <a:xfrm>
              <a:off x="9651299" y="6390450"/>
              <a:ext cx="165100" cy="169545"/>
            </a:xfrm>
            <a:custGeom>
              <a:avLst/>
              <a:gdLst/>
              <a:ahLst/>
              <a:cxnLst/>
              <a:rect l="l" t="t" r="r" b="b"/>
              <a:pathLst>
                <a:path w="165100" h="169545">
                  <a:moveTo>
                    <a:pt x="0" y="169303"/>
                  </a:moveTo>
                  <a:lnTo>
                    <a:pt x="13329" y="169303"/>
                  </a:lnTo>
                  <a:lnTo>
                    <a:pt x="13329" y="156770"/>
                  </a:lnTo>
                  <a:lnTo>
                    <a:pt x="151000" y="156770"/>
                  </a:lnTo>
                  <a:lnTo>
                    <a:pt x="151000" y="169303"/>
                  </a:lnTo>
                  <a:lnTo>
                    <a:pt x="164727" y="169303"/>
                  </a:lnTo>
                  <a:lnTo>
                    <a:pt x="164727" y="0"/>
                  </a:lnTo>
                  <a:lnTo>
                    <a:pt x="0" y="0"/>
                  </a:lnTo>
                  <a:lnTo>
                    <a:pt x="0" y="169303"/>
                  </a:lnTo>
                  <a:close/>
                </a:path>
                <a:path w="165100" h="169545">
                  <a:moveTo>
                    <a:pt x="74207" y="70825"/>
                  </a:moveTo>
                  <a:lnTo>
                    <a:pt x="13329" y="70825"/>
                  </a:lnTo>
                  <a:lnTo>
                    <a:pt x="13329" y="13130"/>
                  </a:lnTo>
                  <a:lnTo>
                    <a:pt x="74207" y="13130"/>
                  </a:lnTo>
                  <a:lnTo>
                    <a:pt x="74207" y="70825"/>
                  </a:lnTo>
                  <a:close/>
                </a:path>
                <a:path w="165100" h="169545">
                  <a:moveTo>
                    <a:pt x="87735" y="70825"/>
                  </a:moveTo>
                  <a:lnTo>
                    <a:pt x="87735" y="13130"/>
                  </a:lnTo>
                  <a:lnTo>
                    <a:pt x="151000" y="13130"/>
                  </a:lnTo>
                  <a:lnTo>
                    <a:pt x="151000" y="70825"/>
                  </a:lnTo>
                  <a:lnTo>
                    <a:pt x="87735" y="70825"/>
                  </a:lnTo>
                  <a:close/>
                </a:path>
                <a:path w="165100" h="169545">
                  <a:moveTo>
                    <a:pt x="74207" y="84154"/>
                  </a:moveTo>
                  <a:lnTo>
                    <a:pt x="74207" y="143440"/>
                  </a:lnTo>
                  <a:lnTo>
                    <a:pt x="13329" y="143440"/>
                  </a:lnTo>
                  <a:lnTo>
                    <a:pt x="13329" y="84154"/>
                  </a:lnTo>
                  <a:lnTo>
                    <a:pt x="74207" y="84154"/>
                  </a:lnTo>
                  <a:close/>
                </a:path>
                <a:path w="165100" h="169545">
                  <a:moveTo>
                    <a:pt x="87735" y="84154"/>
                  </a:moveTo>
                  <a:lnTo>
                    <a:pt x="151000" y="84154"/>
                  </a:lnTo>
                  <a:lnTo>
                    <a:pt x="151000" y="143440"/>
                  </a:lnTo>
                  <a:lnTo>
                    <a:pt x="87735" y="143440"/>
                  </a:lnTo>
                  <a:lnTo>
                    <a:pt x="87735" y="84154"/>
                  </a:lnTo>
                  <a:close/>
                </a:path>
              </a:pathLst>
            </a:custGeom>
            <a:ln w="76259">
              <a:solidFill>
                <a:srgbClr val="FFFFFF"/>
              </a:solidFill>
            </a:ln>
          </p:spPr>
          <p:txBody>
            <a:bodyPr wrap="square" lIns="0" tIns="0" rIns="0" bIns="0" rtlCol="0"/>
            <a:lstStyle/>
            <a:p>
              <a:endParaRPr/>
            </a:p>
          </p:txBody>
        </p:sp>
        <p:sp>
          <p:nvSpPr>
            <p:cNvPr id="14" name="object 14"/>
            <p:cNvSpPr/>
            <p:nvPr/>
          </p:nvSpPr>
          <p:spPr>
            <a:xfrm>
              <a:off x="9835121" y="6376326"/>
              <a:ext cx="178435" cy="185420"/>
            </a:xfrm>
            <a:custGeom>
              <a:avLst/>
              <a:gdLst/>
              <a:ahLst/>
              <a:cxnLst/>
              <a:rect l="l" t="t" r="r" b="b"/>
              <a:pathLst>
                <a:path w="178434" h="185420">
                  <a:moveTo>
                    <a:pt x="158162" y="37203"/>
                  </a:moveTo>
                  <a:lnTo>
                    <a:pt x="158162" y="69631"/>
                  </a:lnTo>
                  <a:lnTo>
                    <a:pt x="171890" y="69631"/>
                  </a:lnTo>
                  <a:lnTo>
                    <a:pt x="171890" y="24669"/>
                  </a:lnTo>
                  <a:lnTo>
                    <a:pt x="95295" y="24669"/>
                  </a:lnTo>
                  <a:lnTo>
                    <a:pt x="95295" y="3978"/>
                  </a:lnTo>
                  <a:lnTo>
                    <a:pt x="98080" y="3581"/>
                  </a:lnTo>
                  <a:lnTo>
                    <a:pt x="99075" y="2586"/>
                  </a:lnTo>
                  <a:lnTo>
                    <a:pt x="99274" y="1193"/>
                  </a:lnTo>
                  <a:lnTo>
                    <a:pt x="81369" y="0"/>
                  </a:lnTo>
                  <a:lnTo>
                    <a:pt x="81369" y="24669"/>
                  </a:lnTo>
                  <a:lnTo>
                    <a:pt x="5570" y="24669"/>
                  </a:lnTo>
                  <a:lnTo>
                    <a:pt x="5570" y="69631"/>
                  </a:lnTo>
                  <a:lnTo>
                    <a:pt x="18701" y="69631"/>
                  </a:lnTo>
                  <a:lnTo>
                    <a:pt x="18701" y="37203"/>
                  </a:lnTo>
                  <a:lnTo>
                    <a:pt x="158162" y="37203"/>
                  </a:lnTo>
                  <a:close/>
                </a:path>
                <a:path w="178434" h="185420">
                  <a:moveTo>
                    <a:pt x="95295" y="106436"/>
                  </a:moveTo>
                  <a:lnTo>
                    <a:pt x="95295" y="73013"/>
                  </a:lnTo>
                  <a:lnTo>
                    <a:pt x="146424" y="73013"/>
                  </a:lnTo>
                  <a:lnTo>
                    <a:pt x="146424" y="60479"/>
                  </a:lnTo>
                  <a:lnTo>
                    <a:pt x="30438" y="60479"/>
                  </a:lnTo>
                  <a:lnTo>
                    <a:pt x="30438" y="73013"/>
                  </a:lnTo>
                  <a:lnTo>
                    <a:pt x="81369" y="73013"/>
                  </a:lnTo>
                  <a:lnTo>
                    <a:pt x="81369" y="106436"/>
                  </a:lnTo>
                  <a:lnTo>
                    <a:pt x="0" y="106436"/>
                  </a:lnTo>
                  <a:lnTo>
                    <a:pt x="0" y="119368"/>
                  </a:lnTo>
                  <a:lnTo>
                    <a:pt x="81369" y="119368"/>
                  </a:lnTo>
                  <a:lnTo>
                    <a:pt x="81369" y="167513"/>
                  </a:lnTo>
                  <a:lnTo>
                    <a:pt x="81369" y="172089"/>
                  </a:lnTo>
                  <a:lnTo>
                    <a:pt x="80175" y="172089"/>
                  </a:lnTo>
                  <a:lnTo>
                    <a:pt x="64060" y="172089"/>
                  </a:lnTo>
                  <a:lnTo>
                    <a:pt x="58291" y="172089"/>
                  </a:lnTo>
                  <a:lnTo>
                    <a:pt x="51129" y="171890"/>
                  </a:lnTo>
                  <a:lnTo>
                    <a:pt x="43569" y="171691"/>
                  </a:lnTo>
                  <a:lnTo>
                    <a:pt x="45757" y="175471"/>
                  </a:lnTo>
                  <a:lnTo>
                    <a:pt x="48344" y="181240"/>
                  </a:lnTo>
                  <a:lnTo>
                    <a:pt x="49139" y="185020"/>
                  </a:lnTo>
                  <a:lnTo>
                    <a:pt x="71207" y="184750"/>
                  </a:lnTo>
                  <a:lnTo>
                    <a:pt x="85422" y="182856"/>
                  </a:lnTo>
                  <a:lnTo>
                    <a:pt x="93035" y="177718"/>
                  </a:lnTo>
                  <a:lnTo>
                    <a:pt x="95295" y="167712"/>
                  </a:lnTo>
                  <a:lnTo>
                    <a:pt x="95295" y="119368"/>
                  </a:lnTo>
                  <a:lnTo>
                    <a:pt x="177858" y="119368"/>
                  </a:lnTo>
                  <a:lnTo>
                    <a:pt x="177858" y="106436"/>
                  </a:lnTo>
                  <a:lnTo>
                    <a:pt x="95295" y="106436"/>
                  </a:lnTo>
                  <a:close/>
                </a:path>
              </a:pathLst>
            </a:custGeom>
            <a:ln w="76259">
              <a:solidFill>
                <a:srgbClr val="FFFFFF"/>
              </a:solidFill>
            </a:ln>
          </p:spPr>
          <p:txBody>
            <a:bodyPr wrap="square" lIns="0" tIns="0" rIns="0" bIns="0" rtlCol="0"/>
            <a:lstStyle/>
            <a:p>
              <a:endParaRPr/>
            </a:p>
          </p:txBody>
        </p:sp>
        <p:sp>
          <p:nvSpPr>
            <p:cNvPr id="15" name="object 15"/>
            <p:cNvSpPr/>
            <p:nvPr/>
          </p:nvSpPr>
          <p:spPr>
            <a:xfrm>
              <a:off x="10031689" y="6376331"/>
              <a:ext cx="166370" cy="184785"/>
            </a:xfrm>
            <a:custGeom>
              <a:avLst/>
              <a:gdLst/>
              <a:ahLst/>
              <a:cxnLst/>
              <a:rect l="l" t="t" r="r" b="b"/>
              <a:pathLst>
                <a:path w="166370" h="184784">
                  <a:moveTo>
                    <a:pt x="75997" y="46145"/>
                  </a:moveTo>
                  <a:lnTo>
                    <a:pt x="75997" y="79379"/>
                  </a:lnTo>
                  <a:lnTo>
                    <a:pt x="16701" y="79379"/>
                  </a:lnTo>
                  <a:lnTo>
                    <a:pt x="16701" y="184224"/>
                  </a:lnTo>
                  <a:lnTo>
                    <a:pt x="29643" y="184224"/>
                  </a:lnTo>
                  <a:lnTo>
                    <a:pt x="29643" y="177450"/>
                  </a:lnTo>
                  <a:lnTo>
                    <a:pt x="136278" y="177450"/>
                  </a:lnTo>
                  <a:lnTo>
                    <a:pt x="136278" y="184224"/>
                  </a:lnTo>
                  <a:lnTo>
                    <a:pt x="149806" y="184224"/>
                  </a:lnTo>
                  <a:lnTo>
                    <a:pt x="149806" y="79379"/>
                  </a:lnTo>
                  <a:lnTo>
                    <a:pt x="89316" y="79379"/>
                  </a:lnTo>
                  <a:lnTo>
                    <a:pt x="89316" y="50134"/>
                  </a:lnTo>
                  <a:lnTo>
                    <a:pt x="92112" y="49736"/>
                  </a:lnTo>
                  <a:lnTo>
                    <a:pt x="93107" y="48731"/>
                  </a:lnTo>
                  <a:lnTo>
                    <a:pt x="93295" y="47338"/>
                  </a:lnTo>
                  <a:lnTo>
                    <a:pt x="75997" y="46145"/>
                  </a:lnTo>
                  <a:close/>
                </a:path>
                <a:path w="166370" h="184784">
                  <a:moveTo>
                    <a:pt x="75997" y="121357"/>
                  </a:moveTo>
                  <a:lnTo>
                    <a:pt x="29643" y="121357"/>
                  </a:lnTo>
                  <a:lnTo>
                    <a:pt x="29643" y="91902"/>
                  </a:lnTo>
                  <a:lnTo>
                    <a:pt x="75997" y="91902"/>
                  </a:lnTo>
                  <a:lnTo>
                    <a:pt x="75997" y="121357"/>
                  </a:lnTo>
                  <a:close/>
                </a:path>
                <a:path w="166370" h="184784">
                  <a:moveTo>
                    <a:pt x="136278" y="121357"/>
                  </a:moveTo>
                  <a:lnTo>
                    <a:pt x="89316" y="121357"/>
                  </a:lnTo>
                  <a:lnTo>
                    <a:pt x="89316" y="91902"/>
                  </a:lnTo>
                  <a:lnTo>
                    <a:pt x="136278" y="91902"/>
                  </a:lnTo>
                  <a:lnTo>
                    <a:pt x="136278" y="121357"/>
                  </a:lnTo>
                  <a:close/>
                </a:path>
                <a:path w="166370" h="184784">
                  <a:moveTo>
                    <a:pt x="75997" y="133283"/>
                  </a:moveTo>
                  <a:lnTo>
                    <a:pt x="75997" y="164926"/>
                  </a:lnTo>
                  <a:lnTo>
                    <a:pt x="29643" y="164926"/>
                  </a:lnTo>
                  <a:lnTo>
                    <a:pt x="29643" y="133283"/>
                  </a:lnTo>
                  <a:lnTo>
                    <a:pt x="75997" y="133283"/>
                  </a:lnTo>
                  <a:close/>
                </a:path>
                <a:path w="166370" h="184784">
                  <a:moveTo>
                    <a:pt x="89316" y="133283"/>
                  </a:moveTo>
                  <a:lnTo>
                    <a:pt x="136278" y="133283"/>
                  </a:lnTo>
                  <a:lnTo>
                    <a:pt x="136278" y="164926"/>
                  </a:lnTo>
                  <a:lnTo>
                    <a:pt x="89316" y="164926"/>
                  </a:lnTo>
                  <a:lnTo>
                    <a:pt x="89316" y="133283"/>
                  </a:lnTo>
                  <a:close/>
                </a:path>
                <a:path w="166370" h="184784">
                  <a:moveTo>
                    <a:pt x="89725" y="3978"/>
                  </a:moveTo>
                  <a:lnTo>
                    <a:pt x="92499" y="3581"/>
                  </a:lnTo>
                  <a:lnTo>
                    <a:pt x="93505" y="2586"/>
                  </a:lnTo>
                  <a:lnTo>
                    <a:pt x="93693" y="1183"/>
                  </a:lnTo>
                  <a:lnTo>
                    <a:pt x="75788" y="0"/>
                  </a:lnTo>
                  <a:lnTo>
                    <a:pt x="75788" y="25056"/>
                  </a:lnTo>
                  <a:lnTo>
                    <a:pt x="0" y="25056"/>
                  </a:lnTo>
                  <a:lnTo>
                    <a:pt x="0" y="69620"/>
                  </a:lnTo>
                  <a:lnTo>
                    <a:pt x="13130" y="69620"/>
                  </a:lnTo>
                  <a:lnTo>
                    <a:pt x="13130" y="37600"/>
                  </a:lnTo>
                  <a:lnTo>
                    <a:pt x="152581" y="37600"/>
                  </a:lnTo>
                  <a:lnTo>
                    <a:pt x="152581" y="69620"/>
                  </a:lnTo>
                  <a:lnTo>
                    <a:pt x="166319" y="69620"/>
                  </a:lnTo>
                  <a:lnTo>
                    <a:pt x="166319" y="25056"/>
                  </a:lnTo>
                  <a:lnTo>
                    <a:pt x="89725" y="25056"/>
                  </a:lnTo>
                  <a:lnTo>
                    <a:pt x="89725" y="3978"/>
                  </a:lnTo>
                  <a:close/>
                </a:path>
              </a:pathLst>
            </a:custGeom>
            <a:ln w="76259">
              <a:solidFill>
                <a:srgbClr val="FFFFFF"/>
              </a:solidFill>
            </a:ln>
          </p:spPr>
          <p:txBody>
            <a:bodyPr wrap="square" lIns="0" tIns="0" rIns="0" bIns="0" rtlCol="0"/>
            <a:lstStyle/>
            <a:p>
              <a:endParaRPr/>
            </a:p>
          </p:txBody>
        </p:sp>
        <p:sp>
          <p:nvSpPr>
            <p:cNvPr id="16" name="object 16"/>
            <p:cNvSpPr/>
            <p:nvPr/>
          </p:nvSpPr>
          <p:spPr>
            <a:xfrm>
              <a:off x="10221083" y="6387469"/>
              <a:ext cx="167005" cy="161925"/>
            </a:xfrm>
            <a:custGeom>
              <a:avLst/>
              <a:gdLst/>
              <a:ahLst/>
              <a:cxnLst/>
              <a:rect l="l" t="t" r="r" b="b"/>
              <a:pathLst>
                <a:path w="167004" h="161925">
                  <a:moveTo>
                    <a:pt x="154183" y="33423"/>
                  </a:moveTo>
                  <a:lnTo>
                    <a:pt x="151995" y="35004"/>
                  </a:lnTo>
                  <a:lnTo>
                    <a:pt x="67840" y="56699"/>
                  </a:lnTo>
                  <a:lnTo>
                    <a:pt x="67840" y="4774"/>
                  </a:lnTo>
                  <a:lnTo>
                    <a:pt x="70636" y="4376"/>
                  </a:lnTo>
                  <a:lnTo>
                    <a:pt x="72416" y="3183"/>
                  </a:lnTo>
                  <a:lnTo>
                    <a:pt x="72814" y="795"/>
                  </a:lnTo>
                  <a:lnTo>
                    <a:pt x="53516" y="0"/>
                  </a:lnTo>
                  <a:lnTo>
                    <a:pt x="53516" y="60479"/>
                  </a:lnTo>
                  <a:lnTo>
                    <a:pt x="0" y="73798"/>
                  </a:lnTo>
                  <a:lnTo>
                    <a:pt x="3382" y="87138"/>
                  </a:lnTo>
                  <a:lnTo>
                    <a:pt x="53516" y="74207"/>
                  </a:lnTo>
                  <a:lnTo>
                    <a:pt x="53516" y="122352"/>
                  </a:lnTo>
                  <a:lnTo>
                    <a:pt x="56519" y="140056"/>
                  </a:lnTo>
                  <a:lnTo>
                    <a:pt x="65005" y="152238"/>
                  </a:lnTo>
                  <a:lnTo>
                    <a:pt x="78192" y="159272"/>
                  </a:lnTo>
                  <a:lnTo>
                    <a:pt x="95295" y="161534"/>
                  </a:lnTo>
                  <a:lnTo>
                    <a:pt x="128519" y="161534"/>
                  </a:lnTo>
                  <a:lnTo>
                    <a:pt x="135192" y="161427"/>
                  </a:lnTo>
                  <a:lnTo>
                    <a:pt x="143096" y="161116"/>
                  </a:lnTo>
                  <a:lnTo>
                    <a:pt x="151073" y="160619"/>
                  </a:lnTo>
                  <a:lnTo>
                    <a:pt x="157963" y="159953"/>
                  </a:lnTo>
                  <a:lnTo>
                    <a:pt x="157764" y="155775"/>
                  </a:lnTo>
                  <a:lnTo>
                    <a:pt x="157565" y="150403"/>
                  </a:lnTo>
                  <a:lnTo>
                    <a:pt x="157565" y="146026"/>
                  </a:lnTo>
                  <a:lnTo>
                    <a:pt x="150807" y="146788"/>
                  </a:lnTo>
                  <a:lnTo>
                    <a:pt x="142893" y="147494"/>
                  </a:lnTo>
                  <a:lnTo>
                    <a:pt x="134904" y="148013"/>
                  </a:lnTo>
                  <a:lnTo>
                    <a:pt x="127922" y="148215"/>
                  </a:lnTo>
                  <a:lnTo>
                    <a:pt x="95504" y="148215"/>
                  </a:lnTo>
                  <a:lnTo>
                    <a:pt x="84463" y="146884"/>
                  </a:lnTo>
                  <a:lnTo>
                    <a:pt x="75700" y="142495"/>
                  </a:lnTo>
                  <a:lnTo>
                    <a:pt x="69923" y="134450"/>
                  </a:lnTo>
                  <a:lnTo>
                    <a:pt x="67840" y="122153"/>
                  </a:lnTo>
                  <a:lnTo>
                    <a:pt x="67840" y="70626"/>
                  </a:lnTo>
                  <a:lnTo>
                    <a:pt x="144037" y="50720"/>
                  </a:lnTo>
                  <a:lnTo>
                    <a:pt x="138079" y="63248"/>
                  </a:lnTo>
                  <a:lnTo>
                    <a:pt x="130239" y="76294"/>
                  </a:lnTo>
                  <a:lnTo>
                    <a:pt x="120793" y="88891"/>
                  </a:lnTo>
                  <a:lnTo>
                    <a:pt x="110017" y="100070"/>
                  </a:lnTo>
                  <a:lnTo>
                    <a:pt x="113808" y="102059"/>
                  </a:lnTo>
                  <a:lnTo>
                    <a:pt x="118970" y="105043"/>
                  </a:lnTo>
                  <a:lnTo>
                    <a:pt x="121954" y="107232"/>
                  </a:lnTo>
                  <a:lnTo>
                    <a:pt x="134326" y="93237"/>
                  </a:lnTo>
                  <a:lnTo>
                    <a:pt x="145729" y="76742"/>
                  </a:lnTo>
                  <a:lnTo>
                    <a:pt x="155643" y="59275"/>
                  </a:lnTo>
                  <a:lnTo>
                    <a:pt x="163544" y="42365"/>
                  </a:lnTo>
                  <a:lnTo>
                    <a:pt x="164926" y="41778"/>
                  </a:lnTo>
                  <a:lnTo>
                    <a:pt x="166131" y="40983"/>
                  </a:lnTo>
                  <a:lnTo>
                    <a:pt x="166717" y="39988"/>
                  </a:lnTo>
                  <a:lnTo>
                    <a:pt x="154183" y="33423"/>
                  </a:lnTo>
                  <a:close/>
                </a:path>
              </a:pathLst>
            </a:custGeom>
            <a:ln w="76259">
              <a:solidFill>
                <a:srgbClr val="FFFFFF"/>
              </a:solidFill>
            </a:ln>
          </p:spPr>
          <p:txBody>
            <a:bodyPr wrap="square" lIns="0" tIns="0" rIns="0" bIns="0" rtlCol="0"/>
            <a:lstStyle/>
            <a:p>
              <a:endParaRPr/>
            </a:p>
          </p:txBody>
        </p:sp>
        <p:sp>
          <p:nvSpPr>
            <p:cNvPr id="17" name="object 17"/>
            <p:cNvSpPr/>
            <p:nvPr/>
          </p:nvSpPr>
          <p:spPr>
            <a:xfrm>
              <a:off x="10421824" y="6398208"/>
              <a:ext cx="160020" cy="153670"/>
            </a:xfrm>
            <a:custGeom>
              <a:avLst/>
              <a:gdLst/>
              <a:ahLst/>
              <a:cxnLst/>
              <a:rect l="l" t="t" r="r" b="b"/>
              <a:pathLst>
                <a:path w="160020" h="153670">
                  <a:moveTo>
                    <a:pt x="0" y="11936"/>
                  </a:moveTo>
                  <a:lnTo>
                    <a:pt x="15623" y="17768"/>
                  </a:lnTo>
                  <a:lnTo>
                    <a:pt x="31284" y="24571"/>
                  </a:lnTo>
                  <a:lnTo>
                    <a:pt x="45826" y="31972"/>
                  </a:lnTo>
                  <a:lnTo>
                    <a:pt x="58092" y="39600"/>
                  </a:lnTo>
                  <a:lnTo>
                    <a:pt x="65662" y="27056"/>
                  </a:lnTo>
                  <a:lnTo>
                    <a:pt x="53092" y="19476"/>
                  </a:lnTo>
                  <a:lnTo>
                    <a:pt x="38248" y="12189"/>
                  </a:lnTo>
                  <a:lnTo>
                    <a:pt x="22288" y="5571"/>
                  </a:lnTo>
                  <a:lnTo>
                    <a:pt x="6366" y="0"/>
                  </a:lnTo>
                  <a:lnTo>
                    <a:pt x="0" y="11936"/>
                  </a:lnTo>
                  <a:close/>
                </a:path>
                <a:path w="160020" h="153670">
                  <a:moveTo>
                    <a:pt x="16313" y="153387"/>
                  </a:moveTo>
                  <a:lnTo>
                    <a:pt x="17706" y="152602"/>
                  </a:lnTo>
                  <a:lnTo>
                    <a:pt x="18899" y="150602"/>
                  </a:lnTo>
                  <a:lnTo>
                    <a:pt x="19098" y="148812"/>
                  </a:lnTo>
                  <a:lnTo>
                    <a:pt x="66062" y="128342"/>
                  </a:lnTo>
                  <a:lnTo>
                    <a:pt x="105491" y="101139"/>
                  </a:lnTo>
                  <a:lnTo>
                    <a:pt x="136937" y="67931"/>
                  </a:lnTo>
                  <a:lnTo>
                    <a:pt x="159953" y="29444"/>
                  </a:lnTo>
                  <a:lnTo>
                    <a:pt x="155775" y="27255"/>
                  </a:lnTo>
                  <a:lnTo>
                    <a:pt x="151199" y="24669"/>
                  </a:lnTo>
                  <a:lnTo>
                    <a:pt x="147021" y="21297"/>
                  </a:lnTo>
                  <a:lnTo>
                    <a:pt x="124780" y="59680"/>
                  </a:lnTo>
                  <a:lnTo>
                    <a:pt x="93828" y="92043"/>
                  </a:lnTo>
                  <a:lnTo>
                    <a:pt x="54110" y="118175"/>
                  </a:lnTo>
                  <a:lnTo>
                    <a:pt x="5570" y="137870"/>
                  </a:lnTo>
                  <a:lnTo>
                    <a:pt x="16313" y="153387"/>
                  </a:lnTo>
                  <a:close/>
                </a:path>
              </a:pathLst>
            </a:custGeom>
            <a:ln w="76259">
              <a:solidFill>
                <a:srgbClr val="FFFFFF"/>
              </a:solidFill>
            </a:ln>
          </p:spPr>
          <p:txBody>
            <a:bodyPr wrap="square" lIns="0" tIns="0" rIns="0" bIns="0" rtlCol="0"/>
            <a:lstStyle/>
            <a:p>
              <a:endParaRPr/>
            </a:p>
          </p:txBody>
        </p:sp>
        <p:sp>
          <p:nvSpPr>
            <p:cNvPr id="18" name="object 18"/>
            <p:cNvSpPr/>
            <p:nvPr/>
          </p:nvSpPr>
          <p:spPr>
            <a:xfrm>
              <a:off x="10609032" y="6380496"/>
              <a:ext cx="144780" cy="176530"/>
            </a:xfrm>
            <a:custGeom>
              <a:avLst/>
              <a:gdLst/>
              <a:ahLst/>
              <a:cxnLst/>
              <a:rect l="l" t="t" r="r" b="b"/>
              <a:pathLst>
                <a:path w="144779" h="176529">
                  <a:moveTo>
                    <a:pt x="133891" y="29852"/>
                  </a:moveTo>
                  <a:lnTo>
                    <a:pt x="131105" y="30637"/>
                  </a:lnTo>
                  <a:lnTo>
                    <a:pt x="65066" y="30637"/>
                  </a:lnTo>
                  <a:lnTo>
                    <a:pt x="68005" y="24760"/>
                  </a:lnTo>
                  <a:lnTo>
                    <a:pt x="71004" y="18505"/>
                  </a:lnTo>
                  <a:lnTo>
                    <a:pt x="73816" y="12398"/>
                  </a:lnTo>
                  <a:lnTo>
                    <a:pt x="76196" y="6963"/>
                  </a:lnTo>
                  <a:lnTo>
                    <a:pt x="78782" y="7172"/>
                  </a:lnTo>
                  <a:lnTo>
                    <a:pt x="80782" y="6565"/>
                  </a:lnTo>
                  <a:lnTo>
                    <a:pt x="81568" y="4376"/>
                  </a:lnTo>
                  <a:lnTo>
                    <a:pt x="62668" y="0"/>
                  </a:lnTo>
                  <a:lnTo>
                    <a:pt x="51509" y="25574"/>
                  </a:lnTo>
                  <a:lnTo>
                    <a:pt x="36635" y="50160"/>
                  </a:lnTo>
                  <a:lnTo>
                    <a:pt x="19109" y="72100"/>
                  </a:lnTo>
                  <a:lnTo>
                    <a:pt x="0" y="89735"/>
                  </a:lnTo>
                  <a:lnTo>
                    <a:pt x="3382" y="91923"/>
                  </a:lnTo>
                  <a:lnTo>
                    <a:pt x="8753" y="96300"/>
                  </a:lnTo>
                  <a:lnTo>
                    <a:pt x="11339" y="98677"/>
                  </a:lnTo>
                  <a:lnTo>
                    <a:pt x="24204" y="86945"/>
                  </a:lnTo>
                  <a:lnTo>
                    <a:pt x="36337" y="73569"/>
                  </a:lnTo>
                  <a:lnTo>
                    <a:pt x="47464" y="59072"/>
                  </a:lnTo>
                  <a:lnTo>
                    <a:pt x="57307" y="43977"/>
                  </a:lnTo>
                  <a:lnTo>
                    <a:pt x="124739" y="43977"/>
                  </a:lnTo>
                  <a:lnTo>
                    <a:pt x="120087" y="57977"/>
                  </a:lnTo>
                  <a:lnTo>
                    <a:pt x="114497" y="71378"/>
                  </a:lnTo>
                  <a:lnTo>
                    <a:pt x="108010" y="84260"/>
                  </a:lnTo>
                  <a:lnTo>
                    <a:pt x="100667" y="96698"/>
                  </a:lnTo>
                  <a:lnTo>
                    <a:pt x="89252" y="90840"/>
                  </a:lnTo>
                  <a:lnTo>
                    <a:pt x="77988" y="85528"/>
                  </a:lnTo>
                  <a:lnTo>
                    <a:pt x="66875" y="80778"/>
                  </a:lnTo>
                  <a:lnTo>
                    <a:pt x="55914" y="76604"/>
                  </a:lnTo>
                  <a:lnTo>
                    <a:pt x="48344" y="87735"/>
                  </a:lnTo>
                  <a:lnTo>
                    <a:pt x="59354" y="92177"/>
                  </a:lnTo>
                  <a:lnTo>
                    <a:pt x="70327" y="97120"/>
                  </a:lnTo>
                  <a:lnTo>
                    <a:pt x="81300" y="102545"/>
                  </a:lnTo>
                  <a:lnTo>
                    <a:pt x="92311" y="108436"/>
                  </a:lnTo>
                  <a:lnTo>
                    <a:pt x="77758" y="125474"/>
                  </a:lnTo>
                  <a:lnTo>
                    <a:pt x="61206" y="140889"/>
                  </a:lnTo>
                  <a:lnTo>
                    <a:pt x="42602" y="154402"/>
                  </a:lnTo>
                  <a:lnTo>
                    <a:pt x="21894" y="165733"/>
                  </a:lnTo>
                  <a:lnTo>
                    <a:pt x="25475" y="167921"/>
                  </a:lnTo>
                  <a:lnTo>
                    <a:pt x="30648" y="172696"/>
                  </a:lnTo>
                  <a:lnTo>
                    <a:pt x="32836" y="176078"/>
                  </a:lnTo>
                  <a:lnTo>
                    <a:pt x="54156" y="164082"/>
                  </a:lnTo>
                  <a:lnTo>
                    <a:pt x="73143" y="149940"/>
                  </a:lnTo>
                  <a:lnTo>
                    <a:pt x="89928" y="133744"/>
                  </a:lnTo>
                  <a:lnTo>
                    <a:pt x="104646" y="115588"/>
                  </a:lnTo>
                  <a:lnTo>
                    <a:pt x="111175" y="119697"/>
                  </a:lnTo>
                  <a:lnTo>
                    <a:pt x="117929" y="124102"/>
                  </a:lnTo>
                  <a:lnTo>
                    <a:pt x="124458" y="128579"/>
                  </a:lnTo>
                  <a:lnTo>
                    <a:pt x="130310" y="132906"/>
                  </a:lnTo>
                  <a:lnTo>
                    <a:pt x="138665" y="119776"/>
                  </a:lnTo>
                  <a:lnTo>
                    <a:pt x="132753" y="115623"/>
                  </a:lnTo>
                  <a:lnTo>
                    <a:pt x="126281" y="111363"/>
                  </a:lnTo>
                  <a:lnTo>
                    <a:pt x="119585" y="107180"/>
                  </a:lnTo>
                  <a:lnTo>
                    <a:pt x="113001" y="103263"/>
                  </a:lnTo>
                  <a:lnTo>
                    <a:pt x="121577" y="88638"/>
                  </a:lnTo>
                  <a:lnTo>
                    <a:pt x="129348" y="72650"/>
                  </a:lnTo>
                  <a:lnTo>
                    <a:pt x="136256" y="55507"/>
                  </a:lnTo>
                  <a:lnTo>
                    <a:pt x="142246" y="37412"/>
                  </a:lnTo>
                  <a:lnTo>
                    <a:pt x="143440" y="37014"/>
                  </a:lnTo>
                  <a:lnTo>
                    <a:pt x="144435" y="36208"/>
                  </a:lnTo>
                  <a:lnTo>
                    <a:pt x="144634" y="35224"/>
                  </a:lnTo>
                  <a:lnTo>
                    <a:pt x="133891" y="29852"/>
                  </a:lnTo>
                  <a:close/>
                </a:path>
              </a:pathLst>
            </a:custGeom>
            <a:ln w="76259">
              <a:solidFill>
                <a:srgbClr val="FFFFFF"/>
              </a:solidFill>
            </a:ln>
          </p:spPr>
          <p:txBody>
            <a:bodyPr wrap="square" lIns="0" tIns="0" rIns="0" bIns="0" rtlCol="0"/>
            <a:lstStyle/>
            <a:p>
              <a:endParaRPr/>
            </a:p>
          </p:txBody>
        </p:sp>
        <p:sp>
          <p:nvSpPr>
            <p:cNvPr id="19" name="object 19"/>
            <p:cNvSpPr/>
            <p:nvPr/>
          </p:nvSpPr>
          <p:spPr>
            <a:xfrm>
              <a:off x="10794647" y="6458296"/>
              <a:ext cx="166370" cy="18415"/>
            </a:xfrm>
            <a:custGeom>
              <a:avLst/>
              <a:gdLst/>
              <a:ahLst/>
              <a:cxnLst/>
              <a:rect l="l" t="t" r="r" b="b"/>
              <a:pathLst>
                <a:path w="166370" h="18414">
                  <a:moveTo>
                    <a:pt x="1193" y="17905"/>
                  </a:moveTo>
                  <a:lnTo>
                    <a:pt x="3779" y="17507"/>
                  </a:lnTo>
                  <a:lnTo>
                    <a:pt x="6366" y="16104"/>
                  </a:lnTo>
                  <a:lnTo>
                    <a:pt x="7549" y="14125"/>
                  </a:lnTo>
                  <a:lnTo>
                    <a:pt x="166120" y="14125"/>
                  </a:lnTo>
                  <a:lnTo>
                    <a:pt x="166120" y="0"/>
                  </a:lnTo>
                  <a:lnTo>
                    <a:pt x="0" y="0"/>
                  </a:lnTo>
                  <a:lnTo>
                    <a:pt x="1193" y="17905"/>
                  </a:lnTo>
                  <a:close/>
                </a:path>
              </a:pathLst>
            </a:custGeom>
            <a:ln w="76259">
              <a:solidFill>
                <a:srgbClr val="FFFFFF"/>
              </a:solidFill>
            </a:ln>
          </p:spPr>
          <p:txBody>
            <a:bodyPr wrap="square" lIns="0" tIns="0" rIns="0" bIns="0" rtlCol="0"/>
            <a:lstStyle/>
            <a:p>
              <a:endParaRPr/>
            </a:p>
          </p:txBody>
        </p:sp>
      </p:grpSp>
      <p:sp>
        <p:nvSpPr>
          <p:cNvPr id="20" name="object 20"/>
          <p:cNvSpPr txBox="1"/>
          <p:nvPr/>
        </p:nvSpPr>
        <p:spPr>
          <a:xfrm>
            <a:off x="9415893" y="6336153"/>
            <a:ext cx="1655918" cy="237885"/>
          </a:xfrm>
          <a:prstGeom prst="rect">
            <a:avLst/>
          </a:prstGeom>
        </p:spPr>
        <p:txBody>
          <a:bodyPr vert="horz" wrap="square" lIns="0" tIns="14604" rIns="0" bIns="0" rtlCol="0">
            <a:spAutoFit/>
          </a:bodyPr>
          <a:lstStyle/>
          <a:p>
            <a:pPr marL="12700">
              <a:lnSpc>
                <a:spcPct val="100000"/>
              </a:lnSpc>
              <a:spcBef>
                <a:spcPts val="114"/>
              </a:spcBef>
            </a:pPr>
            <a:r>
              <a:rPr lang="ja-JP" altLang="en-US" sz="1450" b="1" spc="-1555" dirty="0">
                <a:solidFill>
                  <a:srgbClr val="FF0000"/>
                </a:solidFill>
                <a:latin typeface="+mn-ea"/>
                <a:cs typeface="Arial Unicode MS"/>
              </a:rPr>
              <a:t>角</a:t>
            </a:r>
            <a:r>
              <a:rPr lang="ja-JP" altLang="en-US" sz="1450" b="1" spc="160" dirty="0">
                <a:solidFill>
                  <a:srgbClr val="FF0000"/>
                </a:solidFill>
                <a:latin typeface="+mn-ea"/>
                <a:cs typeface="Apple SD Gothic Neo"/>
              </a:rPr>
              <a:t>角</a:t>
            </a:r>
            <a:r>
              <a:rPr lang="ja-JP" altLang="en-US" sz="1450" b="1" spc="-1555" dirty="0">
                <a:solidFill>
                  <a:srgbClr val="FF0000"/>
                </a:solidFill>
                <a:latin typeface="+mn-ea"/>
                <a:cs typeface="Arial Unicode MS"/>
              </a:rPr>
              <a:t>田</a:t>
            </a:r>
            <a:r>
              <a:rPr lang="ja-JP" altLang="en-US" sz="1450" b="1" spc="160" dirty="0">
                <a:solidFill>
                  <a:srgbClr val="FF0000"/>
                </a:solidFill>
                <a:latin typeface="+mn-ea"/>
                <a:cs typeface="Apple SD Gothic Neo"/>
              </a:rPr>
              <a:t>田</a:t>
            </a:r>
            <a:r>
              <a:rPr lang="ja-JP" altLang="en-US" sz="1450" b="1" spc="-1555" dirty="0">
                <a:solidFill>
                  <a:srgbClr val="FF0000"/>
                </a:solidFill>
                <a:latin typeface="+mn-ea"/>
                <a:cs typeface="Arial Unicode MS"/>
              </a:rPr>
              <a:t>宇</a:t>
            </a:r>
            <a:r>
              <a:rPr lang="ja-JP" altLang="en-US" sz="1450" b="1" spc="160" dirty="0">
                <a:solidFill>
                  <a:srgbClr val="FF0000"/>
                </a:solidFill>
                <a:latin typeface="+mn-ea"/>
                <a:cs typeface="Apple SD Gothic Neo"/>
              </a:rPr>
              <a:t>宇</a:t>
            </a:r>
            <a:r>
              <a:rPr lang="ja-JP" altLang="en-US" sz="1450" b="1" spc="-1555" dirty="0">
                <a:solidFill>
                  <a:srgbClr val="FF0000"/>
                </a:solidFill>
                <a:latin typeface="+mn-ea"/>
                <a:cs typeface="Arial Unicode MS"/>
              </a:rPr>
              <a:t>宙</a:t>
            </a:r>
            <a:r>
              <a:rPr lang="ja-JP" altLang="en-US" sz="1450" b="1" spc="160" dirty="0">
                <a:solidFill>
                  <a:srgbClr val="FF0000"/>
                </a:solidFill>
                <a:latin typeface="+mn-ea"/>
                <a:cs typeface="Apple SD Gothic Neo"/>
              </a:rPr>
              <a:t>宙</a:t>
            </a:r>
            <a:r>
              <a:rPr lang="ja-JP" altLang="en-US" sz="1450" b="1" spc="-1555" dirty="0">
                <a:solidFill>
                  <a:srgbClr val="FF0000"/>
                </a:solidFill>
                <a:latin typeface="+mn-ea"/>
                <a:cs typeface="Arial Unicode MS"/>
              </a:rPr>
              <a:t>セ</a:t>
            </a:r>
            <a:r>
              <a:rPr lang="ja-JP" altLang="en-US" sz="1450" b="1" spc="160" dirty="0">
                <a:solidFill>
                  <a:srgbClr val="FF0000"/>
                </a:solidFill>
                <a:latin typeface="+mn-ea"/>
                <a:cs typeface="Apple SD Gothic Neo"/>
              </a:rPr>
              <a:t>セ</a:t>
            </a:r>
            <a:r>
              <a:rPr lang="ja-JP" altLang="en-US" sz="1450" b="1" spc="-1555" dirty="0">
                <a:solidFill>
                  <a:srgbClr val="FF0000"/>
                </a:solidFill>
                <a:latin typeface="+mn-ea"/>
                <a:cs typeface="Arial Unicode MS"/>
              </a:rPr>
              <a:t>ン</a:t>
            </a:r>
            <a:r>
              <a:rPr lang="ja-JP" altLang="en-US" sz="1450" b="1" spc="160" dirty="0">
                <a:solidFill>
                  <a:srgbClr val="FF0000"/>
                </a:solidFill>
                <a:latin typeface="+mn-ea"/>
                <a:cs typeface="Apple SD Gothic Neo"/>
              </a:rPr>
              <a:t>ン</a:t>
            </a:r>
            <a:r>
              <a:rPr lang="ja-JP" altLang="en-US" sz="1450" b="1" spc="-1555" dirty="0">
                <a:solidFill>
                  <a:srgbClr val="FF0000"/>
                </a:solidFill>
                <a:latin typeface="+mn-ea"/>
                <a:cs typeface="Arial Unicode MS"/>
              </a:rPr>
              <a:t>タ</a:t>
            </a:r>
            <a:r>
              <a:rPr lang="ja-JP" altLang="en-US" sz="1450" b="1" spc="160" dirty="0">
                <a:solidFill>
                  <a:srgbClr val="FF0000"/>
                </a:solidFill>
                <a:latin typeface="+mn-ea"/>
                <a:cs typeface="Apple SD Gothic Neo"/>
              </a:rPr>
              <a:t>タ</a:t>
            </a:r>
            <a:r>
              <a:rPr lang="ja-JP" altLang="en-US" sz="1450" b="1" spc="-1555" dirty="0">
                <a:solidFill>
                  <a:srgbClr val="FF0000"/>
                </a:solidFill>
                <a:latin typeface="+mn-ea"/>
                <a:cs typeface="Arial Unicode MS"/>
              </a:rPr>
              <a:t>ー</a:t>
            </a:r>
            <a:r>
              <a:rPr lang="ja-JP" altLang="en-US" sz="1450" b="1" spc="160" dirty="0">
                <a:solidFill>
                  <a:srgbClr val="FF0000"/>
                </a:solidFill>
                <a:latin typeface="+mn-ea"/>
                <a:cs typeface="Apple SD Gothic Neo"/>
              </a:rPr>
              <a:t>ー</a:t>
            </a:r>
            <a:endParaRPr lang="ja-JP" altLang="en-US" sz="1450" b="1" dirty="0">
              <a:latin typeface="+mn-ea"/>
              <a:cs typeface="Apple SD Gothic Neo"/>
            </a:endParaRPr>
          </a:p>
        </p:txBody>
      </p:sp>
      <p:pic>
        <p:nvPicPr>
          <p:cNvPr id="21" name="図 20" descr="挿絵 が含まれている画像&#10;&#10;自動的に生成された説明">
            <a:extLst>
              <a:ext uri="{FF2B5EF4-FFF2-40B4-BE49-F238E27FC236}">
                <a16:creationId xmlns:a16="http://schemas.microsoft.com/office/drawing/2014/main" id="{9C74A930-E598-8E48-BDB2-F702A759BC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76141" y="814902"/>
            <a:ext cx="6028709" cy="845185"/>
          </a:xfrm>
          <a:prstGeom prst="rect">
            <a:avLst/>
          </a:prstGeom>
        </p:spPr>
        <p:txBody>
          <a:bodyPr vert="horz" wrap="square" lIns="0" tIns="15875" rIns="0" bIns="0" rtlCol="0">
            <a:spAutoFit/>
          </a:bodyPr>
          <a:lstStyle/>
          <a:p>
            <a:pPr marL="12700">
              <a:lnSpc>
                <a:spcPct val="100000"/>
              </a:lnSpc>
              <a:spcBef>
                <a:spcPts val="125"/>
              </a:spcBef>
            </a:pPr>
            <a:r>
              <a:rPr sz="5350" b="1" spc="5" dirty="0">
                <a:solidFill>
                  <a:srgbClr val="FFFFFF"/>
                </a:solidFill>
                <a:latin typeface="Gen Shin Gothic P Bold"/>
                <a:cs typeface="Gen Shin Gothic P Bold"/>
              </a:rPr>
              <a:t>角田宇宙センター</a:t>
            </a:r>
            <a:endParaRPr sz="5350" dirty="0">
              <a:latin typeface="Gen Shin Gothic P Regular"/>
              <a:cs typeface="Gen Shin Gothic P Regular"/>
            </a:endParaRPr>
          </a:p>
        </p:txBody>
      </p:sp>
      <p:sp>
        <p:nvSpPr>
          <p:cNvPr id="3" name="object 3"/>
          <p:cNvSpPr txBox="1">
            <a:spLocks noGrp="1"/>
          </p:cNvSpPr>
          <p:nvPr>
            <p:ph type="title"/>
          </p:nvPr>
        </p:nvSpPr>
        <p:spPr>
          <a:xfrm>
            <a:off x="7662698" y="511971"/>
            <a:ext cx="2617952" cy="371255"/>
          </a:xfrm>
          <a:prstGeom prst="rect">
            <a:avLst/>
          </a:prstGeom>
        </p:spPr>
        <p:txBody>
          <a:bodyPr vert="horz" wrap="square" lIns="0" tIns="17145" rIns="0" bIns="0" rtlCol="0">
            <a:spAutoFit/>
          </a:bodyPr>
          <a:lstStyle/>
          <a:p>
            <a:pPr marL="12700">
              <a:lnSpc>
                <a:spcPct val="100000"/>
              </a:lnSpc>
              <a:spcBef>
                <a:spcPts val="135"/>
              </a:spcBef>
              <a:tabLst>
                <a:tab pos="1225550" algn="l"/>
              </a:tabLst>
            </a:pPr>
            <a:r>
              <a:rPr sz="2300" spc="305" dirty="0"/>
              <a:t>かく</a:t>
            </a:r>
            <a:r>
              <a:rPr sz="2300" spc="35" dirty="0"/>
              <a:t>だ</a:t>
            </a:r>
            <a:r>
              <a:rPr sz="2300" dirty="0"/>
              <a:t>	</a:t>
            </a:r>
            <a:r>
              <a:rPr sz="2300" spc="310" dirty="0"/>
              <a:t>うちゅう</a:t>
            </a:r>
            <a:endParaRPr sz="2300" dirty="0"/>
          </a:p>
        </p:txBody>
      </p:sp>
      <p:pic>
        <p:nvPicPr>
          <p:cNvPr id="4" name="object 4"/>
          <p:cNvPicPr/>
          <p:nvPr/>
        </p:nvPicPr>
        <p:blipFill>
          <a:blip r:embed="rId3" cstate="print"/>
          <a:stretch>
            <a:fillRect/>
          </a:stretch>
        </p:blipFill>
        <p:spPr>
          <a:xfrm>
            <a:off x="5978471" y="2340999"/>
            <a:ext cx="8147163" cy="8276483"/>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43AC32E6-F520-2D45-936D-C4DF4D412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17396" y="814902"/>
            <a:ext cx="2069464"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施設部</a:t>
            </a:r>
            <a:endParaRPr sz="5350" dirty="0">
              <a:latin typeface="Gen Shin Gothic P Regular"/>
              <a:cs typeface="Gen Shin Gothic P Regular"/>
            </a:endParaRPr>
          </a:p>
        </p:txBody>
      </p:sp>
      <p:sp>
        <p:nvSpPr>
          <p:cNvPr id="3" name="object 3"/>
          <p:cNvSpPr txBox="1">
            <a:spLocks noGrp="1"/>
          </p:cNvSpPr>
          <p:nvPr>
            <p:ph type="title"/>
          </p:nvPr>
        </p:nvSpPr>
        <p:spPr>
          <a:xfrm>
            <a:off x="9298712" y="506248"/>
            <a:ext cx="1506675" cy="371255"/>
          </a:xfrm>
          <a:prstGeom prst="rect">
            <a:avLst/>
          </a:prstGeom>
        </p:spPr>
        <p:txBody>
          <a:bodyPr vert="horz" wrap="square" lIns="0" tIns="17145" rIns="0" bIns="0" rtlCol="0">
            <a:spAutoFit/>
          </a:bodyPr>
          <a:lstStyle/>
          <a:p>
            <a:pPr marL="12700">
              <a:lnSpc>
                <a:spcPct val="100000"/>
              </a:lnSpc>
              <a:spcBef>
                <a:spcPts val="135"/>
              </a:spcBef>
            </a:pPr>
            <a:r>
              <a:rPr sz="2300" spc="310" dirty="0"/>
              <a:t>しせつ</a:t>
            </a:r>
            <a:r>
              <a:rPr sz="2300" spc="35" dirty="0"/>
              <a:t>ぶ</a:t>
            </a:r>
            <a:endParaRPr sz="2300" dirty="0"/>
          </a:p>
        </p:txBody>
      </p:sp>
      <p:grpSp>
        <p:nvGrpSpPr>
          <p:cNvPr id="4" name="object 4"/>
          <p:cNvGrpSpPr/>
          <p:nvPr/>
        </p:nvGrpSpPr>
        <p:grpSpPr>
          <a:xfrm>
            <a:off x="2778637" y="2222602"/>
            <a:ext cx="14547215" cy="8395335"/>
            <a:chOff x="2778637" y="2222602"/>
            <a:chExt cx="14547215" cy="8395335"/>
          </a:xfrm>
        </p:grpSpPr>
        <p:pic>
          <p:nvPicPr>
            <p:cNvPr id="5" name="object 5"/>
            <p:cNvPicPr/>
            <p:nvPr/>
          </p:nvPicPr>
          <p:blipFill>
            <a:blip r:embed="rId3" cstate="print"/>
            <a:stretch>
              <a:fillRect/>
            </a:stretch>
          </p:blipFill>
          <p:spPr>
            <a:xfrm>
              <a:off x="2778637" y="2222602"/>
              <a:ext cx="14546824" cy="8394872"/>
            </a:xfrm>
            <a:prstGeom prst="rect">
              <a:avLst/>
            </a:prstGeom>
          </p:spPr>
        </p:pic>
        <p:sp>
          <p:nvSpPr>
            <p:cNvPr id="6" name="object 6"/>
            <p:cNvSpPr/>
            <p:nvPr/>
          </p:nvSpPr>
          <p:spPr>
            <a:xfrm>
              <a:off x="11893156" y="6703535"/>
              <a:ext cx="5432425" cy="699770"/>
            </a:xfrm>
            <a:custGeom>
              <a:avLst/>
              <a:gdLst/>
              <a:ahLst/>
              <a:cxnLst/>
              <a:rect l="l" t="t" r="r" b="b"/>
              <a:pathLst>
                <a:path w="5432425" h="699770">
                  <a:moveTo>
                    <a:pt x="5432298" y="459740"/>
                  </a:moveTo>
                  <a:lnTo>
                    <a:pt x="321652" y="459740"/>
                  </a:lnTo>
                  <a:lnTo>
                    <a:pt x="321652" y="0"/>
                  </a:lnTo>
                  <a:lnTo>
                    <a:pt x="0" y="0"/>
                  </a:lnTo>
                  <a:lnTo>
                    <a:pt x="0" y="459740"/>
                  </a:lnTo>
                  <a:lnTo>
                    <a:pt x="0" y="699770"/>
                  </a:lnTo>
                  <a:lnTo>
                    <a:pt x="5432298" y="699770"/>
                  </a:lnTo>
                  <a:lnTo>
                    <a:pt x="5432298" y="459740"/>
                  </a:lnTo>
                  <a:close/>
                </a:path>
              </a:pathLst>
            </a:custGeom>
            <a:solidFill>
              <a:srgbClr val="F7FAFD"/>
            </a:solidFill>
          </p:spPr>
          <p:txBody>
            <a:bodyPr wrap="square" lIns="0" tIns="0" rIns="0" bIns="0" rtlCol="0"/>
            <a:lstStyle/>
            <a:p>
              <a:endParaRPr/>
            </a:p>
          </p:txBody>
        </p:sp>
        <p:pic>
          <p:nvPicPr>
            <p:cNvPr id="7" name="object 7"/>
            <p:cNvPicPr/>
            <p:nvPr/>
          </p:nvPicPr>
          <p:blipFill>
            <a:blip r:embed="rId4" cstate="print"/>
            <a:stretch>
              <a:fillRect/>
            </a:stretch>
          </p:blipFill>
          <p:spPr>
            <a:xfrm>
              <a:off x="3696222" y="9266733"/>
              <a:ext cx="1120384" cy="1120384"/>
            </a:xfrm>
            <a:prstGeom prst="rect">
              <a:avLst/>
            </a:prstGeom>
          </p:spPr>
        </p:pic>
        <p:pic>
          <p:nvPicPr>
            <p:cNvPr id="8" name="object 8"/>
            <p:cNvPicPr/>
            <p:nvPr/>
          </p:nvPicPr>
          <p:blipFill>
            <a:blip r:embed="rId5" cstate="print"/>
            <a:stretch>
              <a:fillRect/>
            </a:stretch>
          </p:blipFill>
          <p:spPr>
            <a:xfrm>
              <a:off x="4062703" y="9622743"/>
              <a:ext cx="387422" cy="554956"/>
            </a:xfrm>
            <a:prstGeom prst="rect">
              <a:avLst/>
            </a:prstGeom>
          </p:spPr>
        </p:pic>
        <p:sp>
          <p:nvSpPr>
            <p:cNvPr id="9" name="object 9"/>
            <p:cNvSpPr/>
            <p:nvPr/>
          </p:nvSpPr>
          <p:spPr>
            <a:xfrm>
              <a:off x="4174555" y="9731686"/>
              <a:ext cx="170180" cy="335915"/>
            </a:xfrm>
            <a:custGeom>
              <a:avLst/>
              <a:gdLst/>
              <a:ahLst/>
              <a:cxnLst/>
              <a:rect l="l" t="t" r="r" b="b"/>
              <a:pathLst>
                <a:path w="170179" h="335915">
                  <a:moveTo>
                    <a:pt x="85044" y="0"/>
                  </a:moveTo>
                  <a:lnTo>
                    <a:pt x="51970" y="6693"/>
                  </a:lnTo>
                  <a:lnTo>
                    <a:pt x="24935" y="24935"/>
                  </a:lnTo>
                  <a:lnTo>
                    <a:pt x="6693" y="51970"/>
                  </a:lnTo>
                  <a:lnTo>
                    <a:pt x="0" y="85044"/>
                  </a:lnTo>
                  <a:lnTo>
                    <a:pt x="4335" y="111688"/>
                  </a:lnTo>
                  <a:lnTo>
                    <a:pt x="16468" y="135137"/>
                  </a:lnTo>
                  <a:lnTo>
                    <a:pt x="35083" y="153764"/>
                  </a:lnTo>
                  <a:lnTo>
                    <a:pt x="58867" y="165942"/>
                  </a:lnTo>
                  <a:lnTo>
                    <a:pt x="58867" y="335885"/>
                  </a:lnTo>
                  <a:lnTo>
                    <a:pt x="111221" y="335885"/>
                  </a:lnTo>
                  <a:lnTo>
                    <a:pt x="111221" y="165942"/>
                  </a:lnTo>
                  <a:lnTo>
                    <a:pt x="135006" y="153764"/>
                  </a:lnTo>
                  <a:lnTo>
                    <a:pt x="153620" y="135137"/>
                  </a:lnTo>
                  <a:lnTo>
                    <a:pt x="165753" y="111688"/>
                  </a:lnTo>
                  <a:lnTo>
                    <a:pt x="170089" y="85044"/>
                  </a:lnTo>
                  <a:lnTo>
                    <a:pt x="163396" y="51970"/>
                  </a:lnTo>
                  <a:lnTo>
                    <a:pt x="145153" y="24935"/>
                  </a:lnTo>
                  <a:lnTo>
                    <a:pt x="118118" y="6693"/>
                  </a:lnTo>
                  <a:lnTo>
                    <a:pt x="85044" y="0"/>
                  </a:lnTo>
                  <a:close/>
                </a:path>
              </a:pathLst>
            </a:custGeom>
            <a:solidFill>
              <a:srgbClr val="FF0000"/>
            </a:solidFill>
          </p:spPr>
          <p:txBody>
            <a:bodyPr wrap="square" lIns="0" tIns="0" rIns="0" bIns="0" rtlCol="0"/>
            <a:lstStyle/>
            <a:p>
              <a:endParaRPr/>
            </a:p>
          </p:txBody>
        </p:sp>
        <p:sp>
          <p:nvSpPr>
            <p:cNvPr id="10" name="object 10"/>
            <p:cNvSpPr/>
            <p:nvPr/>
          </p:nvSpPr>
          <p:spPr>
            <a:xfrm>
              <a:off x="4164083" y="9721213"/>
              <a:ext cx="191135" cy="356870"/>
            </a:xfrm>
            <a:custGeom>
              <a:avLst/>
              <a:gdLst/>
              <a:ahLst/>
              <a:cxnLst/>
              <a:rect l="l" t="t" r="r" b="b"/>
              <a:pathLst>
                <a:path w="191135" h="356870">
                  <a:moveTo>
                    <a:pt x="95515" y="0"/>
                  </a:moveTo>
                  <a:lnTo>
                    <a:pt x="58371" y="7517"/>
                  </a:lnTo>
                  <a:lnTo>
                    <a:pt x="28007" y="28007"/>
                  </a:lnTo>
                  <a:lnTo>
                    <a:pt x="7517" y="58371"/>
                  </a:lnTo>
                  <a:lnTo>
                    <a:pt x="0" y="95515"/>
                  </a:lnTo>
                  <a:lnTo>
                    <a:pt x="4285" y="123628"/>
                  </a:lnTo>
                  <a:lnTo>
                    <a:pt x="16334" y="148697"/>
                  </a:lnTo>
                  <a:lnTo>
                    <a:pt x="34932" y="169218"/>
                  </a:lnTo>
                  <a:lnTo>
                    <a:pt x="58867" y="183690"/>
                  </a:lnTo>
                  <a:lnTo>
                    <a:pt x="58867" y="356837"/>
                  </a:lnTo>
                  <a:lnTo>
                    <a:pt x="132163" y="356837"/>
                  </a:lnTo>
                  <a:lnTo>
                    <a:pt x="132163" y="335895"/>
                  </a:lnTo>
                  <a:lnTo>
                    <a:pt x="79809" y="335895"/>
                  </a:lnTo>
                  <a:lnTo>
                    <a:pt x="79809" y="168403"/>
                  </a:lnTo>
                  <a:lnTo>
                    <a:pt x="56422" y="158999"/>
                  </a:lnTo>
                  <a:lnTo>
                    <a:pt x="37763" y="142671"/>
                  </a:lnTo>
                  <a:lnTo>
                    <a:pt x="25410" y="120986"/>
                  </a:lnTo>
                  <a:lnTo>
                    <a:pt x="20941" y="95515"/>
                  </a:lnTo>
                  <a:lnTo>
                    <a:pt x="26802" y="66489"/>
                  </a:lnTo>
                  <a:lnTo>
                    <a:pt x="42785" y="42785"/>
                  </a:lnTo>
                  <a:lnTo>
                    <a:pt x="66489" y="26802"/>
                  </a:lnTo>
                  <a:lnTo>
                    <a:pt x="95515" y="20941"/>
                  </a:lnTo>
                  <a:lnTo>
                    <a:pt x="152553" y="20941"/>
                  </a:lnTo>
                  <a:lnTo>
                    <a:pt x="132659" y="7517"/>
                  </a:lnTo>
                  <a:lnTo>
                    <a:pt x="95515" y="0"/>
                  </a:lnTo>
                  <a:close/>
                </a:path>
                <a:path w="191135" h="356870">
                  <a:moveTo>
                    <a:pt x="152553" y="20941"/>
                  </a:moveTo>
                  <a:lnTo>
                    <a:pt x="95515" y="20941"/>
                  </a:lnTo>
                  <a:lnTo>
                    <a:pt x="124541" y="26802"/>
                  </a:lnTo>
                  <a:lnTo>
                    <a:pt x="148245" y="42785"/>
                  </a:lnTo>
                  <a:lnTo>
                    <a:pt x="164228" y="66489"/>
                  </a:lnTo>
                  <a:lnTo>
                    <a:pt x="170089" y="95515"/>
                  </a:lnTo>
                  <a:lnTo>
                    <a:pt x="165620" y="120986"/>
                  </a:lnTo>
                  <a:lnTo>
                    <a:pt x="153267" y="142671"/>
                  </a:lnTo>
                  <a:lnTo>
                    <a:pt x="134608" y="158999"/>
                  </a:lnTo>
                  <a:lnTo>
                    <a:pt x="111221" y="168403"/>
                  </a:lnTo>
                  <a:lnTo>
                    <a:pt x="111221" y="335895"/>
                  </a:lnTo>
                  <a:lnTo>
                    <a:pt x="132163" y="335895"/>
                  </a:lnTo>
                  <a:lnTo>
                    <a:pt x="132163" y="183690"/>
                  </a:lnTo>
                  <a:lnTo>
                    <a:pt x="156097" y="169218"/>
                  </a:lnTo>
                  <a:lnTo>
                    <a:pt x="174696" y="148697"/>
                  </a:lnTo>
                  <a:lnTo>
                    <a:pt x="186744" y="123628"/>
                  </a:lnTo>
                  <a:lnTo>
                    <a:pt x="191030" y="95515"/>
                  </a:lnTo>
                  <a:lnTo>
                    <a:pt x="183513" y="58371"/>
                  </a:lnTo>
                  <a:lnTo>
                    <a:pt x="163023" y="28007"/>
                  </a:lnTo>
                  <a:lnTo>
                    <a:pt x="152553" y="20941"/>
                  </a:lnTo>
                  <a:close/>
                </a:path>
              </a:pathLst>
            </a:custGeom>
            <a:solidFill>
              <a:srgbClr val="FFFFFF"/>
            </a:solidFill>
          </p:spPr>
          <p:txBody>
            <a:bodyPr wrap="square" lIns="0" tIns="0" rIns="0" bIns="0" rtlCol="0"/>
            <a:lstStyle/>
            <a:p>
              <a:endParaRPr/>
            </a:p>
          </p:txBody>
        </p:sp>
        <p:pic>
          <p:nvPicPr>
            <p:cNvPr id="11" name="object 11"/>
            <p:cNvPicPr/>
            <p:nvPr/>
          </p:nvPicPr>
          <p:blipFill>
            <a:blip r:embed="rId6" cstate="print"/>
            <a:stretch>
              <a:fillRect/>
            </a:stretch>
          </p:blipFill>
          <p:spPr>
            <a:xfrm>
              <a:off x="4037945" y="9912112"/>
              <a:ext cx="1999939" cy="523544"/>
            </a:xfrm>
            <a:prstGeom prst="rect">
              <a:avLst/>
            </a:prstGeom>
          </p:spPr>
        </p:pic>
        <p:sp>
          <p:nvSpPr>
            <p:cNvPr id="12" name="object 12"/>
            <p:cNvSpPr/>
            <p:nvPr/>
          </p:nvSpPr>
          <p:spPr>
            <a:xfrm>
              <a:off x="4180524" y="10057394"/>
              <a:ext cx="186690" cy="185420"/>
            </a:xfrm>
            <a:custGeom>
              <a:avLst/>
              <a:gdLst/>
              <a:ahLst/>
              <a:cxnLst/>
              <a:rect l="l" t="t" r="r" b="b"/>
              <a:pathLst>
                <a:path w="186689" h="185420">
                  <a:moveTo>
                    <a:pt x="132498" y="151995"/>
                  </a:moveTo>
                  <a:lnTo>
                    <a:pt x="178455" y="151995"/>
                  </a:lnTo>
                  <a:lnTo>
                    <a:pt x="178455" y="141053"/>
                  </a:lnTo>
                  <a:lnTo>
                    <a:pt x="132498" y="141053"/>
                  </a:lnTo>
                  <a:lnTo>
                    <a:pt x="132498" y="126928"/>
                  </a:lnTo>
                  <a:lnTo>
                    <a:pt x="174675" y="126928"/>
                  </a:lnTo>
                  <a:lnTo>
                    <a:pt x="174675" y="62867"/>
                  </a:lnTo>
                  <a:lnTo>
                    <a:pt x="132498" y="62867"/>
                  </a:lnTo>
                  <a:lnTo>
                    <a:pt x="132498" y="48940"/>
                  </a:lnTo>
                  <a:lnTo>
                    <a:pt x="184224" y="48940"/>
                  </a:lnTo>
                  <a:lnTo>
                    <a:pt x="184224" y="37799"/>
                  </a:lnTo>
                  <a:lnTo>
                    <a:pt x="132498" y="37799"/>
                  </a:lnTo>
                  <a:lnTo>
                    <a:pt x="132498" y="18899"/>
                  </a:lnTo>
                  <a:lnTo>
                    <a:pt x="144136" y="17149"/>
                  </a:lnTo>
                  <a:lnTo>
                    <a:pt x="155029" y="15194"/>
                  </a:lnTo>
                  <a:lnTo>
                    <a:pt x="164951" y="13052"/>
                  </a:lnTo>
                  <a:lnTo>
                    <a:pt x="173680" y="10743"/>
                  </a:lnTo>
                  <a:lnTo>
                    <a:pt x="174277" y="10942"/>
                  </a:lnTo>
                  <a:lnTo>
                    <a:pt x="174874" y="10942"/>
                  </a:lnTo>
                  <a:lnTo>
                    <a:pt x="175272" y="10942"/>
                  </a:lnTo>
                  <a:lnTo>
                    <a:pt x="176266" y="10942"/>
                  </a:lnTo>
                  <a:lnTo>
                    <a:pt x="176863" y="10743"/>
                  </a:lnTo>
                  <a:lnTo>
                    <a:pt x="177460" y="10146"/>
                  </a:lnTo>
                  <a:lnTo>
                    <a:pt x="166319" y="198"/>
                  </a:lnTo>
                  <a:lnTo>
                    <a:pt x="147951" y="4961"/>
                  </a:lnTo>
                  <a:lnTo>
                    <a:pt x="124863" y="9052"/>
                  </a:lnTo>
                  <a:lnTo>
                    <a:pt x="99426" y="12396"/>
                  </a:lnTo>
                  <a:lnTo>
                    <a:pt x="74008" y="14921"/>
                  </a:lnTo>
                  <a:lnTo>
                    <a:pt x="75400" y="17507"/>
                  </a:lnTo>
                  <a:lnTo>
                    <a:pt x="76992" y="22083"/>
                  </a:lnTo>
                  <a:lnTo>
                    <a:pt x="77390" y="24868"/>
                  </a:lnTo>
                  <a:lnTo>
                    <a:pt x="87701" y="24047"/>
                  </a:lnTo>
                  <a:lnTo>
                    <a:pt x="98254" y="23077"/>
                  </a:lnTo>
                  <a:lnTo>
                    <a:pt x="108920" y="21958"/>
                  </a:lnTo>
                  <a:lnTo>
                    <a:pt x="119567" y="20690"/>
                  </a:lnTo>
                  <a:lnTo>
                    <a:pt x="119567" y="37799"/>
                  </a:lnTo>
                  <a:lnTo>
                    <a:pt x="70427" y="37799"/>
                  </a:lnTo>
                  <a:lnTo>
                    <a:pt x="70427" y="48940"/>
                  </a:lnTo>
                  <a:lnTo>
                    <a:pt x="119567" y="48940"/>
                  </a:lnTo>
                  <a:lnTo>
                    <a:pt x="119567" y="62867"/>
                  </a:lnTo>
                  <a:lnTo>
                    <a:pt x="79180" y="62867"/>
                  </a:lnTo>
                  <a:lnTo>
                    <a:pt x="79180" y="126928"/>
                  </a:lnTo>
                  <a:lnTo>
                    <a:pt x="119567" y="126928"/>
                  </a:lnTo>
                  <a:lnTo>
                    <a:pt x="119567" y="141053"/>
                  </a:lnTo>
                  <a:lnTo>
                    <a:pt x="75002" y="141053"/>
                  </a:lnTo>
                  <a:lnTo>
                    <a:pt x="75002" y="151995"/>
                  </a:lnTo>
                  <a:lnTo>
                    <a:pt x="119567" y="151995"/>
                  </a:lnTo>
                  <a:lnTo>
                    <a:pt x="119567" y="169303"/>
                  </a:lnTo>
                  <a:lnTo>
                    <a:pt x="64458" y="169303"/>
                  </a:lnTo>
                  <a:lnTo>
                    <a:pt x="64458" y="180643"/>
                  </a:lnTo>
                  <a:lnTo>
                    <a:pt x="186214" y="180643"/>
                  </a:lnTo>
                  <a:lnTo>
                    <a:pt x="186214" y="169303"/>
                  </a:lnTo>
                  <a:lnTo>
                    <a:pt x="132498" y="169303"/>
                  </a:lnTo>
                  <a:lnTo>
                    <a:pt x="132498" y="151995"/>
                  </a:lnTo>
                  <a:close/>
                </a:path>
                <a:path w="186689" h="185420">
                  <a:moveTo>
                    <a:pt x="119567" y="73212"/>
                  </a:moveTo>
                  <a:lnTo>
                    <a:pt x="119567" y="89725"/>
                  </a:lnTo>
                  <a:lnTo>
                    <a:pt x="91316" y="89725"/>
                  </a:lnTo>
                  <a:lnTo>
                    <a:pt x="91316" y="73212"/>
                  </a:lnTo>
                  <a:lnTo>
                    <a:pt x="119567" y="73212"/>
                  </a:lnTo>
                  <a:close/>
                </a:path>
                <a:path w="186689" h="185420">
                  <a:moveTo>
                    <a:pt x="161942" y="89725"/>
                  </a:moveTo>
                  <a:lnTo>
                    <a:pt x="132498" y="89725"/>
                  </a:lnTo>
                  <a:lnTo>
                    <a:pt x="132498" y="73212"/>
                  </a:lnTo>
                  <a:lnTo>
                    <a:pt x="161942" y="73212"/>
                  </a:lnTo>
                  <a:lnTo>
                    <a:pt x="161942" y="89725"/>
                  </a:lnTo>
                  <a:close/>
                </a:path>
                <a:path w="186689" h="185420">
                  <a:moveTo>
                    <a:pt x="91316" y="99672"/>
                  </a:moveTo>
                  <a:lnTo>
                    <a:pt x="119567" y="99672"/>
                  </a:lnTo>
                  <a:lnTo>
                    <a:pt x="119567" y="116582"/>
                  </a:lnTo>
                  <a:lnTo>
                    <a:pt x="91316" y="116582"/>
                  </a:lnTo>
                  <a:lnTo>
                    <a:pt x="91316" y="99672"/>
                  </a:lnTo>
                  <a:close/>
                </a:path>
                <a:path w="186689" h="185420">
                  <a:moveTo>
                    <a:pt x="132498" y="116582"/>
                  </a:moveTo>
                  <a:lnTo>
                    <a:pt x="132498" y="99672"/>
                  </a:lnTo>
                  <a:lnTo>
                    <a:pt x="161942" y="99672"/>
                  </a:lnTo>
                  <a:lnTo>
                    <a:pt x="161942" y="116582"/>
                  </a:lnTo>
                  <a:lnTo>
                    <a:pt x="132498" y="116582"/>
                  </a:lnTo>
                  <a:close/>
                </a:path>
                <a:path w="186689" h="185420">
                  <a:moveTo>
                    <a:pt x="45956" y="71024"/>
                  </a:moveTo>
                  <a:lnTo>
                    <a:pt x="72018" y="71024"/>
                  </a:lnTo>
                  <a:lnTo>
                    <a:pt x="72018" y="58490"/>
                  </a:lnTo>
                  <a:lnTo>
                    <a:pt x="45956" y="58490"/>
                  </a:lnTo>
                  <a:lnTo>
                    <a:pt x="45956" y="20292"/>
                  </a:lnTo>
                  <a:lnTo>
                    <a:pt x="54909" y="17308"/>
                  </a:lnTo>
                  <a:lnTo>
                    <a:pt x="63066" y="14125"/>
                  </a:lnTo>
                  <a:lnTo>
                    <a:pt x="69233" y="10743"/>
                  </a:lnTo>
                  <a:lnTo>
                    <a:pt x="71421" y="10743"/>
                  </a:lnTo>
                  <a:lnTo>
                    <a:pt x="71819" y="10743"/>
                  </a:lnTo>
                  <a:lnTo>
                    <a:pt x="73212" y="9947"/>
                  </a:lnTo>
                  <a:lnTo>
                    <a:pt x="61474" y="0"/>
                  </a:lnTo>
                  <a:lnTo>
                    <a:pt x="49425" y="6158"/>
                  </a:lnTo>
                  <a:lnTo>
                    <a:pt x="34467" y="11961"/>
                  </a:lnTo>
                  <a:lnTo>
                    <a:pt x="17942" y="17205"/>
                  </a:lnTo>
                  <a:lnTo>
                    <a:pt x="1193" y="21685"/>
                  </a:lnTo>
                  <a:lnTo>
                    <a:pt x="2984" y="24271"/>
                  </a:lnTo>
                  <a:lnTo>
                    <a:pt x="4973" y="28648"/>
                  </a:lnTo>
                  <a:lnTo>
                    <a:pt x="5570" y="31433"/>
                  </a:lnTo>
                  <a:lnTo>
                    <a:pt x="12350" y="29866"/>
                  </a:lnTo>
                  <a:lnTo>
                    <a:pt x="19223" y="28150"/>
                  </a:lnTo>
                  <a:lnTo>
                    <a:pt x="26133" y="26285"/>
                  </a:lnTo>
                  <a:lnTo>
                    <a:pt x="33025" y="24271"/>
                  </a:lnTo>
                  <a:lnTo>
                    <a:pt x="33025" y="58490"/>
                  </a:lnTo>
                  <a:lnTo>
                    <a:pt x="2188" y="58490"/>
                  </a:lnTo>
                  <a:lnTo>
                    <a:pt x="2188" y="71024"/>
                  </a:lnTo>
                  <a:lnTo>
                    <a:pt x="31035" y="71024"/>
                  </a:lnTo>
                  <a:lnTo>
                    <a:pt x="24955" y="89202"/>
                  </a:lnTo>
                  <a:lnTo>
                    <a:pt x="17308" y="107232"/>
                  </a:lnTo>
                  <a:lnTo>
                    <a:pt x="8766" y="123620"/>
                  </a:lnTo>
                  <a:lnTo>
                    <a:pt x="0" y="136875"/>
                  </a:lnTo>
                  <a:lnTo>
                    <a:pt x="2387" y="139859"/>
                  </a:lnTo>
                  <a:lnTo>
                    <a:pt x="5769" y="145231"/>
                  </a:lnTo>
                  <a:lnTo>
                    <a:pt x="7162" y="148812"/>
                  </a:lnTo>
                  <a:lnTo>
                    <a:pt x="14056" y="138041"/>
                  </a:lnTo>
                  <a:lnTo>
                    <a:pt x="20839" y="125013"/>
                  </a:lnTo>
                  <a:lnTo>
                    <a:pt x="27249" y="110455"/>
                  </a:lnTo>
                  <a:lnTo>
                    <a:pt x="33025" y="95096"/>
                  </a:lnTo>
                  <a:lnTo>
                    <a:pt x="33025" y="185020"/>
                  </a:lnTo>
                  <a:lnTo>
                    <a:pt x="45956" y="185020"/>
                  </a:lnTo>
                  <a:lnTo>
                    <a:pt x="45956" y="97483"/>
                  </a:lnTo>
                  <a:lnTo>
                    <a:pt x="51222" y="104294"/>
                  </a:lnTo>
                  <a:lnTo>
                    <a:pt x="56451" y="111385"/>
                  </a:lnTo>
                  <a:lnTo>
                    <a:pt x="61008" y="117991"/>
                  </a:lnTo>
                  <a:lnTo>
                    <a:pt x="64259" y="123347"/>
                  </a:lnTo>
                  <a:lnTo>
                    <a:pt x="72416" y="113001"/>
                  </a:lnTo>
                  <a:lnTo>
                    <a:pt x="67526" y="107148"/>
                  </a:lnTo>
                  <a:lnTo>
                    <a:pt x="60007" y="98702"/>
                  </a:lnTo>
                  <a:lnTo>
                    <a:pt x="52077" y="90144"/>
                  </a:lnTo>
                  <a:lnTo>
                    <a:pt x="45956" y="83955"/>
                  </a:lnTo>
                  <a:lnTo>
                    <a:pt x="45956" y="71024"/>
                  </a:lnTo>
                  <a:close/>
                </a:path>
              </a:pathLst>
            </a:custGeom>
            <a:ln w="76259">
              <a:solidFill>
                <a:srgbClr val="FFFFFF"/>
              </a:solidFill>
            </a:ln>
          </p:spPr>
          <p:txBody>
            <a:bodyPr wrap="square" lIns="0" tIns="0" rIns="0" bIns="0" rtlCol="0"/>
            <a:lstStyle/>
            <a:p>
              <a:endParaRPr/>
            </a:p>
          </p:txBody>
        </p:sp>
        <p:sp>
          <p:nvSpPr>
            <p:cNvPr id="13" name="object 13"/>
            <p:cNvSpPr/>
            <p:nvPr/>
          </p:nvSpPr>
          <p:spPr>
            <a:xfrm>
              <a:off x="4374102" y="10070926"/>
              <a:ext cx="182880" cy="172085"/>
            </a:xfrm>
            <a:custGeom>
              <a:avLst/>
              <a:gdLst/>
              <a:ahLst/>
              <a:cxnLst/>
              <a:rect l="l" t="t" r="r" b="b"/>
              <a:pathLst>
                <a:path w="182879" h="172084">
                  <a:moveTo>
                    <a:pt x="98279" y="77191"/>
                  </a:moveTo>
                  <a:lnTo>
                    <a:pt x="98279" y="55694"/>
                  </a:lnTo>
                  <a:lnTo>
                    <a:pt x="115780" y="45745"/>
                  </a:lnTo>
                  <a:lnTo>
                    <a:pt x="133393" y="34139"/>
                  </a:lnTo>
                  <a:lnTo>
                    <a:pt x="149813" y="21823"/>
                  </a:lnTo>
                  <a:lnTo>
                    <a:pt x="163733" y="9748"/>
                  </a:lnTo>
                  <a:lnTo>
                    <a:pt x="164926" y="9350"/>
                  </a:lnTo>
                  <a:lnTo>
                    <a:pt x="166518" y="8942"/>
                  </a:lnTo>
                  <a:lnTo>
                    <a:pt x="167115" y="7957"/>
                  </a:lnTo>
                  <a:lnTo>
                    <a:pt x="155178" y="0"/>
                  </a:lnTo>
                  <a:lnTo>
                    <a:pt x="152791" y="994"/>
                  </a:lnTo>
                  <a:lnTo>
                    <a:pt x="20690" y="994"/>
                  </a:lnTo>
                  <a:lnTo>
                    <a:pt x="20690" y="14125"/>
                  </a:lnTo>
                  <a:lnTo>
                    <a:pt x="137870" y="14125"/>
                  </a:lnTo>
                  <a:lnTo>
                    <a:pt x="127590" y="22408"/>
                  </a:lnTo>
                  <a:lnTo>
                    <a:pt x="116209" y="30584"/>
                  </a:lnTo>
                  <a:lnTo>
                    <a:pt x="104269" y="38239"/>
                  </a:lnTo>
                  <a:lnTo>
                    <a:pt x="92311" y="44961"/>
                  </a:lnTo>
                  <a:lnTo>
                    <a:pt x="84552" y="44564"/>
                  </a:lnTo>
                  <a:lnTo>
                    <a:pt x="84552" y="77191"/>
                  </a:lnTo>
                  <a:lnTo>
                    <a:pt x="0" y="77191"/>
                  </a:lnTo>
                  <a:lnTo>
                    <a:pt x="0" y="90510"/>
                  </a:lnTo>
                  <a:lnTo>
                    <a:pt x="84552" y="90510"/>
                  </a:lnTo>
                  <a:lnTo>
                    <a:pt x="84552" y="153377"/>
                  </a:lnTo>
                  <a:lnTo>
                    <a:pt x="84552" y="158560"/>
                  </a:lnTo>
                  <a:lnTo>
                    <a:pt x="82960" y="158560"/>
                  </a:lnTo>
                  <a:lnTo>
                    <a:pt x="70427" y="158560"/>
                  </a:lnTo>
                  <a:lnTo>
                    <a:pt x="64682" y="158523"/>
                  </a:lnTo>
                  <a:lnTo>
                    <a:pt x="58042" y="158411"/>
                  </a:lnTo>
                  <a:lnTo>
                    <a:pt x="50731" y="158224"/>
                  </a:lnTo>
                  <a:lnTo>
                    <a:pt x="42972" y="157963"/>
                  </a:lnTo>
                  <a:lnTo>
                    <a:pt x="45359" y="161942"/>
                  </a:lnTo>
                  <a:lnTo>
                    <a:pt x="47747" y="167911"/>
                  </a:lnTo>
                  <a:lnTo>
                    <a:pt x="48741" y="171890"/>
                  </a:lnTo>
                  <a:lnTo>
                    <a:pt x="62261" y="171823"/>
                  </a:lnTo>
                  <a:lnTo>
                    <a:pt x="98279" y="163136"/>
                  </a:lnTo>
                  <a:lnTo>
                    <a:pt x="98279" y="153586"/>
                  </a:lnTo>
                  <a:lnTo>
                    <a:pt x="98279" y="90510"/>
                  </a:lnTo>
                  <a:lnTo>
                    <a:pt x="182434" y="90510"/>
                  </a:lnTo>
                  <a:lnTo>
                    <a:pt x="182434" y="77191"/>
                  </a:lnTo>
                  <a:lnTo>
                    <a:pt x="98279" y="77191"/>
                  </a:lnTo>
                  <a:close/>
                </a:path>
              </a:pathLst>
            </a:custGeom>
            <a:ln w="76259">
              <a:solidFill>
                <a:srgbClr val="FFFFFF"/>
              </a:solidFill>
            </a:ln>
          </p:spPr>
          <p:txBody>
            <a:bodyPr wrap="square" lIns="0" tIns="0" rIns="0" bIns="0" rtlCol="0"/>
            <a:lstStyle/>
            <a:p>
              <a:endParaRPr/>
            </a:p>
          </p:txBody>
        </p:sp>
        <p:sp>
          <p:nvSpPr>
            <p:cNvPr id="14" name="object 14"/>
            <p:cNvSpPr/>
            <p:nvPr/>
          </p:nvSpPr>
          <p:spPr>
            <a:xfrm>
              <a:off x="4591943" y="10056799"/>
              <a:ext cx="154305" cy="186055"/>
            </a:xfrm>
            <a:custGeom>
              <a:avLst/>
              <a:gdLst/>
              <a:ahLst/>
              <a:cxnLst/>
              <a:rect l="l" t="t" r="r" b="b"/>
              <a:pathLst>
                <a:path w="154304" h="186054">
                  <a:moveTo>
                    <a:pt x="153785" y="94897"/>
                  </a:moveTo>
                  <a:lnTo>
                    <a:pt x="13329" y="94897"/>
                  </a:lnTo>
                  <a:lnTo>
                    <a:pt x="13329" y="80175"/>
                  </a:lnTo>
                  <a:lnTo>
                    <a:pt x="123545" y="80175"/>
                  </a:lnTo>
                  <a:lnTo>
                    <a:pt x="123545" y="17109"/>
                  </a:lnTo>
                  <a:lnTo>
                    <a:pt x="60678" y="17109"/>
                  </a:lnTo>
                  <a:lnTo>
                    <a:pt x="63066" y="13120"/>
                  </a:lnTo>
                  <a:lnTo>
                    <a:pt x="65453" y="8952"/>
                  </a:lnTo>
                  <a:lnTo>
                    <a:pt x="67045" y="5769"/>
                  </a:lnTo>
                  <a:lnTo>
                    <a:pt x="69233" y="5769"/>
                  </a:lnTo>
                  <a:lnTo>
                    <a:pt x="70626" y="4973"/>
                  </a:lnTo>
                  <a:lnTo>
                    <a:pt x="71024" y="3779"/>
                  </a:lnTo>
                  <a:lnTo>
                    <a:pt x="53914" y="0"/>
                  </a:lnTo>
                  <a:lnTo>
                    <a:pt x="52323" y="4774"/>
                  </a:lnTo>
                  <a:lnTo>
                    <a:pt x="49537" y="11339"/>
                  </a:lnTo>
                  <a:lnTo>
                    <a:pt x="46752" y="17109"/>
                  </a:lnTo>
                  <a:lnTo>
                    <a:pt x="0" y="17109"/>
                  </a:lnTo>
                  <a:lnTo>
                    <a:pt x="0" y="131503"/>
                  </a:lnTo>
                  <a:lnTo>
                    <a:pt x="132498" y="131503"/>
                  </a:lnTo>
                  <a:lnTo>
                    <a:pt x="130661" y="148708"/>
                  </a:lnTo>
                  <a:lnTo>
                    <a:pt x="120561" y="174476"/>
                  </a:lnTo>
                  <a:lnTo>
                    <a:pt x="116781" y="174476"/>
                  </a:lnTo>
                  <a:lnTo>
                    <a:pt x="113399" y="174476"/>
                  </a:lnTo>
                  <a:lnTo>
                    <a:pt x="103253" y="174476"/>
                  </a:lnTo>
                  <a:lnTo>
                    <a:pt x="92908" y="173272"/>
                  </a:lnTo>
                  <a:lnTo>
                    <a:pt x="94698" y="176664"/>
                  </a:lnTo>
                  <a:lnTo>
                    <a:pt x="96091" y="181439"/>
                  </a:lnTo>
                  <a:lnTo>
                    <a:pt x="96290" y="185219"/>
                  </a:lnTo>
                  <a:lnTo>
                    <a:pt x="103452" y="185617"/>
                  </a:lnTo>
                  <a:lnTo>
                    <a:pt x="110216" y="185816"/>
                  </a:lnTo>
                  <a:lnTo>
                    <a:pt x="115389" y="185816"/>
                  </a:lnTo>
                  <a:lnTo>
                    <a:pt x="126729" y="185816"/>
                  </a:lnTo>
                  <a:lnTo>
                    <a:pt x="143782" y="148781"/>
                  </a:lnTo>
                  <a:lnTo>
                    <a:pt x="146026" y="125933"/>
                  </a:lnTo>
                  <a:lnTo>
                    <a:pt x="146424" y="124739"/>
                  </a:lnTo>
                  <a:lnTo>
                    <a:pt x="146623" y="123148"/>
                  </a:lnTo>
                  <a:lnTo>
                    <a:pt x="146822" y="122153"/>
                  </a:lnTo>
                  <a:lnTo>
                    <a:pt x="139262" y="120561"/>
                  </a:lnTo>
                  <a:lnTo>
                    <a:pt x="136278" y="120959"/>
                  </a:lnTo>
                  <a:lnTo>
                    <a:pt x="13329" y="120959"/>
                  </a:lnTo>
                  <a:lnTo>
                    <a:pt x="13329" y="105630"/>
                  </a:lnTo>
                  <a:lnTo>
                    <a:pt x="153785" y="105630"/>
                  </a:lnTo>
                  <a:lnTo>
                    <a:pt x="153785" y="94897"/>
                  </a:lnTo>
                  <a:close/>
                </a:path>
              </a:pathLst>
            </a:custGeom>
            <a:ln w="76259">
              <a:solidFill>
                <a:srgbClr val="FFFFFF"/>
              </a:solidFill>
            </a:ln>
          </p:spPr>
          <p:txBody>
            <a:bodyPr wrap="square" lIns="0" tIns="0" rIns="0" bIns="0" rtlCol="0"/>
            <a:lstStyle/>
            <a:p>
              <a:endParaRPr/>
            </a:p>
          </p:txBody>
        </p:sp>
        <p:pic>
          <p:nvPicPr>
            <p:cNvPr id="15" name="object 15"/>
            <p:cNvPicPr/>
            <p:nvPr/>
          </p:nvPicPr>
          <p:blipFill>
            <a:blip r:embed="rId7" cstate="print"/>
            <a:stretch>
              <a:fillRect/>
            </a:stretch>
          </p:blipFill>
          <p:spPr>
            <a:xfrm>
              <a:off x="4537500" y="10019265"/>
              <a:ext cx="430795" cy="255710"/>
            </a:xfrm>
            <a:prstGeom prst="rect">
              <a:avLst/>
            </a:prstGeom>
          </p:spPr>
        </p:pic>
        <p:sp>
          <p:nvSpPr>
            <p:cNvPr id="16" name="object 16"/>
            <p:cNvSpPr/>
            <p:nvPr/>
          </p:nvSpPr>
          <p:spPr>
            <a:xfrm>
              <a:off x="4758265" y="10117874"/>
              <a:ext cx="178435" cy="125095"/>
            </a:xfrm>
            <a:custGeom>
              <a:avLst/>
              <a:gdLst/>
              <a:ahLst/>
              <a:cxnLst/>
              <a:rect l="l" t="t" r="r" b="b"/>
              <a:pathLst>
                <a:path w="178435" h="125095">
                  <a:moveTo>
                    <a:pt x="95295" y="45956"/>
                  </a:moveTo>
                  <a:lnTo>
                    <a:pt x="95295" y="12533"/>
                  </a:lnTo>
                  <a:lnTo>
                    <a:pt x="146424" y="12533"/>
                  </a:lnTo>
                  <a:lnTo>
                    <a:pt x="146424" y="0"/>
                  </a:lnTo>
                  <a:lnTo>
                    <a:pt x="30438" y="0"/>
                  </a:lnTo>
                  <a:lnTo>
                    <a:pt x="30438" y="12533"/>
                  </a:lnTo>
                  <a:lnTo>
                    <a:pt x="81369" y="12533"/>
                  </a:lnTo>
                  <a:lnTo>
                    <a:pt x="81369" y="45956"/>
                  </a:lnTo>
                  <a:lnTo>
                    <a:pt x="0" y="45956"/>
                  </a:lnTo>
                  <a:lnTo>
                    <a:pt x="0" y="58888"/>
                  </a:lnTo>
                  <a:lnTo>
                    <a:pt x="81369" y="58888"/>
                  </a:lnTo>
                  <a:lnTo>
                    <a:pt x="81369" y="107033"/>
                  </a:lnTo>
                  <a:lnTo>
                    <a:pt x="81369" y="111609"/>
                  </a:lnTo>
                  <a:lnTo>
                    <a:pt x="80175" y="111609"/>
                  </a:lnTo>
                  <a:lnTo>
                    <a:pt x="64060" y="111609"/>
                  </a:lnTo>
                  <a:lnTo>
                    <a:pt x="58291" y="111609"/>
                  </a:lnTo>
                  <a:lnTo>
                    <a:pt x="51129" y="111410"/>
                  </a:lnTo>
                  <a:lnTo>
                    <a:pt x="43569" y="111211"/>
                  </a:lnTo>
                  <a:lnTo>
                    <a:pt x="45768" y="114991"/>
                  </a:lnTo>
                  <a:lnTo>
                    <a:pt x="48344" y="120760"/>
                  </a:lnTo>
                  <a:lnTo>
                    <a:pt x="49139" y="124540"/>
                  </a:lnTo>
                  <a:lnTo>
                    <a:pt x="71207" y="124270"/>
                  </a:lnTo>
                  <a:lnTo>
                    <a:pt x="85422" y="122377"/>
                  </a:lnTo>
                  <a:lnTo>
                    <a:pt x="93035" y="117238"/>
                  </a:lnTo>
                  <a:lnTo>
                    <a:pt x="95295" y="107232"/>
                  </a:lnTo>
                  <a:lnTo>
                    <a:pt x="95295" y="58888"/>
                  </a:lnTo>
                  <a:lnTo>
                    <a:pt x="177858" y="58888"/>
                  </a:lnTo>
                  <a:lnTo>
                    <a:pt x="177858" y="45956"/>
                  </a:lnTo>
                  <a:lnTo>
                    <a:pt x="95295" y="45956"/>
                  </a:lnTo>
                  <a:close/>
                </a:path>
              </a:pathLst>
            </a:custGeom>
            <a:ln w="76259">
              <a:solidFill>
                <a:srgbClr val="FFFFFF"/>
              </a:solidFill>
            </a:ln>
          </p:spPr>
          <p:txBody>
            <a:bodyPr wrap="square" lIns="0" tIns="0" rIns="0" bIns="0" rtlCol="0"/>
            <a:lstStyle/>
            <a:p>
              <a:endParaRPr/>
            </a:p>
          </p:txBody>
        </p:sp>
        <p:sp>
          <p:nvSpPr>
            <p:cNvPr id="17" name="object 17"/>
            <p:cNvSpPr/>
            <p:nvPr/>
          </p:nvSpPr>
          <p:spPr>
            <a:xfrm>
              <a:off x="4954822" y="10057400"/>
              <a:ext cx="166370" cy="184785"/>
            </a:xfrm>
            <a:custGeom>
              <a:avLst/>
              <a:gdLst/>
              <a:ahLst/>
              <a:cxnLst/>
              <a:rect l="l" t="t" r="r" b="b"/>
              <a:pathLst>
                <a:path w="166370" h="184784">
                  <a:moveTo>
                    <a:pt x="76008" y="46145"/>
                  </a:moveTo>
                  <a:lnTo>
                    <a:pt x="76008" y="79379"/>
                  </a:lnTo>
                  <a:lnTo>
                    <a:pt x="16722" y="79379"/>
                  </a:lnTo>
                  <a:lnTo>
                    <a:pt x="16722" y="184224"/>
                  </a:lnTo>
                  <a:lnTo>
                    <a:pt x="29643" y="184224"/>
                  </a:lnTo>
                  <a:lnTo>
                    <a:pt x="29643" y="177450"/>
                  </a:lnTo>
                  <a:lnTo>
                    <a:pt x="136289" y="177450"/>
                  </a:lnTo>
                  <a:lnTo>
                    <a:pt x="136289" y="184224"/>
                  </a:lnTo>
                  <a:lnTo>
                    <a:pt x="149817" y="184224"/>
                  </a:lnTo>
                  <a:lnTo>
                    <a:pt x="149817" y="79379"/>
                  </a:lnTo>
                  <a:lnTo>
                    <a:pt x="89327" y="79379"/>
                  </a:lnTo>
                  <a:lnTo>
                    <a:pt x="89327" y="50134"/>
                  </a:lnTo>
                  <a:lnTo>
                    <a:pt x="92122" y="49736"/>
                  </a:lnTo>
                  <a:lnTo>
                    <a:pt x="93117" y="48731"/>
                  </a:lnTo>
                  <a:lnTo>
                    <a:pt x="93306" y="47338"/>
                  </a:lnTo>
                  <a:lnTo>
                    <a:pt x="76008" y="46145"/>
                  </a:lnTo>
                  <a:close/>
                </a:path>
                <a:path w="166370" h="184784">
                  <a:moveTo>
                    <a:pt x="76008" y="121357"/>
                  </a:moveTo>
                  <a:lnTo>
                    <a:pt x="29643" y="121357"/>
                  </a:lnTo>
                  <a:lnTo>
                    <a:pt x="29643" y="91902"/>
                  </a:lnTo>
                  <a:lnTo>
                    <a:pt x="76008" y="91902"/>
                  </a:lnTo>
                  <a:lnTo>
                    <a:pt x="76008" y="121357"/>
                  </a:lnTo>
                  <a:close/>
                </a:path>
                <a:path w="166370" h="184784">
                  <a:moveTo>
                    <a:pt x="136289" y="121357"/>
                  </a:moveTo>
                  <a:lnTo>
                    <a:pt x="89327" y="121357"/>
                  </a:lnTo>
                  <a:lnTo>
                    <a:pt x="89327" y="91902"/>
                  </a:lnTo>
                  <a:lnTo>
                    <a:pt x="136289" y="91902"/>
                  </a:lnTo>
                  <a:lnTo>
                    <a:pt x="136289" y="121357"/>
                  </a:lnTo>
                  <a:close/>
                </a:path>
                <a:path w="166370" h="184784">
                  <a:moveTo>
                    <a:pt x="76008" y="133283"/>
                  </a:moveTo>
                  <a:lnTo>
                    <a:pt x="76008" y="164926"/>
                  </a:lnTo>
                  <a:lnTo>
                    <a:pt x="29643" y="164926"/>
                  </a:lnTo>
                  <a:lnTo>
                    <a:pt x="29643" y="133283"/>
                  </a:lnTo>
                  <a:lnTo>
                    <a:pt x="76008" y="133283"/>
                  </a:lnTo>
                  <a:close/>
                </a:path>
                <a:path w="166370" h="184784">
                  <a:moveTo>
                    <a:pt x="89327" y="133283"/>
                  </a:moveTo>
                  <a:lnTo>
                    <a:pt x="136289" y="133283"/>
                  </a:lnTo>
                  <a:lnTo>
                    <a:pt x="136289" y="164926"/>
                  </a:lnTo>
                  <a:lnTo>
                    <a:pt x="89327" y="164926"/>
                  </a:lnTo>
                  <a:lnTo>
                    <a:pt x="89327" y="133283"/>
                  </a:lnTo>
                  <a:close/>
                </a:path>
                <a:path w="166370" h="184784">
                  <a:moveTo>
                    <a:pt x="89735" y="3978"/>
                  </a:moveTo>
                  <a:lnTo>
                    <a:pt x="92510" y="3581"/>
                  </a:lnTo>
                  <a:lnTo>
                    <a:pt x="93515" y="2586"/>
                  </a:lnTo>
                  <a:lnTo>
                    <a:pt x="93703" y="1183"/>
                  </a:lnTo>
                  <a:lnTo>
                    <a:pt x="75798" y="0"/>
                  </a:lnTo>
                  <a:lnTo>
                    <a:pt x="75798" y="25056"/>
                  </a:lnTo>
                  <a:lnTo>
                    <a:pt x="0" y="25056"/>
                  </a:lnTo>
                  <a:lnTo>
                    <a:pt x="0" y="69620"/>
                  </a:lnTo>
                  <a:lnTo>
                    <a:pt x="13130" y="69620"/>
                  </a:lnTo>
                  <a:lnTo>
                    <a:pt x="13130" y="37600"/>
                  </a:lnTo>
                  <a:lnTo>
                    <a:pt x="152592" y="37600"/>
                  </a:lnTo>
                  <a:lnTo>
                    <a:pt x="152592" y="69620"/>
                  </a:lnTo>
                  <a:lnTo>
                    <a:pt x="166330" y="69620"/>
                  </a:lnTo>
                  <a:lnTo>
                    <a:pt x="166330" y="25056"/>
                  </a:lnTo>
                  <a:lnTo>
                    <a:pt x="89735" y="25056"/>
                  </a:lnTo>
                  <a:lnTo>
                    <a:pt x="89735" y="3978"/>
                  </a:lnTo>
                  <a:close/>
                </a:path>
              </a:pathLst>
            </a:custGeom>
            <a:ln w="76259">
              <a:solidFill>
                <a:srgbClr val="FFFFFF"/>
              </a:solidFill>
            </a:ln>
          </p:spPr>
          <p:txBody>
            <a:bodyPr wrap="square" lIns="0" tIns="0" rIns="0" bIns="0" rtlCol="0"/>
            <a:lstStyle/>
            <a:p>
              <a:endParaRPr/>
            </a:p>
          </p:txBody>
        </p:sp>
        <p:sp>
          <p:nvSpPr>
            <p:cNvPr id="18" name="object 18"/>
            <p:cNvSpPr/>
            <p:nvPr/>
          </p:nvSpPr>
          <p:spPr>
            <a:xfrm>
              <a:off x="5144227" y="10068537"/>
              <a:ext cx="167005" cy="161925"/>
            </a:xfrm>
            <a:custGeom>
              <a:avLst/>
              <a:gdLst/>
              <a:ahLst/>
              <a:cxnLst/>
              <a:rect l="l" t="t" r="r" b="b"/>
              <a:pathLst>
                <a:path w="167004" h="161925">
                  <a:moveTo>
                    <a:pt x="154183" y="33423"/>
                  </a:moveTo>
                  <a:lnTo>
                    <a:pt x="151995" y="35004"/>
                  </a:lnTo>
                  <a:lnTo>
                    <a:pt x="67840" y="56699"/>
                  </a:lnTo>
                  <a:lnTo>
                    <a:pt x="67840" y="4774"/>
                  </a:lnTo>
                  <a:lnTo>
                    <a:pt x="70636" y="4376"/>
                  </a:lnTo>
                  <a:lnTo>
                    <a:pt x="72416" y="3183"/>
                  </a:lnTo>
                  <a:lnTo>
                    <a:pt x="72814" y="795"/>
                  </a:lnTo>
                  <a:lnTo>
                    <a:pt x="53516" y="0"/>
                  </a:lnTo>
                  <a:lnTo>
                    <a:pt x="53516" y="60479"/>
                  </a:lnTo>
                  <a:lnTo>
                    <a:pt x="0" y="73798"/>
                  </a:lnTo>
                  <a:lnTo>
                    <a:pt x="3382" y="87138"/>
                  </a:lnTo>
                  <a:lnTo>
                    <a:pt x="53516" y="74207"/>
                  </a:lnTo>
                  <a:lnTo>
                    <a:pt x="53516" y="122352"/>
                  </a:lnTo>
                  <a:lnTo>
                    <a:pt x="56519" y="140056"/>
                  </a:lnTo>
                  <a:lnTo>
                    <a:pt x="65005" y="152238"/>
                  </a:lnTo>
                  <a:lnTo>
                    <a:pt x="78192" y="159272"/>
                  </a:lnTo>
                  <a:lnTo>
                    <a:pt x="95295" y="161534"/>
                  </a:lnTo>
                  <a:lnTo>
                    <a:pt x="128519" y="161534"/>
                  </a:lnTo>
                  <a:lnTo>
                    <a:pt x="135192" y="161427"/>
                  </a:lnTo>
                  <a:lnTo>
                    <a:pt x="143096" y="161116"/>
                  </a:lnTo>
                  <a:lnTo>
                    <a:pt x="151073" y="160619"/>
                  </a:lnTo>
                  <a:lnTo>
                    <a:pt x="157963" y="159953"/>
                  </a:lnTo>
                  <a:lnTo>
                    <a:pt x="157764" y="155775"/>
                  </a:lnTo>
                  <a:lnTo>
                    <a:pt x="157565" y="150403"/>
                  </a:lnTo>
                  <a:lnTo>
                    <a:pt x="157565" y="146026"/>
                  </a:lnTo>
                  <a:lnTo>
                    <a:pt x="150807" y="146788"/>
                  </a:lnTo>
                  <a:lnTo>
                    <a:pt x="142893" y="147494"/>
                  </a:lnTo>
                  <a:lnTo>
                    <a:pt x="134904" y="148013"/>
                  </a:lnTo>
                  <a:lnTo>
                    <a:pt x="127922" y="148215"/>
                  </a:lnTo>
                  <a:lnTo>
                    <a:pt x="95504" y="148215"/>
                  </a:lnTo>
                  <a:lnTo>
                    <a:pt x="84463" y="146884"/>
                  </a:lnTo>
                  <a:lnTo>
                    <a:pt x="75700" y="142495"/>
                  </a:lnTo>
                  <a:lnTo>
                    <a:pt x="69923" y="134450"/>
                  </a:lnTo>
                  <a:lnTo>
                    <a:pt x="67840" y="122153"/>
                  </a:lnTo>
                  <a:lnTo>
                    <a:pt x="67840" y="70626"/>
                  </a:lnTo>
                  <a:lnTo>
                    <a:pt x="144037" y="50720"/>
                  </a:lnTo>
                  <a:lnTo>
                    <a:pt x="138079" y="63248"/>
                  </a:lnTo>
                  <a:lnTo>
                    <a:pt x="130239" y="76294"/>
                  </a:lnTo>
                  <a:lnTo>
                    <a:pt x="120793" y="88891"/>
                  </a:lnTo>
                  <a:lnTo>
                    <a:pt x="110017" y="100070"/>
                  </a:lnTo>
                  <a:lnTo>
                    <a:pt x="113808" y="102059"/>
                  </a:lnTo>
                  <a:lnTo>
                    <a:pt x="118970" y="105043"/>
                  </a:lnTo>
                  <a:lnTo>
                    <a:pt x="121954" y="107232"/>
                  </a:lnTo>
                  <a:lnTo>
                    <a:pt x="134326" y="93237"/>
                  </a:lnTo>
                  <a:lnTo>
                    <a:pt x="145729" y="76742"/>
                  </a:lnTo>
                  <a:lnTo>
                    <a:pt x="155643" y="59275"/>
                  </a:lnTo>
                  <a:lnTo>
                    <a:pt x="163544" y="42365"/>
                  </a:lnTo>
                  <a:lnTo>
                    <a:pt x="164926" y="41778"/>
                  </a:lnTo>
                  <a:lnTo>
                    <a:pt x="166131" y="40983"/>
                  </a:lnTo>
                  <a:lnTo>
                    <a:pt x="166717" y="39988"/>
                  </a:lnTo>
                  <a:lnTo>
                    <a:pt x="154183" y="33423"/>
                  </a:lnTo>
                  <a:close/>
                </a:path>
              </a:pathLst>
            </a:custGeom>
            <a:ln w="76259">
              <a:solidFill>
                <a:srgbClr val="FFFFFF"/>
              </a:solidFill>
            </a:ln>
          </p:spPr>
          <p:txBody>
            <a:bodyPr wrap="square" lIns="0" tIns="0" rIns="0" bIns="0" rtlCol="0"/>
            <a:lstStyle/>
            <a:p>
              <a:endParaRPr/>
            </a:p>
          </p:txBody>
        </p:sp>
        <p:sp>
          <p:nvSpPr>
            <p:cNvPr id="19" name="object 19"/>
            <p:cNvSpPr/>
            <p:nvPr/>
          </p:nvSpPr>
          <p:spPr>
            <a:xfrm>
              <a:off x="5344968" y="10079276"/>
              <a:ext cx="160020" cy="153670"/>
            </a:xfrm>
            <a:custGeom>
              <a:avLst/>
              <a:gdLst/>
              <a:ahLst/>
              <a:cxnLst/>
              <a:rect l="l" t="t" r="r" b="b"/>
              <a:pathLst>
                <a:path w="160020" h="153670">
                  <a:moveTo>
                    <a:pt x="0" y="11936"/>
                  </a:moveTo>
                  <a:lnTo>
                    <a:pt x="15623" y="17768"/>
                  </a:lnTo>
                  <a:lnTo>
                    <a:pt x="31284" y="24571"/>
                  </a:lnTo>
                  <a:lnTo>
                    <a:pt x="45826" y="31972"/>
                  </a:lnTo>
                  <a:lnTo>
                    <a:pt x="58092" y="39600"/>
                  </a:lnTo>
                  <a:lnTo>
                    <a:pt x="65662" y="27056"/>
                  </a:lnTo>
                  <a:lnTo>
                    <a:pt x="53092" y="19476"/>
                  </a:lnTo>
                  <a:lnTo>
                    <a:pt x="38248" y="12189"/>
                  </a:lnTo>
                  <a:lnTo>
                    <a:pt x="22288" y="5571"/>
                  </a:lnTo>
                  <a:lnTo>
                    <a:pt x="6366" y="0"/>
                  </a:lnTo>
                  <a:lnTo>
                    <a:pt x="0" y="11936"/>
                  </a:lnTo>
                  <a:close/>
                </a:path>
                <a:path w="160020" h="153670">
                  <a:moveTo>
                    <a:pt x="16313" y="153387"/>
                  </a:moveTo>
                  <a:lnTo>
                    <a:pt x="17706" y="152602"/>
                  </a:lnTo>
                  <a:lnTo>
                    <a:pt x="18899" y="150602"/>
                  </a:lnTo>
                  <a:lnTo>
                    <a:pt x="19098" y="148812"/>
                  </a:lnTo>
                  <a:lnTo>
                    <a:pt x="66062" y="128342"/>
                  </a:lnTo>
                  <a:lnTo>
                    <a:pt x="105491" y="101139"/>
                  </a:lnTo>
                  <a:lnTo>
                    <a:pt x="136937" y="67931"/>
                  </a:lnTo>
                  <a:lnTo>
                    <a:pt x="159953" y="29444"/>
                  </a:lnTo>
                  <a:lnTo>
                    <a:pt x="155775" y="27255"/>
                  </a:lnTo>
                  <a:lnTo>
                    <a:pt x="151199" y="24669"/>
                  </a:lnTo>
                  <a:lnTo>
                    <a:pt x="147021" y="21297"/>
                  </a:lnTo>
                  <a:lnTo>
                    <a:pt x="124780" y="59680"/>
                  </a:lnTo>
                  <a:lnTo>
                    <a:pt x="93828" y="92043"/>
                  </a:lnTo>
                  <a:lnTo>
                    <a:pt x="54110" y="118175"/>
                  </a:lnTo>
                  <a:lnTo>
                    <a:pt x="5570" y="137870"/>
                  </a:lnTo>
                  <a:lnTo>
                    <a:pt x="16313" y="153387"/>
                  </a:lnTo>
                  <a:close/>
                </a:path>
              </a:pathLst>
            </a:custGeom>
            <a:ln w="76259">
              <a:solidFill>
                <a:srgbClr val="FFFFFF"/>
              </a:solidFill>
            </a:ln>
          </p:spPr>
          <p:txBody>
            <a:bodyPr wrap="square" lIns="0" tIns="0" rIns="0" bIns="0" rtlCol="0"/>
            <a:lstStyle/>
            <a:p>
              <a:endParaRPr/>
            </a:p>
          </p:txBody>
        </p:sp>
        <p:sp>
          <p:nvSpPr>
            <p:cNvPr id="20" name="object 20"/>
            <p:cNvSpPr/>
            <p:nvPr/>
          </p:nvSpPr>
          <p:spPr>
            <a:xfrm>
              <a:off x="5532166" y="10061565"/>
              <a:ext cx="144780" cy="176530"/>
            </a:xfrm>
            <a:custGeom>
              <a:avLst/>
              <a:gdLst/>
              <a:ahLst/>
              <a:cxnLst/>
              <a:rect l="l" t="t" r="r" b="b"/>
              <a:pathLst>
                <a:path w="144779" h="176529">
                  <a:moveTo>
                    <a:pt x="133891" y="29852"/>
                  </a:moveTo>
                  <a:lnTo>
                    <a:pt x="131105" y="30637"/>
                  </a:lnTo>
                  <a:lnTo>
                    <a:pt x="65066" y="30637"/>
                  </a:lnTo>
                  <a:lnTo>
                    <a:pt x="68005" y="24760"/>
                  </a:lnTo>
                  <a:lnTo>
                    <a:pt x="71004" y="18505"/>
                  </a:lnTo>
                  <a:lnTo>
                    <a:pt x="73816" y="12398"/>
                  </a:lnTo>
                  <a:lnTo>
                    <a:pt x="76196" y="6963"/>
                  </a:lnTo>
                  <a:lnTo>
                    <a:pt x="78782" y="7172"/>
                  </a:lnTo>
                  <a:lnTo>
                    <a:pt x="80782" y="6565"/>
                  </a:lnTo>
                  <a:lnTo>
                    <a:pt x="81568" y="4376"/>
                  </a:lnTo>
                  <a:lnTo>
                    <a:pt x="62668" y="0"/>
                  </a:lnTo>
                  <a:lnTo>
                    <a:pt x="51509" y="25574"/>
                  </a:lnTo>
                  <a:lnTo>
                    <a:pt x="36635" y="50160"/>
                  </a:lnTo>
                  <a:lnTo>
                    <a:pt x="19109" y="72100"/>
                  </a:lnTo>
                  <a:lnTo>
                    <a:pt x="0" y="89735"/>
                  </a:lnTo>
                  <a:lnTo>
                    <a:pt x="3382" y="91923"/>
                  </a:lnTo>
                  <a:lnTo>
                    <a:pt x="8753" y="96300"/>
                  </a:lnTo>
                  <a:lnTo>
                    <a:pt x="11339" y="98677"/>
                  </a:lnTo>
                  <a:lnTo>
                    <a:pt x="24204" y="86945"/>
                  </a:lnTo>
                  <a:lnTo>
                    <a:pt x="36337" y="73569"/>
                  </a:lnTo>
                  <a:lnTo>
                    <a:pt x="47464" y="59072"/>
                  </a:lnTo>
                  <a:lnTo>
                    <a:pt x="57307" y="43977"/>
                  </a:lnTo>
                  <a:lnTo>
                    <a:pt x="124739" y="43977"/>
                  </a:lnTo>
                  <a:lnTo>
                    <a:pt x="120087" y="57977"/>
                  </a:lnTo>
                  <a:lnTo>
                    <a:pt x="114497" y="71378"/>
                  </a:lnTo>
                  <a:lnTo>
                    <a:pt x="108010" y="84260"/>
                  </a:lnTo>
                  <a:lnTo>
                    <a:pt x="100667" y="96698"/>
                  </a:lnTo>
                  <a:lnTo>
                    <a:pt x="89252" y="90840"/>
                  </a:lnTo>
                  <a:lnTo>
                    <a:pt x="77988" y="85528"/>
                  </a:lnTo>
                  <a:lnTo>
                    <a:pt x="66875" y="80778"/>
                  </a:lnTo>
                  <a:lnTo>
                    <a:pt x="55914" y="76604"/>
                  </a:lnTo>
                  <a:lnTo>
                    <a:pt x="48344" y="87735"/>
                  </a:lnTo>
                  <a:lnTo>
                    <a:pt x="59354" y="92177"/>
                  </a:lnTo>
                  <a:lnTo>
                    <a:pt x="70327" y="97120"/>
                  </a:lnTo>
                  <a:lnTo>
                    <a:pt x="81300" y="102545"/>
                  </a:lnTo>
                  <a:lnTo>
                    <a:pt x="92311" y="108436"/>
                  </a:lnTo>
                  <a:lnTo>
                    <a:pt x="77758" y="125474"/>
                  </a:lnTo>
                  <a:lnTo>
                    <a:pt x="61206" y="140889"/>
                  </a:lnTo>
                  <a:lnTo>
                    <a:pt x="42602" y="154402"/>
                  </a:lnTo>
                  <a:lnTo>
                    <a:pt x="21894" y="165733"/>
                  </a:lnTo>
                  <a:lnTo>
                    <a:pt x="25475" y="167921"/>
                  </a:lnTo>
                  <a:lnTo>
                    <a:pt x="30648" y="172696"/>
                  </a:lnTo>
                  <a:lnTo>
                    <a:pt x="32836" y="176078"/>
                  </a:lnTo>
                  <a:lnTo>
                    <a:pt x="54156" y="164082"/>
                  </a:lnTo>
                  <a:lnTo>
                    <a:pt x="73143" y="149940"/>
                  </a:lnTo>
                  <a:lnTo>
                    <a:pt x="89928" y="133744"/>
                  </a:lnTo>
                  <a:lnTo>
                    <a:pt x="104646" y="115588"/>
                  </a:lnTo>
                  <a:lnTo>
                    <a:pt x="111175" y="119697"/>
                  </a:lnTo>
                  <a:lnTo>
                    <a:pt x="117929" y="124102"/>
                  </a:lnTo>
                  <a:lnTo>
                    <a:pt x="124458" y="128579"/>
                  </a:lnTo>
                  <a:lnTo>
                    <a:pt x="130310" y="132906"/>
                  </a:lnTo>
                  <a:lnTo>
                    <a:pt x="138665" y="119776"/>
                  </a:lnTo>
                  <a:lnTo>
                    <a:pt x="132753" y="115623"/>
                  </a:lnTo>
                  <a:lnTo>
                    <a:pt x="126281" y="111363"/>
                  </a:lnTo>
                  <a:lnTo>
                    <a:pt x="119585" y="107180"/>
                  </a:lnTo>
                  <a:lnTo>
                    <a:pt x="113001" y="103263"/>
                  </a:lnTo>
                  <a:lnTo>
                    <a:pt x="121577" y="88638"/>
                  </a:lnTo>
                  <a:lnTo>
                    <a:pt x="129348" y="72650"/>
                  </a:lnTo>
                  <a:lnTo>
                    <a:pt x="136256" y="55507"/>
                  </a:lnTo>
                  <a:lnTo>
                    <a:pt x="142246" y="37412"/>
                  </a:lnTo>
                  <a:lnTo>
                    <a:pt x="143440" y="37014"/>
                  </a:lnTo>
                  <a:lnTo>
                    <a:pt x="144435" y="36208"/>
                  </a:lnTo>
                  <a:lnTo>
                    <a:pt x="144634" y="35224"/>
                  </a:lnTo>
                  <a:lnTo>
                    <a:pt x="133891" y="29852"/>
                  </a:lnTo>
                  <a:close/>
                </a:path>
              </a:pathLst>
            </a:custGeom>
            <a:ln w="76259">
              <a:solidFill>
                <a:srgbClr val="FFFFFF"/>
              </a:solidFill>
            </a:ln>
          </p:spPr>
          <p:txBody>
            <a:bodyPr wrap="square" lIns="0" tIns="0" rIns="0" bIns="0" rtlCol="0"/>
            <a:lstStyle/>
            <a:p>
              <a:endParaRPr/>
            </a:p>
          </p:txBody>
        </p:sp>
        <p:sp>
          <p:nvSpPr>
            <p:cNvPr id="21" name="object 21"/>
            <p:cNvSpPr/>
            <p:nvPr/>
          </p:nvSpPr>
          <p:spPr>
            <a:xfrm>
              <a:off x="5717791" y="10139364"/>
              <a:ext cx="166370" cy="18415"/>
            </a:xfrm>
            <a:custGeom>
              <a:avLst/>
              <a:gdLst/>
              <a:ahLst/>
              <a:cxnLst/>
              <a:rect l="l" t="t" r="r" b="b"/>
              <a:pathLst>
                <a:path w="166370" h="18415">
                  <a:moveTo>
                    <a:pt x="1193" y="17905"/>
                  </a:moveTo>
                  <a:lnTo>
                    <a:pt x="3779" y="17507"/>
                  </a:lnTo>
                  <a:lnTo>
                    <a:pt x="6366" y="16104"/>
                  </a:lnTo>
                  <a:lnTo>
                    <a:pt x="7549" y="14125"/>
                  </a:lnTo>
                  <a:lnTo>
                    <a:pt x="166120" y="14125"/>
                  </a:lnTo>
                  <a:lnTo>
                    <a:pt x="166120" y="0"/>
                  </a:lnTo>
                  <a:lnTo>
                    <a:pt x="0" y="0"/>
                  </a:lnTo>
                  <a:lnTo>
                    <a:pt x="1193" y="17905"/>
                  </a:lnTo>
                  <a:close/>
                </a:path>
              </a:pathLst>
            </a:custGeom>
            <a:ln w="76259">
              <a:solidFill>
                <a:srgbClr val="FFFFFF"/>
              </a:solidFill>
            </a:ln>
          </p:spPr>
          <p:txBody>
            <a:bodyPr wrap="square" lIns="0" tIns="0" rIns="0" bIns="0" rtlCol="0"/>
            <a:lstStyle/>
            <a:p>
              <a:endParaRPr/>
            </a:p>
          </p:txBody>
        </p:sp>
      </p:grpSp>
      <p:sp>
        <p:nvSpPr>
          <p:cNvPr id="22" name="object 22"/>
          <p:cNvSpPr txBox="1"/>
          <p:nvPr/>
        </p:nvSpPr>
        <p:spPr>
          <a:xfrm>
            <a:off x="4155200" y="10033979"/>
            <a:ext cx="1744345" cy="230190"/>
          </a:xfrm>
          <a:prstGeom prst="rect">
            <a:avLst/>
          </a:prstGeom>
        </p:spPr>
        <p:txBody>
          <a:bodyPr vert="horz" wrap="square" lIns="0" tIns="14604" rIns="0" bIns="0" rtlCol="0">
            <a:spAutoFit/>
          </a:bodyPr>
          <a:lstStyle/>
          <a:p>
            <a:pPr marL="12700">
              <a:lnSpc>
                <a:spcPct val="100000"/>
              </a:lnSpc>
              <a:spcBef>
                <a:spcPts val="114"/>
              </a:spcBef>
            </a:pPr>
            <a:r>
              <a:rPr lang="ja-JP" altLang="en-US" sz="1400" spc="-1555">
                <a:solidFill>
                  <a:srgbClr val="FF0000"/>
                </a:solidFill>
                <a:latin typeface="Arial Unicode MS"/>
                <a:cs typeface="Arial Unicode MS"/>
              </a:rPr>
              <a:t>種</a:t>
            </a:r>
            <a:r>
              <a:rPr lang="ja-JP" altLang="en-US" sz="1400" b="1" spc="160">
                <a:solidFill>
                  <a:srgbClr val="FF0000"/>
                </a:solidFill>
                <a:latin typeface="Apple SD Gothic Neo"/>
                <a:cs typeface="Apple SD Gothic Neo"/>
              </a:rPr>
              <a:t>種</a:t>
            </a:r>
            <a:r>
              <a:rPr lang="ja-JP" altLang="en-US" sz="1400" spc="-1555">
                <a:solidFill>
                  <a:srgbClr val="FF0000"/>
                </a:solidFill>
                <a:latin typeface="Arial Unicode MS"/>
                <a:cs typeface="Arial Unicode MS"/>
              </a:rPr>
              <a:t>子</a:t>
            </a:r>
            <a:r>
              <a:rPr lang="ja-JP" altLang="en-US" sz="1400" b="1" spc="160">
                <a:solidFill>
                  <a:srgbClr val="FF0000"/>
                </a:solidFill>
                <a:latin typeface="Apple SD Gothic Neo"/>
                <a:cs typeface="Apple SD Gothic Neo"/>
              </a:rPr>
              <a:t>子</a:t>
            </a:r>
            <a:r>
              <a:rPr lang="ja-JP" altLang="en-US" sz="1400" spc="-1555">
                <a:solidFill>
                  <a:srgbClr val="FF0000"/>
                </a:solidFill>
                <a:latin typeface="Arial Unicode MS"/>
                <a:cs typeface="Arial Unicode MS"/>
              </a:rPr>
              <a:t>島</a:t>
            </a:r>
            <a:r>
              <a:rPr lang="ja-JP" altLang="en-US" sz="1400" b="1" spc="160">
                <a:solidFill>
                  <a:srgbClr val="FF0000"/>
                </a:solidFill>
                <a:latin typeface="Apple SD Gothic Neo"/>
                <a:cs typeface="Apple SD Gothic Neo"/>
              </a:rPr>
              <a:t>島</a:t>
            </a:r>
            <a:r>
              <a:rPr lang="ja-JP" altLang="en-US" sz="1400" spc="-1555">
                <a:solidFill>
                  <a:srgbClr val="FF0000"/>
                </a:solidFill>
                <a:latin typeface="Arial Unicode MS"/>
                <a:cs typeface="Arial Unicode MS"/>
              </a:rPr>
              <a:t>宇</a:t>
            </a:r>
            <a:r>
              <a:rPr lang="ja-JP" altLang="en-US" sz="1400" b="1" spc="160">
                <a:solidFill>
                  <a:srgbClr val="FF0000"/>
                </a:solidFill>
                <a:latin typeface="Apple SD Gothic Neo"/>
                <a:cs typeface="Apple SD Gothic Neo"/>
              </a:rPr>
              <a:t>宇</a:t>
            </a:r>
            <a:r>
              <a:rPr lang="ja-JP" altLang="en-US" sz="1400" spc="-1555">
                <a:solidFill>
                  <a:srgbClr val="FF0000"/>
                </a:solidFill>
                <a:latin typeface="Arial Unicode MS"/>
                <a:cs typeface="Arial Unicode MS"/>
              </a:rPr>
              <a:t>宙</a:t>
            </a:r>
            <a:r>
              <a:rPr lang="ja-JP" altLang="en-US" sz="1400" b="1" spc="160">
                <a:solidFill>
                  <a:srgbClr val="FF0000"/>
                </a:solidFill>
                <a:latin typeface="Apple SD Gothic Neo"/>
                <a:cs typeface="Apple SD Gothic Neo"/>
              </a:rPr>
              <a:t>宙</a:t>
            </a:r>
            <a:r>
              <a:rPr lang="ja-JP" altLang="en-US" sz="1400" spc="-1555">
                <a:solidFill>
                  <a:srgbClr val="FF0000"/>
                </a:solidFill>
                <a:latin typeface="Arial Unicode MS"/>
                <a:cs typeface="Arial Unicode MS"/>
              </a:rPr>
              <a:t>セ</a:t>
            </a:r>
            <a:r>
              <a:rPr lang="ja-JP" altLang="en-US" sz="1400" b="1" spc="160">
                <a:solidFill>
                  <a:srgbClr val="FF0000"/>
                </a:solidFill>
                <a:latin typeface="Apple SD Gothic Neo"/>
                <a:cs typeface="Apple SD Gothic Neo"/>
              </a:rPr>
              <a:t>セ</a:t>
            </a:r>
            <a:r>
              <a:rPr lang="ja-JP" altLang="en-US" sz="1400" spc="-1555">
                <a:solidFill>
                  <a:srgbClr val="FF0000"/>
                </a:solidFill>
                <a:latin typeface="Arial Unicode MS"/>
                <a:cs typeface="Arial Unicode MS"/>
              </a:rPr>
              <a:t>ン</a:t>
            </a:r>
            <a:r>
              <a:rPr lang="ja-JP" altLang="en-US" sz="1400" b="1" spc="160">
                <a:solidFill>
                  <a:srgbClr val="FF0000"/>
                </a:solidFill>
                <a:latin typeface="Apple SD Gothic Neo"/>
                <a:cs typeface="Apple SD Gothic Neo"/>
              </a:rPr>
              <a:t>ン</a:t>
            </a:r>
            <a:r>
              <a:rPr lang="ja-JP" altLang="en-US" sz="1400" spc="-1555">
                <a:solidFill>
                  <a:srgbClr val="FF0000"/>
                </a:solidFill>
                <a:latin typeface="Arial Unicode MS"/>
                <a:cs typeface="Arial Unicode MS"/>
              </a:rPr>
              <a:t>タ</a:t>
            </a:r>
            <a:r>
              <a:rPr lang="ja-JP" altLang="en-US" sz="1400" b="1" spc="160">
                <a:solidFill>
                  <a:srgbClr val="FF0000"/>
                </a:solidFill>
                <a:latin typeface="Apple SD Gothic Neo"/>
                <a:cs typeface="Apple SD Gothic Neo"/>
              </a:rPr>
              <a:t>タ</a:t>
            </a:r>
            <a:r>
              <a:rPr lang="ja-JP" altLang="en-US" sz="1400" spc="-1555">
                <a:solidFill>
                  <a:srgbClr val="FF0000"/>
                </a:solidFill>
                <a:latin typeface="Arial Unicode MS"/>
                <a:cs typeface="Arial Unicode MS"/>
              </a:rPr>
              <a:t>ー</a:t>
            </a:r>
            <a:r>
              <a:rPr lang="ja-JP" altLang="en-US" sz="1400" b="1" spc="160">
                <a:solidFill>
                  <a:srgbClr val="FF0000"/>
                </a:solidFill>
                <a:latin typeface="Apple SD Gothic Neo"/>
                <a:cs typeface="Apple SD Gothic Neo"/>
              </a:rPr>
              <a:t>ー</a:t>
            </a:r>
            <a:endParaRPr sz="1400" dirty="0">
              <a:latin typeface="Apple SD Gothic Neo"/>
              <a:cs typeface="Apple SD Gothic Neo"/>
            </a:endParaRPr>
          </a:p>
        </p:txBody>
      </p:sp>
      <p:pic>
        <p:nvPicPr>
          <p:cNvPr id="23" name="図 22" descr="挿絵 が含まれている画像&#10;&#10;自動的に生成された説明">
            <a:extLst>
              <a:ext uri="{FF2B5EF4-FFF2-40B4-BE49-F238E27FC236}">
                <a16:creationId xmlns:a16="http://schemas.microsoft.com/office/drawing/2014/main" id="{C09BD618-AD4F-C747-B5BB-8A290FFD5C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35488" y="814902"/>
            <a:ext cx="6597961" cy="845185"/>
          </a:xfrm>
          <a:prstGeom prst="rect">
            <a:avLst/>
          </a:prstGeom>
        </p:spPr>
        <p:txBody>
          <a:bodyPr vert="horz" wrap="square" lIns="0" tIns="15875" rIns="0" bIns="0" rtlCol="0">
            <a:spAutoFit/>
          </a:bodyPr>
          <a:lstStyle/>
          <a:p>
            <a:pPr marL="12700">
              <a:lnSpc>
                <a:spcPct val="100000"/>
              </a:lnSpc>
              <a:spcBef>
                <a:spcPts val="125"/>
              </a:spcBef>
            </a:pPr>
            <a:r>
              <a:rPr sz="5350" spc="5" dirty="0"/>
              <a:t>種子島宇宙センター</a:t>
            </a:r>
            <a:endParaRPr sz="5350" dirty="0"/>
          </a:p>
        </p:txBody>
      </p:sp>
      <p:sp>
        <p:nvSpPr>
          <p:cNvPr id="3" name="object 3"/>
          <p:cNvSpPr txBox="1"/>
          <p:nvPr/>
        </p:nvSpPr>
        <p:spPr>
          <a:xfrm>
            <a:off x="7232650" y="511971"/>
            <a:ext cx="3405669" cy="371255"/>
          </a:xfrm>
          <a:prstGeom prst="rect">
            <a:avLst/>
          </a:prstGeom>
        </p:spPr>
        <p:txBody>
          <a:bodyPr vert="horz" wrap="square" lIns="0" tIns="17145" rIns="0" bIns="0" rtlCol="0">
            <a:spAutoFit/>
          </a:bodyPr>
          <a:lstStyle/>
          <a:p>
            <a:pPr marL="12700">
              <a:lnSpc>
                <a:spcPct val="100000"/>
              </a:lnSpc>
              <a:spcBef>
                <a:spcPts val="135"/>
              </a:spcBef>
              <a:tabLst>
                <a:tab pos="1906905" algn="l"/>
              </a:tabLst>
            </a:pPr>
            <a:r>
              <a:rPr sz="2300" b="1" spc="315" dirty="0">
                <a:solidFill>
                  <a:srgbClr val="FFFFFF"/>
                </a:solidFill>
                <a:latin typeface="Gen Shin Gothic P Bold"/>
                <a:cs typeface="Gen Shin Gothic P Bold"/>
              </a:rPr>
              <a:t>たねがし</a:t>
            </a:r>
            <a:r>
              <a:rPr sz="2300" b="1" spc="30" dirty="0">
                <a:solidFill>
                  <a:srgbClr val="FFFFFF"/>
                </a:solidFill>
                <a:latin typeface="Gen Shin Gothic P Bold"/>
                <a:cs typeface="Gen Shin Gothic P Bold"/>
              </a:rPr>
              <a:t>ま</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うちゅう</a:t>
            </a:r>
            <a:endParaRPr sz="2300" dirty="0">
              <a:latin typeface="Gen Shin Gothic P Regular"/>
              <a:cs typeface="Gen Shin Gothic P Regular"/>
            </a:endParaRPr>
          </a:p>
        </p:txBody>
      </p:sp>
      <p:pic>
        <p:nvPicPr>
          <p:cNvPr id="4" name="object 4"/>
          <p:cNvPicPr/>
          <p:nvPr/>
        </p:nvPicPr>
        <p:blipFill>
          <a:blip r:embed="rId3" cstate="print"/>
          <a:stretch>
            <a:fillRect/>
          </a:stretch>
        </p:blipFill>
        <p:spPr>
          <a:xfrm>
            <a:off x="3724524" y="2159272"/>
            <a:ext cx="12655105" cy="8458200"/>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7B4AAFF6-ABB9-0843-A69B-18CA4D6CF3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0000"/>
          </a:solidFill>
        </p:spPr>
        <p:txBody>
          <a:bodyPr wrap="square" lIns="0" tIns="0" rIns="0" bIns="0" rtlCol="0"/>
          <a:lstStyle/>
          <a:p>
            <a:endParaRPr/>
          </a:p>
        </p:txBody>
      </p:sp>
      <p:sp>
        <p:nvSpPr>
          <p:cNvPr id="12" name="object 12"/>
          <p:cNvSpPr/>
          <p:nvPr/>
        </p:nvSpPr>
        <p:spPr>
          <a:xfrm>
            <a:off x="3916077" y="1731671"/>
            <a:ext cx="39370" cy="12065"/>
          </a:xfrm>
          <a:custGeom>
            <a:avLst/>
            <a:gdLst/>
            <a:ahLst/>
            <a:cxnLst/>
            <a:rect l="l" t="t" r="r" b="b"/>
            <a:pathLst>
              <a:path w="39370" h="12064">
                <a:moveTo>
                  <a:pt x="0" y="0"/>
                </a:moveTo>
                <a:lnTo>
                  <a:pt x="9734" y="2946"/>
                </a:lnTo>
                <a:lnTo>
                  <a:pt x="19508" y="5866"/>
                </a:lnTo>
                <a:lnTo>
                  <a:pt x="29324" y="8758"/>
                </a:lnTo>
                <a:lnTo>
                  <a:pt x="39182" y="11622"/>
                </a:lnTo>
              </a:path>
            </a:pathLst>
          </a:custGeom>
          <a:ln w="49087">
            <a:solidFill>
              <a:srgbClr val="FFFFFF"/>
            </a:solidFill>
          </a:ln>
        </p:spPr>
        <p:txBody>
          <a:bodyPr wrap="square" lIns="0" tIns="0" rIns="0" bIns="0" rtlCol="0"/>
          <a:lstStyle/>
          <a:p>
            <a:endParaRPr/>
          </a:p>
        </p:txBody>
      </p:sp>
      <p:grpSp>
        <p:nvGrpSpPr>
          <p:cNvPr id="13" name="object 13"/>
          <p:cNvGrpSpPr/>
          <p:nvPr/>
        </p:nvGrpSpPr>
        <p:grpSpPr>
          <a:xfrm>
            <a:off x="4057060" y="1696718"/>
            <a:ext cx="12155805" cy="285115"/>
            <a:chOff x="4057060" y="1696718"/>
            <a:chExt cx="12155805" cy="285115"/>
          </a:xfrm>
        </p:grpSpPr>
        <p:sp>
          <p:nvSpPr>
            <p:cNvPr id="14" name="object 14"/>
            <p:cNvSpPr/>
            <p:nvPr/>
          </p:nvSpPr>
          <p:spPr>
            <a:xfrm>
              <a:off x="4081604" y="1721262"/>
              <a:ext cx="12001500" cy="236220"/>
            </a:xfrm>
            <a:custGeom>
              <a:avLst/>
              <a:gdLst/>
              <a:ahLst/>
              <a:cxnLst/>
              <a:rect l="l" t="t" r="r" b="b"/>
              <a:pathLst>
                <a:path w="12001500" h="236219">
                  <a:moveTo>
                    <a:pt x="0" y="55476"/>
                  </a:moveTo>
                  <a:lnTo>
                    <a:pt x="871212" y="178931"/>
                  </a:lnTo>
                  <a:lnTo>
                    <a:pt x="1744038" y="197346"/>
                  </a:lnTo>
                  <a:lnTo>
                    <a:pt x="2416126" y="167071"/>
                  </a:lnTo>
                  <a:lnTo>
                    <a:pt x="2685122" y="144457"/>
                  </a:lnTo>
                  <a:lnTo>
                    <a:pt x="3509695" y="38101"/>
                  </a:lnTo>
                  <a:lnTo>
                    <a:pt x="4024480" y="0"/>
                  </a:lnTo>
                  <a:lnTo>
                    <a:pt x="4445415" y="27768"/>
                  </a:lnTo>
                  <a:lnTo>
                    <a:pt x="4988434" y="119023"/>
                  </a:lnTo>
                  <a:lnTo>
                    <a:pt x="5013114" y="123412"/>
                  </a:lnTo>
                  <a:lnTo>
                    <a:pt x="5039532" y="127948"/>
                  </a:lnTo>
                  <a:lnTo>
                    <a:pt x="5097462" y="137325"/>
                  </a:lnTo>
                  <a:lnTo>
                    <a:pt x="5161979" y="146878"/>
                  </a:lnTo>
                  <a:lnTo>
                    <a:pt x="5232838" y="156330"/>
                  </a:lnTo>
                  <a:lnTo>
                    <a:pt x="5309795" y="165404"/>
                  </a:lnTo>
                  <a:lnTo>
                    <a:pt x="5350484" y="169712"/>
                  </a:lnTo>
                  <a:lnTo>
                    <a:pt x="5392606" y="173822"/>
                  </a:lnTo>
                  <a:lnTo>
                    <a:pt x="5436129" y="177698"/>
                  </a:lnTo>
                  <a:lnTo>
                    <a:pt x="5481024" y="181307"/>
                  </a:lnTo>
                  <a:lnTo>
                    <a:pt x="5527260" y="184614"/>
                  </a:lnTo>
                  <a:lnTo>
                    <a:pt x="5574807" y="187583"/>
                  </a:lnTo>
                  <a:lnTo>
                    <a:pt x="5623633" y="190180"/>
                  </a:lnTo>
                  <a:lnTo>
                    <a:pt x="5673708" y="192372"/>
                  </a:lnTo>
                  <a:lnTo>
                    <a:pt x="5725002" y="194122"/>
                  </a:lnTo>
                  <a:lnTo>
                    <a:pt x="5777484" y="195396"/>
                  </a:lnTo>
                  <a:lnTo>
                    <a:pt x="5831124" y="196161"/>
                  </a:lnTo>
                  <a:lnTo>
                    <a:pt x="5885890" y="196380"/>
                  </a:lnTo>
                  <a:lnTo>
                    <a:pt x="5941753" y="196020"/>
                  </a:lnTo>
                  <a:lnTo>
                    <a:pt x="5998681" y="195046"/>
                  </a:lnTo>
                  <a:lnTo>
                    <a:pt x="6056644" y="193422"/>
                  </a:lnTo>
                  <a:lnTo>
                    <a:pt x="6115612" y="191116"/>
                  </a:lnTo>
                  <a:lnTo>
                    <a:pt x="6175554" y="188091"/>
                  </a:lnTo>
                  <a:lnTo>
                    <a:pt x="6236440" y="184313"/>
                  </a:lnTo>
                  <a:lnTo>
                    <a:pt x="6298238" y="179748"/>
                  </a:lnTo>
                  <a:lnTo>
                    <a:pt x="6360918" y="174361"/>
                  </a:lnTo>
                  <a:lnTo>
                    <a:pt x="6424450" y="168118"/>
                  </a:lnTo>
                  <a:lnTo>
                    <a:pt x="6488803" y="160983"/>
                  </a:lnTo>
                  <a:lnTo>
                    <a:pt x="6553946" y="152922"/>
                  </a:lnTo>
                  <a:lnTo>
                    <a:pt x="6619849" y="143900"/>
                  </a:lnTo>
                  <a:lnTo>
                    <a:pt x="6686482" y="133883"/>
                  </a:lnTo>
                  <a:lnTo>
                    <a:pt x="6753813" y="122837"/>
                  </a:lnTo>
                  <a:lnTo>
                    <a:pt x="6821813" y="110726"/>
                  </a:lnTo>
                  <a:lnTo>
                    <a:pt x="6890449" y="97515"/>
                  </a:lnTo>
                  <a:lnTo>
                    <a:pt x="6959693" y="83171"/>
                  </a:lnTo>
                  <a:lnTo>
                    <a:pt x="7659718" y="10910"/>
                  </a:lnTo>
                  <a:lnTo>
                    <a:pt x="8318377" y="41070"/>
                  </a:lnTo>
                  <a:lnTo>
                    <a:pt x="8807538" y="107602"/>
                  </a:lnTo>
                  <a:lnTo>
                    <a:pt x="8999066" y="144457"/>
                  </a:lnTo>
                  <a:lnTo>
                    <a:pt x="9862855" y="221939"/>
                  </a:lnTo>
                  <a:lnTo>
                    <a:pt x="10463523" y="235679"/>
                  </a:lnTo>
                  <a:lnTo>
                    <a:pt x="11082533" y="174799"/>
                  </a:lnTo>
                  <a:lnTo>
                    <a:pt x="12001351" y="28419"/>
                  </a:lnTo>
                </a:path>
              </a:pathLst>
            </a:custGeom>
            <a:ln w="49087">
              <a:solidFill>
                <a:srgbClr val="FFFFFF"/>
              </a:solidFill>
              <a:prstDash val="dash"/>
            </a:ln>
          </p:spPr>
          <p:txBody>
            <a:bodyPr wrap="square" lIns="0" tIns="0" rIns="0" bIns="0" rtlCol="0"/>
            <a:lstStyle/>
            <a:p>
              <a:endParaRPr/>
            </a:p>
          </p:txBody>
        </p:sp>
        <p:sp>
          <p:nvSpPr>
            <p:cNvPr id="15" name="object 15"/>
            <p:cNvSpPr/>
            <p:nvPr/>
          </p:nvSpPr>
          <p:spPr>
            <a:xfrm>
              <a:off x="16147712" y="1731677"/>
              <a:ext cx="40640" cy="7620"/>
            </a:xfrm>
            <a:custGeom>
              <a:avLst/>
              <a:gdLst/>
              <a:ahLst/>
              <a:cxnLst/>
              <a:rect l="l" t="t" r="r" b="b"/>
              <a:pathLst>
                <a:path w="40640" h="7619">
                  <a:moveTo>
                    <a:pt x="0" y="7046"/>
                  </a:moveTo>
                  <a:lnTo>
                    <a:pt x="10075" y="5299"/>
                  </a:lnTo>
                  <a:lnTo>
                    <a:pt x="20152" y="3543"/>
                  </a:lnTo>
                  <a:lnTo>
                    <a:pt x="30231" y="1776"/>
                  </a:lnTo>
                  <a:lnTo>
                    <a:pt x="40312" y="0"/>
                  </a:lnTo>
                </a:path>
              </a:pathLst>
            </a:custGeom>
            <a:ln w="49087">
              <a:solidFill>
                <a:srgbClr val="FFFFFF"/>
              </a:solidFill>
            </a:ln>
          </p:spPr>
          <p:txBody>
            <a:bodyPr wrap="square" lIns="0" tIns="0" rIns="0" bIns="0" rtlCol="0"/>
            <a:lstStyle/>
            <a:p>
              <a:endParaRPr/>
            </a:p>
          </p:txBody>
        </p:sp>
      </p:grpSp>
      <p:pic>
        <p:nvPicPr>
          <p:cNvPr id="18" name="object 18"/>
          <p:cNvPicPr/>
          <p:nvPr/>
        </p:nvPicPr>
        <p:blipFill>
          <a:blip r:embed="rId3" cstate="print"/>
          <a:stretch>
            <a:fillRect/>
          </a:stretch>
        </p:blipFill>
        <p:spPr>
          <a:xfrm>
            <a:off x="5834301" y="2034675"/>
            <a:ext cx="8435521" cy="8750300"/>
          </a:xfrm>
          <a:prstGeom prst="rect">
            <a:avLst/>
          </a:prstGeom>
        </p:spPr>
      </p:pic>
      <p:sp>
        <p:nvSpPr>
          <p:cNvPr id="19" name="object 19"/>
          <p:cNvSpPr txBox="1"/>
          <p:nvPr/>
        </p:nvSpPr>
        <p:spPr>
          <a:xfrm>
            <a:off x="12514513" y="2907674"/>
            <a:ext cx="2009775"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©NASA</a:t>
            </a:r>
            <a:r>
              <a:rPr sz="1950" b="1" spc="-50" dirty="0">
                <a:solidFill>
                  <a:srgbClr val="FFFFFF"/>
                </a:solidFill>
                <a:latin typeface="Gen Shin Gothic P Bold"/>
                <a:cs typeface="Gen Shin Gothic P Bold"/>
              </a:rPr>
              <a:t> </a:t>
            </a:r>
            <a:r>
              <a:rPr sz="1950" b="1" spc="-10" dirty="0">
                <a:solidFill>
                  <a:srgbClr val="FFFFFF"/>
                </a:solidFill>
                <a:latin typeface="Gen Shin Gothic P Bold"/>
                <a:cs typeface="Gen Shin Gothic P Bold"/>
              </a:rPr>
              <a:t>Goddard</a:t>
            </a:r>
            <a:endParaRPr sz="1950">
              <a:latin typeface="Gen Shin Gothic P Regular"/>
              <a:cs typeface="Gen Shin Gothic P Regular"/>
            </a:endParaRPr>
          </a:p>
        </p:txBody>
      </p:sp>
      <p:pic>
        <p:nvPicPr>
          <p:cNvPr id="21" name="object 21"/>
          <p:cNvPicPr/>
          <p:nvPr/>
        </p:nvPicPr>
        <p:blipFill>
          <a:blip r:embed="rId4" cstate="print"/>
          <a:stretch>
            <a:fillRect/>
          </a:stretch>
        </p:blipFill>
        <p:spPr>
          <a:xfrm>
            <a:off x="2314549" y="5925532"/>
            <a:ext cx="102625" cy="118226"/>
          </a:xfrm>
          <a:prstGeom prst="rect">
            <a:avLst/>
          </a:prstGeom>
        </p:spPr>
      </p:pic>
      <p:pic>
        <p:nvPicPr>
          <p:cNvPr id="24" name="object 24"/>
          <p:cNvPicPr/>
          <p:nvPr/>
        </p:nvPicPr>
        <p:blipFill>
          <a:blip r:embed="rId5" cstate="print"/>
          <a:stretch>
            <a:fillRect/>
          </a:stretch>
        </p:blipFill>
        <p:spPr>
          <a:xfrm>
            <a:off x="1390935" y="4369646"/>
            <a:ext cx="102625" cy="118226"/>
          </a:xfrm>
          <a:prstGeom prst="rect">
            <a:avLst/>
          </a:prstGeom>
        </p:spPr>
      </p:pic>
      <p:pic>
        <p:nvPicPr>
          <p:cNvPr id="25" name="object 25"/>
          <p:cNvPicPr/>
          <p:nvPr/>
        </p:nvPicPr>
        <p:blipFill>
          <a:blip r:embed="rId6" cstate="print"/>
          <a:stretch>
            <a:fillRect/>
          </a:stretch>
        </p:blipFill>
        <p:spPr>
          <a:xfrm>
            <a:off x="3205162" y="4773630"/>
            <a:ext cx="123839" cy="142665"/>
          </a:xfrm>
          <a:prstGeom prst="rect">
            <a:avLst/>
          </a:prstGeom>
        </p:spPr>
      </p:pic>
      <p:grpSp>
        <p:nvGrpSpPr>
          <p:cNvPr id="26" name="object 26"/>
          <p:cNvGrpSpPr/>
          <p:nvPr/>
        </p:nvGrpSpPr>
        <p:grpSpPr>
          <a:xfrm>
            <a:off x="2929502" y="5463457"/>
            <a:ext cx="756285" cy="756285"/>
            <a:chOff x="2929502" y="5463457"/>
            <a:chExt cx="756285" cy="756285"/>
          </a:xfrm>
        </p:grpSpPr>
        <p:sp>
          <p:nvSpPr>
            <p:cNvPr id="27" name="object 27"/>
            <p:cNvSpPr/>
            <p:nvPr/>
          </p:nvSpPr>
          <p:spPr>
            <a:xfrm>
              <a:off x="2929502" y="5463457"/>
              <a:ext cx="756285" cy="756285"/>
            </a:xfrm>
            <a:custGeom>
              <a:avLst/>
              <a:gdLst/>
              <a:ahLst/>
              <a:cxnLst/>
              <a:rect l="l" t="t" r="r" b="b"/>
              <a:pathLst>
                <a:path w="756285" h="756285">
                  <a:moveTo>
                    <a:pt x="378124" y="0"/>
                  </a:moveTo>
                  <a:lnTo>
                    <a:pt x="330693" y="2946"/>
                  </a:lnTo>
                  <a:lnTo>
                    <a:pt x="285020" y="11548"/>
                  </a:lnTo>
                  <a:lnTo>
                    <a:pt x="241460" y="25452"/>
                  </a:lnTo>
                  <a:lnTo>
                    <a:pt x="200366" y="44303"/>
                  </a:lnTo>
                  <a:lnTo>
                    <a:pt x="162094" y="67747"/>
                  </a:lnTo>
                  <a:lnTo>
                    <a:pt x="126997" y="95430"/>
                  </a:lnTo>
                  <a:lnTo>
                    <a:pt x="95430" y="126997"/>
                  </a:lnTo>
                  <a:lnTo>
                    <a:pt x="67747" y="162094"/>
                  </a:lnTo>
                  <a:lnTo>
                    <a:pt x="44303" y="200366"/>
                  </a:lnTo>
                  <a:lnTo>
                    <a:pt x="25452" y="241460"/>
                  </a:lnTo>
                  <a:lnTo>
                    <a:pt x="11548" y="285020"/>
                  </a:lnTo>
                  <a:lnTo>
                    <a:pt x="2946" y="330693"/>
                  </a:lnTo>
                  <a:lnTo>
                    <a:pt x="0" y="378124"/>
                  </a:lnTo>
                  <a:lnTo>
                    <a:pt x="2946" y="425555"/>
                  </a:lnTo>
                  <a:lnTo>
                    <a:pt x="11548" y="471228"/>
                  </a:lnTo>
                  <a:lnTo>
                    <a:pt x="25452" y="514788"/>
                  </a:lnTo>
                  <a:lnTo>
                    <a:pt x="44303" y="555882"/>
                  </a:lnTo>
                  <a:lnTo>
                    <a:pt x="67747" y="594154"/>
                  </a:lnTo>
                  <a:lnTo>
                    <a:pt x="95430" y="629251"/>
                  </a:lnTo>
                  <a:lnTo>
                    <a:pt x="126997" y="660818"/>
                  </a:lnTo>
                  <a:lnTo>
                    <a:pt x="162094" y="688501"/>
                  </a:lnTo>
                  <a:lnTo>
                    <a:pt x="200366" y="711945"/>
                  </a:lnTo>
                  <a:lnTo>
                    <a:pt x="241460" y="730796"/>
                  </a:lnTo>
                  <a:lnTo>
                    <a:pt x="285020" y="744700"/>
                  </a:lnTo>
                  <a:lnTo>
                    <a:pt x="330693" y="753303"/>
                  </a:lnTo>
                  <a:lnTo>
                    <a:pt x="378124" y="756249"/>
                  </a:lnTo>
                  <a:lnTo>
                    <a:pt x="425555" y="753303"/>
                  </a:lnTo>
                  <a:lnTo>
                    <a:pt x="471228" y="744700"/>
                  </a:lnTo>
                  <a:lnTo>
                    <a:pt x="514788" y="730796"/>
                  </a:lnTo>
                  <a:lnTo>
                    <a:pt x="555882" y="711945"/>
                  </a:lnTo>
                  <a:lnTo>
                    <a:pt x="594154" y="688501"/>
                  </a:lnTo>
                  <a:lnTo>
                    <a:pt x="629251" y="660818"/>
                  </a:lnTo>
                  <a:lnTo>
                    <a:pt x="660818" y="629251"/>
                  </a:lnTo>
                  <a:lnTo>
                    <a:pt x="688501" y="594154"/>
                  </a:lnTo>
                  <a:lnTo>
                    <a:pt x="711945" y="555882"/>
                  </a:lnTo>
                  <a:lnTo>
                    <a:pt x="730796" y="514788"/>
                  </a:lnTo>
                  <a:lnTo>
                    <a:pt x="744700" y="471228"/>
                  </a:lnTo>
                  <a:lnTo>
                    <a:pt x="753303" y="425555"/>
                  </a:lnTo>
                  <a:lnTo>
                    <a:pt x="756249" y="378124"/>
                  </a:lnTo>
                  <a:lnTo>
                    <a:pt x="753303" y="330693"/>
                  </a:lnTo>
                  <a:lnTo>
                    <a:pt x="744700" y="285020"/>
                  </a:lnTo>
                  <a:lnTo>
                    <a:pt x="730796" y="241460"/>
                  </a:lnTo>
                  <a:lnTo>
                    <a:pt x="711945" y="200366"/>
                  </a:lnTo>
                  <a:lnTo>
                    <a:pt x="688501" y="162094"/>
                  </a:lnTo>
                  <a:lnTo>
                    <a:pt x="660818" y="126997"/>
                  </a:lnTo>
                  <a:lnTo>
                    <a:pt x="629251" y="95430"/>
                  </a:lnTo>
                  <a:lnTo>
                    <a:pt x="594154" y="67747"/>
                  </a:lnTo>
                  <a:lnTo>
                    <a:pt x="555882" y="44303"/>
                  </a:lnTo>
                  <a:lnTo>
                    <a:pt x="514788" y="25452"/>
                  </a:lnTo>
                  <a:lnTo>
                    <a:pt x="471228" y="11548"/>
                  </a:lnTo>
                  <a:lnTo>
                    <a:pt x="425555" y="2946"/>
                  </a:lnTo>
                  <a:lnTo>
                    <a:pt x="378124" y="0"/>
                  </a:lnTo>
                  <a:close/>
                </a:path>
              </a:pathLst>
            </a:custGeom>
            <a:solidFill>
              <a:srgbClr val="F3BD23"/>
            </a:solidFill>
          </p:spPr>
          <p:txBody>
            <a:bodyPr wrap="square" lIns="0" tIns="0" rIns="0" bIns="0" rtlCol="0"/>
            <a:lstStyle/>
            <a:p>
              <a:endParaRPr/>
            </a:p>
          </p:txBody>
        </p:sp>
        <p:sp>
          <p:nvSpPr>
            <p:cNvPr id="28" name="object 28"/>
            <p:cNvSpPr/>
            <p:nvPr/>
          </p:nvSpPr>
          <p:spPr>
            <a:xfrm>
              <a:off x="2929496" y="5483154"/>
              <a:ext cx="755015" cy="698500"/>
            </a:xfrm>
            <a:custGeom>
              <a:avLst/>
              <a:gdLst/>
              <a:ahLst/>
              <a:cxnLst/>
              <a:rect l="l" t="t" r="r" b="b"/>
              <a:pathLst>
                <a:path w="755014" h="698500">
                  <a:moveTo>
                    <a:pt x="612673" y="61963"/>
                  </a:moveTo>
                  <a:lnTo>
                    <a:pt x="586435" y="42938"/>
                  </a:lnTo>
                  <a:lnTo>
                    <a:pt x="558571" y="26187"/>
                  </a:lnTo>
                  <a:lnTo>
                    <a:pt x="529221" y="11823"/>
                  </a:lnTo>
                  <a:lnTo>
                    <a:pt x="498500" y="0"/>
                  </a:lnTo>
                  <a:lnTo>
                    <a:pt x="486257" y="3619"/>
                  </a:lnTo>
                  <a:lnTo>
                    <a:pt x="474662" y="7429"/>
                  </a:lnTo>
                  <a:lnTo>
                    <a:pt x="463791" y="11417"/>
                  </a:lnTo>
                  <a:lnTo>
                    <a:pt x="453745" y="15595"/>
                  </a:lnTo>
                  <a:lnTo>
                    <a:pt x="406895" y="32473"/>
                  </a:lnTo>
                  <a:lnTo>
                    <a:pt x="357517" y="43637"/>
                  </a:lnTo>
                  <a:lnTo>
                    <a:pt x="306349" y="50406"/>
                  </a:lnTo>
                  <a:lnTo>
                    <a:pt x="254101" y="54102"/>
                  </a:lnTo>
                  <a:lnTo>
                    <a:pt x="201472" y="56045"/>
                  </a:lnTo>
                  <a:lnTo>
                    <a:pt x="149199" y="57531"/>
                  </a:lnTo>
                  <a:lnTo>
                    <a:pt x="123964" y="78562"/>
                  </a:lnTo>
                  <a:lnTo>
                    <a:pt x="100672" y="101663"/>
                  </a:lnTo>
                  <a:lnTo>
                    <a:pt x="79438" y="126707"/>
                  </a:lnTo>
                  <a:lnTo>
                    <a:pt x="60388" y="153543"/>
                  </a:lnTo>
                  <a:lnTo>
                    <a:pt x="103111" y="154749"/>
                  </a:lnTo>
                  <a:lnTo>
                    <a:pt x="151879" y="154787"/>
                  </a:lnTo>
                  <a:lnTo>
                    <a:pt x="204698" y="153212"/>
                  </a:lnTo>
                  <a:lnTo>
                    <a:pt x="259537" y="149618"/>
                  </a:lnTo>
                  <a:lnTo>
                    <a:pt x="314388" y="143573"/>
                  </a:lnTo>
                  <a:lnTo>
                    <a:pt x="367220" y="134632"/>
                  </a:lnTo>
                  <a:lnTo>
                    <a:pt x="416026" y="122364"/>
                  </a:lnTo>
                  <a:lnTo>
                    <a:pt x="458787" y="106349"/>
                  </a:lnTo>
                  <a:lnTo>
                    <a:pt x="494017" y="92125"/>
                  </a:lnTo>
                  <a:lnTo>
                    <a:pt x="532193" y="80111"/>
                  </a:lnTo>
                  <a:lnTo>
                    <a:pt x="572135" y="70116"/>
                  </a:lnTo>
                  <a:lnTo>
                    <a:pt x="612673" y="61963"/>
                  </a:lnTo>
                  <a:close/>
                </a:path>
                <a:path w="755014" h="698500">
                  <a:moveTo>
                    <a:pt x="733907" y="486664"/>
                  </a:moveTo>
                  <a:lnTo>
                    <a:pt x="691642" y="497827"/>
                  </a:lnTo>
                  <a:lnTo>
                    <a:pt x="646925" y="509016"/>
                  </a:lnTo>
                  <a:lnTo>
                    <a:pt x="600303" y="519963"/>
                  </a:lnTo>
                  <a:lnTo>
                    <a:pt x="552310" y="530390"/>
                  </a:lnTo>
                  <a:lnTo>
                    <a:pt x="503478" y="540029"/>
                  </a:lnTo>
                  <a:lnTo>
                    <a:pt x="454380" y="548589"/>
                  </a:lnTo>
                  <a:lnTo>
                    <a:pt x="405523" y="555815"/>
                  </a:lnTo>
                  <a:lnTo>
                    <a:pt x="357479" y="561428"/>
                  </a:lnTo>
                  <a:lnTo>
                    <a:pt x="310769" y="565137"/>
                  </a:lnTo>
                  <a:lnTo>
                    <a:pt x="241846" y="572579"/>
                  </a:lnTo>
                  <a:lnTo>
                    <a:pt x="185991" y="585228"/>
                  </a:lnTo>
                  <a:lnTo>
                    <a:pt x="141516" y="601929"/>
                  </a:lnTo>
                  <a:lnTo>
                    <a:pt x="106654" y="621512"/>
                  </a:lnTo>
                  <a:lnTo>
                    <a:pt x="130441" y="644042"/>
                  </a:lnTo>
                  <a:lnTo>
                    <a:pt x="156108" y="664464"/>
                  </a:lnTo>
                  <a:lnTo>
                    <a:pt x="183502" y="682637"/>
                  </a:lnTo>
                  <a:lnTo>
                    <a:pt x="212521" y="698411"/>
                  </a:lnTo>
                  <a:lnTo>
                    <a:pt x="235038" y="665619"/>
                  </a:lnTo>
                  <a:lnTo>
                    <a:pt x="245783" y="652983"/>
                  </a:lnTo>
                  <a:lnTo>
                    <a:pt x="257124" y="645807"/>
                  </a:lnTo>
                  <a:lnTo>
                    <a:pt x="293116" y="637425"/>
                  </a:lnTo>
                  <a:lnTo>
                    <a:pt x="332663" y="632460"/>
                  </a:lnTo>
                  <a:lnTo>
                    <a:pt x="376847" y="628764"/>
                  </a:lnTo>
                  <a:lnTo>
                    <a:pt x="426770" y="624217"/>
                  </a:lnTo>
                  <a:lnTo>
                    <a:pt x="483514" y="616648"/>
                  </a:lnTo>
                  <a:lnTo>
                    <a:pt x="548157" y="603935"/>
                  </a:lnTo>
                  <a:lnTo>
                    <a:pt x="621804" y="583946"/>
                  </a:lnTo>
                  <a:lnTo>
                    <a:pt x="680123" y="565404"/>
                  </a:lnTo>
                  <a:lnTo>
                    <a:pt x="718019" y="524141"/>
                  </a:lnTo>
                  <a:lnTo>
                    <a:pt x="726452" y="505663"/>
                  </a:lnTo>
                  <a:lnTo>
                    <a:pt x="733907" y="486664"/>
                  </a:lnTo>
                  <a:close/>
                </a:path>
                <a:path w="755014" h="698500">
                  <a:moveTo>
                    <a:pt x="754659" y="324459"/>
                  </a:moveTo>
                  <a:lnTo>
                    <a:pt x="750087" y="290537"/>
                  </a:lnTo>
                  <a:lnTo>
                    <a:pt x="742607" y="257644"/>
                  </a:lnTo>
                  <a:lnTo>
                    <a:pt x="732332" y="225907"/>
                  </a:lnTo>
                  <a:lnTo>
                    <a:pt x="719391" y="195478"/>
                  </a:lnTo>
                  <a:lnTo>
                    <a:pt x="684377" y="204317"/>
                  </a:lnTo>
                  <a:lnTo>
                    <a:pt x="645464" y="213017"/>
                  </a:lnTo>
                  <a:lnTo>
                    <a:pt x="602678" y="221348"/>
                  </a:lnTo>
                  <a:lnTo>
                    <a:pt x="556094" y="229057"/>
                  </a:lnTo>
                  <a:lnTo>
                    <a:pt x="505714" y="235889"/>
                  </a:lnTo>
                  <a:lnTo>
                    <a:pt x="451599" y="241630"/>
                  </a:lnTo>
                  <a:lnTo>
                    <a:pt x="393788" y="246011"/>
                  </a:lnTo>
                  <a:lnTo>
                    <a:pt x="332308" y="248805"/>
                  </a:lnTo>
                  <a:lnTo>
                    <a:pt x="267208" y="249758"/>
                  </a:lnTo>
                  <a:lnTo>
                    <a:pt x="205359" y="250418"/>
                  </a:lnTo>
                  <a:lnTo>
                    <a:pt x="149136" y="252387"/>
                  </a:lnTo>
                  <a:lnTo>
                    <a:pt x="98298" y="255498"/>
                  </a:lnTo>
                  <a:lnTo>
                    <a:pt x="52603" y="259588"/>
                  </a:lnTo>
                  <a:lnTo>
                    <a:pt x="11772" y="264490"/>
                  </a:lnTo>
                  <a:lnTo>
                    <a:pt x="3009" y="310565"/>
                  </a:lnTo>
                  <a:lnTo>
                    <a:pt x="0" y="358432"/>
                  </a:lnTo>
                  <a:lnTo>
                    <a:pt x="1346" y="390334"/>
                  </a:lnTo>
                  <a:lnTo>
                    <a:pt x="5295" y="421500"/>
                  </a:lnTo>
                  <a:lnTo>
                    <a:pt x="11722" y="451827"/>
                  </a:lnTo>
                  <a:lnTo>
                    <a:pt x="20497" y="481215"/>
                  </a:lnTo>
                  <a:lnTo>
                    <a:pt x="69557" y="471043"/>
                  </a:lnTo>
                  <a:lnTo>
                    <a:pt x="120383" y="461772"/>
                  </a:lnTo>
                  <a:lnTo>
                    <a:pt x="172364" y="453237"/>
                  </a:lnTo>
                  <a:lnTo>
                    <a:pt x="224891" y="445287"/>
                  </a:lnTo>
                  <a:lnTo>
                    <a:pt x="379514" y="423418"/>
                  </a:lnTo>
                  <a:lnTo>
                    <a:pt x="428015" y="416280"/>
                  </a:lnTo>
                  <a:lnTo>
                    <a:pt x="473976" y="408952"/>
                  </a:lnTo>
                  <a:lnTo>
                    <a:pt x="516775" y="401294"/>
                  </a:lnTo>
                  <a:lnTo>
                    <a:pt x="575017" y="388493"/>
                  </a:lnTo>
                  <a:lnTo>
                    <a:pt x="627786" y="373926"/>
                  </a:lnTo>
                  <a:lnTo>
                    <a:pt x="675220" y="358063"/>
                  </a:lnTo>
                  <a:lnTo>
                    <a:pt x="717461" y="341414"/>
                  </a:lnTo>
                  <a:lnTo>
                    <a:pt x="754659" y="324459"/>
                  </a:lnTo>
                  <a:close/>
                </a:path>
              </a:pathLst>
            </a:custGeom>
            <a:solidFill>
              <a:srgbClr val="BB4E0E"/>
            </a:solidFill>
          </p:spPr>
          <p:txBody>
            <a:bodyPr wrap="square" lIns="0" tIns="0" rIns="0" bIns="0" rtlCol="0"/>
            <a:lstStyle/>
            <a:p>
              <a:endParaRPr/>
            </a:p>
          </p:txBody>
        </p:sp>
      </p:grpSp>
      <p:grpSp>
        <p:nvGrpSpPr>
          <p:cNvPr id="29" name="object 29"/>
          <p:cNvGrpSpPr/>
          <p:nvPr/>
        </p:nvGrpSpPr>
        <p:grpSpPr>
          <a:xfrm>
            <a:off x="2136060" y="2617721"/>
            <a:ext cx="1099820" cy="1209675"/>
            <a:chOff x="2136060" y="2617721"/>
            <a:chExt cx="1099820" cy="1209675"/>
          </a:xfrm>
        </p:grpSpPr>
        <p:pic>
          <p:nvPicPr>
            <p:cNvPr id="30" name="object 30"/>
            <p:cNvPicPr/>
            <p:nvPr/>
          </p:nvPicPr>
          <p:blipFill>
            <a:blip r:embed="rId7" cstate="print"/>
            <a:stretch>
              <a:fillRect/>
            </a:stretch>
          </p:blipFill>
          <p:spPr>
            <a:xfrm>
              <a:off x="2986708" y="3619102"/>
              <a:ext cx="180549" cy="208014"/>
            </a:xfrm>
            <a:prstGeom prst="rect">
              <a:avLst/>
            </a:prstGeom>
          </p:spPr>
        </p:pic>
        <p:sp>
          <p:nvSpPr>
            <p:cNvPr id="31" name="object 31"/>
            <p:cNvSpPr/>
            <p:nvPr/>
          </p:nvSpPr>
          <p:spPr>
            <a:xfrm>
              <a:off x="2287198" y="2799214"/>
              <a:ext cx="729615" cy="729615"/>
            </a:xfrm>
            <a:custGeom>
              <a:avLst/>
              <a:gdLst/>
              <a:ahLst/>
              <a:cxnLst/>
              <a:rect l="l" t="t" r="r" b="b"/>
              <a:pathLst>
                <a:path w="729614" h="729614">
                  <a:moveTo>
                    <a:pt x="364543" y="0"/>
                  </a:moveTo>
                  <a:lnTo>
                    <a:pt x="315076" y="3327"/>
                  </a:lnTo>
                  <a:lnTo>
                    <a:pt x="267632" y="13021"/>
                  </a:lnTo>
                  <a:lnTo>
                    <a:pt x="222646" y="28647"/>
                  </a:lnTo>
                  <a:lnTo>
                    <a:pt x="180550" y="49770"/>
                  </a:lnTo>
                  <a:lnTo>
                    <a:pt x="141781" y="75956"/>
                  </a:lnTo>
                  <a:lnTo>
                    <a:pt x="106771" y="106771"/>
                  </a:lnTo>
                  <a:lnTo>
                    <a:pt x="75956" y="141781"/>
                  </a:lnTo>
                  <a:lnTo>
                    <a:pt x="49770" y="180550"/>
                  </a:lnTo>
                  <a:lnTo>
                    <a:pt x="28647" y="222646"/>
                  </a:lnTo>
                  <a:lnTo>
                    <a:pt x="13021" y="267632"/>
                  </a:lnTo>
                  <a:lnTo>
                    <a:pt x="3327" y="315076"/>
                  </a:lnTo>
                  <a:lnTo>
                    <a:pt x="0" y="364543"/>
                  </a:lnTo>
                  <a:lnTo>
                    <a:pt x="3327" y="414010"/>
                  </a:lnTo>
                  <a:lnTo>
                    <a:pt x="13021" y="461454"/>
                  </a:lnTo>
                  <a:lnTo>
                    <a:pt x="28647" y="506441"/>
                  </a:lnTo>
                  <a:lnTo>
                    <a:pt x="49770" y="548537"/>
                  </a:lnTo>
                  <a:lnTo>
                    <a:pt x="75956" y="587306"/>
                  </a:lnTo>
                  <a:lnTo>
                    <a:pt x="106771" y="622316"/>
                  </a:lnTo>
                  <a:lnTo>
                    <a:pt x="141781" y="653131"/>
                  </a:lnTo>
                  <a:lnTo>
                    <a:pt x="180550" y="679317"/>
                  </a:lnTo>
                  <a:lnTo>
                    <a:pt x="222646" y="700440"/>
                  </a:lnTo>
                  <a:lnTo>
                    <a:pt x="267632" y="716066"/>
                  </a:lnTo>
                  <a:lnTo>
                    <a:pt x="315076" y="725759"/>
                  </a:lnTo>
                  <a:lnTo>
                    <a:pt x="364543" y="729087"/>
                  </a:lnTo>
                  <a:lnTo>
                    <a:pt x="414010" y="725759"/>
                  </a:lnTo>
                  <a:lnTo>
                    <a:pt x="461454" y="716066"/>
                  </a:lnTo>
                  <a:lnTo>
                    <a:pt x="506441" y="700440"/>
                  </a:lnTo>
                  <a:lnTo>
                    <a:pt x="548537" y="679317"/>
                  </a:lnTo>
                  <a:lnTo>
                    <a:pt x="587306" y="653131"/>
                  </a:lnTo>
                  <a:lnTo>
                    <a:pt x="622316" y="622316"/>
                  </a:lnTo>
                  <a:lnTo>
                    <a:pt x="653131" y="587306"/>
                  </a:lnTo>
                  <a:lnTo>
                    <a:pt x="679317" y="548537"/>
                  </a:lnTo>
                  <a:lnTo>
                    <a:pt x="700440" y="506441"/>
                  </a:lnTo>
                  <a:lnTo>
                    <a:pt x="716066" y="461454"/>
                  </a:lnTo>
                  <a:lnTo>
                    <a:pt x="725759" y="414010"/>
                  </a:lnTo>
                  <a:lnTo>
                    <a:pt x="729087" y="364543"/>
                  </a:lnTo>
                  <a:lnTo>
                    <a:pt x="725759" y="315076"/>
                  </a:lnTo>
                  <a:lnTo>
                    <a:pt x="716066" y="267632"/>
                  </a:lnTo>
                  <a:lnTo>
                    <a:pt x="700440" y="222646"/>
                  </a:lnTo>
                  <a:lnTo>
                    <a:pt x="679317" y="180550"/>
                  </a:lnTo>
                  <a:lnTo>
                    <a:pt x="653131" y="141781"/>
                  </a:lnTo>
                  <a:lnTo>
                    <a:pt x="622316" y="106771"/>
                  </a:lnTo>
                  <a:lnTo>
                    <a:pt x="587306" y="75956"/>
                  </a:lnTo>
                  <a:lnTo>
                    <a:pt x="548537" y="49770"/>
                  </a:lnTo>
                  <a:lnTo>
                    <a:pt x="506441" y="28647"/>
                  </a:lnTo>
                  <a:lnTo>
                    <a:pt x="461454" y="13021"/>
                  </a:lnTo>
                  <a:lnTo>
                    <a:pt x="414010" y="3327"/>
                  </a:lnTo>
                  <a:lnTo>
                    <a:pt x="364543" y="0"/>
                  </a:lnTo>
                  <a:close/>
                </a:path>
              </a:pathLst>
            </a:custGeom>
            <a:solidFill>
              <a:srgbClr val="F3BD23"/>
            </a:solidFill>
          </p:spPr>
          <p:txBody>
            <a:bodyPr wrap="square" lIns="0" tIns="0" rIns="0" bIns="0" rtlCol="0"/>
            <a:lstStyle/>
            <a:p>
              <a:endParaRPr/>
            </a:p>
          </p:txBody>
        </p:sp>
        <p:pic>
          <p:nvPicPr>
            <p:cNvPr id="32" name="object 32"/>
            <p:cNvPicPr/>
            <p:nvPr/>
          </p:nvPicPr>
          <p:blipFill>
            <a:blip r:embed="rId8" cstate="print"/>
            <a:stretch>
              <a:fillRect/>
            </a:stretch>
          </p:blipFill>
          <p:spPr>
            <a:xfrm>
              <a:off x="2516341" y="3003353"/>
              <a:ext cx="108321" cy="108331"/>
            </a:xfrm>
            <a:prstGeom prst="rect">
              <a:avLst/>
            </a:prstGeom>
          </p:spPr>
        </p:pic>
        <p:pic>
          <p:nvPicPr>
            <p:cNvPr id="33" name="object 33"/>
            <p:cNvPicPr/>
            <p:nvPr/>
          </p:nvPicPr>
          <p:blipFill>
            <a:blip r:embed="rId9" cstate="print"/>
            <a:stretch>
              <a:fillRect/>
            </a:stretch>
          </p:blipFill>
          <p:spPr>
            <a:xfrm>
              <a:off x="2188415" y="2617721"/>
              <a:ext cx="827199" cy="869083"/>
            </a:xfrm>
            <a:prstGeom prst="rect">
              <a:avLst/>
            </a:prstGeom>
          </p:spPr>
        </p:pic>
        <p:pic>
          <p:nvPicPr>
            <p:cNvPr id="34" name="object 34"/>
            <p:cNvPicPr/>
            <p:nvPr/>
          </p:nvPicPr>
          <p:blipFill>
            <a:blip r:embed="rId10" cstate="print"/>
            <a:stretch>
              <a:fillRect/>
            </a:stretch>
          </p:blipFill>
          <p:spPr>
            <a:xfrm>
              <a:off x="2779081" y="3226268"/>
              <a:ext cx="71359" cy="71349"/>
            </a:xfrm>
            <a:prstGeom prst="rect">
              <a:avLst/>
            </a:prstGeom>
          </p:spPr>
        </p:pic>
        <p:pic>
          <p:nvPicPr>
            <p:cNvPr id="35" name="object 35"/>
            <p:cNvPicPr/>
            <p:nvPr/>
          </p:nvPicPr>
          <p:blipFill>
            <a:blip r:embed="rId11" cstate="print"/>
            <a:stretch>
              <a:fillRect/>
            </a:stretch>
          </p:blipFill>
          <p:spPr>
            <a:xfrm>
              <a:off x="2439716" y="2848080"/>
              <a:ext cx="795787" cy="827199"/>
            </a:xfrm>
            <a:prstGeom prst="rect">
              <a:avLst/>
            </a:prstGeom>
          </p:spPr>
        </p:pic>
        <p:sp>
          <p:nvSpPr>
            <p:cNvPr id="36" name="object 36"/>
            <p:cNvSpPr/>
            <p:nvPr/>
          </p:nvSpPr>
          <p:spPr>
            <a:xfrm>
              <a:off x="2486503" y="3300128"/>
              <a:ext cx="56515" cy="56515"/>
            </a:xfrm>
            <a:custGeom>
              <a:avLst/>
              <a:gdLst/>
              <a:ahLst/>
              <a:cxnLst/>
              <a:rect l="l" t="t" r="r" b="b"/>
              <a:pathLst>
                <a:path w="56514" h="56514">
                  <a:moveTo>
                    <a:pt x="28103" y="0"/>
                  </a:moveTo>
                  <a:lnTo>
                    <a:pt x="17161" y="2209"/>
                  </a:lnTo>
                  <a:lnTo>
                    <a:pt x="8228" y="8232"/>
                  </a:lnTo>
                  <a:lnTo>
                    <a:pt x="2207" y="17166"/>
                  </a:lnTo>
                  <a:lnTo>
                    <a:pt x="0" y="28103"/>
                  </a:lnTo>
                  <a:lnTo>
                    <a:pt x="2207" y="39041"/>
                  </a:lnTo>
                  <a:lnTo>
                    <a:pt x="8228" y="47974"/>
                  </a:lnTo>
                  <a:lnTo>
                    <a:pt x="17161" y="53998"/>
                  </a:lnTo>
                  <a:lnTo>
                    <a:pt x="28103" y="56207"/>
                  </a:lnTo>
                  <a:lnTo>
                    <a:pt x="39041" y="53998"/>
                  </a:lnTo>
                  <a:lnTo>
                    <a:pt x="47974" y="47974"/>
                  </a:lnTo>
                  <a:lnTo>
                    <a:pt x="53998" y="39041"/>
                  </a:lnTo>
                  <a:lnTo>
                    <a:pt x="56207" y="28103"/>
                  </a:lnTo>
                  <a:lnTo>
                    <a:pt x="53998" y="17166"/>
                  </a:lnTo>
                  <a:lnTo>
                    <a:pt x="47974" y="8232"/>
                  </a:lnTo>
                  <a:lnTo>
                    <a:pt x="39041" y="2209"/>
                  </a:lnTo>
                  <a:lnTo>
                    <a:pt x="28103" y="0"/>
                  </a:lnTo>
                  <a:close/>
                </a:path>
              </a:pathLst>
            </a:custGeom>
            <a:solidFill>
              <a:srgbClr val="B08B1C"/>
            </a:solidFill>
          </p:spPr>
          <p:txBody>
            <a:bodyPr wrap="square" lIns="0" tIns="0" rIns="0" bIns="0" rtlCol="0"/>
            <a:lstStyle/>
            <a:p>
              <a:endParaRPr/>
            </a:p>
          </p:txBody>
        </p:sp>
        <p:pic>
          <p:nvPicPr>
            <p:cNvPr id="37" name="object 37"/>
            <p:cNvPicPr/>
            <p:nvPr/>
          </p:nvPicPr>
          <p:blipFill>
            <a:blip r:embed="rId12" cstate="print"/>
            <a:stretch>
              <a:fillRect/>
            </a:stretch>
          </p:blipFill>
          <p:spPr>
            <a:xfrm>
              <a:off x="2486500" y="3300129"/>
              <a:ext cx="32250" cy="56207"/>
            </a:xfrm>
            <a:prstGeom prst="rect">
              <a:avLst/>
            </a:prstGeom>
          </p:spPr>
        </p:pic>
        <p:pic>
          <p:nvPicPr>
            <p:cNvPr id="38" name="object 38"/>
            <p:cNvPicPr/>
            <p:nvPr/>
          </p:nvPicPr>
          <p:blipFill>
            <a:blip r:embed="rId13" cstate="print"/>
            <a:stretch>
              <a:fillRect/>
            </a:stretch>
          </p:blipFill>
          <p:spPr>
            <a:xfrm>
              <a:off x="2136060" y="2921377"/>
              <a:ext cx="795787" cy="816729"/>
            </a:xfrm>
            <a:prstGeom prst="rect">
              <a:avLst/>
            </a:prstGeom>
          </p:spPr>
        </p:pic>
      </p:grpSp>
      <p:grpSp>
        <p:nvGrpSpPr>
          <p:cNvPr id="43" name="object 43"/>
          <p:cNvGrpSpPr/>
          <p:nvPr/>
        </p:nvGrpSpPr>
        <p:grpSpPr>
          <a:xfrm>
            <a:off x="1741706" y="4197766"/>
            <a:ext cx="1047750" cy="1047750"/>
            <a:chOff x="1741706" y="4197766"/>
            <a:chExt cx="1047750" cy="1047750"/>
          </a:xfrm>
        </p:grpSpPr>
        <p:sp>
          <p:nvSpPr>
            <p:cNvPr id="44" name="object 44"/>
            <p:cNvSpPr/>
            <p:nvPr/>
          </p:nvSpPr>
          <p:spPr>
            <a:xfrm>
              <a:off x="1741706" y="4197766"/>
              <a:ext cx="1047750" cy="1047750"/>
            </a:xfrm>
            <a:custGeom>
              <a:avLst/>
              <a:gdLst/>
              <a:ahLst/>
              <a:cxnLst/>
              <a:rect l="l" t="t" r="r" b="b"/>
              <a:pathLst>
                <a:path w="1047750" h="1047750">
                  <a:moveTo>
                    <a:pt x="523795" y="0"/>
                  </a:moveTo>
                  <a:lnTo>
                    <a:pt x="476120" y="2140"/>
                  </a:lnTo>
                  <a:lnTo>
                    <a:pt x="429644" y="8439"/>
                  </a:lnTo>
                  <a:lnTo>
                    <a:pt x="384551" y="18710"/>
                  </a:lnTo>
                  <a:lnTo>
                    <a:pt x="341028" y="32770"/>
                  </a:lnTo>
                  <a:lnTo>
                    <a:pt x="299258" y="50433"/>
                  </a:lnTo>
                  <a:lnTo>
                    <a:pt x="259428" y="71514"/>
                  </a:lnTo>
                  <a:lnTo>
                    <a:pt x="221721" y="95829"/>
                  </a:lnTo>
                  <a:lnTo>
                    <a:pt x="186322" y="123191"/>
                  </a:lnTo>
                  <a:lnTo>
                    <a:pt x="153418" y="153418"/>
                  </a:lnTo>
                  <a:lnTo>
                    <a:pt x="123191" y="186322"/>
                  </a:lnTo>
                  <a:lnTo>
                    <a:pt x="95829" y="221721"/>
                  </a:lnTo>
                  <a:lnTo>
                    <a:pt x="71514" y="259428"/>
                  </a:lnTo>
                  <a:lnTo>
                    <a:pt x="50433" y="299258"/>
                  </a:lnTo>
                  <a:lnTo>
                    <a:pt x="32770" y="341028"/>
                  </a:lnTo>
                  <a:lnTo>
                    <a:pt x="18710" y="384551"/>
                  </a:lnTo>
                  <a:lnTo>
                    <a:pt x="8439" y="429644"/>
                  </a:lnTo>
                  <a:lnTo>
                    <a:pt x="2140" y="476120"/>
                  </a:lnTo>
                  <a:lnTo>
                    <a:pt x="0" y="523795"/>
                  </a:lnTo>
                  <a:lnTo>
                    <a:pt x="2140" y="571470"/>
                  </a:lnTo>
                  <a:lnTo>
                    <a:pt x="8439" y="617947"/>
                  </a:lnTo>
                  <a:lnTo>
                    <a:pt x="18710" y="663039"/>
                  </a:lnTo>
                  <a:lnTo>
                    <a:pt x="32770" y="706562"/>
                  </a:lnTo>
                  <a:lnTo>
                    <a:pt x="50433" y="748332"/>
                  </a:lnTo>
                  <a:lnTo>
                    <a:pt x="71514" y="788162"/>
                  </a:lnTo>
                  <a:lnTo>
                    <a:pt x="95829" y="825869"/>
                  </a:lnTo>
                  <a:lnTo>
                    <a:pt x="123191" y="861268"/>
                  </a:lnTo>
                  <a:lnTo>
                    <a:pt x="153418" y="894173"/>
                  </a:lnTo>
                  <a:lnTo>
                    <a:pt x="186322" y="924399"/>
                  </a:lnTo>
                  <a:lnTo>
                    <a:pt x="221721" y="951762"/>
                  </a:lnTo>
                  <a:lnTo>
                    <a:pt x="259428" y="976076"/>
                  </a:lnTo>
                  <a:lnTo>
                    <a:pt x="299258" y="997157"/>
                  </a:lnTo>
                  <a:lnTo>
                    <a:pt x="341028" y="1014820"/>
                  </a:lnTo>
                  <a:lnTo>
                    <a:pt x="384551" y="1028880"/>
                  </a:lnTo>
                  <a:lnTo>
                    <a:pt x="429644" y="1039151"/>
                  </a:lnTo>
                  <a:lnTo>
                    <a:pt x="476120" y="1045450"/>
                  </a:lnTo>
                  <a:lnTo>
                    <a:pt x="523795" y="1047591"/>
                  </a:lnTo>
                  <a:lnTo>
                    <a:pt x="571472" y="1045450"/>
                  </a:lnTo>
                  <a:lnTo>
                    <a:pt x="617949" y="1039151"/>
                  </a:lnTo>
                  <a:lnTo>
                    <a:pt x="663043" y="1028880"/>
                  </a:lnTo>
                  <a:lnTo>
                    <a:pt x="706566" y="1014820"/>
                  </a:lnTo>
                  <a:lnTo>
                    <a:pt x="748336" y="997157"/>
                  </a:lnTo>
                  <a:lnTo>
                    <a:pt x="788167" y="976076"/>
                  </a:lnTo>
                  <a:lnTo>
                    <a:pt x="825874" y="951762"/>
                  </a:lnTo>
                  <a:lnTo>
                    <a:pt x="861272" y="924399"/>
                  </a:lnTo>
                  <a:lnTo>
                    <a:pt x="894176" y="894173"/>
                  </a:lnTo>
                  <a:lnTo>
                    <a:pt x="924402" y="861268"/>
                  </a:lnTo>
                  <a:lnTo>
                    <a:pt x="951765" y="825869"/>
                  </a:lnTo>
                  <a:lnTo>
                    <a:pt x="976078" y="788162"/>
                  </a:lnTo>
                  <a:lnTo>
                    <a:pt x="997159" y="748332"/>
                  </a:lnTo>
                  <a:lnTo>
                    <a:pt x="1014821" y="706562"/>
                  </a:lnTo>
                  <a:lnTo>
                    <a:pt x="1028881" y="663039"/>
                  </a:lnTo>
                  <a:lnTo>
                    <a:pt x="1039152" y="617947"/>
                  </a:lnTo>
                  <a:lnTo>
                    <a:pt x="1045450" y="571470"/>
                  </a:lnTo>
                  <a:lnTo>
                    <a:pt x="1047591" y="523795"/>
                  </a:lnTo>
                  <a:lnTo>
                    <a:pt x="1045450" y="476120"/>
                  </a:lnTo>
                  <a:lnTo>
                    <a:pt x="1039152" y="429644"/>
                  </a:lnTo>
                  <a:lnTo>
                    <a:pt x="1028881" y="384551"/>
                  </a:lnTo>
                  <a:lnTo>
                    <a:pt x="1014821" y="341028"/>
                  </a:lnTo>
                  <a:lnTo>
                    <a:pt x="997159" y="299258"/>
                  </a:lnTo>
                  <a:lnTo>
                    <a:pt x="976078" y="259428"/>
                  </a:lnTo>
                  <a:lnTo>
                    <a:pt x="951765" y="221721"/>
                  </a:lnTo>
                  <a:lnTo>
                    <a:pt x="924402" y="186322"/>
                  </a:lnTo>
                  <a:lnTo>
                    <a:pt x="894176" y="153418"/>
                  </a:lnTo>
                  <a:lnTo>
                    <a:pt x="861272" y="123191"/>
                  </a:lnTo>
                  <a:lnTo>
                    <a:pt x="825874" y="95829"/>
                  </a:lnTo>
                  <a:lnTo>
                    <a:pt x="788167" y="71514"/>
                  </a:lnTo>
                  <a:lnTo>
                    <a:pt x="748336" y="50433"/>
                  </a:lnTo>
                  <a:lnTo>
                    <a:pt x="706566" y="32770"/>
                  </a:lnTo>
                  <a:lnTo>
                    <a:pt x="663043" y="18710"/>
                  </a:lnTo>
                  <a:lnTo>
                    <a:pt x="617949" y="8439"/>
                  </a:lnTo>
                  <a:lnTo>
                    <a:pt x="571472" y="2140"/>
                  </a:lnTo>
                  <a:lnTo>
                    <a:pt x="523795" y="0"/>
                  </a:lnTo>
                  <a:close/>
                </a:path>
              </a:pathLst>
            </a:custGeom>
            <a:solidFill>
              <a:srgbClr val="76A49A"/>
            </a:solidFill>
          </p:spPr>
          <p:txBody>
            <a:bodyPr wrap="square" lIns="0" tIns="0" rIns="0" bIns="0" rtlCol="0"/>
            <a:lstStyle/>
            <a:p>
              <a:endParaRPr/>
            </a:p>
          </p:txBody>
        </p:sp>
        <p:sp>
          <p:nvSpPr>
            <p:cNvPr id="45" name="object 45"/>
            <p:cNvSpPr/>
            <p:nvPr/>
          </p:nvSpPr>
          <p:spPr>
            <a:xfrm>
              <a:off x="1741703" y="4313434"/>
              <a:ext cx="1047750" cy="813435"/>
            </a:xfrm>
            <a:custGeom>
              <a:avLst/>
              <a:gdLst/>
              <a:ahLst/>
              <a:cxnLst/>
              <a:rect l="l" t="t" r="r" b="b"/>
              <a:pathLst>
                <a:path w="1047750" h="813435">
                  <a:moveTo>
                    <a:pt x="426770" y="161048"/>
                  </a:moveTo>
                  <a:lnTo>
                    <a:pt x="418211" y="134023"/>
                  </a:lnTo>
                  <a:lnTo>
                    <a:pt x="400481" y="111823"/>
                  </a:lnTo>
                  <a:lnTo>
                    <a:pt x="375945" y="95783"/>
                  </a:lnTo>
                  <a:lnTo>
                    <a:pt x="347827" y="87414"/>
                  </a:lnTo>
                  <a:lnTo>
                    <a:pt x="319392" y="88201"/>
                  </a:lnTo>
                  <a:lnTo>
                    <a:pt x="131762" y="128219"/>
                  </a:lnTo>
                  <a:lnTo>
                    <a:pt x="120015" y="130060"/>
                  </a:lnTo>
                  <a:lnTo>
                    <a:pt x="107327" y="130886"/>
                  </a:lnTo>
                  <a:lnTo>
                    <a:pt x="93980" y="130721"/>
                  </a:lnTo>
                  <a:lnTo>
                    <a:pt x="80251" y="129628"/>
                  </a:lnTo>
                  <a:lnTo>
                    <a:pt x="56680" y="171170"/>
                  </a:lnTo>
                  <a:lnTo>
                    <a:pt x="36880" y="214947"/>
                  </a:lnTo>
                  <a:lnTo>
                    <a:pt x="21082" y="260756"/>
                  </a:lnTo>
                  <a:lnTo>
                    <a:pt x="9525" y="308368"/>
                  </a:lnTo>
                  <a:lnTo>
                    <a:pt x="2425" y="357568"/>
                  </a:lnTo>
                  <a:lnTo>
                    <a:pt x="0" y="408139"/>
                  </a:lnTo>
                  <a:lnTo>
                    <a:pt x="2247" y="456971"/>
                  </a:lnTo>
                  <a:lnTo>
                    <a:pt x="8864" y="504520"/>
                  </a:lnTo>
                  <a:lnTo>
                    <a:pt x="19646" y="550621"/>
                  </a:lnTo>
                  <a:lnTo>
                    <a:pt x="34391" y="595045"/>
                  </a:lnTo>
                  <a:lnTo>
                    <a:pt x="52895" y="637616"/>
                  </a:lnTo>
                  <a:lnTo>
                    <a:pt x="74968" y="678116"/>
                  </a:lnTo>
                  <a:lnTo>
                    <a:pt x="100406" y="716368"/>
                  </a:lnTo>
                  <a:lnTo>
                    <a:pt x="129006" y="752170"/>
                  </a:lnTo>
                  <a:lnTo>
                    <a:pt x="160566" y="785317"/>
                  </a:lnTo>
                  <a:lnTo>
                    <a:pt x="162610" y="781558"/>
                  </a:lnTo>
                  <a:lnTo>
                    <a:pt x="164426" y="777722"/>
                  </a:lnTo>
                  <a:lnTo>
                    <a:pt x="206679" y="660031"/>
                  </a:lnTo>
                  <a:lnTo>
                    <a:pt x="211658" y="631482"/>
                  </a:lnTo>
                  <a:lnTo>
                    <a:pt x="208153" y="601192"/>
                  </a:lnTo>
                  <a:lnTo>
                    <a:pt x="197078" y="572782"/>
                  </a:lnTo>
                  <a:lnTo>
                    <a:pt x="179324" y="549859"/>
                  </a:lnTo>
                  <a:lnTo>
                    <a:pt x="149250" y="522414"/>
                  </a:lnTo>
                  <a:lnTo>
                    <a:pt x="130797" y="500202"/>
                  </a:lnTo>
                  <a:lnTo>
                    <a:pt x="117843" y="473710"/>
                  </a:lnTo>
                  <a:lnTo>
                    <a:pt x="111556" y="446252"/>
                  </a:lnTo>
                  <a:lnTo>
                    <a:pt x="113118" y="421157"/>
                  </a:lnTo>
                  <a:lnTo>
                    <a:pt x="142938" y="378587"/>
                  </a:lnTo>
                  <a:lnTo>
                    <a:pt x="194576" y="353923"/>
                  </a:lnTo>
                  <a:lnTo>
                    <a:pt x="234442" y="346824"/>
                  </a:lnTo>
                  <a:lnTo>
                    <a:pt x="264439" y="338493"/>
                  </a:lnTo>
                  <a:lnTo>
                    <a:pt x="326618" y="307149"/>
                  </a:lnTo>
                  <a:lnTo>
                    <a:pt x="400786" y="240995"/>
                  </a:lnTo>
                  <a:lnTo>
                    <a:pt x="426339" y="190220"/>
                  </a:lnTo>
                  <a:lnTo>
                    <a:pt x="426770" y="161048"/>
                  </a:lnTo>
                  <a:close/>
                </a:path>
                <a:path w="1047750" h="813435">
                  <a:moveTo>
                    <a:pt x="1047584" y="408139"/>
                  </a:moveTo>
                  <a:lnTo>
                    <a:pt x="1045337" y="359194"/>
                  </a:lnTo>
                  <a:lnTo>
                    <a:pt x="1038694" y="311543"/>
                  </a:lnTo>
                  <a:lnTo>
                    <a:pt x="1027874" y="265353"/>
                  </a:lnTo>
                  <a:lnTo>
                    <a:pt x="1013066" y="220827"/>
                  </a:lnTo>
                  <a:lnTo>
                    <a:pt x="994498" y="178193"/>
                  </a:lnTo>
                  <a:lnTo>
                    <a:pt x="972337" y="137617"/>
                  </a:lnTo>
                  <a:lnTo>
                    <a:pt x="946810" y="99314"/>
                  </a:lnTo>
                  <a:lnTo>
                    <a:pt x="918095" y="63474"/>
                  </a:lnTo>
                  <a:lnTo>
                    <a:pt x="886421" y="30302"/>
                  </a:lnTo>
                  <a:lnTo>
                    <a:pt x="851966" y="0"/>
                  </a:lnTo>
                  <a:lnTo>
                    <a:pt x="791616" y="4064"/>
                  </a:lnTo>
                  <a:lnTo>
                    <a:pt x="656996" y="12141"/>
                  </a:lnTo>
                  <a:lnTo>
                    <a:pt x="630542" y="19011"/>
                  </a:lnTo>
                  <a:lnTo>
                    <a:pt x="608888" y="34886"/>
                  </a:lnTo>
                  <a:lnTo>
                    <a:pt x="594258" y="57404"/>
                  </a:lnTo>
                  <a:lnTo>
                    <a:pt x="588886" y="84201"/>
                  </a:lnTo>
                  <a:lnTo>
                    <a:pt x="588886" y="108877"/>
                  </a:lnTo>
                  <a:lnTo>
                    <a:pt x="608863" y="158597"/>
                  </a:lnTo>
                  <a:lnTo>
                    <a:pt x="656894" y="182346"/>
                  </a:lnTo>
                  <a:lnTo>
                    <a:pt x="740537" y="188823"/>
                  </a:lnTo>
                  <a:lnTo>
                    <a:pt x="764476" y="195643"/>
                  </a:lnTo>
                  <a:lnTo>
                    <a:pt x="779360" y="210324"/>
                  </a:lnTo>
                  <a:lnTo>
                    <a:pt x="783983" y="230720"/>
                  </a:lnTo>
                  <a:lnTo>
                    <a:pt x="777163" y="254647"/>
                  </a:lnTo>
                  <a:lnTo>
                    <a:pt x="762203" y="283527"/>
                  </a:lnTo>
                  <a:lnTo>
                    <a:pt x="754583" y="309892"/>
                  </a:lnTo>
                  <a:lnTo>
                    <a:pt x="757021" y="336931"/>
                  </a:lnTo>
                  <a:lnTo>
                    <a:pt x="768667" y="361467"/>
                  </a:lnTo>
                  <a:lnTo>
                    <a:pt x="788631" y="380314"/>
                  </a:lnTo>
                  <a:lnTo>
                    <a:pt x="884237" y="440232"/>
                  </a:lnTo>
                  <a:lnTo>
                    <a:pt x="904938" y="459384"/>
                  </a:lnTo>
                  <a:lnTo>
                    <a:pt x="918552" y="484759"/>
                  </a:lnTo>
                  <a:lnTo>
                    <a:pt x="923912" y="513054"/>
                  </a:lnTo>
                  <a:lnTo>
                    <a:pt x="919848" y="540956"/>
                  </a:lnTo>
                  <a:lnTo>
                    <a:pt x="851014" y="741083"/>
                  </a:lnTo>
                  <a:lnTo>
                    <a:pt x="847178" y="758431"/>
                  </a:lnTo>
                  <a:lnTo>
                    <a:pt x="846874" y="776782"/>
                  </a:lnTo>
                  <a:lnTo>
                    <a:pt x="849845" y="795324"/>
                  </a:lnTo>
                  <a:lnTo>
                    <a:pt x="855865" y="813193"/>
                  </a:lnTo>
                  <a:lnTo>
                    <a:pt x="893267" y="779373"/>
                  </a:lnTo>
                  <a:lnTo>
                    <a:pt x="927265" y="742137"/>
                  </a:lnTo>
                  <a:lnTo>
                    <a:pt x="957592" y="701751"/>
                  </a:lnTo>
                  <a:lnTo>
                    <a:pt x="983983" y="658482"/>
                  </a:lnTo>
                  <a:lnTo>
                    <a:pt x="1006170" y="612584"/>
                  </a:lnTo>
                  <a:lnTo>
                    <a:pt x="1023886" y="564349"/>
                  </a:lnTo>
                  <a:lnTo>
                    <a:pt x="1036878" y="514007"/>
                  </a:lnTo>
                  <a:lnTo>
                    <a:pt x="1044867" y="461848"/>
                  </a:lnTo>
                  <a:lnTo>
                    <a:pt x="1047584" y="408139"/>
                  </a:lnTo>
                  <a:close/>
                </a:path>
              </a:pathLst>
            </a:custGeom>
            <a:solidFill>
              <a:srgbClr val="F3BD23"/>
            </a:solidFill>
          </p:spPr>
          <p:txBody>
            <a:bodyPr wrap="square" lIns="0" tIns="0" rIns="0" bIns="0" rtlCol="0"/>
            <a:lstStyle/>
            <a:p>
              <a:endParaRPr/>
            </a:p>
          </p:txBody>
        </p:sp>
        <p:pic>
          <p:nvPicPr>
            <p:cNvPr id="46" name="object 46"/>
            <p:cNvPicPr/>
            <p:nvPr/>
          </p:nvPicPr>
          <p:blipFill>
            <a:blip r:embed="rId14" cstate="print"/>
            <a:stretch>
              <a:fillRect/>
            </a:stretch>
          </p:blipFill>
          <p:spPr>
            <a:xfrm>
              <a:off x="2118637" y="4669790"/>
              <a:ext cx="151197" cy="137715"/>
            </a:xfrm>
            <a:prstGeom prst="rect">
              <a:avLst/>
            </a:prstGeom>
          </p:spPr>
        </p:pic>
      </p:grpSp>
      <p:grpSp>
        <p:nvGrpSpPr>
          <p:cNvPr id="58" name="object 58"/>
          <p:cNvGrpSpPr/>
          <p:nvPr/>
        </p:nvGrpSpPr>
        <p:grpSpPr>
          <a:xfrm>
            <a:off x="890723" y="2228189"/>
            <a:ext cx="1104900" cy="1104900"/>
            <a:chOff x="890723" y="2228189"/>
            <a:chExt cx="1104900" cy="1104900"/>
          </a:xfrm>
        </p:grpSpPr>
        <p:sp>
          <p:nvSpPr>
            <p:cNvPr id="59" name="object 59"/>
            <p:cNvSpPr/>
            <p:nvPr/>
          </p:nvSpPr>
          <p:spPr>
            <a:xfrm>
              <a:off x="890723" y="2228189"/>
              <a:ext cx="1104900" cy="1104900"/>
            </a:xfrm>
            <a:custGeom>
              <a:avLst/>
              <a:gdLst/>
              <a:ahLst/>
              <a:cxnLst/>
              <a:rect l="l" t="t" r="r" b="b"/>
              <a:pathLst>
                <a:path w="1104900" h="1104900">
                  <a:moveTo>
                    <a:pt x="746518" y="989950"/>
                  </a:moveTo>
                  <a:lnTo>
                    <a:pt x="551995" y="989950"/>
                  </a:lnTo>
                  <a:lnTo>
                    <a:pt x="559053" y="991237"/>
                  </a:lnTo>
                  <a:lnTo>
                    <a:pt x="565371" y="995090"/>
                  </a:lnTo>
                  <a:lnTo>
                    <a:pt x="681326" y="1099663"/>
                  </a:lnTo>
                  <a:lnTo>
                    <a:pt x="690288" y="1104331"/>
                  </a:lnTo>
                  <a:lnTo>
                    <a:pt x="699866" y="1104123"/>
                  </a:lnTo>
                  <a:lnTo>
                    <a:pt x="708268" y="1099519"/>
                  </a:lnTo>
                  <a:lnTo>
                    <a:pt x="713702" y="1090993"/>
                  </a:lnTo>
                  <a:lnTo>
                    <a:pt x="746518" y="989950"/>
                  </a:lnTo>
                  <a:close/>
                </a:path>
                <a:path w="1104900" h="1104900">
                  <a:moveTo>
                    <a:pt x="959552" y="928764"/>
                  </a:moveTo>
                  <a:lnTo>
                    <a:pt x="326359" y="928764"/>
                  </a:lnTo>
                  <a:lnTo>
                    <a:pt x="333114" y="931178"/>
                  </a:lnTo>
                  <a:lnTo>
                    <a:pt x="338585" y="935819"/>
                  </a:lnTo>
                  <a:lnTo>
                    <a:pt x="342132" y="942317"/>
                  </a:lnTo>
                  <a:lnTo>
                    <a:pt x="390298" y="1090909"/>
                  </a:lnTo>
                  <a:lnTo>
                    <a:pt x="395726" y="1099436"/>
                  </a:lnTo>
                  <a:lnTo>
                    <a:pt x="404126" y="1104045"/>
                  </a:lnTo>
                  <a:lnTo>
                    <a:pt x="413706" y="1104256"/>
                  </a:lnTo>
                  <a:lnTo>
                    <a:pt x="422674" y="1099590"/>
                  </a:lnTo>
                  <a:lnTo>
                    <a:pt x="538618" y="995090"/>
                  </a:lnTo>
                  <a:lnTo>
                    <a:pt x="544936" y="991234"/>
                  </a:lnTo>
                  <a:lnTo>
                    <a:pt x="551995" y="989950"/>
                  </a:lnTo>
                  <a:lnTo>
                    <a:pt x="746518" y="989950"/>
                  </a:lnTo>
                  <a:lnTo>
                    <a:pt x="761920" y="942526"/>
                  </a:lnTo>
                  <a:lnTo>
                    <a:pt x="765467" y="936028"/>
                  </a:lnTo>
                  <a:lnTo>
                    <a:pt x="770938" y="931388"/>
                  </a:lnTo>
                  <a:lnTo>
                    <a:pt x="777693" y="928974"/>
                  </a:lnTo>
                  <a:lnTo>
                    <a:pt x="959597" y="928974"/>
                  </a:lnTo>
                  <a:lnTo>
                    <a:pt x="959552" y="928764"/>
                  </a:lnTo>
                  <a:close/>
                </a:path>
                <a:path w="1104900" h="1104900">
                  <a:moveTo>
                    <a:pt x="959597" y="928974"/>
                  </a:moveTo>
                  <a:lnTo>
                    <a:pt x="777693" y="928974"/>
                  </a:lnTo>
                  <a:lnTo>
                    <a:pt x="785092" y="929155"/>
                  </a:lnTo>
                  <a:lnTo>
                    <a:pt x="937821" y="961730"/>
                  </a:lnTo>
                  <a:lnTo>
                    <a:pt x="947921" y="961289"/>
                  </a:lnTo>
                  <a:lnTo>
                    <a:pt x="956113" y="956316"/>
                  </a:lnTo>
                  <a:lnTo>
                    <a:pt x="961086" y="948124"/>
                  </a:lnTo>
                  <a:lnTo>
                    <a:pt x="961527" y="938024"/>
                  </a:lnTo>
                  <a:lnTo>
                    <a:pt x="959597" y="928974"/>
                  </a:lnTo>
                  <a:close/>
                </a:path>
                <a:path w="1104900" h="1104900">
                  <a:moveTo>
                    <a:pt x="166441" y="142572"/>
                  </a:moveTo>
                  <a:lnTo>
                    <a:pt x="156347" y="143019"/>
                  </a:lnTo>
                  <a:lnTo>
                    <a:pt x="148159" y="147993"/>
                  </a:lnTo>
                  <a:lnTo>
                    <a:pt x="143191" y="156183"/>
                  </a:lnTo>
                  <a:lnTo>
                    <a:pt x="142756" y="166278"/>
                  </a:lnTo>
                  <a:lnTo>
                    <a:pt x="175320" y="318943"/>
                  </a:lnTo>
                  <a:lnTo>
                    <a:pt x="175395" y="326635"/>
                  </a:lnTo>
                  <a:lnTo>
                    <a:pt x="173082" y="333097"/>
                  </a:lnTo>
                  <a:lnTo>
                    <a:pt x="168438" y="338568"/>
                  </a:lnTo>
                  <a:lnTo>
                    <a:pt x="161938" y="342115"/>
                  </a:lnTo>
                  <a:lnTo>
                    <a:pt x="13357" y="390281"/>
                  </a:lnTo>
                  <a:lnTo>
                    <a:pt x="4829" y="395710"/>
                  </a:lnTo>
                  <a:lnTo>
                    <a:pt x="221" y="404109"/>
                  </a:lnTo>
                  <a:lnTo>
                    <a:pt x="10" y="413689"/>
                  </a:lnTo>
                  <a:lnTo>
                    <a:pt x="4676" y="422657"/>
                  </a:lnTo>
                  <a:lnTo>
                    <a:pt x="109176" y="538601"/>
                  </a:lnTo>
                  <a:lnTo>
                    <a:pt x="113028" y="544920"/>
                  </a:lnTo>
                  <a:lnTo>
                    <a:pt x="114312" y="551978"/>
                  </a:lnTo>
                  <a:lnTo>
                    <a:pt x="113028" y="559036"/>
                  </a:lnTo>
                  <a:lnTo>
                    <a:pt x="109176" y="565355"/>
                  </a:lnTo>
                  <a:lnTo>
                    <a:pt x="4666" y="681309"/>
                  </a:lnTo>
                  <a:lnTo>
                    <a:pt x="0" y="690271"/>
                  </a:lnTo>
                  <a:lnTo>
                    <a:pt x="209" y="699849"/>
                  </a:lnTo>
                  <a:lnTo>
                    <a:pt x="4814" y="708251"/>
                  </a:lnTo>
                  <a:lnTo>
                    <a:pt x="13336" y="713685"/>
                  </a:lnTo>
                  <a:lnTo>
                    <a:pt x="161740" y="761841"/>
                  </a:lnTo>
                  <a:lnTo>
                    <a:pt x="168233" y="765386"/>
                  </a:lnTo>
                  <a:lnTo>
                    <a:pt x="172874" y="770853"/>
                  </a:lnTo>
                  <a:lnTo>
                    <a:pt x="175291" y="777605"/>
                  </a:lnTo>
                  <a:lnTo>
                    <a:pt x="175111" y="785002"/>
                  </a:lnTo>
                  <a:lnTo>
                    <a:pt x="142588" y="937814"/>
                  </a:lnTo>
                  <a:lnTo>
                    <a:pt x="143035" y="947913"/>
                  </a:lnTo>
                  <a:lnTo>
                    <a:pt x="148010" y="956102"/>
                  </a:lnTo>
                  <a:lnTo>
                    <a:pt x="156200" y="961071"/>
                  </a:lnTo>
                  <a:lnTo>
                    <a:pt x="166294" y="961510"/>
                  </a:lnTo>
                  <a:lnTo>
                    <a:pt x="318960" y="928946"/>
                  </a:lnTo>
                  <a:lnTo>
                    <a:pt x="326359" y="928764"/>
                  </a:lnTo>
                  <a:lnTo>
                    <a:pt x="959552" y="928764"/>
                  </a:lnTo>
                  <a:lnTo>
                    <a:pt x="945402" y="862403"/>
                  </a:lnTo>
                  <a:lnTo>
                    <a:pt x="377408" y="862403"/>
                  </a:lnTo>
                  <a:lnTo>
                    <a:pt x="370812" y="858592"/>
                  </a:lnTo>
                  <a:lnTo>
                    <a:pt x="196084" y="555931"/>
                  </a:lnTo>
                  <a:lnTo>
                    <a:pt x="196084" y="548318"/>
                  </a:lnTo>
                  <a:lnTo>
                    <a:pt x="370812" y="245720"/>
                  </a:lnTo>
                  <a:lnTo>
                    <a:pt x="377408" y="241919"/>
                  </a:lnTo>
                  <a:lnTo>
                    <a:pt x="945654" y="241919"/>
                  </a:lnTo>
                  <a:lnTo>
                    <a:pt x="959818" y="175483"/>
                  </a:lnTo>
                  <a:lnTo>
                    <a:pt x="777918" y="175483"/>
                  </a:lnTo>
                  <a:lnTo>
                    <a:pt x="777332" y="175274"/>
                  </a:lnTo>
                  <a:lnTo>
                    <a:pt x="326725" y="175274"/>
                  </a:lnTo>
                  <a:lnTo>
                    <a:pt x="319326" y="175094"/>
                  </a:lnTo>
                  <a:lnTo>
                    <a:pt x="166441" y="142572"/>
                  </a:lnTo>
                  <a:close/>
                </a:path>
                <a:path w="1104900" h="1104900">
                  <a:moveTo>
                    <a:pt x="945654" y="241919"/>
                  </a:moveTo>
                  <a:lnTo>
                    <a:pt x="726874" y="241919"/>
                  </a:lnTo>
                  <a:lnTo>
                    <a:pt x="733471" y="245720"/>
                  </a:lnTo>
                  <a:lnTo>
                    <a:pt x="908198" y="548318"/>
                  </a:lnTo>
                  <a:lnTo>
                    <a:pt x="908198" y="555931"/>
                  </a:lnTo>
                  <a:lnTo>
                    <a:pt x="733471" y="858602"/>
                  </a:lnTo>
                  <a:lnTo>
                    <a:pt x="726874" y="862403"/>
                  </a:lnTo>
                  <a:lnTo>
                    <a:pt x="945402" y="862403"/>
                  </a:lnTo>
                  <a:lnTo>
                    <a:pt x="928962" y="785306"/>
                  </a:lnTo>
                  <a:lnTo>
                    <a:pt x="928888" y="777605"/>
                  </a:lnTo>
                  <a:lnTo>
                    <a:pt x="931195" y="771148"/>
                  </a:lnTo>
                  <a:lnTo>
                    <a:pt x="935836" y="765676"/>
                  </a:lnTo>
                  <a:lnTo>
                    <a:pt x="942334" y="762134"/>
                  </a:lnTo>
                  <a:lnTo>
                    <a:pt x="1090915" y="713968"/>
                  </a:lnTo>
                  <a:lnTo>
                    <a:pt x="1099443" y="708538"/>
                  </a:lnTo>
                  <a:lnTo>
                    <a:pt x="1104051" y="700136"/>
                  </a:lnTo>
                  <a:lnTo>
                    <a:pt x="1104262" y="690556"/>
                  </a:lnTo>
                  <a:lnTo>
                    <a:pt x="1099596" y="681592"/>
                  </a:lnTo>
                  <a:lnTo>
                    <a:pt x="995107" y="565711"/>
                  </a:lnTo>
                  <a:lnTo>
                    <a:pt x="991253" y="559398"/>
                  </a:lnTo>
                  <a:lnTo>
                    <a:pt x="989967" y="552343"/>
                  </a:lnTo>
                  <a:lnTo>
                    <a:pt x="991250" y="545286"/>
                  </a:lnTo>
                  <a:lnTo>
                    <a:pt x="995107" y="538968"/>
                  </a:lnTo>
                  <a:lnTo>
                    <a:pt x="1099680" y="422940"/>
                  </a:lnTo>
                  <a:lnTo>
                    <a:pt x="1104346" y="413978"/>
                  </a:lnTo>
                  <a:lnTo>
                    <a:pt x="1104136" y="404400"/>
                  </a:lnTo>
                  <a:lnTo>
                    <a:pt x="1099531" y="395998"/>
                  </a:lnTo>
                  <a:lnTo>
                    <a:pt x="1091010" y="390564"/>
                  </a:lnTo>
                  <a:lnTo>
                    <a:pt x="942543" y="342408"/>
                  </a:lnTo>
                  <a:lnTo>
                    <a:pt x="936050" y="338861"/>
                  </a:lnTo>
                  <a:lnTo>
                    <a:pt x="931408" y="333390"/>
                  </a:lnTo>
                  <a:lnTo>
                    <a:pt x="928992" y="326635"/>
                  </a:lnTo>
                  <a:lnTo>
                    <a:pt x="929172" y="319236"/>
                  </a:lnTo>
                  <a:lnTo>
                    <a:pt x="945654" y="241919"/>
                  </a:lnTo>
                  <a:close/>
                </a:path>
                <a:path w="1104900" h="1104900">
                  <a:moveTo>
                    <a:pt x="938040" y="142739"/>
                  </a:moveTo>
                  <a:lnTo>
                    <a:pt x="785312" y="175304"/>
                  </a:lnTo>
                  <a:lnTo>
                    <a:pt x="777918" y="175483"/>
                  </a:lnTo>
                  <a:lnTo>
                    <a:pt x="959818" y="175483"/>
                  </a:lnTo>
                  <a:lnTo>
                    <a:pt x="961747" y="166435"/>
                  </a:lnTo>
                  <a:lnTo>
                    <a:pt x="961305" y="156334"/>
                  </a:lnTo>
                  <a:lnTo>
                    <a:pt x="956333" y="148143"/>
                  </a:lnTo>
                  <a:lnTo>
                    <a:pt x="948141" y="143174"/>
                  </a:lnTo>
                  <a:lnTo>
                    <a:pt x="938040" y="142739"/>
                  </a:lnTo>
                  <a:close/>
                </a:path>
                <a:path w="1104900" h="1104900">
                  <a:moveTo>
                    <a:pt x="413999" y="0"/>
                  </a:moveTo>
                  <a:lnTo>
                    <a:pt x="404418" y="211"/>
                  </a:lnTo>
                  <a:lnTo>
                    <a:pt x="396015" y="4822"/>
                  </a:lnTo>
                  <a:lnTo>
                    <a:pt x="390581" y="13350"/>
                  </a:lnTo>
                  <a:lnTo>
                    <a:pt x="342488" y="161723"/>
                  </a:lnTo>
                  <a:lnTo>
                    <a:pt x="338947" y="168216"/>
                  </a:lnTo>
                  <a:lnTo>
                    <a:pt x="333479" y="172857"/>
                  </a:lnTo>
                  <a:lnTo>
                    <a:pt x="326725" y="175274"/>
                  </a:lnTo>
                  <a:lnTo>
                    <a:pt x="777332" y="175274"/>
                  </a:lnTo>
                  <a:lnTo>
                    <a:pt x="771163" y="173067"/>
                  </a:lnTo>
                  <a:lnTo>
                    <a:pt x="765693" y="168426"/>
                  </a:lnTo>
                  <a:lnTo>
                    <a:pt x="762151" y="161932"/>
                  </a:lnTo>
                  <a:lnTo>
                    <a:pt x="746731" y="114366"/>
                  </a:lnTo>
                  <a:lnTo>
                    <a:pt x="552288" y="114366"/>
                  </a:lnTo>
                  <a:lnTo>
                    <a:pt x="545229" y="113080"/>
                  </a:lnTo>
                  <a:lnTo>
                    <a:pt x="538911" y="109222"/>
                  </a:lnTo>
                  <a:lnTo>
                    <a:pt x="422967" y="4670"/>
                  </a:lnTo>
                  <a:lnTo>
                    <a:pt x="413999" y="0"/>
                  </a:lnTo>
                  <a:close/>
                </a:path>
                <a:path w="1104900" h="1104900">
                  <a:moveTo>
                    <a:pt x="690572" y="0"/>
                  </a:moveTo>
                  <a:lnTo>
                    <a:pt x="681608" y="4670"/>
                  </a:lnTo>
                  <a:lnTo>
                    <a:pt x="565664" y="109222"/>
                  </a:lnTo>
                  <a:lnTo>
                    <a:pt x="559346" y="113080"/>
                  </a:lnTo>
                  <a:lnTo>
                    <a:pt x="552288" y="114366"/>
                  </a:lnTo>
                  <a:lnTo>
                    <a:pt x="746731" y="114366"/>
                  </a:lnTo>
                  <a:lnTo>
                    <a:pt x="713984" y="13350"/>
                  </a:lnTo>
                  <a:lnTo>
                    <a:pt x="708555" y="4822"/>
                  </a:lnTo>
                  <a:lnTo>
                    <a:pt x="700152" y="211"/>
                  </a:lnTo>
                  <a:lnTo>
                    <a:pt x="690572" y="0"/>
                  </a:lnTo>
                  <a:close/>
                </a:path>
              </a:pathLst>
            </a:custGeom>
            <a:solidFill>
              <a:srgbClr val="BB4E0E"/>
            </a:solidFill>
          </p:spPr>
          <p:txBody>
            <a:bodyPr wrap="square" lIns="0" tIns="0" rIns="0" bIns="0" rtlCol="0"/>
            <a:lstStyle/>
            <a:p>
              <a:endParaRPr/>
            </a:p>
          </p:txBody>
        </p:sp>
        <p:sp>
          <p:nvSpPr>
            <p:cNvPr id="60" name="object 60"/>
            <p:cNvSpPr/>
            <p:nvPr/>
          </p:nvSpPr>
          <p:spPr>
            <a:xfrm>
              <a:off x="1049773" y="2387216"/>
              <a:ext cx="784225" cy="784225"/>
            </a:xfrm>
            <a:custGeom>
              <a:avLst/>
              <a:gdLst/>
              <a:ahLst/>
              <a:cxnLst/>
              <a:rect l="l" t="t" r="r" b="b"/>
              <a:pathLst>
                <a:path w="784225" h="784225">
                  <a:moveTo>
                    <a:pt x="391925" y="0"/>
                  </a:moveTo>
                  <a:lnTo>
                    <a:pt x="342763" y="3053"/>
                  </a:lnTo>
                  <a:lnTo>
                    <a:pt x="295423" y="11970"/>
                  </a:lnTo>
                  <a:lnTo>
                    <a:pt x="250272" y="26382"/>
                  </a:lnTo>
                  <a:lnTo>
                    <a:pt x="207679" y="45922"/>
                  </a:lnTo>
                  <a:lnTo>
                    <a:pt x="168010" y="70223"/>
                  </a:lnTo>
                  <a:lnTo>
                    <a:pt x="131632" y="98917"/>
                  </a:lnTo>
                  <a:lnTo>
                    <a:pt x="98913" y="131638"/>
                  </a:lnTo>
                  <a:lnTo>
                    <a:pt x="70219" y="168017"/>
                  </a:lnTo>
                  <a:lnTo>
                    <a:pt x="45920" y="207687"/>
                  </a:lnTo>
                  <a:lnTo>
                    <a:pt x="26381" y="250281"/>
                  </a:lnTo>
                  <a:lnTo>
                    <a:pt x="11969" y="295432"/>
                  </a:lnTo>
                  <a:lnTo>
                    <a:pt x="3053" y="342773"/>
                  </a:lnTo>
                  <a:lnTo>
                    <a:pt x="0" y="391935"/>
                  </a:lnTo>
                  <a:lnTo>
                    <a:pt x="3053" y="441098"/>
                  </a:lnTo>
                  <a:lnTo>
                    <a:pt x="11969" y="488438"/>
                  </a:lnTo>
                  <a:lnTo>
                    <a:pt x="26381" y="533589"/>
                  </a:lnTo>
                  <a:lnTo>
                    <a:pt x="45920" y="576184"/>
                  </a:lnTo>
                  <a:lnTo>
                    <a:pt x="70219" y="615854"/>
                  </a:lnTo>
                  <a:lnTo>
                    <a:pt x="98913" y="652233"/>
                  </a:lnTo>
                  <a:lnTo>
                    <a:pt x="131632" y="684953"/>
                  </a:lnTo>
                  <a:lnTo>
                    <a:pt x="168010" y="713647"/>
                  </a:lnTo>
                  <a:lnTo>
                    <a:pt x="207679" y="737948"/>
                  </a:lnTo>
                  <a:lnTo>
                    <a:pt x="250272" y="757488"/>
                  </a:lnTo>
                  <a:lnTo>
                    <a:pt x="295423" y="771900"/>
                  </a:lnTo>
                  <a:lnTo>
                    <a:pt x="342763" y="780817"/>
                  </a:lnTo>
                  <a:lnTo>
                    <a:pt x="391925" y="783871"/>
                  </a:lnTo>
                  <a:lnTo>
                    <a:pt x="441089" y="780817"/>
                  </a:lnTo>
                  <a:lnTo>
                    <a:pt x="488431" y="771900"/>
                  </a:lnTo>
                  <a:lnTo>
                    <a:pt x="533583" y="757488"/>
                  </a:lnTo>
                  <a:lnTo>
                    <a:pt x="576178" y="737948"/>
                  </a:lnTo>
                  <a:lnTo>
                    <a:pt x="615848" y="713647"/>
                  </a:lnTo>
                  <a:lnTo>
                    <a:pt x="652227" y="684953"/>
                  </a:lnTo>
                  <a:lnTo>
                    <a:pt x="684946" y="652233"/>
                  </a:lnTo>
                  <a:lnTo>
                    <a:pt x="713640" y="615854"/>
                  </a:lnTo>
                  <a:lnTo>
                    <a:pt x="737940" y="576184"/>
                  </a:lnTo>
                  <a:lnTo>
                    <a:pt x="757479" y="533589"/>
                  </a:lnTo>
                  <a:lnTo>
                    <a:pt x="771891" y="488438"/>
                  </a:lnTo>
                  <a:lnTo>
                    <a:pt x="780807" y="441098"/>
                  </a:lnTo>
                  <a:lnTo>
                    <a:pt x="783860" y="391935"/>
                  </a:lnTo>
                  <a:lnTo>
                    <a:pt x="780807" y="342773"/>
                  </a:lnTo>
                  <a:lnTo>
                    <a:pt x="771891" y="295432"/>
                  </a:lnTo>
                  <a:lnTo>
                    <a:pt x="757479" y="250281"/>
                  </a:lnTo>
                  <a:lnTo>
                    <a:pt x="737940" y="207687"/>
                  </a:lnTo>
                  <a:lnTo>
                    <a:pt x="713640" y="168017"/>
                  </a:lnTo>
                  <a:lnTo>
                    <a:pt x="684946" y="131638"/>
                  </a:lnTo>
                  <a:lnTo>
                    <a:pt x="652227" y="98917"/>
                  </a:lnTo>
                  <a:lnTo>
                    <a:pt x="615848" y="70223"/>
                  </a:lnTo>
                  <a:lnTo>
                    <a:pt x="576178" y="45922"/>
                  </a:lnTo>
                  <a:lnTo>
                    <a:pt x="533583" y="26382"/>
                  </a:lnTo>
                  <a:lnTo>
                    <a:pt x="488431" y="11970"/>
                  </a:lnTo>
                  <a:lnTo>
                    <a:pt x="441089" y="3053"/>
                  </a:lnTo>
                  <a:lnTo>
                    <a:pt x="391925" y="0"/>
                  </a:lnTo>
                  <a:close/>
                </a:path>
              </a:pathLst>
            </a:custGeom>
            <a:solidFill>
              <a:srgbClr val="F3BD23"/>
            </a:solidFill>
          </p:spPr>
          <p:txBody>
            <a:bodyPr wrap="square" lIns="0" tIns="0" rIns="0" bIns="0" rtlCol="0"/>
            <a:lstStyle/>
            <a:p>
              <a:endParaRPr/>
            </a:p>
          </p:txBody>
        </p:sp>
      </p:grpSp>
      <p:grpSp>
        <p:nvGrpSpPr>
          <p:cNvPr id="74" name="グループ化 73">
            <a:extLst>
              <a:ext uri="{FF2B5EF4-FFF2-40B4-BE49-F238E27FC236}">
                <a16:creationId xmlns:a16="http://schemas.microsoft.com/office/drawing/2014/main" id="{2DD4EEE4-229A-324B-968F-22CF2DE2E32F}"/>
              </a:ext>
            </a:extLst>
          </p:cNvPr>
          <p:cNvGrpSpPr/>
          <p:nvPr/>
        </p:nvGrpSpPr>
        <p:grpSpPr>
          <a:xfrm>
            <a:off x="16495822" y="559185"/>
            <a:ext cx="2979282" cy="5703748"/>
            <a:chOff x="16716457" y="83862"/>
            <a:chExt cx="2979282" cy="5703748"/>
          </a:xfrm>
        </p:grpSpPr>
        <p:grpSp>
          <p:nvGrpSpPr>
            <p:cNvPr id="3" name="object 3"/>
            <p:cNvGrpSpPr/>
            <p:nvPr/>
          </p:nvGrpSpPr>
          <p:grpSpPr>
            <a:xfrm>
              <a:off x="16837336" y="4486316"/>
              <a:ext cx="1497965" cy="860425"/>
              <a:chOff x="16837336" y="4486316"/>
              <a:chExt cx="1497965" cy="860425"/>
            </a:xfrm>
          </p:grpSpPr>
          <p:sp>
            <p:nvSpPr>
              <p:cNvPr id="4" name="object 4"/>
              <p:cNvSpPr/>
              <p:nvPr/>
            </p:nvSpPr>
            <p:spPr>
              <a:xfrm>
                <a:off x="17141051" y="4486327"/>
                <a:ext cx="860425" cy="860425"/>
              </a:xfrm>
              <a:custGeom>
                <a:avLst/>
                <a:gdLst/>
                <a:ahLst/>
                <a:cxnLst/>
                <a:rect l="l" t="t" r="r" b="b"/>
                <a:pathLst>
                  <a:path w="860425" h="860425">
                    <a:moveTo>
                      <a:pt x="429871" y="0"/>
                    </a:moveTo>
                    <a:lnTo>
                      <a:pt x="383013" y="2544"/>
                    </a:lnTo>
                    <a:lnTo>
                      <a:pt x="337619" y="9959"/>
                    </a:lnTo>
                    <a:lnTo>
                      <a:pt x="293950" y="21984"/>
                    </a:lnTo>
                    <a:lnTo>
                      <a:pt x="252270" y="38354"/>
                    </a:lnTo>
                    <a:lnTo>
                      <a:pt x="212839" y="58809"/>
                    </a:lnTo>
                    <a:lnTo>
                      <a:pt x="175921" y="83086"/>
                    </a:lnTo>
                    <a:lnTo>
                      <a:pt x="141778" y="110922"/>
                    </a:lnTo>
                    <a:lnTo>
                      <a:pt x="110673" y="142055"/>
                    </a:lnTo>
                    <a:lnTo>
                      <a:pt x="82866" y="176221"/>
                    </a:lnTo>
                    <a:lnTo>
                      <a:pt x="58621" y="213160"/>
                    </a:lnTo>
                    <a:lnTo>
                      <a:pt x="38200" y="252609"/>
                    </a:lnTo>
                    <a:lnTo>
                      <a:pt x="21865" y="294304"/>
                    </a:lnTo>
                    <a:lnTo>
                      <a:pt x="9878" y="337984"/>
                    </a:lnTo>
                    <a:lnTo>
                      <a:pt x="2502" y="383386"/>
                    </a:lnTo>
                    <a:lnTo>
                      <a:pt x="0" y="430248"/>
                    </a:lnTo>
                    <a:lnTo>
                      <a:pt x="2546" y="477106"/>
                    </a:lnTo>
                    <a:lnTo>
                      <a:pt x="9963" y="522500"/>
                    </a:lnTo>
                    <a:lnTo>
                      <a:pt x="21989" y="566168"/>
                    </a:lnTo>
                    <a:lnTo>
                      <a:pt x="38361" y="607848"/>
                    </a:lnTo>
                    <a:lnTo>
                      <a:pt x="58817" y="647277"/>
                    </a:lnTo>
                    <a:lnTo>
                      <a:pt x="83094" y="684194"/>
                    </a:lnTo>
                    <a:lnTo>
                      <a:pt x="110931" y="718336"/>
                    </a:lnTo>
                    <a:lnTo>
                      <a:pt x="142064" y="749441"/>
                    </a:lnTo>
                    <a:lnTo>
                      <a:pt x="176231" y="777247"/>
                    </a:lnTo>
                    <a:lnTo>
                      <a:pt x="213170" y="801491"/>
                    </a:lnTo>
                    <a:lnTo>
                      <a:pt x="252619" y="821911"/>
                    </a:lnTo>
                    <a:lnTo>
                      <a:pt x="294314" y="838245"/>
                    </a:lnTo>
                    <a:lnTo>
                      <a:pt x="337995" y="850231"/>
                    </a:lnTo>
                    <a:lnTo>
                      <a:pt x="383397" y="857607"/>
                    </a:lnTo>
                    <a:lnTo>
                      <a:pt x="430259" y="860109"/>
                    </a:lnTo>
                    <a:lnTo>
                      <a:pt x="477116" y="857565"/>
                    </a:lnTo>
                    <a:lnTo>
                      <a:pt x="522510" y="850149"/>
                    </a:lnTo>
                    <a:lnTo>
                      <a:pt x="566179" y="838124"/>
                    </a:lnTo>
                    <a:lnTo>
                      <a:pt x="607858" y="821753"/>
                    </a:lnTo>
                    <a:lnTo>
                      <a:pt x="647288" y="801297"/>
                    </a:lnTo>
                    <a:lnTo>
                      <a:pt x="684205" y="777020"/>
                    </a:lnTo>
                    <a:lnTo>
                      <a:pt x="718347" y="749183"/>
                    </a:lnTo>
                    <a:lnTo>
                      <a:pt x="749452" y="718050"/>
                    </a:lnTo>
                    <a:lnTo>
                      <a:pt x="777257" y="683883"/>
                    </a:lnTo>
                    <a:lnTo>
                      <a:pt x="801501" y="646944"/>
                    </a:lnTo>
                    <a:lnTo>
                      <a:pt x="821921" y="607496"/>
                    </a:lnTo>
                    <a:lnTo>
                      <a:pt x="838256" y="565801"/>
                    </a:lnTo>
                    <a:lnTo>
                      <a:pt x="850242" y="522122"/>
                    </a:lnTo>
                    <a:lnTo>
                      <a:pt x="857617" y="476721"/>
                    </a:lnTo>
                    <a:lnTo>
                      <a:pt x="860120" y="429861"/>
                    </a:lnTo>
                    <a:lnTo>
                      <a:pt x="857576" y="383003"/>
                    </a:lnTo>
                    <a:lnTo>
                      <a:pt x="850160" y="337608"/>
                    </a:lnTo>
                    <a:lnTo>
                      <a:pt x="838135" y="293940"/>
                    </a:lnTo>
                    <a:lnTo>
                      <a:pt x="821763" y="252259"/>
                    </a:lnTo>
                    <a:lnTo>
                      <a:pt x="801308" y="212829"/>
                    </a:lnTo>
                    <a:lnTo>
                      <a:pt x="777030" y="175912"/>
                    </a:lnTo>
                    <a:lnTo>
                      <a:pt x="749194" y="141769"/>
                    </a:lnTo>
                    <a:lnTo>
                      <a:pt x="718061" y="110664"/>
                    </a:lnTo>
                    <a:lnTo>
                      <a:pt x="683893" y="82858"/>
                    </a:lnTo>
                    <a:lnTo>
                      <a:pt x="646954" y="58614"/>
                    </a:lnTo>
                    <a:lnTo>
                      <a:pt x="607506" y="38194"/>
                    </a:lnTo>
                    <a:lnTo>
                      <a:pt x="565811" y="21860"/>
                    </a:lnTo>
                    <a:lnTo>
                      <a:pt x="522132" y="9875"/>
                    </a:lnTo>
                    <a:lnTo>
                      <a:pt x="476731" y="2500"/>
                    </a:lnTo>
                    <a:lnTo>
                      <a:pt x="429871" y="0"/>
                    </a:lnTo>
                    <a:close/>
                  </a:path>
                </a:pathLst>
              </a:custGeom>
              <a:solidFill>
                <a:srgbClr val="DECCAA"/>
              </a:solidFill>
            </p:spPr>
            <p:txBody>
              <a:bodyPr wrap="square" lIns="0" tIns="0" rIns="0" bIns="0" rtlCol="0"/>
              <a:lstStyle/>
              <a:p>
                <a:endParaRPr/>
              </a:p>
            </p:txBody>
          </p:sp>
          <p:sp>
            <p:nvSpPr>
              <p:cNvPr id="5" name="object 5"/>
              <p:cNvSpPr/>
              <p:nvPr/>
            </p:nvSpPr>
            <p:spPr>
              <a:xfrm>
                <a:off x="17141051" y="4592465"/>
                <a:ext cx="860425" cy="676275"/>
              </a:xfrm>
              <a:custGeom>
                <a:avLst/>
                <a:gdLst/>
                <a:ahLst/>
                <a:cxnLst/>
                <a:rect l="l" t="t" r="r" b="b"/>
                <a:pathLst>
                  <a:path w="860425" h="676275">
                    <a:moveTo>
                      <a:pt x="744486" y="617270"/>
                    </a:moveTo>
                    <a:lnTo>
                      <a:pt x="691222" y="616229"/>
                    </a:lnTo>
                    <a:lnTo>
                      <a:pt x="636511" y="615873"/>
                    </a:lnTo>
                    <a:lnTo>
                      <a:pt x="580732" y="616331"/>
                    </a:lnTo>
                    <a:lnTo>
                      <a:pt x="524243" y="617702"/>
                    </a:lnTo>
                    <a:lnTo>
                      <a:pt x="470293" y="618629"/>
                    </a:lnTo>
                    <a:lnTo>
                      <a:pt x="416991" y="617956"/>
                    </a:lnTo>
                    <a:lnTo>
                      <a:pt x="364642" y="615873"/>
                    </a:lnTo>
                    <a:lnTo>
                      <a:pt x="313563" y="612597"/>
                    </a:lnTo>
                    <a:lnTo>
                      <a:pt x="264058" y="608291"/>
                    </a:lnTo>
                    <a:lnTo>
                      <a:pt x="216446" y="603148"/>
                    </a:lnTo>
                    <a:lnTo>
                      <a:pt x="171043" y="597382"/>
                    </a:lnTo>
                    <a:lnTo>
                      <a:pt x="128155" y="591159"/>
                    </a:lnTo>
                    <a:lnTo>
                      <a:pt x="88087" y="584682"/>
                    </a:lnTo>
                    <a:lnTo>
                      <a:pt x="107899" y="608774"/>
                    </a:lnTo>
                    <a:lnTo>
                      <a:pt x="152438" y="652335"/>
                    </a:lnTo>
                    <a:lnTo>
                      <a:pt x="233032" y="673849"/>
                    </a:lnTo>
                    <a:lnTo>
                      <a:pt x="287769" y="675398"/>
                    </a:lnTo>
                    <a:lnTo>
                      <a:pt x="339890" y="676084"/>
                    </a:lnTo>
                    <a:lnTo>
                      <a:pt x="388112" y="675728"/>
                    </a:lnTo>
                    <a:lnTo>
                      <a:pt x="431152" y="674179"/>
                    </a:lnTo>
                    <a:lnTo>
                      <a:pt x="470573" y="672592"/>
                    </a:lnTo>
                    <a:lnTo>
                      <a:pt x="516648" y="671677"/>
                    </a:lnTo>
                    <a:lnTo>
                      <a:pt x="568134" y="671372"/>
                    </a:lnTo>
                    <a:lnTo>
                      <a:pt x="623773" y="671588"/>
                    </a:lnTo>
                    <a:lnTo>
                      <a:pt x="682282" y="672261"/>
                    </a:lnTo>
                    <a:lnTo>
                      <a:pt x="698817" y="659638"/>
                    </a:lnTo>
                    <a:lnTo>
                      <a:pt x="714717" y="646252"/>
                    </a:lnTo>
                    <a:lnTo>
                      <a:pt x="729957" y="632117"/>
                    </a:lnTo>
                    <a:lnTo>
                      <a:pt x="744486" y="617270"/>
                    </a:lnTo>
                    <a:close/>
                  </a:path>
                  <a:path w="860425" h="676275">
                    <a:moveTo>
                      <a:pt x="828827" y="162648"/>
                    </a:moveTo>
                    <a:lnTo>
                      <a:pt x="800328" y="105105"/>
                    </a:lnTo>
                    <a:lnTo>
                      <a:pt x="763892" y="52819"/>
                    </a:lnTo>
                    <a:lnTo>
                      <a:pt x="722503" y="46863"/>
                    </a:lnTo>
                    <a:lnTo>
                      <a:pt x="678345" y="41656"/>
                    </a:lnTo>
                    <a:lnTo>
                      <a:pt x="631799" y="37477"/>
                    </a:lnTo>
                    <a:lnTo>
                      <a:pt x="583285" y="34620"/>
                    </a:lnTo>
                    <a:lnTo>
                      <a:pt x="533196" y="33401"/>
                    </a:lnTo>
                    <a:lnTo>
                      <a:pt x="481939" y="34074"/>
                    </a:lnTo>
                    <a:lnTo>
                      <a:pt x="429933" y="36969"/>
                    </a:lnTo>
                    <a:lnTo>
                      <a:pt x="379857" y="38785"/>
                    </a:lnTo>
                    <a:lnTo>
                      <a:pt x="330479" y="36715"/>
                    </a:lnTo>
                    <a:lnTo>
                      <a:pt x="282168" y="31267"/>
                    </a:lnTo>
                    <a:lnTo>
                      <a:pt x="235280" y="22974"/>
                    </a:lnTo>
                    <a:lnTo>
                      <a:pt x="190157" y="12382"/>
                    </a:lnTo>
                    <a:lnTo>
                      <a:pt x="147180" y="0"/>
                    </a:lnTo>
                    <a:lnTo>
                      <a:pt x="116954" y="29133"/>
                    </a:lnTo>
                    <a:lnTo>
                      <a:pt x="89687" y="61061"/>
                    </a:lnTo>
                    <a:lnTo>
                      <a:pt x="65595" y="95580"/>
                    </a:lnTo>
                    <a:lnTo>
                      <a:pt x="44907" y="132461"/>
                    </a:lnTo>
                    <a:lnTo>
                      <a:pt x="98767" y="139788"/>
                    </a:lnTo>
                    <a:lnTo>
                      <a:pt x="153911" y="146075"/>
                    </a:lnTo>
                    <a:lnTo>
                      <a:pt x="208597" y="150787"/>
                    </a:lnTo>
                    <a:lnTo>
                      <a:pt x="261048" y="153365"/>
                    </a:lnTo>
                    <a:lnTo>
                      <a:pt x="309524" y="153250"/>
                    </a:lnTo>
                    <a:lnTo>
                      <a:pt x="352259" y="149885"/>
                    </a:lnTo>
                    <a:lnTo>
                      <a:pt x="391439" y="146304"/>
                    </a:lnTo>
                    <a:lnTo>
                      <a:pt x="438035" y="144576"/>
                    </a:lnTo>
                    <a:lnTo>
                      <a:pt x="490334" y="144449"/>
                    </a:lnTo>
                    <a:lnTo>
                      <a:pt x="546633" y="145656"/>
                    </a:lnTo>
                    <a:lnTo>
                      <a:pt x="605243" y="147942"/>
                    </a:lnTo>
                    <a:lnTo>
                      <a:pt x="664476" y="151041"/>
                    </a:lnTo>
                    <a:lnTo>
                      <a:pt x="722604" y="154698"/>
                    </a:lnTo>
                    <a:lnTo>
                      <a:pt x="777951" y="158661"/>
                    </a:lnTo>
                    <a:lnTo>
                      <a:pt x="828827" y="162648"/>
                    </a:lnTo>
                    <a:close/>
                  </a:path>
                  <a:path w="860425" h="676275">
                    <a:moveTo>
                      <a:pt x="860120" y="323735"/>
                    </a:moveTo>
                    <a:lnTo>
                      <a:pt x="856424" y="267436"/>
                    </a:lnTo>
                    <a:lnTo>
                      <a:pt x="805294" y="242506"/>
                    </a:lnTo>
                    <a:lnTo>
                      <a:pt x="754037" y="236156"/>
                    </a:lnTo>
                    <a:lnTo>
                      <a:pt x="701382" y="230517"/>
                    </a:lnTo>
                    <a:lnTo>
                      <a:pt x="648817" y="225996"/>
                    </a:lnTo>
                    <a:lnTo>
                      <a:pt x="597852" y="222973"/>
                    </a:lnTo>
                    <a:lnTo>
                      <a:pt x="549998" y="221881"/>
                    </a:lnTo>
                    <a:lnTo>
                      <a:pt x="506768" y="223126"/>
                    </a:lnTo>
                    <a:lnTo>
                      <a:pt x="469163" y="224993"/>
                    </a:lnTo>
                    <a:lnTo>
                      <a:pt x="425411" y="226352"/>
                    </a:lnTo>
                    <a:lnTo>
                      <a:pt x="376834" y="227241"/>
                    </a:lnTo>
                    <a:lnTo>
                      <a:pt x="324726" y="227736"/>
                    </a:lnTo>
                    <a:lnTo>
                      <a:pt x="270408" y="227888"/>
                    </a:lnTo>
                    <a:lnTo>
                      <a:pt x="215176" y="227761"/>
                    </a:lnTo>
                    <a:lnTo>
                      <a:pt x="107226" y="226872"/>
                    </a:lnTo>
                    <a:lnTo>
                      <a:pt x="11315" y="225552"/>
                    </a:lnTo>
                    <a:lnTo>
                      <a:pt x="6426" y="249542"/>
                    </a:lnTo>
                    <a:lnTo>
                      <a:pt x="2882" y="273989"/>
                    </a:lnTo>
                    <a:lnTo>
                      <a:pt x="723" y="298856"/>
                    </a:lnTo>
                    <a:lnTo>
                      <a:pt x="0" y="324104"/>
                    </a:lnTo>
                    <a:lnTo>
                      <a:pt x="190" y="337832"/>
                    </a:lnTo>
                    <a:lnTo>
                      <a:pt x="508" y="344627"/>
                    </a:lnTo>
                    <a:lnTo>
                      <a:pt x="38874" y="341452"/>
                    </a:lnTo>
                    <a:lnTo>
                      <a:pt x="86537" y="337083"/>
                    </a:lnTo>
                    <a:lnTo>
                      <a:pt x="144462" y="331330"/>
                    </a:lnTo>
                    <a:lnTo>
                      <a:pt x="213563" y="324015"/>
                    </a:lnTo>
                    <a:lnTo>
                      <a:pt x="290753" y="316077"/>
                    </a:lnTo>
                    <a:lnTo>
                      <a:pt x="354939" y="310591"/>
                    </a:lnTo>
                    <a:lnTo>
                      <a:pt x="409054" y="307340"/>
                    </a:lnTo>
                    <a:lnTo>
                      <a:pt x="455993" y="306120"/>
                    </a:lnTo>
                    <a:lnTo>
                      <a:pt x="498652" y="306755"/>
                    </a:lnTo>
                    <a:lnTo>
                      <a:pt x="539965" y="309041"/>
                    </a:lnTo>
                    <a:lnTo>
                      <a:pt x="582828" y="312775"/>
                    </a:lnTo>
                    <a:lnTo>
                      <a:pt x="630161" y="317766"/>
                    </a:lnTo>
                    <a:lnTo>
                      <a:pt x="684860" y="323811"/>
                    </a:lnTo>
                    <a:lnTo>
                      <a:pt x="732904" y="328244"/>
                    </a:lnTo>
                    <a:lnTo>
                      <a:pt x="778408" y="330962"/>
                    </a:lnTo>
                    <a:lnTo>
                      <a:pt x="820928" y="332232"/>
                    </a:lnTo>
                    <a:lnTo>
                      <a:pt x="860018" y="332346"/>
                    </a:lnTo>
                    <a:lnTo>
                      <a:pt x="860120" y="323735"/>
                    </a:lnTo>
                    <a:close/>
                  </a:path>
                </a:pathLst>
              </a:custGeom>
              <a:solidFill>
                <a:srgbClr val="76A49A"/>
              </a:solidFill>
            </p:spPr>
            <p:txBody>
              <a:bodyPr wrap="square" lIns="0" tIns="0" rIns="0" bIns="0" rtlCol="0"/>
              <a:lstStyle/>
              <a:p>
                <a:endParaRPr/>
              </a:p>
            </p:txBody>
          </p:sp>
          <p:sp>
            <p:nvSpPr>
              <p:cNvPr id="6" name="object 6"/>
              <p:cNvSpPr/>
              <p:nvPr/>
            </p:nvSpPr>
            <p:spPr>
              <a:xfrm>
                <a:off x="17147960" y="4974266"/>
                <a:ext cx="845819" cy="172720"/>
              </a:xfrm>
              <a:custGeom>
                <a:avLst/>
                <a:gdLst/>
                <a:ahLst/>
                <a:cxnLst/>
                <a:rect l="l" t="t" r="r" b="b"/>
                <a:pathLst>
                  <a:path w="845819" h="172720">
                    <a:moveTo>
                      <a:pt x="294724" y="0"/>
                    </a:moveTo>
                    <a:lnTo>
                      <a:pt x="241821" y="133"/>
                    </a:lnTo>
                    <a:lnTo>
                      <a:pt x="188786" y="1979"/>
                    </a:lnTo>
                    <a:lnTo>
                      <a:pt x="136852" y="5176"/>
                    </a:lnTo>
                    <a:lnTo>
                      <a:pt x="87255" y="9359"/>
                    </a:lnTo>
                    <a:lnTo>
                      <a:pt x="41226" y="14165"/>
                    </a:lnTo>
                    <a:lnTo>
                      <a:pt x="0" y="19233"/>
                    </a:lnTo>
                    <a:lnTo>
                      <a:pt x="6484" y="48954"/>
                    </a:lnTo>
                    <a:lnTo>
                      <a:pt x="14983" y="77867"/>
                    </a:lnTo>
                    <a:lnTo>
                      <a:pt x="25414" y="105896"/>
                    </a:lnTo>
                    <a:lnTo>
                      <a:pt x="37695" y="132968"/>
                    </a:lnTo>
                    <a:lnTo>
                      <a:pt x="138231" y="137041"/>
                    </a:lnTo>
                    <a:lnTo>
                      <a:pt x="172564" y="138731"/>
                    </a:lnTo>
                    <a:lnTo>
                      <a:pt x="201113" y="140962"/>
                    </a:lnTo>
                    <a:lnTo>
                      <a:pt x="317699" y="145910"/>
                    </a:lnTo>
                    <a:lnTo>
                      <a:pt x="376485" y="148852"/>
                    </a:lnTo>
                    <a:lnTo>
                      <a:pt x="442113" y="152768"/>
                    </a:lnTo>
                    <a:lnTo>
                      <a:pt x="512712" y="157854"/>
                    </a:lnTo>
                    <a:lnTo>
                      <a:pt x="586411" y="164307"/>
                    </a:lnTo>
                    <a:lnTo>
                      <a:pt x="640511" y="168683"/>
                    </a:lnTo>
                    <a:lnTo>
                      <a:pt x="692253" y="171362"/>
                    </a:lnTo>
                    <a:lnTo>
                      <a:pt x="741023" y="172615"/>
                    </a:lnTo>
                    <a:lnTo>
                      <a:pt x="786206" y="172715"/>
                    </a:lnTo>
                    <a:lnTo>
                      <a:pt x="805990" y="138201"/>
                    </a:lnTo>
                    <a:lnTo>
                      <a:pt x="822575" y="101774"/>
                    </a:lnTo>
                    <a:lnTo>
                      <a:pt x="835774" y="63624"/>
                    </a:lnTo>
                    <a:lnTo>
                      <a:pt x="845398" y="23945"/>
                    </a:lnTo>
                    <a:lnTo>
                      <a:pt x="799583" y="23809"/>
                    </a:lnTo>
                    <a:lnTo>
                      <a:pt x="749954" y="23394"/>
                    </a:lnTo>
                    <a:lnTo>
                      <a:pt x="697696" y="22624"/>
                    </a:lnTo>
                    <a:lnTo>
                      <a:pt x="643991" y="21424"/>
                    </a:lnTo>
                    <a:lnTo>
                      <a:pt x="590024" y="19717"/>
                    </a:lnTo>
                    <a:lnTo>
                      <a:pt x="536978" y="17430"/>
                    </a:lnTo>
                    <a:lnTo>
                      <a:pt x="486036" y="14485"/>
                    </a:lnTo>
                    <a:lnTo>
                      <a:pt x="438383" y="10807"/>
                    </a:lnTo>
                    <a:lnTo>
                      <a:pt x="395202" y="6322"/>
                    </a:lnTo>
                    <a:lnTo>
                      <a:pt x="346263" y="1942"/>
                    </a:lnTo>
                    <a:lnTo>
                      <a:pt x="294724" y="0"/>
                    </a:lnTo>
                    <a:close/>
                  </a:path>
                </a:pathLst>
              </a:custGeom>
              <a:solidFill>
                <a:srgbClr val="BB4E0E"/>
              </a:solidFill>
            </p:spPr>
            <p:txBody>
              <a:bodyPr wrap="square" lIns="0" tIns="0" rIns="0" bIns="0" rtlCol="0"/>
              <a:lstStyle/>
              <a:p>
                <a:endParaRPr/>
              </a:p>
            </p:txBody>
          </p:sp>
          <p:sp>
            <p:nvSpPr>
              <p:cNvPr id="7" name="object 7"/>
              <p:cNvSpPr/>
              <p:nvPr/>
            </p:nvSpPr>
            <p:spPr>
              <a:xfrm>
                <a:off x="16928808" y="4738183"/>
                <a:ext cx="1304290" cy="274955"/>
              </a:xfrm>
              <a:custGeom>
                <a:avLst/>
                <a:gdLst/>
                <a:ahLst/>
                <a:cxnLst/>
                <a:rect l="l" t="t" r="r" b="b"/>
                <a:pathLst>
                  <a:path w="1304290" h="274954">
                    <a:moveTo>
                      <a:pt x="651896" y="0"/>
                    </a:moveTo>
                    <a:lnTo>
                      <a:pt x="598067" y="394"/>
                    </a:lnTo>
                    <a:lnTo>
                      <a:pt x="545149" y="1520"/>
                    </a:lnTo>
                    <a:lnTo>
                      <a:pt x="493377" y="3361"/>
                    </a:lnTo>
                    <a:lnTo>
                      <a:pt x="442981" y="5903"/>
                    </a:lnTo>
                    <a:lnTo>
                      <a:pt x="394196" y="9129"/>
                    </a:lnTo>
                    <a:lnTo>
                      <a:pt x="347253" y="13025"/>
                    </a:lnTo>
                    <a:lnTo>
                      <a:pt x="302385" y="17574"/>
                    </a:lnTo>
                    <a:lnTo>
                      <a:pt x="259824" y="22763"/>
                    </a:lnTo>
                    <a:lnTo>
                      <a:pt x="219804" y="28575"/>
                    </a:lnTo>
                    <a:lnTo>
                      <a:pt x="170752" y="37216"/>
                    </a:lnTo>
                    <a:lnTo>
                      <a:pt x="120867" y="48699"/>
                    </a:lnTo>
                    <a:lnTo>
                      <a:pt x="74500" y="63758"/>
                    </a:lnTo>
                    <a:lnTo>
                      <a:pt x="36000" y="83129"/>
                    </a:lnTo>
                    <a:lnTo>
                      <a:pt x="0" y="137744"/>
                    </a:lnTo>
                    <a:lnTo>
                      <a:pt x="4969" y="159793"/>
                    </a:lnTo>
                    <a:lnTo>
                      <a:pt x="44467" y="197694"/>
                    </a:lnTo>
                    <a:lnTo>
                      <a:pt x="107010" y="222699"/>
                    </a:lnTo>
                    <a:lnTo>
                      <a:pt x="177655" y="239381"/>
                    </a:lnTo>
                    <a:lnTo>
                      <a:pt x="219899" y="246725"/>
                    </a:lnTo>
                    <a:lnTo>
                      <a:pt x="259925" y="252501"/>
                    </a:lnTo>
                    <a:lnTo>
                      <a:pt x="302491" y="257651"/>
                    </a:lnTo>
                    <a:lnTo>
                      <a:pt x="347365" y="262161"/>
                    </a:lnTo>
                    <a:lnTo>
                      <a:pt x="394312" y="266015"/>
                    </a:lnTo>
                    <a:lnTo>
                      <a:pt x="443101" y="269199"/>
                    </a:lnTo>
                    <a:lnTo>
                      <a:pt x="493499" y="271696"/>
                    </a:lnTo>
                    <a:lnTo>
                      <a:pt x="545273" y="273493"/>
                    </a:lnTo>
                    <a:lnTo>
                      <a:pt x="598192" y="274573"/>
                    </a:lnTo>
                    <a:lnTo>
                      <a:pt x="652022" y="274923"/>
                    </a:lnTo>
                    <a:lnTo>
                      <a:pt x="705851" y="274528"/>
                    </a:lnTo>
                    <a:lnTo>
                      <a:pt x="758768" y="273401"/>
                    </a:lnTo>
                    <a:lnTo>
                      <a:pt x="810541" y="271558"/>
                    </a:lnTo>
                    <a:lnTo>
                      <a:pt x="860936" y="269015"/>
                    </a:lnTo>
                    <a:lnTo>
                      <a:pt x="909722" y="265788"/>
                    </a:lnTo>
                    <a:lnTo>
                      <a:pt x="956665" y="261890"/>
                    </a:lnTo>
                    <a:lnTo>
                      <a:pt x="1001533" y="257339"/>
                    </a:lnTo>
                    <a:lnTo>
                      <a:pt x="1044093" y="252150"/>
                    </a:lnTo>
                    <a:lnTo>
                      <a:pt x="1084113" y="246338"/>
                    </a:lnTo>
                    <a:lnTo>
                      <a:pt x="1133166" y="237697"/>
                    </a:lnTo>
                    <a:lnTo>
                      <a:pt x="1161045" y="231280"/>
                    </a:lnTo>
                    <a:lnTo>
                      <a:pt x="652001" y="231280"/>
                    </a:lnTo>
                    <a:lnTo>
                      <a:pt x="577408" y="230583"/>
                    </a:lnTo>
                    <a:lnTo>
                      <a:pt x="505580" y="228481"/>
                    </a:lnTo>
                    <a:lnTo>
                      <a:pt x="437074" y="225061"/>
                    </a:lnTo>
                    <a:lnTo>
                      <a:pt x="372448" y="220413"/>
                    </a:lnTo>
                    <a:lnTo>
                      <a:pt x="312258" y="214623"/>
                    </a:lnTo>
                    <a:lnTo>
                      <a:pt x="257061" y="207779"/>
                    </a:lnTo>
                    <a:lnTo>
                      <a:pt x="207415" y="199969"/>
                    </a:lnTo>
                    <a:lnTo>
                      <a:pt x="163878" y="191280"/>
                    </a:lnTo>
                    <a:lnTo>
                      <a:pt x="97357" y="171617"/>
                    </a:lnTo>
                    <a:lnTo>
                      <a:pt x="61955" y="149491"/>
                    </a:lnTo>
                    <a:lnTo>
                      <a:pt x="57317" y="137723"/>
                    </a:lnTo>
                    <a:lnTo>
                      <a:pt x="61943" y="125951"/>
                    </a:lnTo>
                    <a:lnTo>
                      <a:pt x="97325" y="103793"/>
                    </a:lnTo>
                    <a:lnTo>
                      <a:pt x="163830" y="84070"/>
                    </a:lnTo>
                    <a:lnTo>
                      <a:pt x="207361" y="75342"/>
                    </a:lnTo>
                    <a:lnTo>
                      <a:pt x="257000" y="67487"/>
                    </a:lnTo>
                    <a:lnTo>
                      <a:pt x="312192" y="60593"/>
                    </a:lnTo>
                    <a:lnTo>
                      <a:pt x="372377" y="54749"/>
                    </a:lnTo>
                    <a:lnTo>
                      <a:pt x="437000" y="50043"/>
                    </a:lnTo>
                    <a:lnTo>
                      <a:pt x="505502" y="46562"/>
                    </a:lnTo>
                    <a:lnTo>
                      <a:pt x="577327" y="44396"/>
                    </a:lnTo>
                    <a:lnTo>
                      <a:pt x="651917" y="43632"/>
                    </a:lnTo>
                    <a:lnTo>
                      <a:pt x="1164217" y="43632"/>
                    </a:lnTo>
                    <a:lnTo>
                      <a:pt x="1163933" y="43557"/>
                    </a:lnTo>
                    <a:lnTo>
                      <a:pt x="1126262" y="35537"/>
                    </a:lnTo>
                    <a:lnTo>
                      <a:pt x="1084019" y="28187"/>
                    </a:lnTo>
                    <a:lnTo>
                      <a:pt x="1043992" y="22411"/>
                    </a:lnTo>
                    <a:lnTo>
                      <a:pt x="1001426" y="17261"/>
                    </a:lnTo>
                    <a:lnTo>
                      <a:pt x="956553" y="12751"/>
                    </a:lnTo>
                    <a:lnTo>
                      <a:pt x="909606" y="8898"/>
                    </a:lnTo>
                    <a:lnTo>
                      <a:pt x="860817" y="5715"/>
                    </a:lnTo>
                    <a:lnTo>
                      <a:pt x="810418" y="3219"/>
                    </a:lnTo>
                    <a:lnTo>
                      <a:pt x="758644" y="1424"/>
                    </a:lnTo>
                    <a:lnTo>
                      <a:pt x="705726" y="346"/>
                    </a:lnTo>
                    <a:lnTo>
                      <a:pt x="651896" y="0"/>
                    </a:lnTo>
                    <a:close/>
                  </a:path>
                  <a:path w="1304290" h="274954">
                    <a:moveTo>
                      <a:pt x="1164217" y="43632"/>
                    </a:moveTo>
                    <a:lnTo>
                      <a:pt x="651917" y="43632"/>
                    </a:lnTo>
                    <a:lnTo>
                      <a:pt x="726507" y="44330"/>
                    </a:lnTo>
                    <a:lnTo>
                      <a:pt x="798334" y="46432"/>
                    </a:lnTo>
                    <a:lnTo>
                      <a:pt x="866839" y="49852"/>
                    </a:lnTo>
                    <a:lnTo>
                      <a:pt x="931465" y="54501"/>
                    </a:lnTo>
                    <a:lnTo>
                      <a:pt x="991655" y="60292"/>
                    </a:lnTo>
                    <a:lnTo>
                      <a:pt x="1046852" y="67137"/>
                    </a:lnTo>
                    <a:lnTo>
                      <a:pt x="1096498" y="74947"/>
                    </a:lnTo>
                    <a:lnTo>
                      <a:pt x="1140037" y="83637"/>
                    </a:lnTo>
                    <a:lnTo>
                      <a:pt x="1206560" y="103300"/>
                    </a:lnTo>
                    <a:lnTo>
                      <a:pt x="1241962" y="125424"/>
                    </a:lnTo>
                    <a:lnTo>
                      <a:pt x="1246600" y="137189"/>
                    </a:lnTo>
                    <a:lnTo>
                      <a:pt x="1241972" y="148961"/>
                    </a:lnTo>
                    <a:lnTo>
                      <a:pt x="1206588" y="171119"/>
                    </a:lnTo>
                    <a:lnTo>
                      <a:pt x="1140083" y="190842"/>
                    </a:lnTo>
                    <a:lnTo>
                      <a:pt x="1096552" y="199570"/>
                    </a:lnTo>
                    <a:lnTo>
                      <a:pt x="1046913" y="207425"/>
                    </a:lnTo>
                    <a:lnTo>
                      <a:pt x="991723" y="214319"/>
                    </a:lnTo>
                    <a:lnTo>
                      <a:pt x="931538" y="220163"/>
                    </a:lnTo>
                    <a:lnTo>
                      <a:pt x="866916" y="224869"/>
                    </a:lnTo>
                    <a:lnTo>
                      <a:pt x="798415" y="228350"/>
                    </a:lnTo>
                    <a:lnTo>
                      <a:pt x="726590" y="230516"/>
                    </a:lnTo>
                    <a:lnTo>
                      <a:pt x="652001" y="231280"/>
                    </a:lnTo>
                    <a:lnTo>
                      <a:pt x="1161045" y="231280"/>
                    </a:lnTo>
                    <a:lnTo>
                      <a:pt x="1229418" y="211158"/>
                    </a:lnTo>
                    <a:lnTo>
                      <a:pt x="1267917" y="191788"/>
                    </a:lnTo>
                    <a:lnTo>
                      <a:pt x="1303918" y="137168"/>
                    </a:lnTo>
                    <a:lnTo>
                      <a:pt x="1298949" y="115124"/>
                    </a:lnTo>
                    <a:lnTo>
                      <a:pt x="1284103" y="95118"/>
                    </a:lnTo>
                    <a:lnTo>
                      <a:pt x="1259451" y="77219"/>
                    </a:lnTo>
                    <a:lnTo>
                      <a:pt x="1225062" y="61495"/>
                    </a:lnTo>
                    <a:lnTo>
                      <a:pt x="1196907" y="52219"/>
                    </a:lnTo>
                    <a:lnTo>
                      <a:pt x="1164217" y="43632"/>
                    </a:lnTo>
                    <a:close/>
                  </a:path>
                </a:pathLst>
              </a:custGeom>
              <a:solidFill>
                <a:srgbClr val="F9DE33"/>
              </a:solidFill>
            </p:spPr>
            <p:txBody>
              <a:bodyPr wrap="square" lIns="0" tIns="0" rIns="0" bIns="0" rtlCol="0"/>
              <a:lstStyle/>
              <a:p>
                <a:endParaRPr/>
              </a:p>
            </p:txBody>
          </p:sp>
          <p:sp>
            <p:nvSpPr>
              <p:cNvPr id="8" name="object 8"/>
              <p:cNvSpPr/>
              <p:nvPr/>
            </p:nvSpPr>
            <p:spPr>
              <a:xfrm>
                <a:off x="16847153" y="4707704"/>
                <a:ext cx="1478915" cy="334010"/>
              </a:xfrm>
              <a:custGeom>
                <a:avLst/>
                <a:gdLst/>
                <a:ahLst/>
                <a:cxnLst/>
                <a:rect l="l" t="t" r="r" b="b"/>
                <a:pathLst>
                  <a:path w="1478915" h="334010">
                    <a:moveTo>
                      <a:pt x="1478331" y="166497"/>
                    </a:moveTo>
                    <a:lnTo>
                      <a:pt x="1448829" y="213343"/>
                    </a:lnTo>
                    <a:lnTo>
                      <a:pt x="1398936" y="241845"/>
                    </a:lnTo>
                    <a:lnTo>
                      <a:pt x="1327755" y="267510"/>
                    </a:lnTo>
                    <a:lnTo>
                      <a:pt x="1284956" y="279103"/>
                    </a:lnTo>
                    <a:lnTo>
                      <a:pt x="1237763" y="289776"/>
                    </a:lnTo>
                    <a:lnTo>
                      <a:pt x="1186487" y="299461"/>
                    </a:lnTo>
                    <a:lnTo>
                      <a:pt x="1131438" y="308085"/>
                    </a:lnTo>
                    <a:lnTo>
                      <a:pt x="1072925" y="315580"/>
                    </a:lnTo>
                    <a:lnTo>
                      <a:pt x="1011258" y="321875"/>
                    </a:lnTo>
                    <a:lnTo>
                      <a:pt x="946747" y="326899"/>
                    </a:lnTo>
                    <a:lnTo>
                      <a:pt x="879701" y="330584"/>
                    </a:lnTo>
                    <a:lnTo>
                      <a:pt x="810430" y="332859"/>
                    </a:lnTo>
                    <a:lnTo>
                      <a:pt x="739244" y="333654"/>
                    </a:lnTo>
                    <a:lnTo>
                      <a:pt x="668056" y="332923"/>
                    </a:lnTo>
                    <a:lnTo>
                      <a:pt x="598781" y="330710"/>
                    </a:lnTo>
                    <a:lnTo>
                      <a:pt x="531731" y="327085"/>
                    </a:lnTo>
                    <a:lnTo>
                      <a:pt x="467214" y="322118"/>
                    </a:lnTo>
                    <a:lnTo>
                      <a:pt x="405541" y="315878"/>
                    </a:lnTo>
                    <a:lnTo>
                      <a:pt x="347021" y="308436"/>
                    </a:lnTo>
                    <a:lnTo>
                      <a:pt x="291963" y="299861"/>
                    </a:lnTo>
                    <a:lnTo>
                      <a:pt x="240679" y="290222"/>
                    </a:lnTo>
                    <a:lnTo>
                      <a:pt x="193476" y="279591"/>
                    </a:lnTo>
                    <a:lnTo>
                      <a:pt x="150667" y="268035"/>
                    </a:lnTo>
                    <a:lnTo>
                      <a:pt x="112559" y="255627"/>
                    </a:lnTo>
                    <a:lnTo>
                      <a:pt x="51688" y="228527"/>
                    </a:lnTo>
                    <a:lnTo>
                      <a:pt x="13342" y="198851"/>
                    </a:lnTo>
                    <a:lnTo>
                      <a:pt x="0" y="167157"/>
                    </a:lnTo>
                    <a:lnTo>
                      <a:pt x="3376" y="151087"/>
                    </a:lnTo>
                    <a:lnTo>
                      <a:pt x="29502" y="120307"/>
                    </a:lnTo>
                    <a:lnTo>
                      <a:pt x="79395" y="91804"/>
                    </a:lnTo>
                    <a:lnTo>
                      <a:pt x="150577" y="66140"/>
                    </a:lnTo>
                    <a:lnTo>
                      <a:pt x="193376" y="54547"/>
                    </a:lnTo>
                    <a:lnTo>
                      <a:pt x="240569" y="43874"/>
                    </a:lnTo>
                    <a:lnTo>
                      <a:pt x="291846" y="34190"/>
                    </a:lnTo>
                    <a:lnTo>
                      <a:pt x="346896" y="25566"/>
                    </a:lnTo>
                    <a:lnTo>
                      <a:pt x="405409" y="18072"/>
                    </a:lnTo>
                    <a:lnTo>
                      <a:pt x="467077" y="11778"/>
                    </a:lnTo>
                    <a:lnTo>
                      <a:pt x="531590" y="6753"/>
                    </a:lnTo>
                    <a:lnTo>
                      <a:pt x="598637" y="3069"/>
                    </a:lnTo>
                    <a:lnTo>
                      <a:pt x="667910" y="794"/>
                    </a:lnTo>
                    <a:lnTo>
                      <a:pt x="739097" y="0"/>
                    </a:lnTo>
                    <a:lnTo>
                      <a:pt x="810284" y="730"/>
                    </a:lnTo>
                    <a:lnTo>
                      <a:pt x="879557" y="2943"/>
                    </a:lnTo>
                    <a:lnTo>
                      <a:pt x="946606" y="6568"/>
                    </a:lnTo>
                    <a:lnTo>
                      <a:pt x="1011121" y="11536"/>
                    </a:lnTo>
                    <a:lnTo>
                      <a:pt x="1072794" y="17775"/>
                    </a:lnTo>
                    <a:lnTo>
                      <a:pt x="1131313" y="25218"/>
                    </a:lnTo>
                    <a:lnTo>
                      <a:pt x="1186370" y="33793"/>
                    </a:lnTo>
                    <a:lnTo>
                      <a:pt x="1237654" y="43432"/>
                    </a:lnTo>
                    <a:lnTo>
                      <a:pt x="1284856" y="54063"/>
                    </a:lnTo>
                    <a:lnTo>
                      <a:pt x="1327665" y="65618"/>
                    </a:lnTo>
                    <a:lnTo>
                      <a:pt x="1365773" y="78027"/>
                    </a:lnTo>
                    <a:lnTo>
                      <a:pt x="1426643" y="105126"/>
                    </a:lnTo>
                    <a:lnTo>
                      <a:pt x="1464989" y="134802"/>
                    </a:lnTo>
                    <a:lnTo>
                      <a:pt x="1478331" y="166497"/>
                    </a:lnTo>
                    <a:close/>
                  </a:path>
                </a:pathLst>
              </a:custGeom>
              <a:ln w="19632">
                <a:solidFill>
                  <a:srgbClr val="F9DE33"/>
                </a:solidFill>
              </a:ln>
            </p:spPr>
            <p:txBody>
              <a:bodyPr wrap="square" lIns="0" tIns="0" rIns="0" bIns="0" rtlCol="0"/>
              <a:lstStyle/>
              <a:p>
                <a:endParaRPr/>
              </a:p>
            </p:txBody>
          </p:sp>
          <p:sp>
            <p:nvSpPr>
              <p:cNvPr id="9" name="object 9"/>
              <p:cNvSpPr/>
              <p:nvPr/>
            </p:nvSpPr>
            <p:spPr>
              <a:xfrm>
                <a:off x="17157036" y="4486316"/>
                <a:ext cx="843280" cy="413384"/>
              </a:xfrm>
              <a:custGeom>
                <a:avLst/>
                <a:gdLst/>
                <a:ahLst/>
                <a:cxnLst/>
                <a:rect l="l" t="t" r="r" b="b"/>
                <a:pathLst>
                  <a:path w="843280" h="413385">
                    <a:moveTo>
                      <a:pt x="413882" y="0"/>
                    </a:moveTo>
                    <a:lnTo>
                      <a:pt x="365312" y="2735"/>
                    </a:lnTo>
                    <a:lnTo>
                      <a:pt x="318327" y="10700"/>
                    </a:lnTo>
                    <a:lnTo>
                      <a:pt x="273219" y="23602"/>
                    </a:lnTo>
                    <a:lnTo>
                      <a:pt x="230281" y="41147"/>
                    </a:lnTo>
                    <a:lnTo>
                      <a:pt x="189806" y="63044"/>
                    </a:lnTo>
                    <a:lnTo>
                      <a:pt x="152086" y="88998"/>
                    </a:lnTo>
                    <a:lnTo>
                      <a:pt x="117414" y="118718"/>
                    </a:lnTo>
                    <a:lnTo>
                      <a:pt x="86081" y="151910"/>
                    </a:lnTo>
                    <a:lnTo>
                      <a:pt x="58381" y="188283"/>
                    </a:lnTo>
                    <a:lnTo>
                      <a:pt x="34606" y="227542"/>
                    </a:lnTo>
                    <a:lnTo>
                      <a:pt x="15048" y="269395"/>
                    </a:lnTo>
                    <a:lnTo>
                      <a:pt x="0" y="313550"/>
                    </a:lnTo>
                    <a:lnTo>
                      <a:pt x="37330" y="328720"/>
                    </a:lnTo>
                    <a:lnTo>
                      <a:pt x="75154" y="342625"/>
                    </a:lnTo>
                    <a:lnTo>
                      <a:pt x="113474" y="355239"/>
                    </a:lnTo>
                    <a:lnTo>
                      <a:pt x="152288" y="366533"/>
                    </a:lnTo>
                    <a:lnTo>
                      <a:pt x="202181" y="378929"/>
                    </a:lnTo>
                    <a:lnTo>
                      <a:pt x="252430" y="389170"/>
                    </a:lnTo>
                    <a:lnTo>
                      <a:pt x="302983" y="397396"/>
                    </a:lnTo>
                    <a:lnTo>
                      <a:pt x="353791" y="403749"/>
                    </a:lnTo>
                    <a:lnTo>
                      <a:pt x="404802" y="408371"/>
                    </a:lnTo>
                    <a:lnTo>
                      <a:pt x="455966" y="411403"/>
                    </a:lnTo>
                    <a:lnTo>
                      <a:pt x="507232" y="412986"/>
                    </a:lnTo>
                    <a:lnTo>
                      <a:pt x="558549" y="413263"/>
                    </a:lnTo>
                    <a:lnTo>
                      <a:pt x="609866" y="412374"/>
                    </a:lnTo>
                    <a:lnTo>
                      <a:pt x="703225" y="409688"/>
                    </a:lnTo>
                    <a:lnTo>
                      <a:pt x="749996" y="407644"/>
                    </a:lnTo>
                    <a:lnTo>
                      <a:pt x="796658" y="404586"/>
                    </a:lnTo>
                    <a:lnTo>
                      <a:pt x="843084" y="400103"/>
                    </a:lnTo>
                    <a:lnTo>
                      <a:pt x="837215" y="352952"/>
                    </a:lnTo>
                    <a:lnTo>
                      <a:pt x="826398" y="307525"/>
                    </a:lnTo>
                    <a:lnTo>
                      <a:pt x="810918" y="264104"/>
                    </a:lnTo>
                    <a:lnTo>
                      <a:pt x="791056" y="222974"/>
                    </a:lnTo>
                    <a:lnTo>
                      <a:pt x="767098" y="184417"/>
                    </a:lnTo>
                    <a:lnTo>
                      <a:pt x="739326" y="148718"/>
                    </a:lnTo>
                    <a:lnTo>
                      <a:pt x="708024" y="116160"/>
                    </a:lnTo>
                    <a:lnTo>
                      <a:pt x="673475" y="87025"/>
                    </a:lnTo>
                    <a:lnTo>
                      <a:pt x="635963" y="61598"/>
                    </a:lnTo>
                    <a:lnTo>
                      <a:pt x="595772" y="40162"/>
                    </a:lnTo>
                    <a:lnTo>
                      <a:pt x="553185" y="23001"/>
                    </a:lnTo>
                    <a:lnTo>
                      <a:pt x="508485" y="10398"/>
                    </a:lnTo>
                    <a:lnTo>
                      <a:pt x="461956" y="2636"/>
                    </a:lnTo>
                    <a:lnTo>
                      <a:pt x="413882" y="0"/>
                    </a:lnTo>
                    <a:close/>
                  </a:path>
                </a:pathLst>
              </a:custGeom>
              <a:solidFill>
                <a:srgbClr val="DECCAA"/>
              </a:solidFill>
            </p:spPr>
            <p:txBody>
              <a:bodyPr wrap="square" lIns="0" tIns="0" rIns="0" bIns="0" rtlCol="0"/>
              <a:lstStyle/>
              <a:p>
                <a:endParaRPr/>
              </a:p>
            </p:txBody>
          </p:sp>
          <p:sp>
            <p:nvSpPr>
              <p:cNvPr id="10" name="object 10"/>
              <p:cNvSpPr/>
              <p:nvPr/>
            </p:nvSpPr>
            <p:spPr>
              <a:xfrm>
                <a:off x="17185958" y="4592458"/>
                <a:ext cx="784225" cy="163195"/>
              </a:xfrm>
              <a:custGeom>
                <a:avLst/>
                <a:gdLst/>
                <a:ahLst/>
                <a:cxnLst/>
                <a:rect l="l" t="t" r="r" b="b"/>
                <a:pathLst>
                  <a:path w="784225" h="163195">
                    <a:moveTo>
                      <a:pt x="102279" y="0"/>
                    </a:moveTo>
                    <a:lnTo>
                      <a:pt x="72055" y="29130"/>
                    </a:lnTo>
                    <a:lnTo>
                      <a:pt x="44782" y="61068"/>
                    </a:lnTo>
                    <a:lnTo>
                      <a:pt x="20688" y="95586"/>
                    </a:lnTo>
                    <a:lnTo>
                      <a:pt x="0" y="132456"/>
                    </a:lnTo>
                    <a:lnTo>
                      <a:pt x="53861" y="139784"/>
                    </a:lnTo>
                    <a:lnTo>
                      <a:pt x="109011" y="146081"/>
                    </a:lnTo>
                    <a:lnTo>
                      <a:pt x="163692" y="150793"/>
                    </a:lnTo>
                    <a:lnTo>
                      <a:pt x="216147" y="153368"/>
                    </a:lnTo>
                    <a:lnTo>
                      <a:pt x="264619" y="153251"/>
                    </a:lnTo>
                    <a:lnTo>
                      <a:pt x="307351" y="149890"/>
                    </a:lnTo>
                    <a:lnTo>
                      <a:pt x="346542" y="146308"/>
                    </a:lnTo>
                    <a:lnTo>
                      <a:pt x="393135" y="144581"/>
                    </a:lnTo>
                    <a:lnTo>
                      <a:pt x="445431" y="144450"/>
                    </a:lnTo>
                    <a:lnTo>
                      <a:pt x="501734" y="145656"/>
                    </a:lnTo>
                    <a:lnTo>
                      <a:pt x="560346" y="147940"/>
                    </a:lnTo>
                    <a:lnTo>
                      <a:pt x="619568" y="151040"/>
                    </a:lnTo>
                    <a:lnTo>
                      <a:pt x="677704" y="154700"/>
                    </a:lnTo>
                    <a:lnTo>
                      <a:pt x="733055" y="158657"/>
                    </a:lnTo>
                    <a:lnTo>
                      <a:pt x="783923" y="162654"/>
                    </a:lnTo>
                    <a:lnTo>
                      <a:pt x="770721" y="133270"/>
                    </a:lnTo>
                    <a:lnTo>
                      <a:pt x="738156" y="78257"/>
                    </a:lnTo>
                    <a:lnTo>
                      <a:pt x="677607" y="46870"/>
                    </a:lnTo>
                    <a:lnTo>
                      <a:pt x="633441" y="41656"/>
                    </a:lnTo>
                    <a:lnTo>
                      <a:pt x="586898" y="37477"/>
                    </a:lnTo>
                    <a:lnTo>
                      <a:pt x="538383" y="34626"/>
                    </a:lnTo>
                    <a:lnTo>
                      <a:pt x="488296" y="33397"/>
                    </a:lnTo>
                    <a:lnTo>
                      <a:pt x="437043" y="34081"/>
                    </a:lnTo>
                    <a:lnTo>
                      <a:pt x="385024" y="36972"/>
                    </a:lnTo>
                    <a:lnTo>
                      <a:pt x="334953" y="38790"/>
                    </a:lnTo>
                    <a:lnTo>
                      <a:pt x="285582" y="36713"/>
                    </a:lnTo>
                    <a:lnTo>
                      <a:pt x="237271" y="31267"/>
                    </a:lnTo>
                    <a:lnTo>
                      <a:pt x="190378" y="22981"/>
                    </a:lnTo>
                    <a:lnTo>
                      <a:pt x="145261" y="12382"/>
                    </a:lnTo>
                    <a:lnTo>
                      <a:pt x="102279" y="0"/>
                    </a:lnTo>
                    <a:close/>
                  </a:path>
                </a:pathLst>
              </a:custGeom>
              <a:solidFill>
                <a:srgbClr val="569996"/>
              </a:solidFill>
            </p:spPr>
            <p:txBody>
              <a:bodyPr wrap="square" lIns="0" tIns="0" rIns="0" bIns="0" rtlCol="0"/>
              <a:lstStyle/>
              <a:p>
                <a:endParaRPr/>
              </a:p>
            </p:txBody>
          </p:sp>
          <p:sp>
            <p:nvSpPr>
              <p:cNvPr id="11" name="object 11"/>
              <p:cNvSpPr/>
              <p:nvPr/>
            </p:nvSpPr>
            <p:spPr>
              <a:xfrm>
                <a:off x="17204197" y="4814352"/>
                <a:ext cx="796290" cy="85725"/>
              </a:xfrm>
              <a:custGeom>
                <a:avLst/>
                <a:gdLst/>
                <a:ahLst/>
                <a:cxnLst/>
                <a:rect l="l" t="t" r="r" b="b"/>
                <a:pathLst>
                  <a:path w="796290" h="85725">
                    <a:moveTo>
                      <a:pt x="486861" y="0"/>
                    </a:moveTo>
                    <a:lnTo>
                      <a:pt x="443630" y="1242"/>
                    </a:lnTo>
                    <a:lnTo>
                      <a:pt x="406580" y="3087"/>
                    </a:lnTo>
                    <a:lnTo>
                      <a:pt x="363546" y="4430"/>
                    </a:lnTo>
                    <a:lnTo>
                      <a:pt x="315780" y="5325"/>
                    </a:lnTo>
                    <a:lnTo>
                      <a:pt x="264535" y="5830"/>
                    </a:lnTo>
                    <a:lnTo>
                      <a:pt x="211065" y="5999"/>
                    </a:lnTo>
                    <a:lnTo>
                      <a:pt x="156624" y="5888"/>
                    </a:lnTo>
                    <a:lnTo>
                      <a:pt x="49838" y="5051"/>
                    </a:lnTo>
                    <a:lnTo>
                      <a:pt x="0" y="4436"/>
                    </a:lnTo>
                    <a:lnTo>
                      <a:pt x="25936" y="13863"/>
                    </a:lnTo>
                    <a:lnTo>
                      <a:pt x="78501" y="30908"/>
                    </a:lnTo>
                    <a:lnTo>
                      <a:pt x="155020" y="50894"/>
                    </a:lnTo>
                    <a:lnTo>
                      <a:pt x="205269" y="61134"/>
                    </a:lnTo>
                    <a:lnTo>
                      <a:pt x="255823" y="69360"/>
                    </a:lnTo>
                    <a:lnTo>
                      <a:pt x="306630" y="75713"/>
                    </a:lnTo>
                    <a:lnTo>
                      <a:pt x="357642" y="80335"/>
                    </a:lnTo>
                    <a:lnTo>
                      <a:pt x="408805" y="83367"/>
                    </a:lnTo>
                    <a:lnTo>
                      <a:pt x="460071" y="84951"/>
                    </a:lnTo>
                    <a:lnTo>
                      <a:pt x="511388" y="85227"/>
                    </a:lnTo>
                    <a:lnTo>
                      <a:pt x="562705" y="84339"/>
                    </a:lnTo>
                    <a:lnTo>
                      <a:pt x="656034" y="81653"/>
                    </a:lnTo>
                    <a:lnTo>
                      <a:pt x="702788" y="79611"/>
                    </a:lnTo>
                    <a:lnTo>
                      <a:pt x="749432" y="76556"/>
                    </a:lnTo>
                    <a:lnTo>
                      <a:pt x="795839" y="72077"/>
                    </a:lnTo>
                    <a:lnTo>
                      <a:pt x="794922" y="60741"/>
                    </a:lnTo>
                    <a:lnTo>
                      <a:pt x="742150" y="20610"/>
                    </a:lnTo>
                    <a:lnTo>
                      <a:pt x="690901" y="14271"/>
                    </a:lnTo>
                    <a:lnTo>
                      <a:pt x="638240" y="8633"/>
                    </a:lnTo>
                    <a:lnTo>
                      <a:pt x="585675" y="4103"/>
                    </a:lnTo>
                    <a:lnTo>
                      <a:pt x="534712" y="1089"/>
                    </a:lnTo>
                    <a:lnTo>
                      <a:pt x="486861" y="0"/>
                    </a:lnTo>
                    <a:close/>
                  </a:path>
                </a:pathLst>
              </a:custGeom>
              <a:solidFill>
                <a:srgbClr val="76A49A"/>
              </a:solidFill>
            </p:spPr>
            <p:txBody>
              <a:bodyPr wrap="square" lIns="0" tIns="0" rIns="0" bIns="0" rtlCol="0"/>
              <a:lstStyle/>
              <a:p>
                <a:endParaRPr/>
              </a:p>
            </p:txBody>
          </p:sp>
        </p:grpSp>
        <p:pic>
          <p:nvPicPr>
            <p:cNvPr id="16" name="object 16"/>
            <p:cNvPicPr/>
            <p:nvPr/>
          </p:nvPicPr>
          <p:blipFill>
            <a:blip r:embed="rId15" cstate="print"/>
            <a:stretch>
              <a:fillRect/>
            </a:stretch>
          </p:blipFill>
          <p:spPr>
            <a:xfrm>
              <a:off x="18656965" y="916651"/>
              <a:ext cx="173345" cy="199711"/>
            </a:xfrm>
            <a:prstGeom prst="rect">
              <a:avLst/>
            </a:prstGeom>
          </p:spPr>
        </p:pic>
        <p:pic>
          <p:nvPicPr>
            <p:cNvPr id="17" name="object 17"/>
            <p:cNvPicPr/>
            <p:nvPr/>
          </p:nvPicPr>
          <p:blipFill>
            <a:blip r:embed="rId16" cstate="print"/>
            <a:stretch>
              <a:fillRect/>
            </a:stretch>
          </p:blipFill>
          <p:spPr>
            <a:xfrm>
              <a:off x="16716457" y="583379"/>
              <a:ext cx="209187" cy="240997"/>
            </a:xfrm>
            <a:prstGeom prst="rect">
              <a:avLst/>
            </a:prstGeom>
          </p:spPr>
        </p:pic>
        <p:pic>
          <p:nvPicPr>
            <p:cNvPr id="20" name="object 20"/>
            <p:cNvPicPr/>
            <p:nvPr/>
          </p:nvPicPr>
          <p:blipFill>
            <a:blip r:embed="rId17" cstate="print"/>
            <a:stretch>
              <a:fillRect/>
            </a:stretch>
          </p:blipFill>
          <p:spPr>
            <a:xfrm>
              <a:off x="19508164" y="2031659"/>
              <a:ext cx="187575" cy="216098"/>
            </a:xfrm>
            <a:prstGeom prst="rect">
              <a:avLst/>
            </a:prstGeom>
          </p:spPr>
        </p:pic>
        <p:pic>
          <p:nvPicPr>
            <p:cNvPr id="22" name="object 22"/>
            <p:cNvPicPr/>
            <p:nvPr/>
          </p:nvPicPr>
          <p:blipFill>
            <a:blip r:embed="rId18" cstate="print"/>
            <a:stretch>
              <a:fillRect/>
            </a:stretch>
          </p:blipFill>
          <p:spPr>
            <a:xfrm>
              <a:off x="17998461" y="2470071"/>
              <a:ext cx="106614" cy="122823"/>
            </a:xfrm>
            <a:prstGeom prst="rect">
              <a:avLst/>
            </a:prstGeom>
          </p:spPr>
        </p:pic>
        <p:pic>
          <p:nvPicPr>
            <p:cNvPr id="23" name="object 23"/>
            <p:cNvPicPr/>
            <p:nvPr/>
          </p:nvPicPr>
          <p:blipFill>
            <a:blip r:embed="rId19" cstate="print"/>
            <a:stretch>
              <a:fillRect/>
            </a:stretch>
          </p:blipFill>
          <p:spPr>
            <a:xfrm>
              <a:off x="17225688" y="3075411"/>
              <a:ext cx="106614" cy="122823"/>
            </a:xfrm>
            <a:prstGeom prst="rect">
              <a:avLst/>
            </a:prstGeom>
          </p:spPr>
        </p:pic>
        <p:grpSp>
          <p:nvGrpSpPr>
            <p:cNvPr id="39" name="object 39"/>
            <p:cNvGrpSpPr/>
            <p:nvPr/>
          </p:nvGrpSpPr>
          <p:grpSpPr>
            <a:xfrm>
              <a:off x="17579261" y="3153666"/>
              <a:ext cx="893444" cy="673735"/>
              <a:chOff x="17579261" y="3153666"/>
              <a:chExt cx="893444" cy="673735"/>
            </a:xfrm>
          </p:grpSpPr>
          <p:sp>
            <p:nvSpPr>
              <p:cNvPr id="40" name="object 40"/>
              <p:cNvSpPr/>
              <p:nvPr/>
            </p:nvSpPr>
            <p:spPr>
              <a:xfrm>
                <a:off x="17692876" y="3153666"/>
                <a:ext cx="673735" cy="673735"/>
              </a:xfrm>
              <a:custGeom>
                <a:avLst/>
                <a:gdLst/>
                <a:ahLst/>
                <a:cxnLst/>
                <a:rect l="l" t="t" r="r" b="b"/>
                <a:pathLst>
                  <a:path w="673734" h="673735">
                    <a:moveTo>
                      <a:pt x="341329" y="0"/>
                    </a:moveTo>
                    <a:lnTo>
                      <a:pt x="297868" y="2199"/>
                    </a:lnTo>
                    <a:lnTo>
                      <a:pt x="254588" y="10134"/>
                    </a:lnTo>
                    <a:lnTo>
                      <a:pt x="212035" y="23956"/>
                    </a:lnTo>
                    <a:lnTo>
                      <a:pt x="170756" y="43818"/>
                    </a:lnTo>
                    <a:lnTo>
                      <a:pt x="132512" y="69029"/>
                    </a:lnTo>
                    <a:lnTo>
                      <a:pt x="98794" y="98436"/>
                    </a:lnTo>
                    <a:lnTo>
                      <a:pt x="69752" y="131491"/>
                    </a:lnTo>
                    <a:lnTo>
                      <a:pt x="45540" y="167648"/>
                    </a:lnTo>
                    <a:lnTo>
                      <a:pt x="26307" y="206359"/>
                    </a:lnTo>
                    <a:lnTo>
                      <a:pt x="12205" y="247077"/>
                    </a:lnTo>
                    <a:lnTo>
                      <a:pt x="3385" y="289256"/>
                    </a:lnTo>
                    <a:lnTo>
                      <a:pt x="0" y="332349"/>
                    </a:lnTo>
                    <a:lnTo>
                      <a:pt x="2199" y="375808"/>
                    </a:lnTo>
                    <a:lnTo>
                      <a:pt x="10134" y="419086"/>
                    </a:lnTo>
                    <a:lnTo>
                      <a:pt x="23956" y="461637"/>
                    </a:lnTo>
                    <a:lnTo>
                      <a:pt x="43818" y="502914"/>
                    </a:lnTo>
                    <a:lnTo>
                      <a:pt x="69029" y="541160"/>
                    </a:lnTo>
                    <a:lnTo>
                      <a:pt x="98436" y="574880"/>
                    </a:lnTo>
                    <a:lnTo>
                      <a:pt x="131491" y="603922"/>
                    </a:lnTo>
                    <a:lnTo>
                      <a:pt x="167648" y="628136"/>
                    </a:lnTo>
                    <a:lnTo>
                      <a:pt x="206360" y="647369"/>
                    </a:lnTo>
                    <a:lnTo>
                      <a:pt x="247079" y="661470"/>
                    </a:lnTo>
                    <a:lnTo>
                      <a:pt x="289258" y="670290"/>
                    </a:lnTo>
                    <a:lnTo>
                      <a:pt x="332352" y="673676"/>
                    </a:lnTo>
                    <a:lnTo>
                      <a:pt x="375812" y="671478"/>
                    </a:lnTo>
                    <a:lnTo>
                      <a:pt x="419092" y="663543"/>
                    </a:lnTo>
                    <a:lnTo>
                      <a:pt x="461645" y="649722"/>
                    </a:lnTo>
                    <a:lnTo>
                      <a:pt x="502924" y="629863"/>
                    </a:lnTo>
                    <a:lnTo>
                      <a:pt x="541169" y="604651"/>
                    </a:lnTo>
                    <a:lnTo>
                      <a:pt x="574887" y="575244"/>
                    </a:lnTo>
                    <a:lnTo>
                      <a:pt x="603928" y="542188"/>
                    </a:lnTo>
                    <a:lnTo>
                      <a:pt x="628141" y="506030"/>
                    </a:lnTo>
                    <a:lnTo>
                      <a:pt x="647374" y="467318"/>
                    </a:lnTo>
                    <a:lnTo>
                      <a:pt x="661476" y="426598"/>
                    </a:lnTo>
                    <a:lnTo>
                      <a:pt x="670295" y="384418"/>
                    </a:lnTo>
                    <a:lnTo>
                      <a:pt x="673681" y="341324"/>
                    </a:lnTo>
                    <a:lnTo>
                      <a:pt x="671482" y="297864"/>
                    </a:lnTo>
                    <a:lnTo>
                      <a:pt x="663547" y="254585"/>
                    </a:lnTo>
                    <a:lnTo>
                      <a:pt x="649724" y="212033"/>
                    </a:lnTo>
                    <a:lnTo>
                      <a:pt x="629863" y="170756"/>
                    </a:lnTo>
                    <a:lnTo>
                      <a:pt x="604652" y="132512"/>
                    </a:lnTo>
                    <a:lnTo>
                      <a:pt x="575245" y="98794"/>
                    </a:lnTo>
                    <a:lnTo>
                      <a:pt x="542189" y="69752"/>
                    </a:lnTo>
                    <a:lnTo>
                      <a:pt x="506033" y="45540"/>
                    </a:lnTo>
                    <a:lnTo>
                      <a:pt x="467321" y="26307"/>
                    </a:lnTo>
                    <a:lnTo>
                      <a:pt x="426602" y="12205"/>
                    </a:lnTo>
                    <a:lnTo>
                      <a:pt x="384422" y="3385"/>
                    </a:lnTo>
                    <a:lnTo>
                      <a:pt x="341329" y="0"/>
                    </a:lnTo>
                    <a:close/>
                  </a:path>
                </a:pathLst>
              </a:custGeom>
              <a:solidFill>
                <a:srgbClr val="76A49A"/>
              </a:solidFill>
            </p:spPr>
            <p:txBody>
              <a:bodyPr wrap="square" lIns="0" tIns="0" rIns="0" bIns="0" rtlCol="0"/>
              <a:lstStyle/>
              <a:p>
                <a:endParaRPr/>
              </a:p>
            </p:txBody>
          </p:sp>
          <p:sp>
            <p:nvSpPr>
              <p:cNvPr id="41" name="object 41"/>
              <p:cNvSpPr/>
              <p:nvPr/>
            </p:nvSpPr>
            <p:spPr>
              <a:xfrm>
                <a:off x="17579261" y="3204910"/>
                <a:ext cx="893444" cy="551180"/>
              </a:xfrm>
              <a:custGeom>
                <a:avLst/>
                <a:gdLst/>
                <a:ahLst/>
                <a:cxnLst/>
                <a:rect l="l" t="t" r="r" b="b"/>
                <a:pathLst>
                  <a:path w="893444" h="551179">
                    <a:moveTo>
                      <a:pt x="837260" y="0"/>
                    </a:moveTo>
                    <a:lnTo>
                      <a:pt x="784988" y="7093"/>
                    </a:lnTo>
                    <a:lnTo>
                      <a:pt x="730405" y="22986"/>
                    </a:lnTo>
                    <a:lnTo>
                      <a:pt x="660566" y="49337"/>
                    </a:lnTo>
                    <a:lnTo>
                      <a:pt x="619962" y="66680"/>
                    </a:lnTo>
                    <a:lnTo>
                      <a:pt x="577322" y="86142"/>
                    </a:lnTo>
                    <a:lnTo>
                      <a:pt x="532997" y="107555"/>
                    </a:lnTo>
                    <a:lnTo>
                      <a:pt x="487335" y="130750"/>
                    </a:lnTo>
                    <a:lnTo>
                      <a:pt x="440687" y="155557"/>
                    </a:lnTo>
                    <a:lnTo>
                      <a:pt x="393402" y="181808"/>
                    </a:lnTo>
                    <a:lnTo>
                      <a:pt x="346589" y="208892"/>
                    </a:lnTo>
                    <a:lnTo>
                      <a:pt x="301342" y="236171"/>
                    </a:lnTo>
                    <a:lnTo>
                      <a:pt x="257986" y="263432"/>
                    </a:lnTo>
                    <a:lnTo>
                      <a:pt x="216843" y="290460"/>
                    </a:lnTo>
                    <a:lnTo>
                      <a:pt x="178239" y="317043"/>
                    </a:lnTo>
                    <a:lnTo>
                      <a:pt x="142498" y="342968"/>
                    </a:lnTo>
                    <a:lnTo>
                      <a:pt x="109944" y="368022"/>
                    </a:lnTo>
                    <a:lnTo>
                      <a:pt x="64798" y="406169"/>
                    </a:lnTo>
                    <a:lnTo>
                      <a:pt x="24495" y="448068"/>
                    </a:lnTo>
                    <a:lnTo>
                      <a:pt x="0" y="489749"/>
                    </a:lnTo>
                    <a:lnTo>
                      <a:pt x="2272" y="527242"/>
                    </a:lnTo>
                    <a:lnTo>
                      <a:pt x="14165" y="540348"/>
                    </a:lnTo>
                    <a:lnTo>
                      <a:pt x="32002" y="548253"/>
                    </a:lnTo>
                    <a:lnTo>
                      <a:pt x="55708" y="550939"/>
                    </a:lnTo>
                    <a:lnTo>
                      <a:pt x="85212" y="548383"/>
                    </a:lnTo>
                    <a:lnTo>
                      <a:pt x="133797" y="537023"/>
                    </a:lnTo>
                    <a:lnTo>
                      <a:pt x="194193" y="516656"/>
                    </a:lnTo>
                    <a:lnTo>
                      <a:pt x="73426" y="513606"/>
                    </a:lnTo>
                    <a:lnTo>
                      <a:pt x="52498" y="512471"/>
                    </a:lnTo>
                    <a:lnTo>
                      <a:pt x="41318" y="505107"/>
                    </a:lnTo>
                    <a:lnTo>
                      <a:pt x="40744" y="491732"/>
                    </a:lnTo>
                    <a:lnTo>
                      <a:pt x="50522" y="473193"/>
                    </a:lnTo>
                    <a:lnTo>
                      <a:pt x="98094" y="423045"/>
                    </a:lnTo>
                    <a:lnTo>
                      <a:pt x="134369" y="392644"/>
                    </a:lnTo>
                    <a:lnTo>
                      <a:pt x="177957" y="359498"/>
                    </a:lnTo>
                    <a:lnTo>
                      <a:pt x="228099" y="324210"/>
                    </a:lnTo>
                    <a:lnTo>
                      <a:pt x="284035" y="287386"/>
                    </a:lnTo>
                    <a:lnTo>
                      <a:pt x="345005" y="249630"/>
                    </a:lnTo>
                    <a:lnTo>
                      <a:pt x="410249" y="211545"/>
                    </a:lnTo>
                    <a:lnTo>
                      <a:pt x="476445" y="175131"/>
                    </a:lnTo>
                    <a:lnTo>
                      <a:pt x="540163" y="142217"/>
                    </a:lnTo>
                    <a:lnTo>
                      <a:pt x="600494" y="113144"/>
                    </a:lnTo>
                    <a:lnTo>
                      <a:pt x="656529" y="88254"/>
                    </a:lnTo>
                    <a:lnTo>
                      <a:pt x="707361" y="67886"/>
                    </a:lnTo>
                    <a:lnTo>
                      <a:pt x="752079" y="52382"/>
                    </a:lnTo>
                    <a:lnTo>
                      <a:pt x="789776" y="42084"/>
                    </a:lnTo>
                    <a:lnTo>
                      <a:pt x="819542" y="37333"/>
                    </a:lnTo>
                    <a:lnTo>
                      <a:pt x="891532" y="37333"/>
                    </a:lnTo>
                    <a:lnTo>
                      <a:pt x="890706" y="23697"/>
                    </a:lnTo>
                    <a:lnTo>
                      <a:pt x="878807" y="10588"/>
                    </a:lnTo>
                    <a:lnTo>
                      <a:pt x="860967" y="2682"/>
                    </a:lnTo>
                    <a:lnTo>
                      <a:pt x="837260" y="0"/>
                    </a:lnTo>
                    <a:close/>
                  </a:path>
                  <a:path w="893444" h="551179">
                    <a:moveTo>
                      <a:pt x="891532" y="37333"/>
                    </a:moveTo>
                    <a:lnTo>
                      <a:pt x="819542" y="37333"/>
                    </a:lnTo>
                    <a:lnTo>
                      <a:pt x="840470" y="38468"/>
                    </a:lnTo>
                    <a:lnTo>
                      <a:pt x="851649" y="45833"/>
                    </a:lnTo>
                    <a:lnTo>
                      <a:pt x="823076" y="100839"/>
                    </a:lnTo>
                    <a:lnTo>
                      <a:pt x="794874" y="127890"/>
                    </a:lnTo>
                    <a:lnTo>
                      <a:pt x="758599" y="158291"/>
                    </a:lnTo>
                    <a:lnTo>
                      <a:pt x="715010" y="191439"/>
                    </a:lnTo>
                    <a:lnTo>
                      <a:pt x="664869" y="226727"/>
                    </a:lnTo>
                    <a:lnTo>
                      <a:pt x="608933" y="263553"/>
                    </a:lnTo>
                    <a:lnTo>
                      <a:pt x="547963" y="301310"/>
                    </a:lnTo>
                    <a:lnTo>
                      <a:pt x="482718" y="339395"/>
                    </a:lnTo>
                    <a:lnTo>
                      <a:pt x="416525" y="375806"/>
                    </a:lnTo>
                    <a:lnTo>
                      <a:pt x="352809" y="408718"/>
                    </a:lnTo>
                    <a:lnTo>
                      <a:pt x="292478" y="437791"/>
                    </a:lnTo>
                    <a:lnTo>
                      <a:pt x="236443" y="462682"/>
                    </a:lnTo>
                    <a:lnTo>
                      <a:pt x="185611" y="483050"/>
                    </a:lnTo>
                    <a:lnTo>
                      <a:pt x="140892" y="498554"/>
                    </a:lnTo>
                    <a:lnTo>
                      <a:pt x="103194" y="508853"/>
                    </a:lnTo>
                    <a:lnTo>
                      <a:pt x="73426" y="513606"/>
                    </a:lnTo>
                    <a:lnTo>
                      <a:pt x="201935" y="513606"/>
                    </a:lnTo>
                    <a:lnTo>
                      <a:pt x="273014" y="484253"/>
                    </a:lnTo>
                    <a:lnTo>
                      <a:pt x="315652" y="464790"/>
                    </a:lnTo>
                    <a:lnTo>
                      <a:pt x="359975" y="443377"/>
                    </a:lnTo>
                    <a:lnTo>
                      <a:pt x="405635" y="420183"/>
                    </a:lnTo>
                    <a:lnTo>
                      <a:pt x="452281" y="395379"/>
                    </a:lnTo>
                    <a:lnTo>
                      <a:pt x="499566" y="369132"/>
                    </a:lnTo>
                    <a:lnTo>
                      <a:pt x="546382" y="342047"/>
                    </a:lnTo>
                    <a:lnTo>
                      <a:pt x="591632" y="314768"/>
                    </a:lnTo>
                    <a:lnTo>
                      <a:pt x="634990" y="287508"/>
                    </a:lnTo>
                    <a:lnTo>
                      <a:pt x="676132" y="260480"/>
                    </a:lnTo>
                    <a:lnTo>
                      <a:pt x="714735" y="233896"/>
                    </a:lnTo>
                    <a:lnTo>
                      <a:pt x="750474" y="207971"/>
                    </a:lnTo>
                    <a:lnTo>
                      <a:pt x="783023" y="182918"/>
                    </a:lnTo>
                    <a:lnTo>
                      <a:pt x="828172" y="144770"/>
                    </a:lnTo>
                    <a:lnTo>
                      <a:pt x="868477" y="102868"/>
                    </a:lnTo>
                    <a:lnTo>
                      <a:pt x="892977" y="61186"/>
                    </a:lnTo>
                    <a:lnTo>
                      <a:pt x="891532" y="37333"/>
                    </a:lnTo>
                    <a:close/>
                  </a:path>
                </a:pathLst>
              </a:custGeom>
              <a:solidFill>
                <a:srgbClr val="DECCAA"/>
              </a:solidFill>
            </p:spPr>
            <p:txBody>
              <a:bodyPr wrap="square" lIns="0" tIns="0" rIns="0" bIns="0" rtlCol="0"/>
              <a:lstStyle/>
              <a:p>
                <a:endParaRPr/>
              </a:p>
            </p:txBody>
          </p:sp>
          <p:sp>
            <p:nvSpPr>
              <p:cNvPr id="42" name="object 42"/>
              <p:cNvSpPr/>
              <p:nvPr/>
            </p:nvSpPr>
            <p:spPr>
              <a:xfrm>
                <a:off x="17693269" y="3154426"/>
                <a:ext cx="606425" cy="447040"/>
              </a:xfrm>
              <a:custGeom>
                <a:avLst/>
                <a:gdLst/>
                <a:ahLst/>
                <a:cxnLst/>
                <a:rect l="l" t="t" r="r" b="b"/>
                <a:pathLst>
                  <a:path w="606425" h="447039">
                    <a:moveTo>
                      <a:pt x="359277" y="0"/>
                    </a:moveTo>
                    <a:lnTo>
                      <a:pt x="311298" y="122"/>
                    </a:lnTo>
                    <a:lnTo>
                      <a:pt x="263328" y="7202"/>
                    </a:lnTo>
                    <a:lnTo>
                      <a:pt x="216105" y="21444"/>
                    </a:lnTo>
                    <a:lnTo>
                      <a:pt x="170370" y="43052"/>
                    </a:lnTo>
                    <a:lnTo>
                      <a:pt x="129936" y="69944"/>
                    </a:lnTo>
                    <a:lnTo>
                      <a:pt x="94608" y="101522"/>
                    </a:lnTo>
                    <a:lnTo>
                      <a:pt x="64569" y="137131"/>
                    </a:lnTo>
                    <a:lnTo>
                      <a:pt x="39998" y="176120"/>
                    </a:lnTo>
                    <a:lnTo>
                      <a:pt x="21075" y="217833"/>
                    </a:lnTo>
                    <a:lnTo>
                      <a:pt x="7981" y="261619"/>
                    </a:lnTo>
                    <a:lnTo>
                      <a:pt x="896" y="306824"/>
                    </a:lnTo>
                    <a:lnTo>
                      <a:pt x="0" y="352795"/>
                    </a:lnTo>
                    <a:lnTo>
                      <a:pt x="5473" y="398879"/>
                    </a:lnTo>
                    <a:lnTo>
                      <a:pt x="17495" y="444422"/>
                    </a:lnTo>
                    <a:lnTo>
                      <a:pt x="51908" y="446893"/>
                    </a:lnTo>
                    <a:lnTo>
                      <a:pt x="90754" y="445873"/>
                    </a:lnTo>
                    <a:lnTo>
                      <a:pt x="133986" y="440451"/>
                    </a:lnTo>
                    <a:lnTo>
                      <a:pt x="181556" y="429718"/>
                    </a:lnTo>
                    <a:lnTo>
                      <a:pt x="233417" y="412764"/>
                    </a:lnTo>
                    <a:lnTo>
                      <a:pt x="289521" y="388678"/>
                    </a:lnTo>
                    <a:lnTo>
                      <a:pt x="349820" y="356550"/>
                    </a:lnTo>
                    <a:lnTo>
                      <a:pt x="398796" y="325957"/>
                    </a:lnTo>
                    <a:lnTo>
                      <a:pt x="443321" y="294335"/>
                    </a:lnTo>
                    <a:lnTo>
                      <a:pt x="483586" y="262060"/>
                    </a:lnTo>
                    <a:lnTo>
                      <a:pt x="519783" y="229504"/>
                    </a:lnTo>
                    <a:lnTo>
                      <a:pt x="552102" y="197042"/>
                    </a:lnTo>
                    <a:lnTo>
                      <a:pt x="580736" y="165048"/>
                    </a:lnTo>
                    <a:lnTo>
                      <a:pt x="605875" y="133897"/>
                    </a:lnTo>
                    <a:lnTo>
                      <a:pt x="573389" y="96576"/>
                    </a:lnTo>
                    <a:lnTo>
                      <a:pt x="536470" y="64984"/>
                    </a:lnTo>
                    <a:lnTo>
                      <a:pt x="495860" y="39326"/>
                    </a:lnTo>
                    <a:lnTo>
                      <a:pt x="452297" y="19806"/>
                    </a:lnTo>
                    <a:lnTo>
                      <a:pt x="406523" y="6629"/>
                    </a:lnTo>
                    <a:lnTo>
                      <a:pt x="359277" y="0"/>
                    </a:lnTo>
                    <a:close/>
                  </a:path>
                </a:pathLst>
              </a:custGeom>
              <a:solidFill>
                <a:srgbClr val="76A49A"/>
              </a:solidFill>
            </p:spPr>
            <p:txBody>
              <a:bodyPr wrap="square" lIns="0" tIns="0" rIns="0" bIns="0" rtlCol="0"/>
              <a:lstStyle/>
              <a:p>
                <a:endParaRPr/>
              </a:p>
            </p:txBody>
          </p:sp>
        </p:grpSp>
        <p:grpSp>
          <p:nvGrpSpPr>
            <p:cNvPr id="47" name="object 47"/>
            <p:cNvGrpSpPr/>
            <p:nvPr/>
          </p:nvGrpSpPr>
          <p:grpSpPr>
            <a:xfrm>
              <a:off x="18742553" y="1398341"/>
              <a:ext cx="909955" cy="1869439"/>
              <a:chOff x="18742553" y="1398341"/>
              <a:chExt cx="909955" cy="1869439"/>
            </a:xfrm>
          </p:grpSpPr>
          <p:pic>
            <p:nvPicPr>
              <p:cNvPr id="48" name="object 48"/>
              <p:cNvPicPr/>
              <p:nvPr/>
            </p:nvPicPr>
            <p:blipFill>
              <a:blip r:embed="rId19" cstate="print"/>
              <a:stretch>
                <a:fillRect/>
              </a:stretch>
            </p:blipFill>
            <p:spPr>
              <a:xfrm>
                <a:off x="18900030" y="2051486"/>
                <a:ext cx="106614" cy="122823"/>
              </a:xfrm>
              <a:prstGeom prst="rect">
                <a:avLst/>
              </a:prstGeom>
            </p:spPr>
          </p:pic>
          <p:sp>
            <p:nvSpPr>
              <p:cNvPr id="49" name="object 49"/>
              <p:cNvSpPr/>
              <p:nvPr/>
            </p:nvSpPr>
            <p:spPr>
              <a:xfrm>
                <a:off x="18847346" y="2406452"/>
                <a:ext cx="805180" cy="861060"/>
              </a:xfrm>
              <a:custGeom>
                <a:avLst/>
                <a:gdLst/>
                <a:ahLst/>
                <a:cxnLst/>
                <a:rect l="l" t="t" r="r" b="b"/>
                <a:pathLst>
                  <a:path w="805180" h="861060">
                    <a:moveTo>
                      <a:pt x="374357" y="799757"/>
                    </a:moveTo>
                    <a:lnTo>
                      <a:pt x="196786" y="336689"/>
                    </a:lnTo>
                    <a:lnTo>
                      <a:pt x="269062" y="283743"/>
                    </a:lnTo>
                    <a:lnTo>
                      <a:pt x="184277" y="83883"/>
                    </a:lnTo>
                    <a:lnTo>
                      <a:pt x="0" y="290055"/>
                    </a:lnTo>
                    <a:lnTo>
                      <a:pt x="280212" y="860958"/>
                    </a:lnTo>
                    <a:lnTo>
                      <a:pt x="374357" y="799757"/>
                    </a:lnTo>
                    <a:close/>
                  </a:path>
                  <a:path w="805180" h="861060">
                    <a:moveTo>
                      <a:pt x="805141" y="714463"/>
                    </a:moveTo>
                    <a:lnTo>
                      <a:pt x="749261" y="80962"/>
                    </a:lnTo>
                    <a:lnTo>
                      <a:pt x="484873" y="0"/>
                    </a:lnTo>
                    <a:lnTo>
                      <a:pt x="515823" y="214896"/>
                    </a:lnTo>
                    <a:lnTo>
                      <a:pt x="605066" y="222770"/>
                    </a:lnTo>
                    <a:lnTo>
                      <a:pt x="692912" y="710869"/>
                    </a:lnTo>
                    <a:lnTo>
                      <a:pt x="805141" y="714463"/>
                    </a:lnTo>
                    <a:close/>
                  </a:path>
                </a:pathLst>
              </a:custGeom>
              <a:solidFill>
                <a:srgbClr val="BB4E0E"/>
              </a:solidFill>
            </p:spPr>
            <p:txBody>
              <a:bodyPr wrap="square" lIns="0" tIns="0" rIns="0" bIns="0" rtlCol="0"/>
              <a:lstStyle/>
              <a:p>
                <a:endParaRPr/>
              </a:p>
            </p:txBody>
          </p:sp>
          <p:sp>
            <p:nvSpPr>
              <p:cNvPr id="50" name="object 50"/>
              <p:cNvSpPr/>
              <p:nvPr/>
            </p:nvSpPr>
            <p:spPr>
              <a:xfrm>
                <a:off x="18742553" y="1398341"/>
                <a:ext cx="662305" cy="1426845"/>
              </a:xfrm>
              <a:custGeom>
                <a:avLst/>
                <a:gdLst/>
                <a:ahLst/>
                <a:cxnLst/>
                <a:rect l="l" t="t" r="r" b="b"/>
                <a:pathLst>
                  <a:path w="662305" h="1426845">
                    <a:moveTo>
                      <a:pt x="143934" y="0"/>
                    </a:moveTo>
                    <a:lnTo>
                      <a:pt x="116523" y="28673"/>
                    </a:lnTo>
                    <a:lnTo>
                      <a:pt x="91773" y="61107"/>
                    </a:lnTo>
                    <a:lnTo>
                      <a:pt x="69772" y="97033"/>
                    </a:lnTo>
                    <a:lnTo>
                      <a:pt x="50606" y="136181"/>
                    </a:lnTo>
                    <a:lnTo>
                      <a:pt x="34362" y="178282"/>
                    </a:lnTo>
                    <a:lnTo>
                      <a:pt x="21126" y="223067"/>
                    </a:lnTo>
                    <a:lnTo>
                      <a:pt x="10986" y="270265"/>
                    </a:lnTo>
                    <a:lnTo>
                      <a:pt x="4026" y="319608"/>
                    </a:lnTo>
                    <a:lnTo>
                      <a:pt x="335" y="370826"/>
                    </a:lnTo>
                    <a:lnTo>
                      <a:pt x="0" y="423649"/>
                    </a:lnTo>
                    <a:lnTo>
                      <a:pt x="3105" y="477809"/>
                    </a:lnTo>
                    <a:lnTo>
                      <a:pt x="9739" y="533036"/>
                    </a:lnTo>
                    <a:lnTo>
                      <a:pt x="19988" y="589061"/>
                    </a:lnTo>
                    <a:lnTo>
                      <a:pt x="33938" y="645613"/>
                    </a:lnTo>
                    <a:lnTo>
                      <a:pt x="56804" y="718740"/>
                    </a:lnTo>
                    <a:lnTo>
                      <a:pt x="71384" y="760139"/>
                    </a:lnTo>
                    <a:lnTo>
                      <a:pt x="87863" y="804198"/>
                    </a:lnTo>
                    <a:lnTo>
                      <a:pt x="106090" y="850495"/>
                    </a:lnTo>
                    <a:lnTo>
                      <a:pt x="125918" y="898606"/>
                    </a:lnTo>
                    <a:lnTo>
                      <a:pt x="147195" y="948108"/>
                    </a:lnTo>
                    <a:lnTo>
                      <a:pt x="169772" y="998580"/>
                    </a:lnTo>
                    <a:lnTo>
                      <a:pt x="193500" y="1049598"/>
                    </a:lnTo>
                    <a:lnTo>
                      <a:pt x="218229" y="1100739"/>
                    </a:lnTo>
                    <a:lnTo>
                      <a:pt x="243809" y="1151581"/>
                    </a:lnTo>
                    <a:lnTo>
                      <a:pt x="270091" y="1201700"/>
                    </a:lnTo>
                    <a:lnTo>
                      <a:pt x="296926" y="1250675"/>
                    </a:lnTo>
                    <a:lnTo>
                      <a:pt x="324163" y="1298082"/>
                    </a:lnTo>
                    <a:lnTo>
                      <a:pt x="351654" y="1343498"/>
                    </a:lnTo>
                    <a:lnTo>
                      <a:pt x="379248" y="1386501"/>
                    </a:lnTo>
                    <a:lnTo>
                      <a:pt x="406795" y="1426668"/>
                    </a:lnTo>
                    <a:lnTo>
                      <a:pt x="657762" y="1356628"/>
                    </a:lnTo>
                    <a:lnTo>
                      <a:pt x="660531" y="1308003"/>
                    </a:lnTo>
                    <a:lnTo>
                      <a:pt x="661872" y="1256927"/>
                    </a:lnTo>
                    <a:lnTo>
                      <a:pt x="661874" y="1203839"/>
                    </a:lnTo>
                    <a:lnTo>
                      <a:pt x="660630" y="1149180"/>
                    </a:lnTo>
                    <a:lnTo>
                      <a:pt x="658229" y="1093387"/>
                    </a:lnTo>
                    <a:lnTo>
                      <a:pt x="654763" y="1036901"/>
                    </a:lnTo>
                    <a:lnTo>
                      <a:pt x="650322" y="980160"/>
                    </a:lnTo>
                    <a:lnTo>
                      <a:pt x="644998" y="923604"/>
                    </a:lnTo>
                    <a:lnTo>
                      <a:pt x="638881" y="867672"/>
                    </a:lnTo>
                    <a:lnTo>
                      <a:pt x="632063" y="812803"/>
                    </a:lnTo>
                    <a:lnTo>
                      <a:pt x="624634" y="759436"/>
                    </a:lnTo>
                    <a:lnTo>
                      <a:pt x="616686" y="708010"/>
                    </a:lnTo>
                    <a:lnTo>
                      <a:pt x="608308" y="658965"/>
                    </a:lnTo>
                    <a:lnTo>
                      <a:pt x="599593" y="612741"/>
                    </a:lnTo>
                    <a:lnTo>
                      <a:pt x="590631" y="569775"/>
                    </a:lnTo>
                    <a:lnTo>
                      <a:pt x="581513" y="530507"/>
                    </a:lnTo>
                    <a:lnTo>
                      <a:pt x="554982" y="439771"/>
                    </a:lnTo>
                    <a:lnTo>
                      <a:pt x="534741" y="386533"/>
                    </a:lnTo>
                    <a:lnTo>
                      <a:pt x="511820" y="335850"/>
                    </a:lnTo>
                    <a:lnTo>
                      <a:pt x="486434" y="287906"/>
                    </a:lnTo>
                    <a:lnTo>
                      <a:pt x="458795" y="242888"/>
                    </a:lnTo>
                    <a:lnTo>
                      <a:pt x="429117" y="200982"/>
                    </a:lnTo>
                    <a:lnTo>
                      <a:pt x="397614" y="162372"/>
                    </a:lnTo>
                    <a:lnTo>
                      <a:pt x="364499" y="127244"/>
                    </a:lnTo>
                    <a:lnTo>
                      <a:pt x="329987" y="95784"/>
                    </a:lnTo>
                    <a:lnTo>
                      <a:pt x="294290" y="68178"/>
                    </a:lnTo>
                    <a:lnTo>
                      <a:pt x="257623" y="44611"/>
                    </a:lnTo>
                    <a:lnTo>
                      <a:pt x="220199" y="25268"/>
                    </a:lnTo>
                    <a:lnTo>
                      <a:pt x="182231" y="10336"/>
                    </a:lnTo>
                    <a:lnTo>
                      <a:pt x="143934" y="0"/>
                    </a:lnTo>
                    <a:close/>
                  </a:path>
                </a:pathLst>
              </a:custGeom>
              <a:solidFill>
                <a:srgbClr val="DECCAA"/>
              </a:solidFill>
            </p:spPr>
            <p:txBody>
              <a:bodyPr wrap="square" lIns="0" tIns="0" rIns="0" bIns="0" rtlCol="0"/>
              <a:lstStyle/>
              <a:p>
                <a:endParaRPr/>
              </a:p>
            </p:txBody>
          </p:sp>
          <p:sp>
            <p:nvSpPr>
              <p:cNvPr id="51" name="object 51"/>
              <p:cNvSpPr/>
              <p:nvPr/>
            </p:nvSpPr>
            <p:spPr>
              <a:xfrm>
                <a:off x="18902350" y="1852464"/>
                <a:ext cx="290830" cy="290830"/>
              </a:xfrm>
              <a:custGeom>
                <a:avLst/>
                <a:gdLst/>
                <a:ahLst/>
                <a:cxnLst/>
                <a:rect l="l" t="t" r="r" b="b"/>
                <a:pathLst>
                  <a:path w="290830" h="290830">
                    <a:moveTo>
                      <a:pt x="152532" y="0"/>
                    </a:moveTo>
                    <a:lnTo>
                      <a:pt x="106267" y="5191"/>
                    </a:lnTo>
                    <a:lnTo>
                      <a:pt x="63999" y="24707"/>
                    </a:lnTo>
                    <a:lnTo>
                      <a:pt x="31080" y="55375"/>
                    </a:lnTo>
                    <a:lnTo>
                      <a:pt x="9188" y="94219"/>
                    </a:lnTo>
                    <a:lnTo>
                      <a:pt x="0" y="138261"/>
                    </a:lnTo>
                    <a:lnTo>
                      <a:pt x="5192" y="184526"/>
                    </a:lnTo>
                    <a:lnTo>
                      <a:pt x="24703" y="226794"/>
                    </a:lnTo>
                    <a:lnTo>
                      <a:pt x="55368" y="259713"/>
                    </a:lnTo>
                    <a:lnTo>
                      <a:pt x="94210" y="281605"/>
                    </a:lnTo>
                    <a:lnTo>
                      <a:pt x="138252" y="290794"/>
                    </a:lnTo>
                    <a:lnTo>
                      <a:pt x="184516" y="285601"/>
                    </a:lnTo>
                    <a:lnTo>
                      <a:pt x="226786" y="266090"/>
                    </a:lnTo>
                    <a:lnTo>
                      <a:pt x="259707" y="235425"/>
                    </a:lnTo>
                    <a:lnTo>
                      <a:pt x="281600" y="196583"/>
                    </a:lnTo>
                    <a:lnTo>
                      <a:pt x="290788" y="152542"/>
                    </a:lnTo>
                    <a:lnTo>
                      <a:pt x="285592" y="106277"/>
                    </a:lnTo>
                    <a:lnTo>
                      <a:pt x="266081" y="64007"/>
                    </a:lnTo>
                    <a:lnTo>
                      <a:pt x="235416" y="31086"/>
                    </a:lnTo>
                    <a:lnTo>
                      <a:pt x="196574" y="9191"/>
                    </a:lnTo>
                    <a:lnTo>
                      <a:pt x="152532" y="0"/>
                    </a:lnTo>
                    <a:close/>
                  </a:path>
                </a:pathLst>
              </a:custGeom>
              <a:solidFill>
                <a:srgbClr val="F3BD23"/>
              </a:solidFill>
            </p:spPr>
            <p:txBody>
              <a:bodyPr wrap="square" lIns="0" tIns="0" rIns="0" bIns="0" rtlCol="0"/>
              <a:lstStyle/>
              <a:p>
                <a:endParaRPr/>
              </a:p>
            </p:txBody>
          </p:sp>
          <p:pic>
            <p:nvPicPr>
              <p:cNvPr id="52" name="object 52"/>
              <p:cNvPicPr/>
              <p:nvPr/>
            </p:nvPicPr>
            <p:blipFill>
              <a:blip r:embed="rId20" cstate="print"/>
              <a:stretch>
                <a:fillRect/>
              </a:stretch>
            </p:blipFill>
            <p:spPr>
              <a:xfrm>
                <a:off x="18931059" y="1881177"/>
                <a:ext cx="233369" cy="233369"/>
              </a:xfrm>
              <a:prstGeom prst="rect">
                <a:avLst/>
              </a:prstGeom>
            </p:spPr>
          </p:pic>
          <p:sp>
            <p:nvSpPr>
              <p:cNvPr id="53" name="object 53"/>
              <p:cNvSpPr/>
              <p:nvPr/>
            </p:nvSpPr>
            <p:spPr>
              <a:xfrm>
                <a:off x="19242215" y="2802829"/>
                <a:ext cx="190500" cy="405765"/>
              </a:xfrm>
              <a:custGeom>
                <a:avLst/>
                <a:gdLst/>
                <a:ahLst/>
                <a:cxnLst/>
                <a:rect l="l" t="t" r="r" b="b"/>
                <a:pathLst>
                  <a:path w="190500" h="405764">
                    <a:moveTo>
                      <a:pt x="38616" y="0"/>
                    </a:moveTo>
                    <a:lnTo>
                      <a:pt x="18829" y="36023"/>
                    </a:lnTo>
                    <a:lnTo>
                      <a:pt x="5790" y="78006"/>
                    </a:lnTo>
                    <a:lnTo>
                      <a:pt x="0" y="124560"/>
                    </a:lnTo>
                    <a:lnTo>
                      <a:pt x="1958" y="174296"/>
                    </a:lnTo>
                    <a:lnTo>
                      <a:pt x="12167" y="225825"/>
                    </a:lnTo>
                    <a:lnTo>
                      <a:pt x="30113" y="275195"/>
                    </a:lnTo>
                    <a:lnTo>
                      <a:pt x="54188" y="318760"/>
                    </a:lnTo>
                    <a:lnTo>
                      <a:pt x="83246" y="355591"/>
                    </a:lnTo>
                    <a:lnTo>
                      <a:pt x="116140" y="384756"/>
                    </a:lnTo>
                    <a:lnTo>
                      <a:pt x="151722" y="405327"/>
                    </a:lnTo>
                    <a:lnTo>
                      <a:pt x="171513" y="369304"/>
                    </a:lnTo>
                    <a:lnTo>
                      <a:pt x="184553" y="327321"/>
                    </a:lnTo>
                    <a:lnTo>
                      <a:pt x="190342" y="280767"/>
                    </a:lnTo>
                    <a:lnTo>
                      <a:pt x="188381" y="231031"/>
                    </a:lnTo>
                    <a:lnTo>
                      <a:pt x="178172" y="179502"/>
                    </a:lnTo>
                    <a:lnTo>
                      <a:pt x="160225" y="130132"/>
                    </a:lnTo>
                    <a:lnTo>
                      <a:pt x="136150" y="86566"/>
                    </a:lnTo>
                    <a:lnTo>
                      <a:pt x="107092" y="49736"/>
                    </a:lnTo>
                    <a:lnTo>
                      <a:pt x="74199" y="20571"/>
                    </a:lnTo>
                    <a:lnTo>
                      <a:pt x="38616" y="0"/>
                    </a:lnTo>
                    <a:close/>
                  </a:path>
                </a:pathLst>
              </a:custGeom>
              <a:solidFill>
                <a:srgbClr val="BB4E0E"/>
              </a:solidFill>
            </p:spPr>
            <p:txBody>
              <a:bodyPr wrap="square" lIns="0" tIns="0" rIns="0" bIns="0" rtlCol="0"/>
              <a:lstStyle/>
              <a:p>
                <a:endParaRPr/>
              </a:p>
            </p:txBody>
          </p:sp>
          <p:sp>
            <p:nvSpPr>
              <p:cNvPr id="54" name="object 54"/>
              <p:cNvSpPr/>
              <p:nvPr/>
            </p:nvSpPr>
            <p:spPr>
              <a:xfrm>
                <a:off x="19289625" y="2878459"/>
                <a:ext cx="95885" cy="254635"/>
              </a:xfrm>
              <a:custGeom>
                <a:avLst/>
                <a:gdLst/>
                <a:ahLst/>
                <a:cxnLst/>
                <a:rect l="l" t="t" r="r" b="b"/>
                <a:pathLst>
                  <a:path w="95884" h="254635">
                    <a:moveTo>
                      <a:pt x="12311" y="0"/>
                    </a:moveTo>
                    <a:lnTo>
                      <a:pt x="3526" y="31285"/>
                    </a:lnTo>
                    <a:lnTo>
                      <a:pt x="0" y="65422"/>
                    </a:lnTo>
                    <a:lnTo>
                      <a:pt x="1856" y="101294"/>
                    </a:lnTo>
                    <a:lnTo>
                      <a:pt x="21816" y="172820"/>
                    </a:lnTo>
                    <a:lnTo>
                      <a:pt x="59495" y="231847"/>
                    </a:lnTo>
                    <a:lnTo>
                      <a:pt x="83209" y="254065"/>
                    </a:lnTo>
                    <a:lnTo>
                      <a:pt x="91993" y="222779"/>
                    </a:lnTo>
                    <a:lnTo>
                      <a:pt x="95520" y="188643"/>
                    </a:lnTo>
                    <a:lnTo>
                      <a:pt x="93664" y="152771"/>
                    </a:lnTo>
                    <a:lnTo>
                      <a:pt x="73704" y="81244"/>
                    </a:lnTo>
                    <a:lnTo>
                      <a:pt x="36025" y="22217"/>
                    </a:lnTo>
                    <a:lnTo>
                      <a:pt x="12311" y="0"/>
                    </a:lnTo>
                    <a:close/>
                  </a:path>
                </a:pathLst>
              </a:custGeom>
              <a:solidFill>
                <a:srgbClr val="F3BD23"/>
              </a:solidFill>
            </p:spPr>
            <p:txBody>
              <a:bodyPr wrap="square" lIns="0" tIns="0" rIns="0" bIns="0" rtlCol="0"/>
              <a:lstStyle/>
              <a:p>
                <a:endParaRPr/>
              </a:p>
            </p:txBody>
          </p:sp>
        </p:grpSp>
        <p:grpSp>
          <p:nvGrpSpPr>
            <p:cNvPr id="55" name="object 55"/>
            <p:cNvGrpSpPr/>
            <p:nvPr/>
          </p:nvGrpSpPr>
          <p:grpSpPr>
            <a:xfrm>
              <a:off x="18486011" y="3395565"/>
              <a:ext cx="1198880" cy="2392045"/>
              <a:chOff x="18486011" y="3395565"/>
              <a:chExt cx="1198880" cy="2392045"/>
            </a:xfrm>
          </p:grpSpPr>
          <p:pic>
            <p:nvPicPr>
              <p:cNvPr id="56" name="object 56"/>
              <p:cNvPicPr/>
              <p:nvPr/>
            </p:nvPicPr>
            <p:blipFill>
              <a:blip r:embed="rId21" cstate="print"/>
              <a:stretch>
                <a:fillRect/>
              </a:stretch>
            </p:blipFill>
            <p:spPr>
              <a:xfrm>
                <a:off x="19311258" y="3395565"/>
                <a:ext cx="180696" cy="180696"/>
              </a:xfrm>
              <a:prstGeom prst="rect">
                <a:avLst/>
              </a:prstGeom>
            </p:spPr>
          </p:pic>
          <p:sp>
            <p:nvSpPr>
              <p:cNvPr id="57" name="object 57"/>
              <p:cNvSpPr/>
              <p:nvPr/>
            </p:nvSpPr>
            <p:spPr>
              <a:xfrm>
                <a:off x="18486005" y="3479373"/>
                <a:ext cx="1198880" cy="2308860"/>
              </a:xfrm>
              <a:custGeom>
                <a:avLst/>
                <a:gdLst/>
                <a:ahLst/>
                <a:cxnLst/>
                <a:rect l="l" t="t" r="r" b="b"/>
                <a:pathLst>
                  <a:path w="1198880" h="2308860">
                    <a:moveTo>
                      <a:pt x="1198626" y="185293"/>
                    </a:moveTo>
                    <a:lnTo>
                      <a:pt x="1194168" y="139560"/>
                    </a:lnTo>
                    <a:lnTo>
                      <a:pt x="1178318" y="96443"/>
                    </a:lnTo>
                    <a:lnTo>
                      <a:pt x="1151610" y="58280"/>
                    </a:lnTo>
                    <a:lnTo>
                      <a:pt x="1114590" y="27457"/>
                    </a:lnTo>
                    <a:lnTo>
                      <a:pt x="1070737" y="7493"/>
                    </a:lnTo>
                    <a:lnTo>
                      <a:pt x="1024763" y="0"/>
                    </a:lnTo>
                    <a:lnTo>
                      <a:pt x="979030" y="4457"/>
                    </a:lnTo>
                    <a:lnTo>
                      <a:pt x="935913" y="20307"/>
                    </a:lnTo>
                    <a:lnTo>
                      <a:pt x="897763" y="47015"/>
                    </a:lnTo>
                    <a:lnTo>
                      <a:pt x="866927" y="84035"/>
                    </a:lnTo>
                    <a:lnTo>
                      <a:pt x="846963" y="127889"/>
                    </a:lnTo>
                    <a:lnTo>
                      <a:pt x="839482" y="173863"/>
                    </a:lnTo>
                    <a:lnTo>
                      <a:pt x="843927" y="219583"/>
                    </a:lnTo>
                    <a:lnTo>
                      <a:pt x="859777" y="262712"/>
                    </a:lnTo>
                    <a:lnTo>
                      <a:pt x="868527" y="275221"/>
                    </a:lnTo>
                    <a:lnTo>
                      <a:pt x="839457" y="272783"/>
                    </a:lnTo>
                    <a:lnTo>
                      <a:pt x="796404" y="282625"/>
                    </a:lnTo>
                    <a:lnTo>
                      <a:pt x="757986" y="305269"/>
                    </a:lnTo>
                    <a:lnTo>
                      <a:pt x="727506" y="339991"/>
                    </a:lnTo>
                    <a:lnTo>
                      <a:pt x="709485" y="382524"/>
                    </a:lnTo>
                    <a:lnTo>
                      <a:pt x="705764" y="426948"/>
                    </a:lnTo>
                    <a:lnTo>
                      <a:pt x="715606" y="470014"/>
                    </a:lnTo>
                    <a:lnTo>
                      <a:pt x="738251" y="508431"/>
                    </a:lnTo>
                    <a:lnTo>
                      <a:pt x="756246" y="524243"/>
                    </a:lnTo>
                    <a:lnTo>
                      <a:pt x="754786" y="527304"/>
                    </a:lnTo>
                    <a:lnTo>
                      <a:pt x="744766" y="572643"/>
                    </a:lnTo>
                    <a:lnTo>
                      <a:pt x="745020" y="618350"/>
                    </a:lnTo>
                    <a:lnTo>
                      <a:pt x="755154" y="662711"/>
                    </a:lnTo>
                    <a:lnTo>
                      <a:pt x="759320" y="671512"/>
                    </a:lnTo>
                    <a:lnTo>
                      <a:pt x="751116" y="672299"/>
                    </a:lnTo>
                    <a:lnTo>
                      <a:pt x="708126" y="688098"/>
                    </a:lnTo>
                    <a:lnTo>
                      <a:pt x="670102" y="714717"/>
                    </a:lnTo>
                    <a:lnTo>
                      <a:pt x="639368" y="751624"/>
                    </a:lnTo>
                    <a:lnTo>
                      <a:pt x="619467" y="795337"/>
                    </a:lnTo>
                    <a:lnTo>
                      <a:pt x="612013" y="841146"/>
                    </a:lnTo>
                    <a:lnTo>
                      <a:pt x="616445" y="886726"/>
                    </a:lnTo>
                    <a:lnTo>
                      <a:pt x="632244" y="929703"/>
                    </a:lnTo>
                    <a:lnTo>
                      <a:pt x="658863" y="967740"/>
                    </a:lnTo>
                    <a:lnTo>
                      <a:pt x="695769" y="998461"/>
                    </a:lnTo>
                    <a:lnTo>
                      <a:pt x="712825" y="1006233"/>
                    </a:lnTo>
                    <a:lnTo>
                      <a:pt x="695921" y="1043381"/>
                    </a:lnTo>
                    <a:lnTo>
                      <a:pt x="688771" y="1087247"/>
                    </a:lnTo>
                    <a:lnTo>
                      <a:pt x="692581" y="1126578"/>
                    </a:lnTo>
                    <a:lnTo>
                      <a:pt x="681050" y="1120686"/>
                    </a:lnTo>
                    <a:lnTo>
                      <a:pt x="637171" y="1107465"/>
                    </a:lnTo>
                    <a:lnTo>
                      <a:pt x="592429" y="1102182"/>
                    </a:lnTo>
                    <a:lnTo>
                      <a:pt x="547839" y="1104620"/>
                    </a:lnTo>
                    <a:lnTo>
                      <a:pt x="504431" y="1114539"/>
                    </a:lnTo>
                    <a:lnTo>
                      <a:pt x="463207" y="1131709"/>
                    </a:lnTo>
                    <a:lnTo>
                      <a:pt x="425208" y="1155890"/>
                    </a:lnTo>
                    <a:lnTo>
                      <a:pt x="391426" y="1186865"/>
                    </a:lnTo>
                    <a:lnTo>
                      <a:pt x="362889" y="1224394"/>
                    </a:lnTo>
                    <a:lnTo>
                      <a:pt x="341477" y="1266393"/>
                    </a:lnTo>
                    <a:lnTo>
                      <a:pt x="328244" y="1310284"/>
                    </a:lnTo>
                    <a:lnTo>
                      <a:pt x="322961" y="1355013"/>
                    </a:lnTo>
                    <a:lnTo>
                      <a:pt x="325399" y="1399603"/>
                    </a:lnTo>
                    <a:lnTo>
                      <a:pt x="335318" y="1443012"/>
                    </a:lnTo>
                    <a:lnTo>
                      <a:pt x="352488" y="1484236"/>
                    </a:lnTo>
                    <a:lnTo>
                      <a:pt x="376669" y="1522234"/>
                    </a:lnTo>
                    <a:lnTo>
                      <a:pt x="378002" y="1523695"/>
                    </a:lnTo>
                    <a:lnTo>
                      <a:pt x="373735" y="1523644"/>
                    </a:lnTo>
                    <a:lnTo>
                      <a:pt x="327583" y="1528610"/>
                    </a:lnTo>
                    <a:lnTo>
                      <a:pt x="282384" y="1538935"/>
                    </a:lnTo>
                    <a:lnTo>
                      <a:pt x="238645" y="1554518"/>
                    </a:lnTo>
                    <a:lnTo>
                      <a:pt x="196888" y="1575231"/>
                    </a:lnTo>
                    <a:lnTo>
                      <a:pt x="157607" y="1600962"/>
                    </a:lnTo>
                    <a:lnTo>
                      <a:pt x="121323" y="1631594"/>
                    </a:lnTo>
                    <a:lnTo>
                      <a:pt x="88531" y="1667014"/>
                    </a:lnTo>
                    <a:lnTo>
                      <a:pt x="59740" y="1707095"/>
                    </a:lnTo>
                    <a:lnTo>
                      <a:pt x="36131" y="1750441"/>
                    </a:lnTo>
                    <a:lnTo>
                      <a:pt x="18465" y="1795360"/>
                    </a:lnTo>
                    <a:lnTo>
                      <a:pt x="6642" y="1841347"/>
                    </a:lnTo>
                    <a:lnTo>
                      <a:pt x="520" y="1887905"/>
                    </a:lnTo>
                    <a:lnTo>
                      <a:pt x="0" y="1934514"/>
                    </a:lnTo>
                    <a:lnTo>
                      <a:pt x="4965" y="1980666"/>
                    </a:lnTo>
                    <a:lnTo>
                      <a:pt x="15290" y="2025865"/>
                    </a:lnTo>
                    <a:lnTo>
                      <a:pt x="30861" y="2069604"/>
                    </a:lnTo>
                    <a:lnTo>
                      <a:pt x="51574" y="2111362"/>
                    </a:lnTo>
                    <a:lnTo>
                      <a:pt x="77304" y="2150630"/>
                    </a:lnTo>
                    <a:lnTo>
                      <a:pt x="107937" y="2186927"/>
                    </a:lnTo>
                    <a:lnTo>
                      <a:pt x="143357" y="2219718"/>
                    </a:lnTo>
                    <a:lnTo>
                      <a:pt x="183438" y="2248509"/>
                    </a:lnTo>
                    <a:lnTo>
                      <a:pt x="226783" y="2272119"/>
                    </a:lnTo>
                    <a:lnTo>
                      <a:pt x="271703" y="2289772"/>
                    </a:lnTo>
                    <a:lnTo>
                      <a:pt x="317703" y="2301608"/>
                    </a:lnTo>
                    <a:lnTo>
                      <a:pt x="364248" y="2307729"/>
                    </a:lnTo>
                    <a:lnTo>
                      <a:pt x="410870" y="2308250"/>
                    </a:lnTo>
                    <a:lnTo>
                      <a:pt x="457022" y="2303284"/>
                    </a:lnTo>
                    <a:lnTo>
                      <a:pt x="502221" y="2292959"/>
                    </a:lnTo>
                    <a:lnTo>
                      <a:pt x="545960" y="2277376"/>
                    </a:lnTo>
                    <a:lnTo>
                      <a:pt x="587717" y="2256675"/>
                    </a:lnTo>
                    <a:lnTo>
                      <a:pt x="626986" y="2230945"/>
                    </a:lnTo>
                    <a:lnTo>
                      <a:pt x="663282" y="2200313"/>
                    </a:lnTo>
                    <a:lnTo>
                      <a:pt x="696074" y="2164892"/>
                    </a:lnTo>
                    <a:lnTo>
                      <a:pt x="700659" y="2158504"/>
                    </a:lnTo>
                    <a:lnTo>
                      <a:pt x="715302" y="2159292"/>
                    </a:lnTo>
                    <a:lnTo>
                      <a:pt x="760615" y="2155406"/>
                    </a:lnTo>
                    <a:lnTo>
                      <a:pt x="804862" y="2145296"/>
                    </a:lnTo>
                    <a:lnTo>
                      <a:pt x="847356" y="2129117"/>
                    </a:lnTo>
                    <a:lnTo>
                      <a:pt x="887412" y="2107044"/>
                    </a:lnTo>
                    <a:lnTo>
                      <a:pt x="924331" y="2079218"/>
                    </a:lnTo>
                    <a:lnTo>
                      <a:pt x="957414" y="2045804"/>
                    </a:lnTo>
                    <a:lnTo>
                      <a:pt x="985964" y="2006968"/>
                    </a:lnTo>
                    <a:lnTo>
                      <a:pt x="1008557" y="1964385"/>
                    </a:lnTo>
                    <a:lnTo>
                      <a:pt x="1024280" y="1920062"/>
                    </a:lnTo>
                    <a:lnTo>
                      <a:pt x="1033310" y="1874735"/>
                    </a:lnTo>
                    <a:lnTo>
                      <a:pt x="1035799" y="1829066"/>
                    </a:lnTo>
                    <a:lnTo>
                      <a:pt x="1031913" y="1783753"/>
                    </a:lnTo>
                    <a:lnTo>
                      <a:pt x="1021803" y="1739506"/>
                    </a:lnTo>
                    <a:lnTo>
                      <a:pt x="1005636" y="1697012"/>
                    </a:lnTo>
                    <a:lnTo>
                      <a:pt x="983551" y="1656956"/>
                    </a:lnTo>
                    <a:lnTo>
                      <a:pt x="955725" y="1620037"/>
                    </a:lnTo>
                    <a:lnTo>
                      <a:pt x="922324" y="1586953"/>
                    </a:lnTo>
                    <a:lnTo>
                      <a:pt x="883475" y="1558404"/>
                    </a:lnTo>
                    <a:lnTo>
                      <a:pt x="845781" y="1538414"/>
                    </a:lnTo>
                    <a:lnTo>
                      <a:pt x="853909" y="1519250"/>
                    </a:lnTo>
                    <a:lnTo>
                      <a:pt x="854633" y="1510576"/>
                    </a:lnTo>
                    <a:lnTo>
                      <a:pt x="882053" y="1523060"/>
                    </a:lnTo>
                    <a:lnTo>
                      <a:pt x="928014" y="1530540"/>
                    </a:lnTo>
                    <a:lnTo>
                      <a:pt x="973734" y="1526095"/>
                    </a:lnTo>
                    <a:lnTo>
                      <a:pt x="1016850" y="1510245"/>
                    </a:lnTo>
                    <a:lnTo>
                      <a:pt x="1055001" y="1483537"/>
                    </a:lnTo>
                    <a:lnTo>
                      <a:pt x="1085837" y="1446517"/>
                    </a:lnTo>
                    <a:lnTo>
                      <a:pt x="1105789" y="1402676"/>
                    </a:lnTo>
                    <a:lnTo>
                      <a:pt x="1113282" y="1356715"/>
                    </a:lnTo>
                    <a:lnTo>
                      <a:pt x="1108824" y="1310995"/>
                    </a:lnTo>
                    <a:lnTo>
                      <a:pt x="1092974" y="1267879"/>
                    </a:lnTo>
                    <a:lnTo>
                      <a:pt x="1066279" y="1229728"/>
                    </a:lnTo>
                    <a:lnTo>
                      <a:pt x="1029246" y="1198905"/>
                    </a:lnTo>
                    <a:lnTo>
                      <a:pt x="1002804" y="1186878"/>
                    </a:lnTo>
                    <a:lnTo>
                      <a:pt x="1005306" y="1183868"/>
                    </a:lnTo>
                    <a:lnTo>
                      <a:pt x="1024356" y="1142022"/>
                    </a:lnTo>
                    <a:lnTo>
                      <a:pt x="1031506" y="1098143"/>
                    </a:lnTo>
                    <a:lnTo>
                      <a:pt x="1027252" y="1054506"/>
                    </a:lnTo>
                    <a:lnTo>
                      <a:pt x="1012126" y="1013358"/>
                    </a:lnTo>
                    <a:lnTo>
                      <a:pt x="986637" y="976947"/>
                    </a:lnTo>
                    <a:lnTo>
                      <a:pt x="951306" y="947534"/>
                    </a:lnTo>
                    <a:lnTo>
                      <a:pt x="941705" y="943165"/>
                    </a:lnTo>
                    <a:lnTo>
                      <a:pt x="942619" y="942073"/>
                    </a:lnTo>
                    <a:lnTo>
                      <a:pt x="962507" y="898359"/>
                    </a:lnTo>
                    <a:lnTo>
                      <a:pt x="969975" y="852538"/>
                    </a:lnTo>
                    <a:lnTo>
                      <a:pt x="965530" y="806970"/>
                    </a:lnTo>
                    <a:lnTo>
                      <a:pt x="963320" y="800989"/>
                    </a:lnTo>
                    <a:lnTo>
                      <a:pt x="975220" y="800912"/>
                    </a:lnTo>
                    <a:lnTo>
                      <a:pt x="1019581" y="790778"/>
                    </a:lnTo>
                    <a:lnTo>
                      <a:pt x="1060856" y="771156"/>
                    </a:lnTo>
                    <a:lnTo>
                      <a:pt x="1097356" y="742442"/>
                    </a:lnTo>
                    <a:lnTo>
                      <a:pt x="1127328" y="705015"/>
                    </a:lnTo>
                    <a:lnTo>
                      <a:pt x="1148016" y="661758"/>
                    </a:lnTo>
                    <a:lnTo>
                      <a:pt x="1158036" y="616419"/>
                    </a:lnTo>
                    <a:lnTo>
                      <a:pt x="1157782" y="570712"/>
                    </a:lnTo>
                    <a:lnTo>
                      <a:pt x="1147648" y="526351"/>
                    </a:lnTo>
                    <a:lnTo>
                      <a:pt x="1128026" y="485076"/>
                    </a:lnTo>
                    <a:lnTo>
                      <a:pt x="1099312" y="448576"/>
                    </a:lnTo>
                    <a:lnTo>
                      <a:pt x="1061885" y="418604"/>
                    </a:lnTo>
                    <a:lnTo>
                      <a:pt x="1018628" y="397916"/>
                    </a:lnTo>
                    <a:lnTo>
                      <a:pt x="990219" y="391642"/>
                    </a:lnTo>
                    <a:lnTo>
                      <a:pt x="983780" y="363423"/>
                    </a:lnTo>
                    <a:lnTo>
                      <a:pt x="977849" y="353377"/>
                    </a:lnTo>
                    <a:lnTo>
                      <a:pt x="1013333" y="359143"/>
                    </a:lnTo>
                    <a:lnTo>
                      <a:pt x="1059065" y="354698"/>
                    </a:lnTo>
                    <a:lnTo>
                      <a:pt x="1102182" y="338848"/>
                    </a:lnTo>
                    <a:lnTo>
                      <a:pt x="1140333" y="312140"/>
                    </a:lnTo>
                    <a:lnTo>
                      <a:pt x="1171168" y="275107"/>
                    </a:lnTo>
                    <a:lnTo>
                      <a:pt x="1191133" y="231254"/>
                    </a:lnTo>
                    <a:lnTo>
                      <a:pt x="1198626" y="185293"/>
                    </a:lnTo>
                    <a:close/>
                  </a:path>
                </a:pathLst>
              </a:custGeom>
              <a:solidFill>
                <a:srgbClr val="FFFFFF"/>
              </a:solidFill>
            </p:spPr>
            <p:txBody>
              <a:bodyPr wrap="square" lIns="0" tIns="0" rIns="0" bIns="0" rtlCol="0"/>
              <a:lstStyle/>
              <a:p>
                <a:endParaRPr/>
              </a:p>
            </p:txBody>
          </p:sp>
        </p:grpSp>
        <p:grpSp>
          <p:nvGrpSpPr>
            <p:cNvPr id="61" name="object 61"/>
            <p:cNvGrpSpPr/>
            <p:nvPr/>
          </p:nvGrpSpPr>
          <p:grpSpPr>
            <a:xfrm>
              <a:off x="17214139" y="83862"/>
              <a:ext cx="1282065" cy="2016125"/>
              <a:chOff x="17214139" y="83862"/>
              <a:chExt cx="1282065" cy="2016125"/>
            </a:xfrm>
          </p:grpSpPr>
          <p:sp>
            <p:nvSpPr>
              <p:cNvPr id="62" name="object 62"/>
              <p:cNvSpPr/>
              <p:nvPr/>
            </p:nvSpPr>
            <p:spPr>
              <a:xfrm>
                <a:off x="17214139" y="817998"/>
                <a:ext cx="1282065" cy="1282065"/>
              </a:xfrm>
              <a:custGeom>
                <a:avLst/>
                <a:gdLst/>
                <a:ahLst/>
                <a:cxnLst/>
                <a:rect l="l" t="t" r="r" b="b"/>
                <a:pathLst>
                  <a:path w="1282065" h="1282064">
                    <a:moveTo>
                      <a:pt x="640755" y="0"/>
                    </a:moveTo>
                    <a:lnTo>
                      <a:pt x="592934" y="1757"/>
                    </a:lnTo>
                    <a:lnTo>
                      <a:pt x="546068" y="6947"/>
                    </a:lnTo>
                    <a:lnTo>
                      <a:pt x="500280" y="15445"/>
                    </a:lnTo>
                    <a:lnTo>
                      <a:pt x="455694" y="27128"/>
                    </a:lnTo>
                    <a:lnTo>
                      <a:pt x="412435" y="41872"/>
                    </a:lnTo>
                    <a:lnTo>
                      <a:pt x="370626" y="59552"/>
                    </a:lnTo>
                    <a:lnTo>
                      <a:pt x="330392" y="80045"/>
                    </a:lnTo>
                    <a:lnTo>
                      <a:pt x="291855" y="103228"/>
                    </a:lnTo>
                    <a:lnTo>
                      <a:pt x="255140" y="128975"/>
                    </a:lnTo>
                    <a:lnTo>
                      <a:pt x="220370" y="157164"/>
                    </a:lnTo>
                    <a:lnTo>
                      <a:pt x="187670" y="187670"/>
                    </a:lnTo>
                    <a:lnTo>
                      <a:pt x="157164" y="220370"/>
                    </a:lnTo>
                    <a:lnTo>
                      <a:pt x="128975" y="255140"/>
                    </a:lnTo>
                    <a:lnTo>
                      <a:pt x="103228" y="291855"/>
                    </a:lnTo>
                    <a:lnTo>
                      <a:pt x="80045" y="330392"/>
                    </a:lnTo>
                    <a:lnTo>
                      <a:pt x="59552" y="370626"/>
                    </a:lnTo>
                    <a:lnTo>
                      <a:pt x="41872" y="412435"/>
                    </a:lnTo>
                    <a:lnTo>
                      <a:pt x="27128" y="455694"/>
                    </a:lnTo>
                    <a:lnTo>
                      <a:pt x="15445" y="500280"/>
                    </a:lnTo>
                    <a:lnTo>
                      <a:pt x="6947" y="546068"/>
                    </a:lnTo>
                    <a:lnTo>
                      <a:pt x="1757" y="592934"/>
                    </a:lnTo>
                    <a:lnTo>
                      <a:pt x="0" y="640755"/>
                    </a:lnTo>
                    <a:lnTo>
                      <a:pt x="1757" y="688576"/>
                    </a:lnTo>
                    <a:lnTo>
                      <a:pt x="6947" y="735442"/>
                    </a:lnTo>
                    <a:lnTo>
                      <a:pt x="15445" y="781230"/>
                    </a:lnTo>
                    <a:lnTo>
                      <a:pt x="27128" y="825815"/>
                    </a:lnTo>
                    <a:lnTo>
                      <a:pt x="41872" y="869074"/>
                    </a:lnTo>
                    <a:lnTo>
                      <a:pt x="59552" y="910883"/>
                    </a:lnTo>
                    <a:lnTo>
                      <a:pt x="80045" y="951118"/>
                    </a:lnTo>
                    <a:lnTo>
                      <a:pt x="103228" y="989655"/>
                    </a:lnTo>
                    <a:lnTo>
                      <a:pt x="128975" y="1026370"/>
                    </a:lnTo>
                    <a:lnTo>
                      <a:pt x="157164" y="1061140"/>
                    </a:lnTo>
                    <a:lnTo>
                      <a:pt x="187670" y="1093839"/>
                    </a:lnTo>
                    <a:lnTo>
                      <a:pt x="220370" y="1124345"/>
                    </a:lnTo>
                    <a:lnTo>
                      <a:pt x="255140" y="1152534"/>
                    </a:lnTo>
                    <a:lnTo>
                      <a:pt x="291855" y="1178282"/>
                    </a:lnTo>
                    <a:lnTo>
                      <a:pt x="330392" y="1201464"/>
                    </a:lnTo>
                    <a:lnTo>
                      <a:pt x="370626" y="1221958"/>
                    </a:lnTo>
                    <a:lnTo>
                      <a:pt x="412435" y="1239638"/>
                    </a:lnTo>
                    <a:lnTo>
                      <a:pt x="455694" y="1254382"/>
                    </a:lnTo>
                    <a:lnTo>
                      <a:pt x="500280" y="1266065"/>
                    </a:lnTo>
                    <a:lnTo>
                      <a:pt x="546068" y="1274563"/>
                    </a:lnTo>
                    <a:lnTo>
                      <a:pt x="592934" y="1279753"/>
                    </a:lnTo>
                    <a:lnTo>
                      <a:pt x="640755" y="1281510"/>
                    </a:lnTo>
                    <a:lnTo>
                      <a:pt x="688575" y="1279753"/>
                    </a:lnTo>
                    <a:lnTo>
                      <a:pt x="735440" y="1274563"/>
                    </a:lnTo>
                    <a:lnTo>
                      <a:pt x="781227" y="1266065"/>
                    </a:lnTo>
                    <a:lnTo>
                      <a:pt x="825812" y="1254382"/>
                    </a:lnTo>
                    <a:lnTo>
                      <a:pt x="869070" y="1239638"/>
                    </a:lnTo>
                    <a:lnTo>
                      <a:pt x="910879" y="1221958"/>
                    </a:lnTo>
                    <a:lnTo>
                      <a:pt x="951114" y="1201464"/>
                    </a:lnTo>
                    <a:lnTo>
                      <a:pt x="989650" y="1178282"/>
                    </a:lnTo>
                    <a:lnTo>
                      <a:pt x="1026366" y="1152534"/>
                    </a:lnTo>
                    <a:lnTo>
                      <a:pt x="1061135" y="1124345"/>
                    </a:lnTo>
                    <a:lnTo>
                      <a:pt x="1093835" y="1093839"/>
                    </a:lnTo>
                    <a:lnTo>
                      <a:pt x="1124342" y="1061140"/>
                    </a:lnTo>
                    <a:lnTo>
                      <a:pt x="1152531" y="1026370"/>
                    </a:lnTo>
                    <a:lnTo>
                      <a:pt x="1178279" y="989655"/>
                    </a:lnTo>
                    <a:lnTo>
                      <a:pt x="1201462" y="951118"/>
                    </a:lnTo>
                    <a:lnTo>
                      <a:pt x="1221956" y="910883"/>
                    </a:lnTo>
                    <a:lnTo>
                      <a:pt x="1239637" y="869074"/>
                    </a:lnTo>
                    <a:lnTo>
                      <a:pt x="1254381" y="825815"/>
                    </a:lnTo>
                    <a:lnTo>
                      <a:pt x="1266064" y="781230"/>
                    </a:lnTo>
                    <a:lnTo>
                      <a:pt x="1274563" y="735442"/>
                    </a:lnTo>
                    <a:lnTo>
                      <a:pt x="1279753" y="688576"/>
                    </a:lnTo>
                    <a:lnTo>
                      <a:pt x="1281510" y="640755"/>
                    </a:lnTo>
                    <a:lnTo>
                      <a:pt x="1279753" y="592934"/>
                    </a:lnTo>
                    <a:lnTo>
                      <a:pt x="1274563" y="546068"/>
                    </a:lnTo>
                    <a:lnTo>
                      <a:pt x="1266064" y="500280"/>
                    </a:lnTo>
                    <a:lnTo>
                      <a:pt x="1254381" y="455694"/>
                    </a:lnTo>
                    <a:lnTo>
                      <a:pt x="1239637" y="412435"/>
                    </a:lnTo>
                    <a:lnTo>
                      <a:pt x="1221956" y="370626"/>
                    </a:lnTo>
                    <a:lnTo>
                      <a:pt x="1201462" y="330392"/>
                    </a:lnTo>
                    <a:lnTo>
                      <a:pt x="1178279" y="291855"/>
                    </a:lnTo>
                    <a:lnTo>
                      <a:pt x="1152531" y="255140"/>
                    </a:lnTo>
                    <a:lnTo>
                      <a:pt x="1124342" y="220370"/>
                    </a:lnTo>
                    <a:lnTo>
                      <a:pt x="1093835" y="187670"/>
                    </a:lnTo>
                    <a:lnTo>
                      <a:pt x="1061135" y="157164"/>
                    </a:lnTo>
                    <a:lnTo>
                      <a:pt x="1026366" y="128975"/>
                    </a:lnTo>
                    <a:lnTo>
                      <a:pt x="989650" y="103228"/>
                    </a:lnTo>
                    <a:lnTo>
                      <a:pt x="951114" y="80045"/>
                    </a:lnTo>
                    <a:lnTo>
                      <a:pt x="910879" y="59552"/>
                    </a:lnTo>
                    <a:lnTo>
                      <a:pt x="869070" y="41872"/>
                    </a:lnTo>
                    <a:lnTo>
                      <a:pt x="825812" y="27128"/>
                    </a:lnTo>
                    <a:lnTo>
                      <a:pt x="781227" y="15445"/>
                    </a:lnTo>
                    <a:lnTo>
                      <a:pt x="735440" y="6947"/>
                    </a:lnTo>
                    <a:lnTo>
                      <a:pt x="688575" y="1757"/>
                    </a:lnTo>
                    <a:lnTo>
                      <a:pt x="640755" y="0"/>
                    </a:lnTo>
                    <a:close/>
                  </a:path>
                </a:pathLst>
              </a:custGeom>
              <a:solidFill>
                <a:srgbClr val="BB4E0E"/>
              </a:solidFill>
            </p:spPr>
            <p:txBody>
              <a:bodyPr wrap="square" lIns="0" tIns="0" rIns="0" bIns="0" rtlCol="0"/>
              <a:lstStyle/>
              <a:p>
                <a:endParaRPr/>
              </a:p>
            </p:txBody>
          </p:sp>
          <p:sp>
            <p:nvSpPr>
              <p:cNvPr id="63" name="object 63"/>
              <p:cNvSpPr/>
              <p:nvPr/>
            </p:nvSpPr>
            <p:spPr>
              <a:xfrm>
                <a:off x="17320946" y="1012881"/>
                <a:ext cx="951865" cy="569595"/>
              </a:xfrm>
              <a:custGeom>
                <a:avLst/>
                <a:gdLst/>
                <a:ahLst/>
                <a:cxnLst/>
                <a:rect l="l" t="t" r="r" b="b"/>
                <a:pathLst>
                  <a:path w="951865" h="569594">
                    <a:moveTo>
                      <a:pt x="527773" y="259448"/>
                    </a:moveTo>
                    <a:lnTo>
                      <a:pt x="516394" y="233375"/>
                    </a:lnTo>
                    <a:lnTo>
                      <a:pt x="497497" y="209080"/>
                    </a:lnTo>
                    <a:lnTo>
                      <a:pt x="480174" y="189331"/>
                    </a:lnTo>
                    <a:lnTo>
                      <a:pt x="470458" y="175336"/>
                    </a:lnTo>
                    <a:lnTo>
                      <a:pt x="462559" y="159486"/>
                    </a:lnTo>
                    <a:lnTo>
                      <a:pt x="457098" y="142659"/>
                    </a:lnTo>
                    <a:lnTo>
                      <a:pt x="454685" y="125768"/>
                    </a:lnTo>
                    <a:lnTo>
                      <a:pt x="455091" y="90309"/>
                    </a:lnTo>
                    <a:lnTo>
                      <a:pt x="453339" y="52362"/>
                    </a:lnTo>
                    <a:lnTo>
                      <a:pt x="441071" y="20383"/>
                    </a:lnTo>
                    <a:lnTo>
                      <a:pt x="409943" y="2870"/>
                    </a:lnTo>
                    <a:lnTo>
                      <a:pt x="370725" y="0"/>
                    </a:lnTo>
                    <a:lnTo>
                      <a:pt x="330415" y="3035"/>
                    </a:lnTo>
                    <a:lnTo>
                      <a:pt x="290461" y="9740"/>
                    </a:lnTo>
                    <a:lnTo>
                      <a:pt x="252323" y="17856"/>
                    </a:lnTo>
                    <a:lnTo>
                      <a:pt x="211899" y="30670"/>
                    </a:lnTo>
                    <a:lnTo>
                      <a:pt x="174777" y="49390"/>
                    </a:lnTo>
                    <a:lnTo>
                      <a:pt x="139814" y="72428"/>
                    </a:lnTo>
                    <a:lnTo>
                      <a:pt x="105816" y="98209"/>
                    </a:lnTo>
                    <a:lnTo>
                      <a:pt x="72402" y="131127"/>
                    </a:lnTo>
                    <a:lnTo>
                      <a:pt x="45770" y="169621"/>
                    </a:lnTo>
                    <a:lnTo>
                      <a:pt x="39420" y="179006"/>
                    </a:lnTo>
                    <a:lnTo>
                      <a:pt x="17183" y="218262"/>
                    </a:lnTo>
                    <a:lnTo>
                      <a:pt x="13474" y="240411"/>
                    </a:lnTo>
                    <a:lnTo>
                      <a:pt x="11239" y="251447"/>
                    </a:lnTo>
                    <a:lnTo>
                      <a:pt x="3302" y="299986"/>
                    </a:lnTo>
                    <a:lnTo>
                      <a:pt x="1917" y="344576"/>
                    </a:lnTo>
                    <a:lnTo>
                      <a:pt x="1320" y="368236"/>
                    </a:lnTo>
                    <a:lnTo>
                      <a:pt x="304" y="392468"/>
                    </a:lnTo>
                    <a:lnTo>
                      <a:pt x="0" y="416623"/>
                    </a:lnTo>
                    <a:lnTo>
                      <a:pt x="1562" y="440067"/>
                    </a:lnTo>
                    <a:lnTo>
                      <a:pt x="16344" y="481342"/>
                    </a:lnTo>
                    <a:lnTo>
                      <a:pt x="45250" y="511340"/>
                    </a:lnTo>
                    <a:lnTo>
                      <a:pt x="82956" y="532091"/>
                    </a:lnTo>
                    <a:lnTo>
                      <a:pt x="124142" y="545630"/>
                    </a:lnTo>
                    <a:lnTo>
                      <a:pt x="141211" y="550506"/>
                    </a:lnTo>
                    <a:lnTo>
                      <a:pt x="158000" y="555739"/>
                    </a:lnTo>
                    <a:lnTo>
                      <a:pt x="174929" y="560590"/>
                    </a:lnTo>
                    <a:lnTo>
                      <a:pt x="192405" y="564299"/>
                    </a:lnTo>
                    <a:lnTo>
                      <a:pt x="201930" y="565340"/>
                    </a:lnTo>
                    <a:lnTo>
                      <a:pt x="220878" y="566331"/>
                    </a:lnTo>
                    <a:lnTo>
                      <a:pt x="246761" y="569366"/>
                    </a:lnTo>
                    <a:lnTo>
                      <a:pt x="295783" y="558939"/>
                    </a:lnTo>
                    <a:lnTo>
                      <a:pt x="329539" y="528472"/>
                    </a:lnTo>
                    <a:lnTo>
                      <a:pt x="349199" y="489394"/>
                    </a:lnTo>
                    <a:lnTo>
                      <a:pt x="363613" y="446620"/>
                    </a:lnTo>
                    <a:lnTo>
                      <a:pt x="381635" y="405028"/>
                    </a:lnTo>
                    <a:lnTo>
                      <a:pt x="424408" y="350608"/>
                    </a:lnTo>
                    <a:lnTo>
                      <a:pt x="481685" y="311912"/>
                    </a:lnTo>
                    <a:lnTo>
                      <a:pt x="493115" y="306692"/>
                    </a:lnTo>
                    <a:lnTo>
                      <a:pt x="504202" y="300761"/>
                    </a:lnTo>
                    <a:lnTo>
                      <a:pt x="514235" y="293560"/>
                    </a:lnTo>
                    <a:lnTo>
                      <a:pt x="522516" y="284492"/>
                    </a:lnTo>
                    <a:lnTo>
                      <a:pt x="527773" y="259448"/>
                    </a:lnTo>
                    <a:close/>
                  </a:path>
                  <a:path w="951865" h="569594">
                    <a:moveTo>
                      <a:pt x="951572" y="354063"/>
                    </a:moveTo>
                    <a:lnTo>
                      <a:pt x="936574" y="302399"/>
                    </a:lnTo>
                    <a:lnTo>
                      <a:pt x="893572" y="268274"/>
                    </a:lnTo>
                    <a:lnTo>
                      <a:pt x="845337" y="252476"/>
                    </a:lnTo>
                    <a:lnTo>
                      <a:pt x="800417" y="249999"/>
                    </a:lnTo>
                    <a:lnTo>
                      <a:pt x="756361" y="259715"/>
                    </a:lnTo>
                    <a:lnTo>
                      <a:pt x="710692" y="280504"/>
                    </a:lnTo>
                    <a:lnTo>
                      <a:pt x="690092" y="293204"/>
                    </a:lnTo>
                    <a:lnTo>
                      <a:pt x="670166" y="307416"/>
                    </a:lnTo>
                    <a:lnTo>
                      <a:pt x="650443" y="322021"/>
                    </a:lnTo>
                    <a:lnTo>
                      <a:pt x="630478" y="335876"/>
                    </a:lnTo>
                    <a:lnTo>
                      <a:pt x="607783" y="354330"/>
                    </a:lnTo>
                    <a:lnTo>
                      <a:pt x="587641" y="378764"/>
                    </a:lnTo>
                    <a:lnTo>
                      <a:pt x="574116" y="406742"/>
                    </a:lnTo>
                    <a:lnTo>
                      <a:pt x="571258" y="435876"/>
                    </a:lnTo>
                    <a:lnTo>
                      <a:pt x="583641" y="465201"/>
                    </a:lnTo>
                    <a:lnTo>
                      <a:pt x="608012" y="485076"/>
                    </a:lnTo>
                    <a:lnTo>
                      <a:pt x="638759" y="496379"/>
                    </a:lnTo>
                    <a:lnTo>
                      <a:pt x="670293" y="499973"/>
                    </a:lnTo>
                    <a:lnTo>
                      <a:pt x="690524" y="499351"/>
                    </a:lnTo>
                    <a:lnTo>
                      <a:pt x="710768" y="497662"/>
                    </a:lnTo>
                    <a:lnTo>
                      <a:pt x="731012" y="495185"/>
                    </a:lnTo>
                    <a:lnTo>
                      <a:pt x="751205" y="492239"/>
                    </a:lnTo>
                    <a:lnTo>
                      <a:pt x="786536" y="486816"/>
                    </a:lnTo>
                    <a:lnTo>
                      <a:pt x="798220" y="485178"/>
                    </a:lnTo>
                    <a:lnTo>
                      <a:pt x="851890" y="472884"/>
                    </a:lnTo>
                    <a:lnTo>
                      <a:pt x="898867" y="443547"/>
                    </a:lnTo>
                    <a:lnTo>
                      <a:pt x="935101" y="403733"/>
                    </a:lnTo>
                    <a:lnTo>
                      <a:pt x="946785" y="380517"/>
                    </a:lnTo>
                    <a:lnTo>
                      <a:pt x="951572" y="354063"/>
                    </a:lnTo>
                    <a:close/>
                  </a:path>
                </a:pathLst>
              </a:custGeom>
              <a:solidFill>
                <a:srgbClr val="DECCAA"/>
              </a:solidFill>
            </p:spPr>
            <p:txBody>
              <a:bodyPr wrap="square" lIns="0" tIns="0" rIns="0" bIns="0" rtlCol="0"/>
              <a:lstStyle/>
              <a:p>
                <a:endParaRPr/>
              </a:p>
            </p:txBody>
          </p:sp>
          <p:pic>
            <p:nvPicPr>
              <p:cNvPr id="64" name="object 64"/>
              <p:cNvPicPr/>
              <p:nvPr/>
            </p:nvPicPr>
            <p:blipFill>
              <a:blip r:embed="rId22" cstate="print"/>
              <a:stretch>
                <a:fillRect/>
              </a:stretch>
            </p:blipFill>
            <p:spPr>
              <a:xfrm>
                <a:off x="17902918" y="1051811"/>
                <a:ext cx="172834" cy="139587"/>
              </a:xfrm>
              <a:prstGeom prst="rect">
                <a:avLst/>
              </a:prstGeom>
            </p:spPr>
          </p:pic>
          <p:pic>
            <p:nvPicPr>
              <p:cNvPr id="65" name="object 65"/>
              <p:cNvPicPr/>
              <p:nvPr/>
            </p:nvPicPr>
            <p:blipFill>
              <a:blip r:embed="rId23" cstate="print"/>
              <a:stretch>
                <a:fillRect/>
              </a:stretch>
            </p:blipFill>
            <p:spPr>
              <a:xfrm>
                <a:off x="17830572" y="1848642"/>
                <a:ext cx="143198" cy="118850"/>
              </a:xfrm>
              <a:prstGeom prst="rect">
                <a:avLst/>
              </a:prstGeom>
            </p:spPr>
          </p:pic>
          <p:sp>
            <p:nvSpPr>
              <p:cNvPr id="66" name="object 66"/>
              <p:cNvSpPr/>
              <p:nvPr/>
            </p:nvSpPr>
            <p:spPr>
              <a:xfrm>
                <a:off x="17391158" y="1652180"/>
                <a:ext cx="283845" cy="227329"/>
              </a:xfrm>
              <a:custGeom>
                <a:avLst/>
                <a:gdLst/>
                <a:ahLst/>
                <a:cxnLst/>
                <a:rect l="l" t="t" r="r" b="b"/>
                <a:pathLst>
                  <a:path w="283844" h="227330">
                    <a:moveTo>
                      <a:pt x="67235" y="0"/>
                    </a:moveTo>
                    <a:lnTo>
                      <a:pt x="38030" y="2320"/>
                    </a:lnTo>
                    <a:lnTo>
                      <a:pt x="13512" y="15591"/>
                    </a:lnTo>
                    <a:lnTo>
                      <a:pt x="0" y="37468"/>
                    </a:lnTo>
                    <a:lnTo>
                      <a:pt x="3813" y="65610"/>
                    </a:lnTo>
                    <a:lnTo>
                      <a:pt x="52459" y="128418"/>
                    </a:lnTo>
                    <a:lnTo>
                      <a:pt x="89479" y="161651"/>
                    </a:lnTo>
                    <a:lnTo>
                      <a:pt x="130879" y="191492"/>
                    </a:lnTo>
                    <a:lnTo>
                      <a:pt x="173594" y="214485"/>
                    </a:lnTo>
                    <a:lnTo>
                      <a:pt x="214562" y="227173"/>
                    </a:lnTo>
                    <a:lnTo>
                      <a:pt x="250717" y="226097"/>
                    </a:lnTo>
                    <a:lnTo>
                      <a:pt x="279847" y="179790"/>
                    </a:lnTo>
                    <a:lnTo>
                      <a:pt x="283354" y="155031"/>
                    </a:lnTo>
                    <a:lnTo>
                      <a:pt x="283250" y="150749"/>
                    </a:lnTo>
                    <a:lnTo>
                      <a:pt x="266212" y="105929"/>
                    </a:lnTo>
                    <a:lnTo>
                      <a:pt x="235801" y="75262"/>
                    </a:lnTo>
                    <a:lnTo>
                      <a:pt x="197663" y="52271"/>
                    </a:lnTo>
                    <a:lnTo>
                      <a:pt x="113849" y="13732"/>
                    </a:lnTo>
                    <a:lnTo>
                      <a:pt x="67235" y="0"/>
                    </a:lnTo>
                    <a:close/>
                  </a:path>
                </a:pathLst>
              </a:custGeom>
              <a:solidFill>
                <a:srgbClr val="DECCAA"/>
              </a:solidFill>
            </p:spPr>
            <p:txBody>
              <a:bodyPr wrap="square" lIns="0" tIns="0" rIns="0" bIns="0" rtlCol="0"/>
              <a:lstStyle/>
              <a:p>
                <a:endParaRPr/>
              </a:p>
            </p:txBody>
          </p:sp>
          <p:sp>
            <p:nvSpPr>
              <p:cNvPr id="67" name="object 67"/>
              <p:cNvSpPr/>
              <p:nvPr/>
            </p:nvSpPr>
            <p:spPr>
              <a:xfrm>
                <a:off x="17582795" y="214940"/>
                <a:ext cx="563880" cy="524510"/>
              </a:xfrm>
              <a:custGeom>
                <a:avLst/>
                <a:gdLst/>
                <a:ahLst/>
                <a:cxnLst/>
                <a:rect l="l" t="t" r="r" b="b"/>
                <a:pathLst>
                  <a:path w="563880" h="524510">
                    <a:moveTo>
                      <a:pt x="563613" y="312940"/>
                    </a:moveTo>
                    <a:lnTo>
                      <a:pt x="557885" y="270344"/>
                    </a:lnTo>
                    <a:lnTo>
                      <a:pt x="541464" y="230670"/>
                    </a:lnTo>
                    <a:lnTo>
                      <a:pt x="515480" y="194767"/>
                    </a:lnTo>
                    <a:lnTo>
                      <a:pt x="481063" y="163487"/>
                    </a:lnTo>
                    <a:lnTo>
                      <a:pt x="439356" y="137680"/>
                    </a:lnTo>
                    <a:lnTo>
                      <a:pt x="391490" y="118198"/>
                    </a:lnTo>
                    <a:lnTo>
                      <a:pt x="338594" y="105879"/>
                    </a:lnTo>
                    <a:lnTo>
                      <a:pt x="298183" y="102831"/>
                    </a:lnTo>
                    <a:lnTo>
                      <a:pt x="298183" y="0"/>
                    </a:lnTo>
                    <a:lnTo>
                      <a:pt x="265404" y="0"/>
                    </a:lnTo>
                    <a:lnTo>
                      <a:pt x="265404" y="102831"/>
                    </a:lnTo>
                    <a:lnTo>
                      <a:pt x="225005" y="105879"/>
                    </a:lnTo>
                    <a:lnTo>
                      <a:pt x="172110" y="118198"/>
                    </a:lnTo>
                    <a:lnTo>
                      <a:pt x="124244" y="137680"/>
                    </a:lnTo>
                    <a:lnTo>
                      <a:pt x="82537" y="163487"/>
                    </a:lnTo>
                    <a:lnTo>
                      <a:pt x="48120" y="194767"/>
                    </a:lnTo>
                    <a:lnTo>
                      <a:pt x="22136" y="230670"/>
                    </a:lnTo>
                    <a:lnTo>
                      <a:pt x="5715" y="270344"/>
                    </a:lnTo>
                    <a:lnTo>
                      <a:pt x="0" y="312940"/>
                    </a:lnTo>
                    <a:lnTo>
                      <a:pt x="5715" y="355536"/>
                    </a:lnTo>
                    <a:lnTo>
                      <a:pt x="22136" y="395211"/>
                    </a:lnTo>
                    <a:lnTo>
                      <a:pt x="48120" y="431114"/>
                    </a:lnTo>
                    <a:lnTo>
                      <a:pt x="82537" y="462394"/>
                    </a:lnTo>
                    <a:lnTo>
                      <a:pt x="124244" y="488200"/>
                    </a:lnTo>
                    <a:lnTo>
                      <a:pt x="172110" y="507682"/>
                    </a:lnTo>
                    <a:lnTo>
                      <a:pt x="225005" y="520001"/>
                    </a:lnTo>
                    <a:lnTo>
                      <a:pt x="281800" y="524294"/>
                    </a:lnTo>
                    <a:lnTo>
                      <a:pt x="338594" y="520001"/>
                    </a:lnTo>
                    <a:lnTo>
                      <a:pt x="391490" y="507682"/>
                    </a:lnTo>
                    <a:lnTo>
                      <a:pt x="439356" y="488200"/>
                    </a:lnTo>
                    <a:lnTo>
                      <a:pt x="481063" y="462394"/>
                    </a:lnTo>
                    <a:lnTo>
                      <a:pt x="515480" y="431114"/>
                    </a:lnTo>
                    <a:lnTo>
                      <a:pt x="541464" y="395211"/>
                    </a:lnTo>
                    <a:lnTo>
                      <a:pt x="557885" y="355536"/>
                    </a:lnTo>
                    <a:lnTo>
                      <a:pt x="563613" y="312940"/>
                    </a:lnTo>
                    <a:close/>
                  </a:path>
                </a:pathLst>
              </a:custGeom>
              <a:solidFill>
                <a:srgbClr val="F3BD23"/>
              </a:solidFill>
            </p:spPr>
            <p:txBody>
              <a:bodyPr wrap="square" lIns="0" tIns="0" rIns="0" bIns="0" rtlCol="0"/>
              <a:lstStyle/>
              <a:p>
                <a:endParaRPr/>
              </a:p>
            </p:txBody>
          </p:sp>
          <p:sp>
            <p:nvSpPr>
              <p:cNvPr id="68" name="object 68"/>
              <p:cNvSpPr/>
              <p:nvPr/>
            </p:nvSpPr>
            <p:spPr>
              <a:xfrm>
                <a:off x="17713770" y="547756"/>
                <a:ext cx="288925" cy="62230"/>
              </a:xfrm>
              <a:custGeom>
                <a:avLst/>
                <a:gdLst/>
                <a:ahLst/>
                <a:cxnLst/>
                <a:rect l="l" t="t" r="r" b="b"/>
                <a:pathLst>
                  <a:path w="288925" h="62229">
                    <a:moveTo>
                      <a:pt x="55676" y="33489"/>
                    </a:moveTo>
                    <a:lnTo>
                      <a:pt x="53098" y="21704"/>
                    </a:lnTo>
                    <a:lnTo>
                      <a:pt x="46786" y="10795"/>
                    </a:lnTo>
                    <a:lnTo>
                      <a:pt x="37680" y="2857"/>
                    </a:lnTo>
                    <a:lnTo>
                      <a:pt x="26733" y="0"/>
                    </a:lnTo>
                    <a:lnTo>
                      <a:pt x="16002" y="3543"/>
                    </a:lnTo>
                    <a:lnTo>
                      <a:pt x="7416" y="12039"/>
                    </a:lnTo>
                    <a:lnTo>
                      <a:pt x="1803" y="23342"/>
                    </a:lnTo>
                    <a:lnTo>
                      <a:pt x="0" y="35267"/>
                    </a:lnTo>
                    <a:lnTo>
                      <a:pt x="2527" y="46037"/>
                    </a:lnTo>
                    <a:lnTo>
                      <a:pt x="8775" y="54686"/>
                    </a:lnTo>
                    <a:lnTo>
                      <a:pt x="17818" y="60375"/>
                    </a:lnTo>
                    <a:lnTo>
                      <a:pt x="28714" y="62217"/>
                    </a:lnTo>
                    <a:lnTo>
                      <a:pt x="39484" y="59690"/>
                    </a:lnTo>
                    <a:lnTo>
                      <a:pt x="48145" y="53441"/>
                    </a:lnTo>
                    <a:lnTo>
                      <a:pt x="53835" y="44399"/>
                    </a:lnTo>
                    <a:lnTo>
                      <a:pt x="55676" y="33489"/>
                    </a:lnTo>
                    <a:close/>
                  </a:path>
                  <a:path w="288925" h="62229">
                    <a:moveTo>
                      <a:pt x="288328" y="33489"/>
                    </a:moveTo>
                    <a:lnTo>
                      <a:pt x="285762" y="21704"/>
                    </a:lnTo>
                    <a:lnTo>
                      <a:pt x="279438" y="10795"/>
                    </a:lnTo>
                    <a:lnTo>
                      <a:pt x="270332" y="2857"/>
                    </a:lnTo>
                    <a:lnTo>
                      <a:pt x="259397" y="0"/>
                    </a:lnTo>
                    <a:lnTo>
                      <a:pt x="248653" y="3543"/>
                    </a:lnTo>
                    <a:lnTo>
                      <a:pt x="240068" y="12039"/>
                    </a:lnTo>
                    <a:lnTo>
                      <a:pt x="234467" y="23342"/>
                    </a:lnTo>
                    <a:lnTo>
                      <a:pt x="232651" y="35267"/>
                    </a:lnTo>
                    <a:lnTo>
                      <a:pt x="235178" y="46037"/>
                    </a:lnTo>
                    <a:lnTo>
                      <a:pt x="241427" y="54686"/>
                    </a:lnTo>
                    <a:lnTo>
                      <a:pt x="250469" y="60375"/>
                    </a:lnTo>
                    <a:lnTo>
                      <a:pt x="261378" y="62217"/>
                    </a:lnTo>
                    <a:lnTo>
                      <a:pt x="272135" y="59690"/>
                    </a:lnTo>
                    <a:lnTo>
                      <a:pt x="280797" y="53441"/>
                    </a:lnTo>
                    <a:lnTo>
                      <a:pt x="286486" y="44399"/>
                    </a:lnTo>
                    <a:lnTo>
                      <a:pt x="288328" y="33489"/>
                    </a:lnTo>
                    <a:close/>
                  </a:path>
                </a:pathLst>
              </a:custGeom>
              <a:solidFill>
                <a:srgbClr val="000000"/>
              </a:solidFill>
            </p:spPr>
            <p:txBody>
              <a:bodyPr wrap="square" lIns="0" tIns="0" rIns="0" bIns="0" rtlCol="0"/>
              <a:lstStyle/>
              <a:p>
                <a:endParaRPr/>
              </a:p>
            </p:txBody>
          </p:sp>
          <p:sp>
            <p:nvSpPr>
              <p:cNvPr id="69" name="object 69"/>
              <p:cNvSpPr/>
              <p:nvPr/>
            </p:nvSpPr>
            <p:spPr>
              <a:xfrm>
                <a:off x="17491368" y="643895"/>
                <a:ext cx="743585" cy="294005"/>
              </a:xfrm>
              <a:custGeom>
                <a:avLst/>
                <a:gdLst/>
                <a:ahLst/>
                <a:cxnLst/>
                <a:rect l="l" t="t" r="r" b="b"/>
                <a:pathLst>
                  <a:path w="743584" h="294005">
                    <a:moveTo>
                      <a:pt x="251701" y="26073"/>
                    </a:moveTo>
                    <a:lnTo>
                      <a:pt x="248335" y="15290"/>
                    </a:lnTo>
                    <a:lnTo>
                      <a:pt x="240830" y="6299"/>
                    </a:lnTo>
                    <a:lnTo>
                      <a:pt x="230428" y="927"/>
                    </a:lnTo>
                    <a:lnTo>
                      <a:pt x="219151" y="0"/>
                    </a:lnTo>
                    <a:lnTo>
                      <a:pt x="208356" y="3365"/>
                    </a:lnTo>
                    <a:lnTo>
                      <a:pt x="158902" y="71640"/>
                    </a:lnTo>
                    <a:lnTo>
                      <a:pt x="134848" y="124256"/>
                    </a:lnTo>
                    <a:lnTo>
                      <a:pt x="120789" y="197980"/>
                    </a:lnTo>
                    <a:lnTo>
                      <a:pt x="112623" y="211264"/>
                    </a:lnTo>
                    <a:lnTo>
                      <a:pt x="102781" y="220586"/>
                    </a:lnTo>
                    <a:lnTo>
                      <a:pt x="94322" y="226161"/>
                    </a:lnTo>
                    <a:lnTo>
                      <a:pt x="80835" y="231978"/>
                    </a:lnTo>
                    <a:lnTo>
                      <a:pt x="67233" y="234759"/>
                    </a:lnTo>
                    <a:lnTo>
                      <a:pt x="54762" y="234403"/>
                    </a:lnTo>
                    <a:lnTo>
                      <a:pt x="33629" y="226745"/>
                    </a:lnTo>
                    <a:lnTo>
                      <a:pt x="22326" y="227215"/>
                    </a:lnTo>
                    <a:lnTo>
                      <a:pt x="12039" y="231889"/>
                    </a:lnTo>
                    <a:lnTo>
                      <a:pt x="4038" y="240449"/>
                    </a:lnTo>
                    <a:lnTo>
                      <a:pt x="0" y="251434"/>
                    </a:lnTo>
                    <a:lnTo>
                      <a:pt x="469" y="262737"/>
                    </a:lnTo>
                    <a:lnTo>
                      <a:pt x="36664" y="290728"/>
                    </a:lnTo>
                    <a:lnTo>
                      <a:pt x="62445" y="293954"/>
                    </a:lnTo>
                    <a:lnTo>
                      <a:pt x="77673" y="292925"/>
                    </a:lnTo>
                    <a:lnTo>
                      <a:pt x="123101" y="277660"/>
                    </a:lnTo>
                    <a:lnTo>
                      <a:pt x="167233" y="236131"/>
                    </a:lnTo>
                    <a:lnTo>
                      <a:pt x="183172" y="180543"/>
                    </a:lnTo>
                    <a:lnTo>
                      <a:pt x="190461" y="143827"/>
                    </a:lnTo>
                    <a:lnTo>
                      <a:pt x="207797" y="105371"/>
                    </a:lnTo>
                    <a:lnTo>
                      <a:pt x="228384" y="71297"/>
                    </a:lnTo>
                    <a:lnTo>
                      <a:pt x="245414" y="47752"/>
                    </a:lnTo>
                    <a:lnTo>
                      <a:pt x="250774" y="37338"/>
                    </a:lnTo>
                    <a:lnTo>
                      <a:pt x="251701" y="26073"/>
                    </a:lnTo>
                    <a:close/>
                  </a:path>
                  <a:path w="743584" h="294005">
                    <a:moveTo>
                      <a:pt x="317525" y="40728"/>
                    </a:moveTo>
                    <a:lnTo>
                      <a:pt x="315544" y="29603"/>
                    </a:lnTo>
                    <a:lnTo>
                      <a:pt x="309537" y="20015"/>
                    </a:lnTo>
                    <a:lnTo>
                      <a:pt x="299974" y="13246"/>
                    </a:lnTo>
                    <a:lnTo>
                      <a:pt x="288544" y="10718"/>
                    </a:lnTo>
                    <a:lnTo>
                      <a:pt x="277406" y="12700"/>
                    </a:lnTo>
                    <a:lnTo>
                      <a:pt x="253352" y="47091"/>
                    </a:lnTo>
                    <a:lnTo>
                      <a:pt x="240868" y="83578"/>
                    </a:lnTo>
                    <a:lnTo>
                      <a:pt x="230555" y="128244"/>
                    </a:lnTo>
                    <a:lnTo>
                      <a:pt x="229349" y="171602"/>
                    </a:lnTo>
                    <a:lnTo>
                      <a:pt x="232752" y="181762"/>
                    </a:lnTo>
                    <a:lnTo>
                      <a:pt x="239293" y="189776"/>
                    </a:lnTo>
                    <a:lnTo>
                      <a:pt x="248145" y="195033"/>
                    </a:lnTo>
                    <a:lnTo>
                      <a:pt x="258495" y="196926"/>
                    </a:lnTo>
                    <a:lnTo>
                      <a:pt x="262712" y="196621"/>
                    </a:lnTo>
                    <a:lnTo>
                      <a:pt x="287731" y="163258"/>
                    </a:lnTo>
                    <a:lnTo>
                      <a:pt x="288582" y="138442"/>
                    </a:lnTo>
                    <a:lnTo>
                      <a:pt x="295186" y="108216"/>
                    </a:lnTo>
                    <a:lnTo>
                      <a:pt x="304876" y="77736"/>
                    </a:lnTo>
                    <a:lnTo>
                      <a:pt x="314998" y="52158"/>
                    </a:lnTo>
                    <a:lnTo>
                      <a:pt x="317525" y="40728"/>
                    </a:lnTo>
                    <a:close/>
                  </a:path>
                  <a:path w="743584" h="294005">
                    <a:moveTo>
                      <a:pt x="520382" y="171602"/>
                    </a:moveTo>
                    <a:lnTo>
                      <a:pt x="519176" y="128244"/>
                    </a:lnTo>
                    <a:lnTo>
                      <a:pt x="508876" y="83578"/>
                    </a:lnTo>
                    <a:lnTo>
                      <a:pt x="496392" y="47091"/>
                    </a:lnTo>
                    <a:lnTo>
                      <a:pt x="472325" y="12700"/>
                    </a:lnTo>
                    <a:lnTo>
                      <a:pt x="461200" y="10731"/>
                    </a:lnTo>
                    <a:lnTo>
                      <a:pt x="449770" y="13258"/>
                    </a:lnTo>
                    <a:lnTo>
                      <a:pt x="440220" y="20015"/>
                    </a:lnTo>
                    <a:lnTo>
                      <a:pt x="434200" y="29591"/>
                    </a:lnTo>
                    <a:lnTo>
                      <a:pt x="432219" y="40716"/>
                    </a:lnTo>
                    <a:lnTo>
                      <a:pt x="434733" y="52146"/>
                    </a:lnTo>
                    <a:lnTo>
                      <a:pt x="444855" y="77711"/>
                    </a:lnTo>
                    <a:lnTo>
                      <a:pt x="454545" y="108191"/>
                    </a:lnTo>
                    <a:lnTo>
                      <a:pt x="461149" y="138430"/>
                    </a:lnTo>
                    <a:lnTo>
                      <a:pt x="462000" y="163258"/>
                    </a:lnTo>
                    <a:lnTo>
                      <a:pt x="462673" y="174955"/>
                    </a:lnTo>
                    <a:lnTo>
                      <a:pt x="491236" y="196926"/>
                    </a:lnTo>
                    <a:lnTo>
                      <a:pt x="501586" y="195033"/>
                    </a:lnTo>
                    <a:lnTo>
                      <a:pt x="510438" y="189776"/>
                    </a:lnTo>
                    <a:lnTo>
                      <a:pt x="516978" y="181762"/>
                    </a:lnTo>
                    <a:lnTo>
                      <a:pt x="520382" y="171602"/>
                    </a:lnTo>
                    <a:close/>
                  </a:path>
                  <a:path w="743584" h="294005">
                    <a:moveTo>
                      <a:pt x="743178" y="251434"/>
                    </a:moveTo>
                    <a:lnTo>
                      <a:pt x="739140" y="240449"/>
                    </a:lnTo>
                    <a:lnTo>
                      <a:pt x="731151" y="231889"/>
                    </a:lnTo>
                    <a:lnTo>
                      <a:pt x="720852" y="227215"/>
                    </a:lnTo>
                    <a:lnTo>
                      <a:pt x="709561" y="226745"/>
                    </a:lnTo>
                    <a:lnTo>
                      <a:pt x="688416" y="234403"/>
                    </a:lnTo>
                    <a:lnTo>
                      <a:pt x="675944" y="234759"/>
                    </a:lnTo>
                    <a:lnTo>
                      <a:pt x="640410" y="220586"/>
                    </a:lnTo>
                    <a:lnTo>
                      <a:pt x="608330" y="124256"/>
                    </a:lnTo>
                    <a:lnTo>
                      <a:pt x="584288" y="71640"/>
                    </a:lnTo>
                    <a:lnTo>
                      <a:pt x="558800" y="31051"/>
                    </a:lnTo>
                    <a:lnTo>
                      <a:pt x="543801" y="10871"/>
                    </a:lnTo>
                    <a:lnTo>
                      <a:pt x="534822" y="3365"/>
                    </a:lnTo>
                    <a:lnTo>
                      <a:pt x="524040" y="0"/>
                    </a:lnTo>
                    <a:lnTo>
                      <a:pt x="512775" y="939"/>
                    </a:lnTo>
                    <a:lnTo>
                      <a:pt x="502386" y="6299"/>
                    </a:lnTo>
                    <a:lnTo>
                      <a:pt x="494868" y="15278"/>
                    </a:lnTo>
                    <a:lnTo>
                      <a:pt x="491502" y="26060"/>
                    </a:lnTo>
                    <a:lnTo>
                      <a:pt x="492417" y="37338"/>
                    </a:lnTo>
                    <a:lnTo>
                      <a:pt x="497776" y="47752"/>
                    </a:lnTo>
                    <a:lnTo>
                      <a:pt x="514794" y="71297"/>
                    </a:lnTo>
                    <a:lnTo>
                      <a:pt x="535381" y="105371"/>
                    </a:lnTo>
                    <a:lnTo>
                      <a:pt x="552716" y="143827"/>
                    </a:lnTo>
                    <a:lnTo>
                      <a:pt x="560006" y="180543"/>
                    </a:lnTo>
                    <a:lnTo>
                      <a:pt x="564108" y="209537"/>
                    </a:lnTo>
                    <a:lnTo>
                      <a:pt x="575945" y="236131"/>
                    </a:lnTo>
                    <a:lnTo>
                      <a:pt x="620077" y="277660"/>
                    </a:lnTo>
                    <a:lnTo>
                      <a:pt x="665518" y="292925"/>
                    </a:lnTo>
                    <a:lnTo>
                      <a:pt x="680732" y="293954"/>
                    </a:lnTo>
                    <a:lnTo>
                      <a:pt x="693877" y="293141"/>
                    </a:lnTo>
                    <a:lnTo>
                      <a:pt x="738035" y="273037"/>
                    </a:lnTo>
                    <a:lnTo>
                      <a:pt x="742708" y="262737"/>
                    </a:lnTo>
                    <a:lnTo>
                      <a:pt x="743178" y="251434"/>
                    </a:lnTo>
                    <a:close/>
                  </a:path>
                </a:pathLst>
              </a:custGeom>
              <a:solidFill>
                <a:srgbClr val="F3BD23"/>
              </a:solidFill>
            </p:spPr>
            <p:txBody>
              <a:bodyPr wrap="square" lIns="0" tIns="0" rIns="0" bIns="0" rtlCol="0"/>
              <a:lstStyle/>
              <a:p>
                <a:endParaRPr/>
              </a:p>
            </p:txBody>
          </p:sp>
          <p:pic>
            <p:nvPicPr>
              <p:cNvPr id="70" name="object 70"/>
              <p:cNvPicPr/>
              <p:nvPr/>
            </p:nvPicPr>
            <p:blipFill>
              <a:blip r:embed="rId24" cstate="print"/>
              <a:stretch>
                <a:fillRect/>
              </a:stretch>
            </p:blipFill>
            <p:spPr>
              <a:xfrm>
                <a:off x="17779408" y="83862"/>
                <a:ext cx="167115" cy="167115"/>
              </a:xfrm>
              <a:prstGeom prst="rect">
                <a:avLst/>
              </a:prstGeom>
            </p:spPr>
          </p:pic>
          <p:sp>
            <p:nvSpPr>
              <p:cNvPr id="71" name="object 71"/>
              <p:cNvSpPr/>
              <p:nvPr/>
            </p:nvSpPr>
            <p:spPr>
              <a:xfrm>
                <a:off x="17779408" y="601600"/>
                <a:ext cx="167640" cy="114935"/>
              </a:xfrm>
              <a:custGeom>
                <a:avLst/>
                <a:gdLst/>
                <a:ahLst/>
                <a:cxnLst/>
                <a:rect l="l" t="t" r="r" b="b"/>
                <a:pathLst>
                  <a:path w="167640" h="114934">
                    <a:moveTo>
                      <a:pt x="85191" y="0"/>
                    </a:moveTo>
                    <a:lnTo>
                      <a:pt x="52412" y="2207"/>
                    </a:lnTo>
                    <a:lnTo>
                      <a:pt x="25291" y="9846"/>
                    </a:lnTo>
                    <a:lnTo>
                      <a:pt x="6821" y="24441"/>
                    </a:lnTo>
                    <a:lnTo>
                      <a:pt x="0" y="47516"/>
                    </a:lnTo>
                    <a:lnTo>
                      <a:pt x="6566" y="73663"/>
                    </a:lnTo>
                    <a:lnTo>
                      <a:pt x="24474" y="95014"/>
                    </a:lnTo>
                    <a:lnTo>
                      <a:pt x="51034" y="109409"/>
                    </a:lnTo>
                    <a:lnTo>
                      <a:pt x="83557" y="114687"/>
                    </a:lnTo>
                    <a:lnTo>
                      <a:pt x="116081" y="109409"/>
                    </a:lnTo>
                    <a:lnTo>
                      <a:pt x="142640" y="95014"/>
                    </a:lnTo>
                    <a:lnTo>
                      <a:pt x="160548" y="73663"/>
                    </a:lnTo>
                    <a:lnTo>
                      <a:pt x="167115" y="47516"/>
                    </a:lnTo>
                    <a:lnTo>
                      <a:pt x="160805" y="24441"/>
                    </a:lnTo>
                    <a:lnTo>
                      <a:pt x="143461" y="9846"/>
                    </a:lnTo>
                    <a:lnTo>
                      <a:pt x="117463" y="2207"/>
                    </a:lnTo>
                    <a:lnTo>
                      <a:pt x="85191" y="0"/>
                    </a:lnTo>
                    <a:close/>
                  </a:path>
                </a:pathLst>
              </a:custGeom>
              <a:solidFill>
                <a:srgbClr val="76A49A"/>
              </a:solidFill>
            </p:spPr>
            <p:txBody>
              <a:bodyPr wrap="square" lIns="0" tIns="0" rIns="0" bIns="0" rtlCol="0"/>
              <a:lstStyle/>
              <a:p>
                <a:endParaRPr/>
              </a:p>
            </p:txBody>
          </p:sp>
          <p:sp>
            <p:nvSpPr>
              <p:cNvPr id="72" name="object 72"/>
              <p:cNvSpPr/>
              <p:nvPr/>
            </p:nvSpPr>
            <p:spPr>
              <a:xfrm>
                <a:off x="17846252" y="647474"/>
                <a:ext cx="33655" cy="23495"/>
              </a:xfrm>
              <a:custGeom>
                <a:avLst/>
                <a:gdLst/>
                <a:ahLst/>
                <a:cxnLst/>
                <a:rect l="l" t="t" r="r" b="b"/>
                <a:pathLst>
                  <a:path w="33655" h="23495">
                    <a:moveTo>
                      <a:pt x="26271" y="0"/>
                    </a:moveTo>
                    <a:lnTo>
                      <a:pt x="7811" y="0"/>
                    </a:lnTo>
                    <a:lnTo>
                      <a:pt x="0" y="2083"/>
                    </a:lnTo>
                    <a:lnTo>
                      <a:pt x="0" y="16931"/>
                    </a:lnTo>
                    <a:lnTo>
                      <a:pt x="7486" y="22941"/>
                    </a:lnTo>
                    <a:lnTo>
                      <a:pt x="25946" y="22941"/>
                    </a:lnTo>
                    <a:lnTo>
                      <a:pt x="33423" y="16931"/>
                    </a:lnTo>
                    <a:lnTo>
                      <a:pt x="33423" y="9507"/>
                    </a:lnTo>
                    <a:lnTo>
                      <a:pt x="33423" y="2083"/>
                    </a:lnTo>
                    <a:lnTo>
                      <a:pt x="26271" y="0"/>
                    </a:lnTo>
                    <a:close/>
                  </a:path>
                </a:pathLst>
              </a:custGeom>
              <a:solidFill>
                <a:srgbClr val="000000"/>
              </a:solidFill>
            </p:spPr>
            <p:txBody>
              <a:bodyPr wrap="square" lIns="0" tIns="0" rIns="0" bIns="0" rtlCol="0"/>
              <a:lstStyle/>
              <a:p>
                <a:endParaRPr/>
              </a:p>
            </p:txBody>
          </p:sp>
        </p:grpSp>
      </p:grpSp>
      <p:sp>
        <p:nvSpPr>
          <p:cNvPr id="73" name="object 73"/>
          <p:cNvSpPr txBox="1">
            <a:spLocks noGrp="1"/>
          </p:cNvSpPr>
          <p:nvPr>
            <p:ph type="title"/>
          </p:nvPr>
        </p:nvSpPr>
        <p:spPr>
          <a:xfrm>
            <a:off x="3862098" y="487543"/>
            <a:ext cx="12379904" cy="1184299"/>
          </a:xfrm>
          <a:prstGeom prst="rect">
            <a:avLst/>
          </a:prstGeom>
        </p:spPr>
        <p:txBody>
          <a:bodyPr vert="horz" wrap="square" lIns="0" tIns="17145" rIns="0" bIns="0" rtlCol="0">
            <a:spAutoFit/>
          </a:bodyPr>
          <a:lstStyle/>
          <a:p>
            <a:pPr marL="2567305">
              <a:lnSpc>
                <a:spcPts val="2735"/>
              </a:lnSpc>
              <a:spcBef>
                <a:spcPts val="135"/>
              </a:spcBef>
              <a:tabLst>
                <a:tab pos="4488815" algn="l"/>
                <a:tab pos="5728970" algn="l"/>
                <a:tab pos="7959090" algn="l"/>
              </a:tabLst>
            </a:pPr>
            <a:r>
              <a:rPr sz="2300" spc="25" dirty="0" err="1"/>
              <a:t>うち</a:t>
            </a:r>
            <a:r>
              <a:rPr lang="ja-JP" altLang="en-US" sz="2300" spc="25" dirty="0"/>
              <a:t>ゅ</a:t>
            </a:r>
            <a:r>
              <a:rPr sz="2300" spc="25" dirty="0" err="1"/>
              <a:t>う</a:t>
            </a:r>
            <a:r>
              <a:rPr sz="2300" dirty="0"/>
              <a:t>	</a:t>
            </a:r>
            <a:r>
              <a:rPr sz="2300" spc="25" dirty="0"/>
              <a:t>そ</a:t>
            </a:r>
            <a:r>
              <a:rPr sz="2300" spc="30" dirty="0"/>
              <a:t>ら</a:t>
            </a:r>
            <a:r>
              <a:rPr sz="2300" dirty="0"/>
              <a:t>	</a:t>
            </a:r>
            <a:r>
              <a:rPr sz="2300" spc="30" dirty="0"/>
              <a:t>か</a:t>
            </a:r>
            <a:r>
              <a:rPr sz="2300" spc="35" dirty="0"/>
              <a:t>か</a:t>
            </a:r>
            <a:r>
              <a:rPr sz="2300" dirty="0"/>
              <a:t>	</a:t>
            </a:r>
            <a:r>
              <a:rPr sz="2300" spc="25" dirty="0"/>
              <a:t>し</a:t>
            </a:r>
            <a:r>
              <a:rPr sz="2300" spc="30" dirty="0"/>
              <a:t>ごと</a:t>
            </a:r>
            <a:endParaRPr sz="2300" dirty="0"/>
          </a:p>
          <a:p>
            <a:pPr marL="12700">
              <a:lnSpc>
                <a:spcPts val="6395"/>
              </a:lnSpc>
            </a:pPr>
            <a:r>
              <a:rPr sz="5350" spc="-15" dirty="0"/>
              <a:t>JAXA</a:t>
            </a:r>
            <a:r>
              <a:rPr sz="5350" spc="10" dirty="0"/>
              <a:t>は</a:t>
            </a:r>
            <a:r>
              <a:rPr sz="5350" spc="15" dirty="0"/>
              <a:t>宇宙や空</a:t>
            </a:r>
            <a:r>
              <a:rPr sz="5350" spc="10" dirty="0"/>
              <a:t>に</a:t>
            </a:r>
            <a:r>
              <a:rPr sz="5350" spc="15" dirty="0"/>
              <a:t>関わ</a:t>
            </a:r>
            <a:r>
              <a:rPr sz="5350" spc="5" dirty="0"/>
              <a:t>る</a:t>
            </a:r>
            <a:r>
              <a:rPr sz="5350" spc="10" dirty="0"/>
              <a:t>仕事</a:t>
            </a:r>
            <a:r>
              <a:rPr sz="5350" spc="5" dirty="0"/>
              <a:t>を</a:t>
            </a:r>
            <a:r>
              <a:rPr sz="5350" spc="-160" dirty="0"/>
              <a:t>し</a:t>
            </a:r>
            <a:r>
              <a:rPr sz="5350" spc="5" dirty="0"/>
              <a:t>ている</a:t>
            </a:r>
            <a:endParaRPr sz="5350" dirty="0"/>
          </a:p>
        </p:txBody>
      </p:sp>
      <p:pic>
        <p:nvPicPr>
          <p:cNvPr id="75" name="図 74" descr="挿絵 が含まれている画像&#10;&#10;自動的に生成された説明">
            <a:extLst>
              <a:ext uri="{FF2B5EF4-FFF2-40B4-BE49-F238E27FC236}">
                <a16:creationId xmlns:a16="http://schemas.microsoft.com/office/drawing/2014/main" id="{3F7728FA-C224-EC44-B911-DEA13489D75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27507" y="640136"/>
            <a:ext cx="1826729" cy="11355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35488" y="814902"/>
            <a:ext cx="6228127" cy="845185"/>
          </a:xfrm>
          <a:prstGeom prst="rect">
            <a:avLst/>
          </a:prstGeom>
        </p:spPr>
        <p:txBody>
          <a:bodyPr vert="horz" wrap="square" lIns="0" tIns="15875" rIns="0" bIns="0" rtlCol="0">
            <a:spAutoFit/>
          </a:bodyPr>
          <a:lstStyle/>
          <a:p>
            <a:pPr marL="12700">
              <a:lnSpc>
                <a:spcPct val="100000"/>
              </a:lnSpc>
              <a:spcBef>
                <a:spcPts val="125"/>
              </a:spcBef>
            </a:pPr>
            <a:r>
              <a:rPr sz="5350" spc="5" dirty="0"/>
              <a:t>種子島宇宙センター</a:t>
            </a:r>
            <a:endParaRPr sz="5350" dirty="0"/>
          </a:p>
        </p:txBody>
      </p:sp>
      <p:pic>
        <p:nvPicPr>
          <p:cNvPr id="4" name="object 4"/>
          <p:cNvPicPr/>
          <p:nvPr/>
        </p:nvPicPr>
        <p:blipFill>
          <a:blip r:embed="rId3" cstate="print"/>
          <a:stretch>
            <a:fillRect/>
          </a:stretch>
        </p:blipFill>
        <p:spPr>
          <a:xfrm>
            <a:off x="13263616" y="2631417"/>
            <a:ext cx="4237070" cy="5966444"/>
          </a:xfrm>
          <a:prstGeom prst="rect">
            <a:avLst/>
          </a:prstGeom>
        </p:spPr>
      </p:pic>
      <p:sp>
        <p:nvSpPr>
          <p:cNvPr id="5" name="object 5"/>
          <p:cNvSpPr/>
          <p:nvPr/>
        </p:nvSpPr>
        <p:spPr>
          <a:xfrm>
            <a:off x="13535824" y="8857835"/>
            <a:ext cx="3695700" cy="1760220"/>
          </a:xfrm>
          <a:custGeom>
            <a:avLst/>
            <a:gdLst/>
            <a:ahLst/>
            <a:cxnLst/>
            <a:rect l="l" t="t" r="r" b="b"/>
            <a:pathLst>
              <a:path w="3695700" h="1760220">
                <a:moveTo>
                  <a:pt x="3559891" y="0"/>
                </a:moveTo>
                <a:lnTo>
                  <a:pt x="135357" y="0"/>
                </a:lnTo>
                <a:lnTo>
                  <a:pt x="92691" y="6930"/>
                </a:lnTo>
                <a:lnTo>
                  <a:pt x="55549" y="26204"/>
                </a:lnTo>
                <a:lnTo>
                  <a:pt x="26204" y="55549"/>
                </a:lnTo>
                <a:lnTo>
                  <a:pt x="6930" y="92691"/>
                </a:lnTo>
                <a:lnTo>
                  <a:pt x="0" y="135357"/>
                </a:lnTo>
                <a:lnTo>
                  <a:pt x="0" y="1624285"/>
                </a:lnTo>
                <a:lnTo>
                  <a:pt x="6930" y="1666950"/>
                </a:lnTo>
                <a:lnTo>
                  <a:pt x="26204" y="1704092"/>
                </a:lnTo>
                <a:lnTo>
                  <a:pt x="55549" y="1733438"/>
                </a:lnTo>
                <a:lnTo>
                  <a:pt x="92691" y="1752712"/>
                </a:lnTo>
                <a:lnTo>
                  <a:pt x="135357" y="1759642"/>
                </a:lnTo>
                <a:lnTo>
                  <a:pt x="3559891" y="1759642"/>
                </a:lnTo>
                <a:lnTo>
                  <a:pt x="3602556" y="1752712"/>
                </a:lnTo>
                <a:lnTo>
                  <a:pt x="3639698" y="1733438"/>
                </a:lnTo>
                <a:lnTo>
                  <a:pt x="3669044" y="1704092"/>
                </a:lnTo>
                <a:lnTo>
                  <a:pt x="3688318" y="1666950"/>
                </a:lnTo>
                <a:lnTo>
                  <a:pt x="3695248" y="1624285"/>
                </a:lnTo>
                <a:lnTo>
                  <a:pt x="3695248" y="135357"/>
                </a:lnTo>
                <a:lnTo>
                  <a:pt x="3688318" y="92691"/>
                </a:lnTo>
                <a:lnTo>
                  <a:pt x="3669044" y="55549"/>
                </a:lnTo>
                <a:lnTo>
                  <a:pt x="3639698" y="26204"/>
                </a:lnTo>
                <a:lnTo>
                  <a:pt x="3602556" y="6930"/>
                </a:lnTo>
                <a:lnTo>
                  <a:pt x="3559891" y="0"/>
                </a:lnTo>
                <a:close/>
              </a:path>
            </a:pathLst>
          </a:custGeom>
          <a:solidFill>
            <a:srgbClr val="FFFFFF"/>
          </a:solidFill>
        </p:spPr>
        <p:txBody>
          <a:bodyPr wrap="square" lIns="0" tIns="0" rIns="0" bIns="0" rtlCol="0"/>
          <a:lstStyle/>
          <a:p>
            <a:endParaRPr/>
          </a:p>
        </p:txBody>
      </p:sp>
      <p:sp>
        <p:nvSpPr>
          <p:cNvPr id="6" name="object 6"/>
          <p:cNvSpPr txBox="1"/>
          <p:nvPr/>
        </p:nvSpPr>
        <p:spPr>
          <a:xfrm>
            <a:off x="13535824" y="9006758"/>
            <a:ext cx="3333836" cy="1488869"/>
          </a:xfrm>
          <a:prstGeom prst="rect">
            <a:avLst/>
          </a:prstGeom>
        </p:spPr>
        <p:txBody>
          <a:bodyPr vert="horz" wrap="square" lIns="0" tIns="102870" rIns="0" bIns="0" rtlCol="0">
            <a:spAutoFit/>
          </a:bodyPr>
          <a:lstStyle/>
          <a:p>
            <a:pPr marL="12700" marR="5080" indent="612140">
              <a:lnSpc>
                <a:spcPts val="5010"/>
              </a:lnSpc>
              <a:spcBef>
                <a:spcPts val="810"/>
              </a:spcBef>
            </a:pPr>
            <a:r>
              <a:rPr sz="4700" b="1" spc="285" dirty="0">
                <a:solidFill>
                  <a:srgbClr val="725758"/>
                </a:solidFill>
                <a:latin typeface="Gen Shin Gothic P Bold"/>
                <a:cs typeface="Gen Shin Gothic P Bold"/>
              </a:rPr>
              <a:t>H３ </a:t>
            </a:r>
            <a:r>
              <a:rPr sz="4700" b="1" spc="290" dirty="0">
                <a:solidFill>
                  <a:srgbClr val="725758"/>
                </a:solidFill>
                <a:latin typeface="Gen Shin Gothic P Bold"/>
                <a:cs typeface="Gen Shin Gothic P Bold"/>
              </a:rPr>
              <a:t> </a:t>
            </a:r>
            <a:endParaRPr lang="en-US" sz="4700" b="1" spc="290" dirty="0">
              <a:solidFill>
                <a:srgbClr val="725758"/>
              </a:solidFill>
              <a:latin typeface="Gen Shin Gothic P Bold"/>
              <a:cs typeface="Gen Shin Gothic P Bold"/>
            </a:endParaRPr>
          </a:p>
          <a:p>
            <a:pPr marL="12700" marR="5080" indent="612140">
              <a:lnSpc>
                <a:spcPts val="5010"/>
              </a:lnSpc>
              <a:spcBef>
                <a:spcPts val="810"/>
              </a:spcBef>
            </a:pPr>
            <a:r>
              <a:rPr sz="4700" b="1" spc="285" dirty="0" err="1">
                <a:solidFill>
                  <a:srgbClr val="725758"/>
                </a:solidFill>
                <a:latin typeface="Gen Shin Gothic P Bold"/>
                <a:cs typeface="Gen Shin Gothic P Bold"/>
              </a:rPr>
              <a:t>ロケット</a:t>
            </a:r>
            <a:endParaRPr sz="4700" dirty="0">
              <a:latin typeface="Gen Shin Gothic P Regular"/>
              <a:cs typeface="Gen Shin Gothic P Regular"/>
            </a:endParaRPr>
          </a:p>
        </p:txBody>
      </p:sp>
      <p:pic>
        <p:nvPicPr>
          <p:cNvPr id="7" name="object 7"/>
          <p:cNvPicPr/>
          <p:nvPr/>
        </p:nvPicPr>
        <p:blipFill>
          <a:blip r:embed="rId4" cstate="print"/>
          <a:stretch>
            <a:fillRect/>
          </a:stretch>
        </p:blipFill>
        <p:spPr>
          <a:xfrm>
            <a:off x="7922750" y="2617878"/>
            <a:ext cx="4237065" cy="5966452"/>
          </a:xfrm>
          <a:prstGeom prst="rect">
            <a:avLst/>
          </a:prstGeom>
        </p:spPr>
      </p:pic>
      <p:sp>
        <p:nvSpPr>
          <p:cNvPr id="8" name="object 8"/>
          <p:cNvSpPr/>
          <p:nvPr/>
        </p:nvSpPr>
        <p:spPr>
          <a:xfrm>
            <a:off x="8189221" y="8844299"/>
            <a:ext cx="3695700" cy="1760220"/>
          </a:xfrm>
          <a:custGeom>
            <a:avLst/>
            <a:gdLst/>
            <a:ahLst/>
            <a:cxnLst/>
            <a:rect l="l" t="t" r="r" b="b"/>
            <a:pathLst>
              <a:path w="3695700" h="1760220">
                <a:moveTo>
                  <a:pt x="3559891" y="0"/>
                </a:moveTo>
                <a:lnTo>
                  <a:pt x="135357" y="0"/>
                </a:lnTo>
                <a:lnTo>
                  <a:pt x="92691" y="6930"/>
                </a:lnTo>
                <a:lnTo>
                  <a:pt x="55549" y="26204"/>
                </a:lnTo>
                <a:lnTo>
                  <a:pt x="26204" y="55549"/>
                </a:lnTo>
                <a:lnTo>
                  <a:pt x="6930" y="92691"/>
                </a:lnTo>
                <a:lnTo>
                  <a:pt x="0" y="135357"/>
                </a:lnTo>
                <a:lnTo>
                  <a:pt x="0" y="1624285"/>
                </a:lnTo>
                <a:lnTo>
                  <a:pt x="6930" y="1666950"/>
                </a:lnTo>
                <a:lnTo>
                  <a:pt x="26204" y="1704092"/>
                </a:lnTo>
                <a:lnTo>
                  <a:pt x="55549" y="1733438"/>
                </a:lnTo>
                <a:lnTo>
                  <a:pt x="92691" y="1752712"/>
                </a:lnTo>
                <a:lnTo>
                  <a:pt x="135357" y="1759642"/>
                </a:lnTo>
                <a:lnTo>
                  <a:pt x="3559891" y="1759642"/>
                </a:lnTo>
                <a:lnTo>
                  <a:pt x="3602556" y="1752712"/>
                </a:lnTo>
                <a:lnTo>
                  <a:pt x="3639698" y="1733438"/>
                </a:lnTo>
                <a:lnTo>
                  <a:pt x="3669044" y="1704092"/>
                </a:lnTo>
                <a:lnTo>
                  <a:pt x="3688318" y="1666950"/>
                </a:lnTo>
                <a:lnTo>
                  <a:pt x="3695248" y="1624285"/>
                </a:lnTo>
                <a:lnTo>
                  <a:pt x="3695248" y="135357"/>
                </a:lnTo>
                <a:lnTo>
                  <a:pt x="3688318" y="92691"/>
                </a:lnTo>
                <a:lnTo>
                  <a:pt x="3669044" y="55549"/>
                </a:lnTo>
                <a:lnTo>
                  <a:pt x="3639698" y="26204"/>
                </a:lnTo>
                <a:lnTo>
                  <a:pt x="3602556" y="6930"/>
                </a:lnTo>
                <a:lnTo>
                  <a:pt x="3559891" y="0"/>
                </a:lnTo>
                <a:close/>
              </a:path>
            </a:pathLst>
          </a:custGeom>
          <a:solidFill>
            <a:srgbClr val="FFFFFF"/>
          </a:solidFill>
        </p:spPr>
        <p:txBody>
          <a:bodyPr wrap="square" lIns="0" tIns="0" rIns="0" bIns="0" rtlCol="0"/>
          <a:lstStyle/>
          <a:p>
            <a:endParaRPr/>
          </a:p>
        </p:txBody>
      </p:sp>
      <p:sp>
        <p:nvSpPr>
          <p:cNvPr id="9" name="object 9"/>
          <p:cNvSpPr txBox="1"/>
          <p:nvPr/>
        </p:nvSpPr>
        <p:spPr>
          <a:xfrm>
            <a:off x="8832850" y="9120892"/>
            <a:ext cx="2667000" cy="1374735"/>
          </a:xfrm>
          <a:prstGeom prst="rect">
            <a:avLst/>
          </a:prstGeom>
        </p:spPr>
        <p:txBody>
          <a:bodyPr vert="horz" wrap="square" lIns="0" tIns="15240" rIns="0" bIns="0" rtlCol="0">
            <a:spAutoFit/>
          </a:bodyPr>
          <a:lstStyle/>
          <a:p>
            <a:pPr marL="181610">
              <a:lnSpc>
                <a:spcPts val="5325"/>
              </a:lnSpc>
              <a:spcBef>
                <a:spcPts val="120"/>
              </a:spcBef>
            </a:pPr>
            <a:r>
              <a:rPr sz="4700" b="1" spc="280" dirty="0">
                <a:solidFill>
                  <a:srgbClr val="725758"/>
                </a:solidFill>
                <a:latin typeface="Gen Shin Gothic P Bold"/>
                <a:cs typeface="Gen Shin Gothic P Bold"/>
              </a:rPr>
              <a:t>H-ⅡB</a:t>
            </a:r>
            <a:endParaRPr sz="4700" dirty="0">
              <a:latin typeface="Gen Shin Gothic P Regular"/>
              <a:cs typeface="Gen Shin Gothic P Regular"/>
            </a:endParaRPr>
          </a:p>
          <a:p>
            <a:pPr marL="12700">
              <a:lnSpc>
                <a:spcPts val="5325"/>
              </a:lnSpc>
            </a:pPr>
            <a:r>
              <a:rPr sz="4700" b="1" spc="285" dirty="0">
                <a:solidFill>
                  <a:srgbClr val="725758"/>
                </a:solidFill>
                <a:latin typeface="Gen Shin Gothic P Bold"/>
                <a:cs typeface="Gen Shin Gothic P Bold"/>
              </a:rPr>
              <a:t>ロケット</a:t>
            </a:r>
            <a:endParaRPr sz="4700" dirty="0">
              <a:latin typeface="Gen Shin Gothic P Regular"/>
              <a:cs typeface="Gen Shin Gothic P Regular"/>
            </a:endParaRPr>
          </a:p>
        </p:txBody>
      </p:sp>
      <p:pic>
        <p:nvPicPr>
          <p:cNvPr id="10" name="object 10"/>
          <p:cNvPicPr/>
          <p:nvPr/>
        </p:nvPicPr>
        <p:blipFill>
          <a:blip r:embed="rId5" cstate="print"/>
          <a:stretch>
            <a:fillRect/>
          </a:stretch>
        </p:blipFill>
        <p:spPr>
          <a:xfrm>
            <a:off x="2613887" y="2617878"/>
            <a:ext cx="4237072" cy="5966452"/>
          </a:xfrm>
          <a:prstGeom prst="rect">
            <a:avLst/>
          </a:prstGeom>
        </p:spPr>
      </p:pic>
      <p:sp>
        <p:nvSpPr>
          <p:cNvPr id="11" name="object 11"/>
          <p:cNvSpPr/>
          <p:nvPr/>
        </p:nvSpPr>
        <p:spPr>
          <a:xfrm>
            <a:off x="2883226" y="8844299"/>
            <a:ext cx="3695700" cy="1760220"/>
          </a:xfrm>
          <a:custGeom>
            <a:avLst/>
            <a:gdLst/>
            <a:ahLst/>
            <a:cxnLst/>
            <a:rect l="l" t="t" r="r" b="b"/>
            <a:pathLst>
              <a:path w="3695700" h="1760220">
                <a:moveTo>
                  <a:pt x="3559891" y="0"/>
                </a:moveTo>
                <a:lnTo>
                  <a:pt x="135357" y="0"/>
                </a:lnTo>
                <a:lnTo>
                  <a:pt x="92691" y="6930"/>
                </a:lnTo>
                <a:lnTo>
                  <a:pt x="55549" y="26204"/>
                </a:lnTo>
                <a:lnTo>
                  <a:pt x="26204" y="55549"/>
                </a:lnTo>
                <a:lnTo>
                  <a:pt x="6930" y="92691"/>
                </a:lnTo>
                <a:lnTo>
                  <a:pt x="0" y="135357"/>
                </a:lnTo>
                <a:lnTo>
                  <a:pt x="0" y="1624285"/>
                </a:lnTo>
                <a:lnTo>
                  <a:pt x="6930" y="1666950"/>
                </a:lnTo>
                <a:lnTo>
                  <a:pt x="26204" y="1704092"/>
                </a:lnTo>
                <a:lnTo>
                  <a:pt x="55549" y="1733438"/>
                </a:lnTo>
                <a:lnTo>
                  <a:pt x="92691" y="1752712"/>
                </a:lnTo>
                <a:lnTo>
                  <a:pt x="135357" y="1759642"/>
                </a:lnTo>
                <a:lnTo>
                  <a:pt x="3559891" y="1759642"/>
                </a:lnTo>
                <a:lnTo>
                  <a:pt x="3602556" y="1752712"/>
                </a:lnTo>
                <a:lnTo>
                  <a:pt x="3639698" y="1733438"/>
                </a:lnTo>
                <a:lnTo>
                  <a:pt x="3669044" y="1704092"/>
                </a:lnTo>
                <a:lnTo>
                  <a:pt x="3688318" y="1666950"/>
                </a:lnTo>
                <a:lnTo>
                  <a:pt x="3695248" y="1624285"/>
                </a:lnTo>
                <a:lnTo>
                  <a:pt x="3695248" y="135357"/>
                </a:lnTo>
                <a:lnTo>
                  <a:pt x="3688318" y="92691"/>
                </a:lnTo>
                <a:lnTo>
                  <a:pt x="3669044" y="55549"/>
                </a:lnTo>
                <a:lnTo>
                  <a:pt x="3639698" y="26204"/>
                </a:lnTo>
                <a:lnTo>
                  <a:pt x="3602556" y="6930"/>
                </a:lnTo>
                <a:lnTo>
                  <a:pt x="3559891" y="0"/>
                </a:lnTo>
                <a:close/>
              </a:path>
            </a:pathLst>
          </a:custGeom>
          <a:solidFill>
            <a:srgbClr val="FFFFFF"/>
          </a:solidFill>
        </p:spPr>
        <p:txBody>
          <a:bodyPr wrap="square" lIns="0" tIns="0" rIns="0" bIns="0" rtlCol="0"/>
          <a:lstStyle/>
          <a:p>
            <a:endParaRPr/>
          </a:p>
        </p:txBody>
      </p:sp>
      <p:sp>
        <p:nvSpPr>
          <p:cNvPr id="12" name="object 12"/>
          <p:cNvSpPr txBox="1"/>
          <p:nvPr/>
        </p:nvSpPr>
        <p:spPr>
          <a:xfrm>
            <a:off x="3464919" y="9215779"/>
            <a:ext cx="2819400" cy="1374735"/>
          </a:xfrm>
          <a:prstGeom prst="rect">
            <a:avLst/>
          </a:prstGeom>
        </p:spPr>
        <p:txBody>
          <a:bodyPr vert="horz" wrap="square" lIns="0" tIns="15240" rIns="0" bIns="0" rtlCol="0">
            <a:spAutoFit/>
          </a:bodyPr>
          <a:lstStyle/>
          <a:p>
            <a:pPr marL="193675">
              <a:lnSpc>
                <a:spcPts val="5325"/>
              </a:lnSpc>
              <a:spcBef>
                <a:spcPts val="120"/>
              </a:spcBef>
            </a:pPr>
            <a:r>
              <a:rPr sz="4700" b="1" spc="280" dirty="0">
                <a:solidFill>
                  <a:srgbClr val="725758"/>
                </a:solidFill>
                <a:latin typeface="Gen Shin Gothic P Bold"/>
                <a:cs typeface="Gen Shin Gothic P Bold"/>
              </a:rPr>
              <a:t>H-ⅡA</a:t>
            </a:r>
            <a:endParaRPr sz="4700" dirty="0">
              <a:latin typeface="Gen Shin Gothic P Regular"/>
              <a:cs typeface="Gen Shin Gothic P Regular"/>
            </a:endParaRPr>
          </a:p>
          <a:p>
            <a:pPr marL="12700">
              <a:lnSpc>
                <a:spcPts val="5325"/>
              </a:lnSpc>
            </a:pPr>
            <a:r>
              <a:rPr sz="4700" b="1" spc="285" dirty="0">
                <a:solidFill>
                  <a:srgbClr val="725758"/>
                </a:solidFill>
                <a:latin typeface="Gen Shin Gothic P Bold"/>
                <a:cs typeface="Gen Shin Gothic P Bold"/>
              </a:rPr>
              <a:t>ロケット</a:t>
            </a:r>
            <a:endParaRPr sz="4700" dirty="0">
              <a:latin typeface="Gen Shin Gothic P Regular"/>
              <a:cs typeface="Gen Shin Gothic P Regular"/>
            </a:endParaRPr>
          </a:p>
        </p:txBody>
      </p:sp>
      <p:sp>
        <p:nvSpPr>
          <p:cNvPr id="13" name="object 13"/>
          <p:cNvSpPr txBox="1"/>
          <p:nvPr/>
        </p:nvSpPr>
        <p:spPr>
          <a:xfrm>
            <a:off x="4633597" y="8071508"/>
            <a:ext cx="1940560" cy="327025"/>
          </a:xfrm>
          <a:prstGeom prst="rect">
            <a:avLst/>
          </a:prstGeom>
        </p:spPr>
        <p:txBody>
          <a:bodyPr vert="horz" wrap="square" lIns="0" tIns="15875" rIns="0" bIns="0" rtlCol="0">
            <a:spAutoFit/>
          </a:bodyPr>
          <a:lstStyle/>
          <a:p>
            <a:pPr marL="12700">
              <a:lnSpc>
                <a:spcPct val="100000"/>
              </a:lnSpc>
              <a:spcBef>
                <a:spcPts val="125"/>
              </a:spcBef>
            </a:pPr>
            <a:r>
              <a:rPr sz="1950" b="1" spc="20" dirty="0">
                <a:solidFill>
                  <a:srgbClr val="FFFFFF"/>
                </a:solidFill>
                <a:latin typeface="Gen Shin Gothic P Bold"/>
                <a:cs typeface="Gen Shin Gothic P Bold"/>
              </a:rPr>
              <a:t>©</a:t>
            </a:r>
            <a:r>
              <a:rPr sz="1950" b="1" spc="25" dirty="0">
                <a:solidFill>
                  <a:srgbClr val="FFFFFF"/>
                </a:solidFill>
                <a:latin typeface="Gen Shin Gothic P Bold"/>
                <a:cs typeface="Gen Shin Gothic P Bold"/>
              </a:rPr>
              <a:t>三菱重工</a:t>
            </a:r>
            <a:r>
              <a:rPr sz="1950" b="1" spc="-25" dirty="0">
                <a:solidFill>
                  <a:srgbClr val="FFFFFF"/>
                </a:solidFill>
                <a:latin typeface="Gen Shin Gothic P Bold"/>
                <a:cs typeface="Gen Shin Gothic P Bold"/>
              </a:rPr>
              <a:t>/JAXA</a:t>
            </a:r>
            <a:endParaRPr sz="1950">
              <a:latin typeface="Gen Shin Gothic P Regular"/>
              <a:cs typeface="Gen Shin Gothic P Regular"/>
            </a:endParaRPr>
          </a:p>
        </p:txBody>
      </p:sp>
      <p:sp>
        <p:nvSpPr>
          <p:cNvPr id="14" name="object 14"/>
          <p:cNvSpPr txBox="1"/>
          <p:nvPr/>
        </p:nvSpPr>
        <p:spPr>
          <a:xfrm>
            <a:off x="3634719" y="8911041"/>
            <a:ext cx="1997755" cy="339725"/>
          </a:xfrm>
          <a:prstGeom prst="rect">
            <a:avLst/>
          </a:prstGeom>
        </p:spPr>
        <p:txBody>
          <a:bodyPr vert="horz" wrap="square" lIns="0" tIns="13970" rIns="0" bIns="0" rtlCol="0">
            <a:spAutoFit/>
          </a:bodyPr>
          <a:lstStyle/>
          <a:p>
            <a:pPr marL="12700">
              <a:lnSpc>
                <a:spcPct val="100000"/>
              </a:lnSpc>
              <a:spcBef>
                <a:spcPts val="110"/>
              </a:spcBef>
            </a:pPr>
            <a:r>
              <a:rPr sz="2050" b="1" spc="10" dirty="0">
                <a:solidFill>
                  <a:srgbClr val="6D5858"/>
                </a:solidFill>
                <a:latin typeface="Gen Shin Gothic P Bold"/>
                <a:cs typeface="Gen Shin Gothic P Bold"/>
              </a:rPr>
              <a:t>えいちつーえー</a:t>
            </a:r>
            <a:endParaRPr sz="2050" dirty="0">
              <a:latin typeface="Gen Shin Gothic P Regular"/>
              <a:cs typeface="Gen Shin Gothic P Regular"/>
            </a:endParaRPr>
          </a:p>
        </p:txBody>
      </p:sp>
      <p:sp>
        <p:nvSpPr>
          <p:cNvPr id="15" name="object 15"/>
          <p:cNvSpPr txBox="1"/>
          <p:nvPr/>
        </p:nvSpPr>
        <p:spPr>
          <a:xfrm>
            <a:off x="8965514" y="8898933"/>
            <a:ext cx="1939224" cy="329577"/>
          </a:xfrm>
          <a:prstGeom prst="rect">
            <a:avLst/>
          </a:prstGeom>
        </p:spPr>
        <p:txBody>
          <a:bodyPr vert="horz" wrap="square" lIns="0" tIns="13970" rIns="0" bIns="0" rtlCol="0">
            <a:spAutoFit/>
          </a:bodyPr>
          <a:lstStyle/>
          <a:p>
            <a:pPr marL="12700">
              <a:lnSpc>
                <a:spcPct val="100000"/>
              </a:lnSpc>
              <a:spcBef>
                <a:spcPts val="110"/>
              </a:spcBef>
            </a:pPr>
            <a:r>
              <a:rPr sz="2050" b="1" spc="10" dirty="0">
                <a:solidFill>
                  <a:srgbClr val="6D5858"/>
                </a:solidFill>
                <a:latin typeface="Gen Shin Gothic P Bold"/>
                <a:cs typeface="Gen Shin Gothic P Bold"/>
              </a:rPr>
              <a:t>えいちつーびー</a:t>
            </a:r>
            <a:endParaRPr sz="2050" dirty="0">
              <a:latin typeface="Gen Shin Gothic P Regular"/>
              <a:cs typeface="Gen Shin Gothic P Regular"/>
            </a:endParaRPr>
          </a:p>
        </p:txBody>
      </p:sp>
      <p:sp>
        <p:nvSpPr>
          <p:cNvPr id="16" name="object 16"/>
          <p:cNvSpPr txBox="1"/>
          <p:nvPr/>
        </p:nvSpPr>
        <p:spPr>
          <a:xfrm>
            <a:off x="14090650" y="8857835"/>
            <a:ext cx="1801179" cy="329577"/>
          </a:xfrm>
          <a:prstGeom prst="rect">
            <a:avLst/>
          </a:prstGeom>
        </p:spPr>
        <p:txBody>
          <a:bodyPr vert="horz" wrap="square" lIns="0" tIns="13970" rIns="0" bIns="0" rtlCol="0">
            <a:spAutoFit/>
          </a:bodyPr>
          <a:lstStyle/>
          <a:p>
            <a:pPr marL="12700">
              <a:lnSpc>
                <a:spcPct val="100000"/>
              </a:lnSpc>
              <a:spcBef>
                <a:spcPts val="110"/>
              </a:spcBef>
            </a:pPr>
            <a:r>
              <a:rPr sz="2050" b="1" spc="10" dirty="0">
                <a:solidFill>
                  <a:srgbClr val="6D5858"/>
                </a:solidFill>
                <a:latin typeface="Gen Shin Gothic P Bold"/>
                <a:cs typeface="Gen Shin Gothic P Bold"/>
              </a:rPr>
              <a:t>えいちすりー</a:t>
            </a:r>
            <a:endParaRPr sz="2050" dirty="0">
              <a:latin typeface="Gen Shin Gothic P Regular"/>
              <a:cs typeface="Gen Shin Gothic P Regular"/>
            </a:endParaRPr>
          </a:p>
        </p:txBody>
      </p:sp>
      <p:sp>
        <p:nvSpPr>
          <p:cNvPr id="17" name="object 3">
            <a:extLst>
              <a:ext uri="{FF2B5EF4-FFF2-40B4-BE49-F238E27FC236}">
                <a16:creationId xmlns:a16="http://schemas.microsoft.com/office/drawing/2014/main" id="{7F89FB66-9D74-F146-AC37-E391A9B953F2}"/>
              </a:ext>
            </a:extLst>
          </p:cNvPr>
          <p:cNvSpPr txBox="1"/>
          <p:nvPr/>
        </p:nvSpPr>
        <p:spPr>
          <a:xfrm>
            <a:off x="7232650" y="511971"/>
            <a:ext cx="3405669" cy="371255"/>
          </a:xfrm>
          <a:prstGeom prst="rect">
            <a:avLst/>
          </a:prstGeom>
        </p:spPr>
        <p:txBody>
          <a:bodyPr vert="horz" wrap="square" lIns="0" tIns="17145" rIns="0" bIns="0" rtlCol="0">
            <a:spAutoFit/>
          </a:bodyPr>
          <a:lstStyle/>
          <a:p>
            <a:pPr marL="12700">
              <a:lnSpc>
                <a:spcPct val="100000"/>
              </a:lnSpc>
              <a:spcBef>
                <a:spcPts val="135"/>
              </a:spcBef>
              <a:tabLst>
                <a:tab pos="1906905" algn="l"/>
              </a:tabLst>
            </a:pPr>
            <a:r>
              <a:rPr sz="2300" b="1" spc="315" dirty="0">
                <a:solidFill>
                  <a:srgbClr val="FFFFFF"/>
                </a:solidFill>
                <a:latin typeface="Gen Shin Gothic P Bold"/>
                <a:cs typeface="Gen Shin Gothic P Bold"/>
              </a:rPr>
              <a:t>たねがし</a:t>
            </a:r>
            <a:r>
              <a:rPr sz="2300" b="1" spc="30" dirty="0">
                <a:solidFill>
                  <a:srgbClr val="FFFFFF"/>
                </a:solidFill>
                <a:latin typeface="Gen Shin Gothic P Bold"/>
                <a:cs typeface="Gen Shin Gothic P Bold"/>
              </a:rPr>
              <a:t>ま</a:t>
            </a:r>
            <a:r>
              <a:rPr sz="2300" b="1" dirty="0">
                <a:solidFill>
                  <a:srgbClr val="FFFFFF"/>
                </a:solidFill>
                <a:latin typeface="Gen Shin Gothic P Bold"/>
                <a:cs typeface="Gen Shin Gothic P Bold"/>
              </a:rPr>
              <a:t>	</a:t>
            </a:r>
            <a:r>
              <a:rPr sz="2300" b="1" spc="310" dirty="0">
                <a:solidFill>
                  <a:srgbClr val="FFFFFF"/>
                </a:solidFill>
                <a:latin typeface="Gen Shin Gothic P Bold"/>
                <a:cs typeface="Gen Shin Gothic P Bold"/>
              </a:rPr>
              <a:t>うちゅう</a:t>
            </a:r>
            <a:endParaRPr sz="2300" dirty="0">
              <a:latin typeface="Gen Shin Gothic P Regular"/>
              <a:cs typeface="Gen Shin Gothic P Regular"/>
            </a:endParaRPr>
          </a:p>
        </p:txBody>
      </p:sp>
      <p:pic>
        <p:nvPicPr>
          <p:cNvPr id="18" name="図 17" descr="挿絵 が含まれている画像&#10;&#10;自動的に生成された説明">
            <a:extLst>
              <a:ext uri="{FF2B5EF4-FFF2-40B4-BE49-F238E27FC236}">
                <a16:creationId xmlns:a16="http://schemas.microsoft.com/office/drawing/2014/main" id="{A868F70A-E665-574D-AB5C-3970DEC82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.3</a:t>
            </a:r>
          </a:p>
        </p:txBody>
      </p:sp>
      <p:sp>
        <p:nvSpPr>
          <p:cNvPr id="3" name="object 3"/>
          <p:cNvSpPr txBox="1"/>
          <p:nvPr/>
        </p:nvSpPr>
        <p:spPr>
          <a:xfrm>
            <a:off x="3011612" y="5634047"/>
            <a:ext cx="14082394" cy="1282065"/>
          </a:xfrm>
          <a:prstGeom prst="rect">
            <a:avLst/>
          </a:prstGeom>
        </p:spPr>
        <p:txBody>
          <a:bodyPr vert="horz" wrap="square" lIns="0" tIns="12065" rIns="0" bIns="0" rtlCol="0">
            <a:spAutoFit/>
          </a:bodyPr>
          <a:lstStyle/>
          <a:p>
            <a:pPr marL="12700">
              <a:lnSpc>
                <a:spcPct val="100000"/>
              </a:lnSpc>
              <a:spcBef>
                <a:spcPts val="95"/>
              </a:spcBef>
            </a:pPr>
            <a:r>
              <a:rPr sz="8250" b="1" spc="-25" dirty="0">
                <a:solidFill>
                  <a:srgbClr val="FFFFFF"/>
                </a:solidFill>
                <a:latin typeface="Gen Shin Gothic P Bold"/>
                <a:cs typeface="Gen Shin Gothic P Bold"/>
              </a:rPr>
              <a:t>SDGsに</a:t>
            </a:r>
            <a:r>
              <a:rPr sz="8250" b="1" spc="-30" dirty="0">
                <a:solidFill>
                  <a:srgbClr val="FFFFFF"/>
                </a:solidFill>
                <a:latin typeface="Gen Shin Gothic P Bold"/>
                <a:cs typeface="Gen Shin Gothic P Bold"/>
              </a:rPr>
              <a:t>お</a:t>
            </a:r>
            <a:r>
              <a:rPr sz="8250" b="1" spc="-25" dirty="0">
                <a:solidFill>
                  <a:srgbClr val="FFFFFF"/>
                </a:solidFill>
                <a:latin typeface="Gen Shin Gothic P Bold"/>
                <a:cs typeface="Gen Shin Gothic P Bold"/>
              </a:rPr>
              <a:t>け</a:t>
            </a:r>
            <a:r>
              <a:rPr sz="8250" b="1" spc="-30" dirty="0">
                <a:solidFill>
                  <a:srgbClr val="FFFFFF"/>
                </a:solidFill>
                <a:latin typeface="Gen Shin Gothic P Bold"/>
                <a:cs typeface="Gen Shin Gothic P Bold"/>
              </a:rPr>
              <a:t>る</a:t>
            </a:r>
            <a:r>
              <a:rPr sz="8250" b="1" spc="-50" dirty="0">
                <a:solidFill>
                  <a:srgbClr val="FFFFFF"/>
                </a:solidFill>
                <a:latin typeface="Gen Shin Gothic P Bold"/>
                <a:cs typeface="Gen Shin Gothic P Bold"/>
              </a:rPr>
              <a:t>JAXA</a:t>
            </a:r>
            <a:r>
              <a:rPr sz="8250" b="1" spc="-20" dirty="0">
                <a:solidFill>
                  <a:srgbClr val="FFFFFF"/>
                </a:solidFill>
                <a:latin typeface="Gen Shin Gothic P Bold"/>
                <a:cs typeface="Gen Shin Gothic P Bold"/>
              </a:rPr>
              <a:t>の</a:t>
            </a:r>
            <a:r>
              <a:rPr sz="8250" b="1" spc="-25" dirty="0">
                <a:solidFill>
                  <a:srgbClr val="FFFFFF"/>
                </a:solidFill>
                <a:latin typeface="Gen Shin Gothic P Bold"/>
                <a:cs typeface="Gen Shin Gothic P Bold"/>
              </a:rPr>
              <a:t>取</a:t>
            </a:r>
            <a:r>
              <a:rPr sz="8250" b="1" spc="-20" dirty="0">
                <a:solidFill>
                  <a:srgbClr val="FFFFFF"/>
                </a:solidFill>
                <a:latin typeface="Gen Shin Gothic P Bold"/>
                <a:cs typeface="Gen Shin Gothic P Bold"/>
              </a:rPr>
              <a:t>り</a:t>
            </a:r>
            <a:r>
              <a:rPr sz="8250" b="1" spc="-25" dirty="0">
                <a:solidFill>
                  <a:srgbClr val="FFFFFF"/>
                </a:solidFill>
                <a:latin typeface="Gen Shin Gothic P Bold"/>
                <a:cs typeface="Gen Shin Gothic P Bold"/>
              </a:rPr>
              <a:t>組み</a:t>
            </a:r>
            <a:endParaRPr sz="8250">
              <a:latin typeface="Gen Shin Gothic P Regular"/>
              <a:cs typeface="Gen Shin Gothic P Regular"/>
            </a:endParaRPr>
          </a:p>
        </p:txBody>
      </p:sp>
      <p:sp>
        <p:nvSpPr>
          <p:cNvPr id="4" name="object 4"/>
          <p:cNvSpPr txBox="1"/>
          <p:nvPr/>
        </p:nvSpPr>
        <p:spPr>
          <a:xfrm>
            <a:off x="2968741" y="5276058"/>
            <a:ext cx="14123747" cy="461665"/>
          </a:xfrm>
          <a:prstGeom prst="rect">
            <a:avLst/>
          </a:prstGeom>
        </p:spPr>
        <p:txBody>
          <a:bodyPr vert="horz" wrap="square" lIns="0" tIns="15240" rIns="0" bIns="0" rtlCol="0">
            <a:spAutoFit/>
          </a:bodyPr>
          <a:lstStyle/>
          <a:p>
            <a:pPr marL="12700">
              <a:lnSpc>
                <a:spcPct val="100000"/>
              </a:lnSpc>
              <a:spcBef>
                <a:spcPts val="120"/>
              </a:spcBef>
              <a:tabLst>
                <a:tab pos="10568305" algn="l"/>
                <a:tab pos="12340590" algn="l"/>
              </a:tabLst>
            </a:pPr>
            <a:r>
              <a:rPr sz="2900" b="1" spc="15" dirty="0" err="1">
                <a:solidFill>
                  <a:srgbClr val="FFFFFF"/>
                </a:solidFill>
                <a:latin typeface="Gen Shin Gothic P Bold"/>
                <a:cs typeface="Gen Shin Gothic P Bold"/>
              </a:rPr>
              <a:t>え</a:t>
            </a:r>
            <a:r>
              <a:rPr sz="2900" b="1" spc="45" dirty="0" err="1">
                <a:solidFill>
                  <a:srgbClr val="FFFFFF"/>
                </a:solidFill>
                <a:latin typeface="Gen Shin Gothic P Bold"/>
                <a:cs typeface="Gen Shin Gothic P Bold"/>
              </a:rPr>
              <a:t>す</a:t>
            </a:r>
            <a:r>
              <a:rPr sz="2900" b="1" spc="10" dirty="0" err="1">
                <a:solidFill>
                  <a:srgbClr val="FFFFFF"/>
                </a:solidFill>
                <a:latin typeface="Gen Shin Gothic P Bold"/>
                <a:cs typeface="Gen Shin Gothic P Bold"/>
              </a:rPr>
              <a:t>でぃーじー</a:t>
            </a:r>
            <a:r>
              <a:rPr sz="2900" b="1" spc="20" dirty="0" err="1">
                <a:solidFill>
                  <a:srgbClr val="FFFFFF"/>
                </a:solidFill>
                <a:latin typeface="Gen Shin Gothic P Bold"/>
                <a:cs typeface="Gen Shin Gothic P Bold"/>
              </a:rPr>
              <a:t>ず</a:t>
            </a:r>
            <a:r>
              <a:rPr lang="ja-JP" altLang="en-US" sz="2900" b="1" spc="20">
                <a:solidFill>
                  <a:srgbClr val="FFFFFF"/>
                </a:solidFill>
                <a:latin typeface="Gen Shin Gothic P Bold"/>
                <a:cs typeface="Gen Shin Gothic P Bold"/>
              </a:rPr>
              <a:t>　　　　　　　　　　　　　　　　　　　　　　　　　　　　</a:t>
            </a:r>
            <a:r>
              <a:rPr sz="2900" b="1" spc="15" dirty="0" err="1">
                <a:solidFill>
                  <a:srgbClr val="FFFFFF"/>
                </a:solidFill>
                <a:latin typeface="Gen Shin Gothic P Bold"/>
                <a:cs typeface="Gen Shin Gothic P Bold"/>
              </a:rPr>
              <a:t>と</a:t>
            </a:r>
            <a:r>
              <a:rPr lang="ja-JP" altLang="en-US" sz="2900" b="1" spc="15">
                <a:solidFill>
                  <a:srgbClr val="FFFFFF"/>
                </a:solidFill>
                <a:latin typeface="Gen Shin Gothic P Bold"/>
                <a:cs typeface="Gen Shin Gothic P Bold"/>
              </a:rPr>
              <a:t>　　　</a:t>
            </a:r>
            <a:r>
              <a:rPr sz="2900" b="1" dirty="0">
                <a:solidFill>
                  <a:srgbClr val="FFFFFF"/>
                </a:solidFill>
                <a:latin typeface="Gen Shin Gothic P Bold"/>
                <a:cs typeface="Gen Shin Gothic P Bold"/>
              </a:rPr>
              <a:t>	</a:t>
            </a:r>
            <a:r>
              <a:rPr sz="2900" b="1" spc="10" dirty="0">
                <a:solidFill>
                  <a:srgbClr val="FFFFFF"/>
                </a:solidFill>
                <a:latin typeface="Gen Shin Gothic P Bold"/>
                <a:cs typeface="Gen Shin Gothic P Bold"/>
              </a:rPr>
              <a:t>く</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F4387271-FCB1-CF4F-9EDF-8344167402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378" y="314007"/>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D2641E"/>
          </a:solidFill>
        </p:spPr>
        <p:txBody>
          <a:bodyPr wrap="square" lIns="0" tIns="0" rIns="0" bIns="0" rtlCol="0"/>
          <a:lstStyle/>
          <a:p>
            <a:endParaRPr dirty="0"/>
          </a:p>
        </p:txBody>
      </p:sp>
      <p:grpSp>
        <p:nvGrpSpPr>
          <p:cNvPr id="3" name="object 3"/>
          <p:cNvGrpSpPr/>
          <p:nvPr/>
        </p:nvGrpSpPr>
        <p:grpSpPr>
          <a:xfrm>
            <a:off x="774845" y="2531116"/>
            <a:ext cx="9418955" cy="7743825"/>
            <a:chOff x="774845" y="2531116"/>
            <a:chExt cx="9418955" cy="7743825"/>
          </a:xfrm>
        </p:grpSpPr>
        <p:sp>
          <p:nvSpPr>
            <p:cNvPr id="4" name="object 4"/>
            <p:cNvSpPr/>
            <p:nvPr/>
          </p:nvSpPr>
          <p:spPr>
            <a:xfrm>
              <a:off x="774845" y="2531116"/>
              <a:ext cx="9418955" cy="7743825"/>
            </a:xfrm>
            <a:custGeom>
              <a:avLst/>
              <a:gdLst/>
              <a:ahLst/>
              <a:cxnLst/>
              <a:rect l="l" t="t" r="r" b="b"/>
              <a:pathLst>
                <a:path w="9418955" h="7743825">
                  <a:moveTo>
                    <a:pt x="9418833" y="0"/>
                  </a:moveTo>
                  <a:lnTo>
                    <a:pt x="0" y="0"/>
                  </a:lnTo>
                  <a:lnTo>
                    <a:pt x="0" y="7743607"/>
                  </a:lnTo>
                  <a:lnTo>
                    <a:pt x="9418833" y="7743607"/>
                  </a:lnTo>
                  <a:lnTo>
                    <a:pt x="9418833" y="0"/>
                  </a:lnTo>
                  <a:close/>
                </a:path>
              </a:pathLst>
            </a:custGeom>
            <a:solidFill>
              <a:srgbClr val="FFFFFF"/>
            </a:solidFill>
          </p:spPr>
          <p:txBody>
            <a:bodyPr wrap="square" lIns="0" tIns="0" rIns="0" bIns="0" rtlCol="0"/>
            <a:lstStyle/>
            <a:p>
              <a:endParaRPr/>
            </a:p>
          </p:txBody>
        </p:sp>
        <p:sp>
          <p:nvSpPr>
            <p:cNvPr id="5" name="object 5"/>
            <p:cNvSpPr/>
            <p:nvPr/>
          </p:nvSpPr>
          <p:spPr>
            <a:xfrm>
              <a:off x="7253097" y="8873051"/>
              <a:ext cx="2628265" cy="638810"/>
            </a:xfrm>
            <a:custGeom>
              <a:avLst/>
              <a:gdLst/>
              <a:ahLst/>
              <a:cxnLst/>
              <a:rect l="l" t="t" r="r" b="b"/>
              <a:pathLst>
                <a:path w="2628265" h="638809">
                  <a:moveTo>
                    <a:pt x="497268" y="552005"/>
                  </a:moveTo>
                  <a:lnTo>
                    <a:pt x="495617" y="309626"/>
                  </a:lnTo>
                  <a:lnTo>
                    <a:pt x="256578" y="311251"/>
                  </a:lnTo>
                  <a:lnTo>
                    <a:pt x="257200" y="403453"/>
                  </a:lnTo>
                  <a:lnTo>
                    <a:pt x="371081" y="402678"/>
                  </a:lnTo>
                  <a:lnTo>
                    <a:pt x="371817" y="507390"/>
                  </a:lnTo>
                  <a:lnTo>
                    <a:pt x="354355" y="520649"/>
                  </a:lnTo>
                  <a:lnTo>
                    <a:pt x="331812" y="530186"/>
                  </a:lnTo>
                  <a:lnTo>
                    <a:pt x="304190" y="536003"/>
                  </a:lnTo>
                  <a:lnTo>
                    <a:pt x="271487" y="538111"/>
                  </a:lnTo>
                  <a:lnTo>
                    <a:pt x="238531" y="535279"/>
                  </a:lnTo>
                  <a:lnTo>
                    <a:pt x="185166" y="511238"/>
                  </a:lnTo>
                  <a:lnTo>
                    <a:pt x="148691" y="462813"/>
                  </a:lnTo>
                  <a:lnTo>
                    <a:pt x="130060" y="390753"/>
                  </a:lnTo>
                  <a:lnTo>
                    <a:pt x="127495" y="345922"/>
                  </a:lnTo>
                  <a:lnTo>
                    <a:pt x="127215" y="307136"/>
                  </a:lnTo>
                  <a:lnTo>
                    <a:pt x="129184" y="262686"/>
                  </a:lnTo>
                  <a:lnTo>
                    <a:pt x="135305" y="224053"/>
                  </a:lnTo>
                  <a:lnTo>
                    <a:pt x="160032" y="164223"/>
                  </a:lnTo>
                  <a:lnTo>
                    <a:pt x="200761" y="127965"/>
                  </a:lnTo>
                  <a:lnTo>
                    <a:pt x="256908" y="115582"/>
                  </a:lnTo>
                  <a:lnTo>
                    <a:pt x="280606" y="116941"/>
                  </a:lnTo>
                  <a:lnTo>
                    <a:pt x="320001" y="128765"/>
                  </a:lnTo>
                  <a:lnTo>
                    <a:pt x="359435" y="170268"/>
                  </a:lnTo>
                  <a:lnTo>
                    <a:pt x="373151" y="215341"/>
                  </a:lnTo>
                  <a:lnTo>
                    <a:pt x="494969" y="214503"/>
                  </a:lnTo>
                  <a:lnTo>
                    <a:pt x="485914" y="168275"/>
                  </a:lnTo>
                  <a:lnTo>
                    <a:pt x="470700" y="127952"/>
                  </a:lnTo>
                  <a:lnTo>
                    <a:pt x="449313" y="93535"/>
                  </a:lnTo>
                  <a:lnTo>
                    <a:pt x="421779" y="65024"/>
                  </a:lnTo>
                  <a:lnTo>
                    <a:pt x="388226" y="42710"/>
                  </a:lnTo>
                  <a:lnTo>
                    <a:pt x="348818" y="26885"/>
                  </a:lnTo>
                  <a:lnTo>
                    <a:pt x="303568" y="17526"/>
                  </a:lnTo>
                  <a:lnTo>
                    <a:pt x="252476" y="14655"/>
                  </a:lnTo>
                  <a:lnTo>
                    <a:pt x="214922" y="17119"/>
                  </a:lnTo>
                  <a:lnTo>
                    <a:pt x="147358" y="35204"/>
                  </a:lnTo>
                  <a:lnTo>
                    <a:pt x="90271" y="70599"/>
                  </a:lnTo>
                  <a:lnTo>
                    <a:pt x="46393" y="121793"/>
                  </a:lnTo>
                  <a:lnTo>
                    <a:pt x="16408" y="188112"/>
                  </a:lnTo>
                  <a:lnTo>
                    <a:pt x="7086" y="226034"/>
                  </a:lnTo>
                  <a:lnTo>
                    <a:pt x="1612" y="266966"/>
                  </a:lnTo>
                  <a:lnTo>
                    <a:pt x="0" y="310921"/>
                  </a:lnTo>
                  <a:lnTo>
                    <a:pt x="279" y="352221"/>
                  </a:lnTo>
                  <a:lnTo>
                    <a:pt x="2959" y="394995"/>
                  </a:lnTo>
                  <a:lnTo>
                    <a:pt x="9550" y="434860"/>
                  </a:lnTo>
                  <a:lnTo>
                    <a:pt x="20066" y="471843"/>
                  </a:lnTo>
                  <a:lnTo>
                    <a:pt x="52565" y="536613"/>
                  </a:lnTo>
                  <a:lnTo>
                    <a:pt x="98793" y="586257"/>
                  </a:lnTo>
                  <a:lnTo>
                    <a:pt x="158000" y="620064"/>
                  </a:lnTo>
                  <a:lnTo>
                    <a:pt x="227266" y="636803"/>
                  </a:lnTo>
                  <a:lnTo>
                    <a:pt x="265480" y="638695"/>
                  </a:lnTo>
                  <a:lnTo>
                    <a:pt x="302196" y="637044"/>
                  </a:lnTo>
                  <a:lnTo>
                    <a:pt x="370535" y="625424"/>
                  </a:lnTo>
                  <a:lnTo>
                    <a:pt x="431215" y="602945"/>
                  </a:lnTo>
                  <a:lnTo>
                    <a:pt x="478751" y="571233"/>
                  </a:lnTo>
                  <a:lnTo>
                    <a:pt x="497268" y="552005"/>
                  </a:lnTo>
                  <a:close/>
                </a:path>
                <a:path w="2628265" h="638809">
                  <a:moveTo>
                    <a:pt x="1706854" y="620522"/>
                  </a:moveTo>
                  <a:lnTo>
                    <a:pt x="1659496" y="496570"/>
                  </a:lnTo>
                  <a:lnTo>
                    <a:pt x="1621243" y="396455"/>
                  </a:lnTo>
                  <a:lnTo>
                    <a:pt x="1534172" y="168579"/>
                  </a:lnTo>
                  <a:lnTo>
                    <a:pt x="1496314" y="69507"/>
                  </a:lnTo>
                  <a:lnTo>
                    <a:pt x="1496314" y="395414"/>
                  </a:lnTo>
                  <a:lnTo>
                    <a:pt x="1344460" y="396455"/>
                  </a:lnTo>
                  <a:lnTo>
                    <a:pt x="1418412" y="168579"/>
                  </a:lnTo>
                  <a:lnTo>
                    <a:pt x="1496314" y="395414"/>
                  </a:lnTo>
                  <a:lnTo>
                    <a:pt x="1496314" y="69507"/>
                  </a:lnTo>
                  <a:lnTo>
                    <a:pt x="1475359" y="14668"/>
                  </a:lnTo>
                  <a:lnTo>
                    <a:pt x="1359382" y="15443"/>
                  </a:lnTo>
                  <a:lnTo>
                    <a:pt x="1137424" y="624408"/>
                  </a:lnTo>
                  <a:lnTo>
                    <a:pt x="1270508" y="623493"/>
                  </a:lnTo>
                  <a:lnTo>
                    <a:pt x="1311351" y="498055"/>
                  </a:lnTo>
                  <a:lnTo>
                    <a:pt x="1530972" y="497128"/>
                  </a:lnTo>
                  <a:lnTo>
                    <a:pt x="1573784" y="621423"/>
                  </a:lnTo>
                  <a:lnTo>
                    <a:pt x="1706854" y="620522"/>
                  </a:lnTo>
                  <a:close/>
                </a:path>
                <a:path w="2628265" h="638809">
                  <a:moveTo>
                    <a:pt x="2135695" y="617601"/>
                  </a:moveTo>
                  <a:lnTo>
                    <a:pt x="2135009" y="517055"/>
                  </a:lnTo>
                  <a:lnTo>
                    <a:pt x="1869274" y="518871"/>
                  </a:lnTo>
                  <a:lnTo>
                    <a:pt x="1865820" y="11988"/>
                  </a:lnTo>
                  <a:lnTo>
                    <a:pt x="1740674" y="12852"/>
                  </a:lnTo>
                  <a:lnTo>
                    <a:pt x="1744802" y="620255"/>
                  </a:lnTo>
                  <a:lnTo>
                    <a:pt x="2135695" y="617601"/>
                  </a:lnTo>
                  <a:close/>
                </a:path>
                <a:path w="2628265" h="638809">
                  <a:moveTo>
                    <a:pt x="2628100" y="454025"/>
                  </a:moveTo>
                  <a:lnTo>
                    <a:pt x="2615450" y="389039"/>
                  </a:lnTo>
                  <a:lnTo>
                    <a:pt x="2578481" y="335889"/>
                  </a:lnTo>
                  <a:lnTo>
                    <a:pt x="2514879" y="292620"/>
                  </a:lnTo>
                  <a:lnTo>
                    <a:pt x="2472220" y="273951"/>
                  </a:lnTo>
                  <a:lnTo>
                    <a:pt x="2422321" y="257263"/>
                  </a:lnTo>
                  <a:lnTo>
                    <a:pt x="2395042" y="248539"/>
                  </a:lnTo>
                  <a:lnTo>
                    <a:pt x="2371255" y="239458"/>
                  </a:lnTo>
                  <a:lnTo>
                    <a:pt x="2334272" y="220319"/>
                  </a:lnTo>
                  <a:lnTo>
                    <a:pt x="2306066" y="185077"/>
                  </a:lnTo>
                  <a:lnTo>
                    <a:pt x="2304097" y="170878"/>
                  </a:lnTo>
                  <a:lnTo>
                    <a:pt x="2305583" y="155778"/>
                  </a:lnTo>
                  <a:lnTo>
                    <a:pt x="2329192" y="119595"/>
                  </a:lnTo>
                  <a:lnTo>
                    <a:pt x="2378748" y="101079"/>
                  </a:lnTo>
                  <a:lnTo>
                    <a:pt x="2400401" y="99707"/>
                  </a:lnTo>
                  <a:lnTo>
                    <a:pt x="2422855" y="101003"/>
                  </a:lnTo>
                  <a:lnTo>
                    <a:pt x="2459850" y="112331"/>
                  </a:lnTo>
                  <a:lnTo>
                    <a:pt x="2494305" y="150025"/>
                  </a:lnTo>
                  <a:lnTo>
                    <a:pt x="2501125" y="187045"/>
                  </a:lnTo>
                  <a:lnTo>
                    <a:pt x="2626271" y="186207"/>
                  </a:lnTo>
                  <a:lnTo>
                    <a:pt x="2618879" y="134518"/>
                  </a:lnTo>
                  <a:lnTo>
                    <a:pt x="2597442" y="88773"/>
                  </a:lnTo>
                  <a:lnTo>
                    <a:pt x="2563342" y="50888"/>
                  </a:lnTo>
                  <a:lnTo>
                    <a:pt x="2517940" y="22771"/>
                  </a:lnTo>
                  <a:lnTo>
                    <a:pt x="2463381" y="5473"/>
                  </a:lnTo>
                  <a:lnTo>
                    <a:pt x="2401811" y="0"/>
                  </a:lnTo>
                  <a:lnTo>
                    <a:pt x="2370277" y="1574"/>
                  </a:lnTo>
                  <a:lnTo>
                    <a:pt x="2312047" y="12814"/>
                  </a:lnTo>
                  <a:lnTo>
                    <a:pt x="2260981" y="34556"/>
                  </a:lnTo>
                  <a:lnTo>
                    <a:pt x="2221344" y="64973"/>
                  </a:lnTo>
                  <a:lnTo>
                    <a:pt x="2194077" y="103352"/>
                  </a:lnTo>
                  <a:lnTo>
                    <a:pt x="2180513" y="147358"/>
                  </a:lnTo>
                  <a:lnTo>
                    <a:pt x="2178939" y="171310"/>
                  </a:lnTo>
                  <a:lnTo>
                    <a:pt x="2185708" y="216192"/>
                  </a:lnTo>
                  <a:lnTo>
                    <a:pt x="2205380" y="256133"/>
                  </a:lnTo>
                  <a:lnTo>
                    <a:pt x="2237956" y="291134"/>
                  </a:lnTo>
                  <a:lnTo>
                    <a:pt x="2283422" y="321208"/>
                  </a:lnTo>
                  <a:lnTo>
                    <a:pt x="2328303" y="341503"/>
                  </a:lnTo>
                  <a:lnTo>
                    <a:pt x="2416860" y="372211"/>
                  </a:lnTo>
                  <a:lnTo>
                    <a:pt x="2441956" y="382181"/>
                  </a:lnTo>
                  <a:lnTo>
                    <a:pt x="2477135" y="401447"/>
                  </a:lnTo>
                  <a:lnTo>
                    <a:pt x="2500858" y="439039"/>
                  </a:lnTo>
                  <a:lnTo>
                    <a:pt x="2502535" y="455726"/>
                  </a:lnTo>
                  <a:lnTo>
                    <a:pt x="2501074" y="471106"/>
                  </a:lnTo>
                  <a:lnTo>
                    <a:pt x="2477859" y="506577"/>
                  </a:lnTo>
                  <a:lnTo>
                    <a:pt x="2429395" y="523925"/>
                  </a:lnTo>
                  <a:lnTo>
                    <a:pt x="2408301" y="525195"/>
                  </a:lnTo>
                  <a:lnTo>
                    <a:pt x="2355697" y="519277"/>
                  </a:lnTo>
                  <a:lnTo>
                    <a:pt x="2318029" y="500684"/>
                  </a:lnTo>
                  <a:lnTo>
                    <a:pt x="2295283" y="469417"/>
                  </a:lnTo>
                  <a:lnTo>
                    <a:pt x="2287473" y="425488"/>
                  </a:lnTo>
                  <a:lnTo>
                    <a:pt x="2161908" y="426326"/>
                  </a:lnTo>
                  <a:lnTo>
                    <a:pt x="2169833" y="481558"/>
                  </a:lnTo>
                  <a:lnTo>
                    <a:pt x="2192858" y="529590"/>
                  </a:lnTo>
                  <a:lnTo>
                    <a:pt x="2230209" y="569226"/>
                  </a:lnTo>
                  <a:lnTo>
                    <a:pt x="2281148" y="599274"/>
                  </a:lnTo>
                  <a:lnTo>
                    <a:pt x="2341981" y="618109"/>
                  </a:lnTo>
                  <a:lnTo>
                    <a:pt x="2408974" y="624078"/>
                  </a:lnTo>
                  <a:lnTo>
                    <a:pt x="2456853" y="620941"/>
                  </a:lnTo>
                  <a:lnTo>
                    <a:pt x="2499537" y="612241"/>
                  </a:lnTo>
                  <a:lnTo>
                    <a:pt x="2537015" y="597966"/>
                  </a:lnTo>
                  <a:lnTo>
                    <a:pt x="2595219" y="553402"/>
                  </a:lnTo>
                  <a:lnTo>
                    <a:pt x="2624620" y="491350"/>
                  </a:lnTo>
                  <a:lnTo>
                    <a:pt x="2628100" y="454025"/>
                  </a:lnTo>
                  <a:close/>
                </a:path>
              </a:pathLst>
            </a:custGeom>
            <a:solidFill>
              <a:srgbClr val="0099D9"/>
            </a:solidFill>
          </p:spPr>
          <p:txBody>
            <a:bodyPr wrap="square" lIns="0" tIns="0" rIns="0" bIns="0" rtlCol="0"/>
            <a:lstStyle/>
            <a:p>
              <a:endParaRPr/>
            </a:p>
          </p:txBody>
        </p:sp>
        <p:sp>
          <p:nvSpPr>
            <p:cNvPr id="6" name="object 6"/>
            <p:cNvSpPr/>
            <p:nvPr/>
          </p:nvSpPr>
          <p:spPr>
            <a:xfrm>
              <a:off x="8263158" y="9070290"/>
              <a:ext cx="146050" cy="102870"/>
            </a:xfrm>
            <a:custGeom>
              <a:avLst/>
              <a:gdLst/>
              <a:ahLst/>
              <a:cxnLst/>
              <a:rect l="l" t="t" r="r" b="b"/>
              <a:pathLst>
                <a:path w="146050" h="102870">
                  <a:moveTo>
                    <a:pt x="120446" y="0"/>
                  </a:moveTo>
                  <a:lnTo>
                    <a:pt x="0" y="60040"/>
                  </a:lnTo>
                  <a:lnTo>
                    <a:pt x="4002" y="70261"/>
                  </a:lnTo>
                  <a:lnTo>
                    <a:pt x="7357" y="80776"/>
                  </a:lnTo>
                  <a:lnTo>
                    <a:pt x="10046" y="91564"/>
                  </a:lnTo>
                  <a:lnTo>
                    <a:pt x="12051" y="102604"/>
                  </a:lnTo>
                  <a:lnTo>
                    <a:pt x="146047" y="89944"/>
                  </a:lnTo>
                  <a:lnTo>
                    <a:pt x="142187" y="66446"/>
                  </a:lnTo>
                  <a:lnTo>
                    <a:pt x="136588" y="43574"/>
                  </a:lnTo>
                  <a:lnTo>
                    <a:pt x="129319" y="21401"/>
                  </a:lnTo>
                  <a:lnTo>
                    <a:pt x="120446" y="0"/>
                  </a:lnTo>
                  <a:close/>
                </a:path>
              </a:pathLst>
            </a:custGeom>
            <a:solidFill>
              <a:srgbClr val="C60F28"/>
            </a:solidFill>
          </p:spPr>
          <p:txBody>
            <a:bodyPr wrap="square" lIns="0" tIns="0" rIns="0" bIns="0" rtlCol="0"/>
            <a:lstStyle/>
            <a:p>
              <a:endParaRPr/>
            </a:p>
          </p:txBody>
        </p:sp>
        <p:sp>
          <p:nvSpPr>
            <p:cNvPr id="7" name="object 7"/>
            <p:cNvSpPr/>
            <p:nvPr/>
          </p:nvSpPr>
          <p:spPr>
            <a:xfrm>
              <a:off x="8273107" y="9179586"/>
              <a:ext cx="139065" cy="93345"/>
            </a:xfrm>
            <a:custGeom>
              <a:avLst/>
              <a:gdLst/>
              <a:ahLst/>
              <a:cxnLst/>
              <a:rect l="l" t="t" r="r" b="b"/>
              <a:pathLst>
                <a:path w="139065" h="93345">
                  <a:moveTo>
                    <a:pt x="137859" y="0"/>
                  </a:moveTo>
                  <a:lnTo>
                    <a:pt x="3863" y="12659"/>
                  </a:lnTo>
                  <a:lnTo>
                    <a:pt x="3978" y="18931"/>
                  </a:lnTo>
                  <a:lnTo>
                    <a:pt x="3725" y="28386"/>
                  </a:lnTo>
                  <a:lnTo>
                    <a:pt x="2971" y="37708"/>
                  </a:lnTo>
                  <a:lnTo>
                    <a:pt x="1726" y="46884"/>
                  </a:lnTo>
                  <a:lnTo>
                    <a:pt x="0" y="55904"/>
                  </a:lnTo>
                  <a:lnTo>
                    <a:pt x="129409" y="93096"/>
                  </a:lnTo>
                  <a:lnTo>
                    <a:pt x="133316" y="75073"/>
                  </a:lnTo>
                  <a:lnTo>
                    <a:pt x="136152" y="56681"/>
                  </a:lnTo>
                  <a:lnTo>
                    <a:pt x="137882" y="37955"/>
                  </a:lnTo>
                  <a:lnTo>
                    <a:pt x="138466" y="18931"/>
                  </a:lnTo>
                  <a:lnTo>
                    <a:pt x="138466" y="12586"/>
                  </a:lnTo>
                  <a:lnTo>
                    <a:pt x="137859" y="0"/>
                  </a:lnTo>
                  <a:close/>
                </a:path>
              </a:pathLst>
            </a:custGeom>
            <a:solidFill>
              <a:srgbClr val="E83819"/>
            </a:solidFill>
          </p:spPr>
          <p:txBody>
            <a:bodyPr wrap="square" lIns="0" tIns="0" rIns="0" bIns="0" rtlCol="0"/>
            <a:lstStyle/>
            <a:p>
              <a:endParaRPr/>
            </a:p>
          </p:txBody>
        </p:sp>
        <p:sp>
          <p:nvSpPr>
            <p:cNvPr id="8" name="object 8"/>
            <p:cNvSpPr/>
            <p:nvPr/>
          </p:nvSpPr>
          <p:spPr>
            <a:xfrm>
              <a:off x="8249139" y="9254231"/>
              <a:ext cx="148590" cy="120014"/>
            </a:xfrm>
            <a:custGeom>
              <a:avLst/>
              <a:gdLst/>
              <a:ahLst/>
              <a:cxnLst/>
              <a:rect l="l" t="t" r="r" b="b"/>
              <a:pathLst>
                <a:path w="148590" h="120015">
                  <a:moveTo>
                    <a:pt x="18816" y="0"/>
                  </a:moveTo>
                  <a:lnTo>
                    <a:pt x="14992" y="10171"/>
                  </a:lnTo>
                  <a:lnTo>
                    <a:pt x="10570" y="20034"/>
                  </a:lnTo>
                  <a:lnTo>
                    <a:pt x="5566" y="29565"/>
                  </a:lnTo>
                  <a:lnTo>
                    <a:pt x="0" y="38742"/>
                  </a:lnTo>
                  <a:lnTo>
                    <a:pt x="107462" y="119786"/>
                  </a:lnTo>
                  <a:lnTo>
                    <a:pt x="119855" y="100475"/>
                  </a:lnTo>
                  <a:lnTo>
                    <a:pt x="130808" y="80221"/>
                  </a:lnTo>
                  <a:lnTo>
                    <a:pt x="140256" y="59093"/>
                  </a:lnTo>
                  <a:lnTo>
                    <a:pt x="148131" y="37161"/>
                  </a:lnTo>
                  <a:lnTo>
                    <a:pt x="18816" y="0"/>
                  </a:lnTo>
                  <a:close/>
                </a:path>
              </a:pathLst>
            </a:custGeom>
            <a:solidFill>
              <a:srgbClr val="00A6D9"/>
            </a:solidFill>
          </p:spPr>
          <p:txBody>
            <a:bodyPr wrap="square" lIns="0" tIns="0" rIns="0" bIns="0" rtlCol="0"/>
            <a:lstStyle/>
            <a:p>
              <a:endParaRPr/>
            </a:p>
          </p:txBody>
        </p:sp>
        <p:sp>
          <p:nvSpPr>
            <p:cNvPr id="9" name="object 9"/>
            <p:cNvSpPr/>
            <p:nvPr/>
          </p:nvSpPr>
          <p:spPr>
            <a:xfrm>
              <a:off x="7832817" y="8975698"/>
              <a:ext cx="148590" cy="135255"/>
            </a:xfrm>
            <a:custGeom>
              <a:avLst/>
              <a:gdLst/>
              <a:ahLst/>
              <a:cxnLst/>
              <a:rect l="l" t="t" r="r" b="b"/>
              <a:pathLst>
                <a:path w="148590" h="135254">
                  <a:moveTo>
                    <a:pt x="57527" y="0"/>
                  </a:moveTo>
                  <a:lnTo>
                    <a:pt x="41075" y="16974"/>
                  </a:lnTo>
                  <a:lnTo>
                    <a:pt x="25952" y="35170"/>
                  </a:lnTo>
                  <a:lnTo>
                    <a:pt x="12233" y="54503"/>
                  </a:lnTo>
                  <a:lnTo>
                    <a:pt x="0" y="74887"/>
                  </a:lnTo>
                  <a:lnTo>
                    <a:pt x="120519" y="134917"/>
                  </a:lnTo>
                  <a:lnTo>
                    <a:pt x="126572" y="125350"/>
                  </a:lnTo>
                  <a:lnTo>
                    <a:pt x="133214" y="116220"/>
                  </a:lnTo>
                  <a:lnTo>
                    <a:pt x="140420" y="107551"/>
                  </a:lnTo>
                  <a:lnTo>
                    <a:pt x="148163" y="99368"/>
                  </a:lnTo>
                  <a:lnTo>
                    <a:pt x="57527" y="0"/>
                  </a:lnTo>
                  <a:close/>
                </a:path>
              </a:pathLst>
            </a:custGeom>
            <a:solidFill>
              <a:srgbClr val="28A838"/>
            </a:solidFill>
          </p:spPr>
          <p:txBody>
            <a:bodyPr wrap="square" lIns="0" tIns="0" rIns="0" bIns="0" rtlCol="0"/>
            <a:lstStyle/>
            <a:p>
              <a:endParaRPr/>
            </a:p>
          </p:txBody>
        </p:sp>
        <p:sp>
          <p:nvSpPr>
            <p:cNvPr id="10" name="object 10"/>
            <p:cNvSpPr/>
            <p:nvPr/>
          </p:nvSpPr>
          <p:spPr>
            <a:xfrm>
              <a:off x="8175486" y="8914767"/>
              <a:ext cx="128905" cy="149860"/>
            </a:xfrm>
            <a:custGeom>
              <a:avLst/>
              <a:gdLst/>
              <a:ahLst/>
              <a:cxnLst/>
              <a:rect l="l" t="t" r="r" b="b"/>
              <a:pathLst>
                <a:path w="128904" h="149859">
                  <a:moveTo>
                    <a:pt x="48344" y="0"/>
                  </a:moveTo>
                  <a:lnTo>
                    <a:pt x="0" y="125650"/>
                  </a:lnTo>
                  <a:lnTo>
                    <a:pt x="10108" y="130684"/>
                  </a:lnTo>
                  <a:lnTo>
                    <a:pt x="19829" y="136346"/>
                  </a:lnTo>
                  <a:lnTo>
                    <a:pt x="29137" y="142613"/>
                  </a:lnTo>
                  <a:lnTo>
                    <a:pt x="38009" y="149461"/>
                  </a:lnTo>
                  <a:lnTo>
                    <a:pt x="128886" y="50239"/>
                  </a:lnTo>
                  <a:lnTo>
                    <a:pt x="110342" y="35449"/>
                  </a:lnTo>
                  <a:lnTo>
                    <a:pt x="90684" y="22092"/>
                  </a:lnTo>
                  <a:lnTo>
                    <a:pt x="69991" y="10248"/>
                  </a:lnTo>
                  <a:lnTo>
                    <a:pt x="48344" y="0"/>
                  </a:lnTo>
                  <a:close/>
                </a:path>
              </a:pathLst>
            </a:custGeom>
            <a:solidFill>
              <a:srgbClr val="D7A700"/>
            </a:solidFill>
          </p:spPr>
          <p:txBody>
            <a:bodyPr wrap="square" lIns="0" tIns="0" rIns="0" bIns="0" rtlCol="0"/>
            <a:lstStyle/>
            <a:p>
              <a:endParaRPr/>
            </a:p>
          </p:txBody>
        </p:sp>
        <p:sp>
          <p:nvSpPr>
            <p:cNvPr id="11" name="object 11"/>
            <p:cNvSpPr/>
            <p:nvPr/>
          </p:nvSpPr>
          <p:spPr>
            <a:xfrm>
              <a:off x="8227797" y="8978171"/>
              <a:ext cx="147320" cy="135255"/>
            </a:xfrm>
            <a:custGeom>
              <a:avLst/>
              <a:gdLst/>
              <a:ahLst/>
              <a:cxnLst/>
              <a:rect l="l" t="t" r="r" b="b"/>
              <a:pathLst>
                <a:path w="147320" h="135254">
                  <a:moveTo>
                    <a:pt x="90876" y="0"/>
                  </a:moveTo>
                  <a:lnTo>
                    <a:pt x="0" y="99201"/>
                  </a:lnTo>
                  <a:lnTo>
                    <a:pt x="7507" y="107419"/>
                  </a:lnTo>
                  <a:lnTo>
                    <a:pt x="14479" y="116101"/>
                  </a:lnTo>
                  <a:lnTo>
                    <a:pt x="20892" y="125222"/>
                  </a:lnTo>
                  <a:lnTo>
                    <a:pt x="26721" y="134760"/>
                  </a:lnTo>
                  <a:lnTo>
                    <a:pt x="147147" y="74730"/>
                  </a:lnTo>
                  <a:lnTo>
                    <a:pt x="135201" y="54425"/>
                  </a:lnTo>
                  <a:lnTo>
                    <a:pt x="121792" y="35150"/>
                  </a:lnTo>
                  <a:lnTo>
                    <a:pt x="106993" y="16983"/>
                  </a:lnTo>
                  <a:lnTo>
                    <a:pt x="90876" y="0"/>
                  </a:lnTo>
                  <a:close/>
                </a:path>
              </a:pathLst>
            </a:custGeom>
            <a:solidFill>
              <a:srgbClr val="00973B"/>
            </a:solidFill>
          </p:spPr>
          <p:txBody>
            <a:bodyPr wrap="square" lIns="0" tIns="0" rIns="0" bIns="0" rtlCol="0"/>
            <a:lstStyle/>
            <a:p>
              <a:endParaRPr/>
            </a:p>
          </p:txBody>
        </p:sp>
        <p:sp>
          <p:nvSpPr>
            <p:cNvPr id="12" name="object 12"/>
            <p:cNvSpPr/>
            <p:nvPr/>
          </p:nvSpPr>
          <p:spPr>
            <a:xfrm>
              <a:off x="7794923" y="9178413"/>
              <a:ext cx="139065" cy="95250"/>
            </a:xfrm>
            <a:custGeom>
              <a:avLst/>
              <a:gdLst/>
              <a:ahLst/>
              <a:cxnLst/>
              <a:rect l="l" t="t" r="r" b="b"/>
              <a:pathLst>
                <a:path w="139065" h="95250">
                  <a:moveTo>
                    <a:pt x="680" y="0"/>
                  </a:moveTo>
                  <a:lnTo>
                    <a:pt x="0" y="13339"/>
                  </a:lnTo>
                  <a:lnTo>
                    <a:pt x="0" y="20104"/>
                  </a:lnTo>
                  <a:lnTo>
                    <a:pt x="591" y="39240"/>
                  </a:lnTo>
                  <a:lnTo>
                    <a:pt x="2337" y="58066"/>
                  </a:lnTo>
                  <a:lnTo>
                    <a:pt x="5194" y="76546"/>
                  </a:lnTo>
                  <a:lnTo>
                    <a:pt x="9120" y="94646"/>
                  </a:lnTo>
                  <a:lnTo>
                    <a:pt x="138561" y="57516"/>
                  </a:lnTo>
                  <a:lnTo>
                    <a:pt x="136801" y="48388"/>
                  </a:lnTo>
                  <a:lnTo>
                    <a:pt x="135522" y="39104"/>
                  </a:lnTo>
                  <a:lnTo>
                    <a:pt x="134741" y="29673"/>
                  </a:lnTo>
                  <a:lnTo>
                    <a:pt x="134477" y="20104"/>
                  </a:lnTo>
                  <a:lnTo>
                    <a:pt x="134697" y="11999"/>
                  </a:lnTo>
                  <a:lnTo>
                    <a:pt x="680" y="0"/>
                  </a:lnTo>
                  <a:close/>
                </a:path>
              </a:pathLst>
            </a:custGeom>
            <a:solidFill>
              <a:srgbClr val="427935"/>
            </a:solidFill>
          </p:spPr>
          <p:txBody>
            <a:bodyPr wrap="square" lIns="0" tIns="0" rIns="0" bIns="0" rtlCol="0"/>
            <a:lstStyle/>
            <a:p>
              <a:endParaRPr/>
            </a:p>
          </p:txBody>
        </p:sp>
        <p:sp>
          <p:nvSpPr>
            <p:cNvPr id="13" name="object 13"/>
            <p:cNvSpPr/>
            <p:nvPr/>
          </p:nvSpPr>
          <p:spPr>
            <a:xfrm>
              <a:off x="8204967" y="9308667"/>
              <a:ext cx="140335" cy="145415"/>
            </a:xfrm>
            <a:custGeom>
              <a:avLst/>
              <a:gdLst/>
              <a:ahLst/>
              <a:cxnLst/>
              <a:rect l="l" t="t" r="r" b="b"/>
              <a:pathLst>
                <a:path w="140334" h="145415">
                  <a:moveTo>
                    <a:pt x="32690" y="0"/>
                  </a:moveTo>
                  <a:lnTo>
                    <a:pt x="25273" y="8453"/>
                  </a:lnTo>
                  <a:lnTo>
                    <a:pt x="17334" y="16411"/>
                  </a:lnTo>
                  <a:lnTo>
                    <a:pt x="8900" y="23849"/>
                  </a:lnTo>
                  <a:lnTo>
                    <a:pt x="0" y="30742"/>
                  </a:lnTo>
                  <a:lnTo>
                    <a:pt x="70762" y="145304"/>
                  </a:lnTo>
                  <a:lnTo>
                    <a:pt x="89904" y="131235"/>
                  </a:lnTo>
                  <a:lnTo>
                    <a:pt x="107888" y="115767"/>
                  </a:lnTo>
                  <a:lnTo>
                    <a:pt x="124632" y="98982"/>
                  </a:lnTo>
                  <a:lnTo>
                    <a:pt x="140058" y="80960"/>
                  </a:lnTo>
                  <a:lnTo>
                    <a:pt x="32690" y="0"/>
                  </a:lnTo>
                  <a:close/>
                </a:path>
              </a:pathLst>
            </a:custGeom>
            <a:solidFill>
              <a:srgbClr val="FABD00"/>
            </a:solidFill>
          </p:spPr>
          <p:txBody>
            <a:bodyPr wrap="square" lIns="0" tIns="0" rIns="0" bIns="0" rtlCol="0"/>
            <a:lstStyle/>
            <a:p>
              <a:endParaRPr/>
            </a:p>
          </p:txBody>
        </p:sp>
        <p:sp>
          <p:nvSpPr>
            <p:cNvPr id="14" name="object 14"/>
            <p:cNvSpPr/>
            <p:nvPr/>
          </p:nvSpPr>
          <p:spPr>
            <a:xfrm>
              <a:off x="7863901" y="9311227"/>
              <a:ext cx="140970" cy="144780"/>
            </a:xfrm>
            <a:custGeom>
              <a:avLst/>
              <a:gdLst/>
              <a:ahLst/>
              <a:cxnLst/>
              <a:rect l="l" t="t" r="r" b="b"/>
              <a:pathLst>
                <a:path w="140970" h="144779">
                  <a:moveTo>
                    <a:pt x="107117" y="0"/>
                  </a:moveTo>
                  <a:lnTo>
                    <a:pt x="0" y="81411"/>
                  </a:lnTo>
                  <a:lnTo>
                    <a:pt x="15618" y="99203"/>
                  </a:lnTo>
                  <a:lnTo>
                    <a:pt x="32534" y="115746"/>
                  </a:lnTo>
                  <a:lnTo>
                    <a:pt x="50669" y="130964"/>
                  </a:lnTo>
                  <a:lnTo>
                    <a:pt x="69945" y="144780"/>
                  </a:lnTo>
                  <a:lnTo>
                    <a:pt x="140697" y="30334"/>
                  </a:lnTo>
                  <a:lnTo>
                    <a:pt x="131574" y="23577"/>
                  </a:lnTo>
                  <a:lnTo>
                    <a:pt x="122917" y="16250"/>
                  </a:lnTo>
                  <a:lnTo>
                    <a:pt x="114755" y="8382"/>
                  </a:lnTo>
                  <a:lnTo>
                    <a:pt x="107117" y="0"/>
                  </a:lnTo>
                  <a:close/>
                </a:path>
              </a:pathLst>
            </a:custGeom>
            <a:solidFill>
              <a:srgbClr val="F5A200"/>
            </a:solidFill>
          </p:spPr>
          <p:txBody>
            <a:bodyPr wrap="square" lIns="0" tIns="0" rIns="0" bIns="0" rtlCol="0"/>
            <a:lstStyle/>
            <a:p>
              <a:endParaRPr/>
            </a:p>
          </p:txBody>
        </p:sp>
        <p:sp>
          <p:nvSpPr>
            <p:cNvPr id="15" name="object 15"/>
            <p:cNvSpPr/>
            <p:nvPr/>
          </p:nvSpPr>
          <p:spPr>
            <a:xfrm>
              <a:off x="7797436" y="9067913"/>
              <a:ext cx="147320" cy="103505"/>
            </a:xfrm>
            <a:custGeom>
              <a:avLst/>
              <a:gdLst/>
              <a:ahLst/>
              <a:cxnLst/>
              <a:rect l="l" t="t" r="r" b="b"/>
              <a:pathLst>
                <a:path w="147320" h="103504">
                  <a:moveTo>
                    <a:pt x="26575" y="0"/>
                  </a:moveTo>
                  <a:lnTo>
                    <a:pt x="17397" y="21660"/>
                  </a:lnTo>
                  <a:lnTo>
                    <a:pt x="9859" y="44119"/>
                  </a:lnTo>
                  <a:lnTo>
                    <a:pt x="4036" y="67300"/>
                  </a:lnTo>
                  <a:lnTo>
                    <a:pt x="0" y="91128"/>
                  </a:lnTo>
                  <a:lnTo>
                    <a:pt x="134142" y="103159"/>
                  </a:lnTo>
                  <a:lnTo>
                    <a:pt x="136307" y="91931"/>
                  </a:lnTo>
                  <a:lnTo>
                    <a:pt x="139186" y="80976"/>
                  </a:lnTo>
                  <a:lnTo>
                    <a:pt x="142753" y="70320"/>
                  </a:lnTo>
                  <a:lnTo>
                    <a:pt x="146979" y="59987"/>
                  </a:lnTo>
                  <a:lnTo>
                    <a:pt x="26575" y="0"/>
                  </a:lnTo>
                  <a:close/>
                </a:path>
              </a:pathLst>
            </a:custGeom>
            <a:solidFill>
              <a:srgbClr val="0076BA"/>
            </a:solidFill>
          </p:spPr>
          <p:txBody>
            <a:bodyPr wrap="square" lIns="0" tIns="0" rIns="0" bIns="0" rtlCol="0"/>
            <a:lstStyle/>
            <a:p>
              <a:endParaRPr/>
            </a:p>
          </p:txBody>
        </p:sp>
        <p:sp>
          <p:nvSpPr>
            <p:cNvPr id="16" name="object 16"/>
            <p:cNvSpPr/>
            <p:nvPr/>
          </p:nvSpPr>
          <p:spPr>
            <a:xfrm>
              <a:off x="8147371" y="9349923"/>
              <a:ext cx="112395" cy="149225"/>
            </a:xfrm>
            <a:custGeom>
              <a:avLst/>
              <a:gdLst/>
              <a:ahLst/>
              <a:cxnLst/>
              <a:rect l="l" t="t" r="r" b="b"/>
              <a:pathLst>
                <a:path w="112395" h="149225">
                  <a:moveTo>
                    <a:pt x="41244" y="0"/>
                  </a:moveTo>
                  <a:lnTo>
                    <a:pt x="31429" y="5143"/>
                  </a:lnTo>
                  <a:lnTo>
                    <a:pt x="21270" y="9668"/>
                  </a:lnTo>
                  <a:lnTo>
                    <a:pt x="10786" y="13548"/>
                  </a:lnTo>
                  <a:lnTo>
                    <a:pt x="0" y="16753"/>
                  </a:lnTo>
                  <a:lnTo>
                    <a:pt x="24941" y="149105"/>
                  </a:lnTo>
                  <a:lnTo>
                    <a:pt x="47864" y="142888"/>
                  </a:lnTo>
                  <a:lnTo>
                    <a:pt x="70046" y="134984"/>
                  </a:lnTo>
                  <a:lnTo>
                    <a:pt x="91413" y="125467"/>
                  </a:lnTo>
                  <a:lnTo>
                    <a:pt x="111891" y="114415"/>
                  </a:lnTo>
                  <a:lnTo>
                    <a:pt x="41244" y="0"/>
                  </a:lnTo>
                  <a:close/>
                </a:path>
              </a:pathLst>
            </a:custGeom>
            <a:solidFill>
              <a:srgbClr val="970B31"/>
            </a:solidFill>
          </p:spPr>
          <p:txBody>
            <a:bodyPr wrap="square" lIns="0" tIns="0" rIns="0" bIns="0" rtlCol="0"/>
            <a:lstStyle/>
            <a:p>
              <a:endParaRPr/>
            </a:p>
          </p:txBody>
        </p:sp>
        <p:sp>
          <p:nvSpPr>
            <p:cNvPr id="17" name="object 17"/>
            <p:cNvSpPr/>
            <p:nvPr/>
          </p:nvSpPr>
          <p:spPr>
            <a:xfrm>
              <a:off x="8058087" y="9370546"/>
              <a:ext cx="95250" cy="136525"/>
            </a:xfrm>
            <a:custGeom>
              <a:avLst/>
              <a:gdLst/>
              <a:ahLst/>
              <a:cxnLst/>
              <a:rect l="l" t="t" r="r" b="b"/>
              <a:pathLst>
                <a:path w="95250" h="136525">
                  <a:moveTo>
                    <a:pt x="70238" y="0"/>
                  </a:moveTo>
                  <a:lnTo>
                    <a:pt x="62060" y="1183"/>
                  </a:lnTo>
                  <a:lnTo>
                    <a:pt x="53684" y="1821"/>
                  </a:lnTo>
                  <a:lnTo>
                    <a:pt x="38312" y="1821"/>
                  </a:lnTo>
                  <a:lnTo>
                    <a:pt x="31559" y="1403"/>
                  </a:lnTo>
                  <a:lnTo>
                    <a:pt x="24920" y="628"/>
                  </a:lnTo>
                  <a:lnTo>
                    <a:pt x="0" y="132980"/>
                  </a:lnTo>
                  <a:lnTo>
                    <a:pt x="11123" y="134411"/>
                  </a:lnTo>
                  <a:lnTo>
                    <a:pt x="22359" y="135447"/>
                  </a:lnTo>
                  <a:lnTo>
                    <a:pt x="33703" y="136076"/>
                  </a:lnTo>
                  <a:lnTo>
                    <a:pt x="45150" y="136289"/>
                  </a:lnTo>
                  <a:lnTo>
                    <a:pt x="57852" y="136028"/>
                  </a:lnTo>
                  <a:lnTo>
                    <a:pt x="70428" y="135255"/>
                  </a:lnTo>
                  <a:lnTo>
                    <a:pt x="82864" y="133983"/>
                  </a:lnTo>
                  <a:lnTo>
                    <a:pt x="95148" y="132226"/>
                  </a:lnTo>
                  <a:lnTo>
                    <a:pt x="70238" y="0"/>
                  </a:lnTo>
                  <a:close/>
                </a:path>
              </a:pathLst>
            </a:custGeom>
            <a:solidFill>
              <a:srgbClr val="ED6A02"/>
            </a:solidFill>
          </p:spPr>
          <p:txBody>
            <a:bodyPr wrap="square" lIns="0" tIns="0" rIns="0" bIns="0" rtlCol="0"/>
            <a:lstStyle/>
            <a:p>
              <a:endParaRPr/>
            </a:p>
          </p:txBody>
        </p:sp>
        <p:sp>
          <p:nvSpPr>
            <p:cNvPr id="18" name="object 18"/>
            <p:cNvSpPr/>
            <p:nvPr/>
          </p:nvSpPr>
          <p:spPr>
            <a:xfrm>
              <a:off x="8114358" y="8890415"/>
              <a:ext cx="91440" cy="143510"/>
            </a:xfrm>
            <a:custGeom>
              <a:avLst/>
              <a:gdLst/>
              <a:ahLst/>
              <a:cxnLst/>
              <a:rect l="l" t="t" r="r" b="b"/>
              <a:pathLst>
                <a:path w="91440" h="143509">
                  <a:moveTo>
                    <a:pt x="0" y="0"/>
                  </a:moveTo>
                  <a:lnTo>
                    <a:pt x="0" y="134603"/>
                  </a:lnTo>
                  <a:lnTo>
                    <a:pt x="11104" y="135673"/>
                  </a:lnTo>
                  <a:lnTo>
                    <a:pt x="21990" y="137427"/>
                  </a:lnTo>
                  <a:lnTo>
                    <a:pt x="32634" y="139845"/>
                  </a:lnTo>
                  <a:lnTo>
                    <a:pt x="43014" y="142906"/>
                  </a:lnTo>
                  <a:lnTo>
                    <a:pt x="91358" y="17287"/>
                  </a:lnTo>
                  <a:lnTo>
                    <a:pt x="69443" y="10458"/>
                  </a:lnTo>
                  <a:lnTo>
                    <a:pt x="46868" y="5255"/>
                  </a:lnTo>
                  <a:lnTo>
                    <a:pt x="23700" y="1745"/>
                  </a:lnTo>
                  <a:lnTo>
                    <a:pt x="0" y="0"/>
                  </a:lnTo>
                  <a:close/>
                </a:path>
              </a:pathLst>
            </a:custGeom>
            <a:solidFill>
              <a:srgbClr val="E5001E"/>
            </a:solidFill>
          </p:spPr>
          <p:txBody>
            <a:bodyPr wrap="square" lIns="0" tIns="0" rIns="0" bIns="0" rtlCol="0"/>
            <a:lstStyle/>
            <a:p>
              <a:endParaRPr/>
            </a:p>
          </p:txBody>
        </p:sp>
        <p:sp>
          <p:nvSpPr>
            <p:cNvPr id="19" name="object 19"/>
            <p:cNvSpPr/>
            <p:nvPr/>
          </p:nvSpPr>
          <p:spPr>
            <a:xfrm>
              <a:off x="7950392" y="9351715"/>
              <a:ext cx="113664" cy="148590"/>
            </a:xfrm>
            <a:custGeom>
              <a:avLst/>
              <a:gdLst/>
              <a:ahLst/>
              <a:cxnLst/>
              <a:rect l="l" t="t" r="r" b="b"/>
              <a:pathLst>
                <a:path w="113665" h="148590">
                  <a:moveTo>
                    <a:pt x="70783" y="0"/>
                  </a:moveTo>
                  <a:lnTo>
                    <a:pt x="0" y="114509"/>
                  </a:lnTo>
                  <a:lnTo>
                    <a:pt x="20885" y="125425"/>
                  </a:lnTo>
                  <a:lnTo>
                    <a:pt x="42655" y="134752"/>
                  </a:lnTo>
                  <a:lnTo>
                    <a:pt x="65239" y="142418"/>
                  </a:lnTo>
                  <a:lnTo>
                    <a:pt x="88562" y="148351"/>
                  </a:lnTo>
                  <a:lnTo>
                    <a:pt x="113462" y="16146"/>
                  </a:lnTo>
                  <a:lnTo>
                    <a:pt x="102305" y="13150"/>
                  </a:lnTo>
                  <a:lnTo>
                    <a:pt x="91455" y="9443"/>
                  </a:lnTo>
                  <a:lnTo>
                    <a:pt x="80938" y="5051"/>
                  </a:lnTo>
                  <a:lnTo>
                    <a:pt x="70783" y="0"/>
                  </a:lnTo>
                  <a:close/>
                </a:path>
              </a:pathLst>
            </a:custGeom>
            <a:solidFill>
              <a:srgbClr val="DC007A"/>
            </a:solidFill>
          </p:spPr>
          <p:txBody>
            <a:bodyPr wrap="square" lIns="0" tIns="0" rIns="0" bIns="0" rtlCol="0"/>
            <a:lstStyle/>
            <a:p>
              <a:endParaRPr/>
            </a:p>
          </p:txBody>
        </p:sp>
        <p:sp>
          <p:nvSpPr>
            <p:cNvPr id="20" name="object 20"/>
            <p:cNvSpPr/>
            <p:nvPr/>
          </p:nvSpPr>
          <p:spPr>
            <a:xfrm>
              <a:off x="8002343" y="8890307"/>
              <a:ext cx="92710" cy="142875"/>
            </a:xfrm>
            <a:custGeom>
              <a:avLst/>
              <a:gdLst/>
              <a:ahLst/>
              <a:cxnLst/>
              <a:rect l="l" t="t" r="r" b="b"/>
              <a:pathLst>
                <a:path w="92709" h="142875">
                  <a:moveTo>
                    <a:pt x="92573" y="0"/>
                  </a:moveTo>
                  <a:lnTo>
                    <a:pt x="68556" y="1575"/>
                  </a:lnTo>
                  <a:lnTo>
                    <a:pt x="45081" y="4963"/>
                  </a:lnTo>
                  <a:lnTo>
                    <a:pt x="22208" y="10086"/>
                  </a:lnTo>
                  <a:lnTo>
                    <a:pt x="0" y="16868"/>
                  </a:lnTo>
                  <a:lnTo>
                    <a:pt x="48658" y="142393"/>
                  </a:lnTo>
                  <a:lnTo>
                    <a:pt x="59265" y="139413"/>
                  </a:lnTo>
                  <a:lnTo>
                    <a:pt x="70136" y="137101"/>
                  </a:lnTo>
                  <a:lnTo>
                    <a:pt x="81246" y="135483"/>
                  </a:lnTo>
                  <a:lnTo>
                    <a:pt x="92573" y="134582"/>
                  </a:lnTo>
                  <a:lnTo>
                    <a:pt x="92573" y="0"/>
                  </a:lnTo>
                  <a:close/>
                </a:path>
              </a:pathLst>
            </a:custGeom>
            <a:solidFill>
              <a:srgbClr val="003067"/>
            </a:solidFill>
          </p:spPr>
          <p:txBody>
            <a:bodyPr wrap="square" lIns="0" tIns="0" rIns="0" bIns="0" rtlCol="0"/>
            <a:lstStyle/>
            <a:p>
              <a:endParaRPr/>
            </a:p>
          </p:txBody>
        </p:sp>
        <p:sp>
          <p:nvSpPr>
            <p:cNvPr id="21" name="object 21"/>
            <p:cNvSpPr/>
            <p:nvPr/>
          </p:nvSpPr>
          <p:spPr>
            <a:xfrm>
              <a:off x="7809368" y="9254653"/>
              <a:ext cx="149860" cy="122555"/>
            </a:xfrm>
            <a:custGeom>
              <a:avLst/>
              <a:gdLst/>
              <a:ahLst/>
              <a:cxnLst/>
              <a:rect l="l" t="t" r="r" b="b"/>
              <a:pathLst>
                <a:path w="149859" h="122554">
                  <a:moveTo>
                    <a:pt x="129346" y="0"/>
                  </a:moveTo>
                  <a:lnTo>
                    <a:pt x="0" y="37119"/>
                  </a:lnTo>
                  <a:lnTo>
                    <a:pt x="8222" y="59847"/>
                  </a:lnTo>
                  <a:lnTo>
                    <a:pt x="18138" y="81708"/>
                  </a:lnTo>
                  <a:lnTo>
                    <a:pt x="29667" y="102624"/>
                  </a:lnTo>
                  <a:lnTo>
                    <a:pt x="42731" y="122519"/>
                  </a:lnTo>
                  <a:lnTo>
                    <a:pt x="149859" y="41108"/>
                  </a:lnTo>
                  <a:lnTo>
                    <a:pt x="143759" y="31428"/>
                  </a:lnTo>
                  <a:lnTo>
                    <a:pt x="138283" y="21331"/>
                  </a:lnTo>
                  <a:lnTo>
                    <a:pt x="133467" y="10846"/>
                  </a:lnTo>
                  <a:lnTo>
                    <a:pt x="129346" y="0"/>
                  </a:lnTo>
                  <a:close/>
                </a:path>
              </a:pathLst>
            </a:custGeom>
            <a:solidFill>
              <a:srgbClr val="D39200"/>
            </a:solidFill>
          </p:spPr>
          <p:txBody>
            <a:bodyPr wrap="square" lIns="0" tIns="0" rIns="0" bIns="0" rtlCol="0"/>
            <a:lstStyle/>
            <a:p>
              <a:endParaRPr/>
            </a:p>
          </p:txBody>
        </p:sp>
        <p:sp>
          <p:nvSpPr>
            <p:cNvPr id="22" name="object 22"/>
            <p:cNvSpPr/>
            <p:nvPr/>
          </p:nvSpPr>
          <p:spPr>
            <a:xfrm>
              <a:off x="7904850" y="8914134"/>
              <a:ext cx="128270" cy="148590"/>
            </a:xfrm>
            <a:custGeom>
              <a:avLst/>
              <a:gdLst/>
              <a:ahLst/>
              <a:cxnLst/>
              <a:rect l="l" t="t" r="r" b="b"/>
              <a:pathLst>
                <a:path w="128270" h="148590">
                  <a:moveTo>
                    <a:pt x="79327" y="0"/>
                  </a:moveTo>
                  <a:lnTo>
                    <a:pt x="58038" y="9913"/>
                  </a:lnTo>
                  <a:lnTo>
                    <a:pt x="37676" y="21365"/>
                  </a:lnTo>
                  <a:lnTo>
                    <a:pt x="18308" y="34279"/>
                  </a:lnTo>
                  <a:lnTo>
                    <a:pt x="0" y="48574"/>
                  </a:lnTo>
                  <a:lnTo>
                    <a:pt x="90688" y="148026"/>
                  </a:lnTo>
                  <a:lnTo>
                    <a:pt x="99421" y="141542"/>
                  </a:lnTo>
                  <a:lnTo>
                    <a:pt x="108562" y="135609"/>
                  </a:lnTo>
                  <a:lnTo>
                    <a:pt x="118088" y="130243"/>
                  </a:lnTo>
                  <a:lnTo>
                    <a:pt x="127975" y="125462"/>
                  </a:lnTo>
                  <a:lnTo>
                    <a:pt x="79327" y="0"/>
                  </a:lnTo>
                  <a:close/>
                </a:path>
              </a:pathLst>
            </a:custGeom>
            <a:solidFill>
              <a:srgbClr val="004C88"/>
            </a:solidFill>
          </p:spPr>
          <p:txBody>
            <a:bodyPr wrap="square" lIns="0" tIns="0" rIns="0" bIns="0" rtlCol="0"/>
            <a:lstStyle/>
            <a:p>
              <a:endParaRPr/>
            </a:p>
          </p:txBody>
        </p:sp>
        <p:sp>
          <p:nvSpPr>
            <p:cNvPr id="23" name="object 23"/>
            <p:cNvSpPr/>
            <p:nvPr/>
          </p:nvSpPr>
          <p:spPr>
            <a:xfrm>
              <a:off x="4736960" y="8894082"/>
              <a:ext cx="2427605" cy="266700"/>
            </a:xfrm>
            <a:custGeom>
              <a:avLst/>
              <a:gdLst/>
              <a:ahLst/>
              <a:cxnLst/>
              <a:rect l="l" t="t" r="r" b="b"/>
              <a:pathLst>
                <a:path w="2427604" h="266700">
                  <a:moveTo>
                    <a:pt x="204190" y="80391"/>
                  </a:moveTo>
                  <a:lnTo>
                    <a:pt x="191922" y="38328"/>
                  </a:lnTo>
                  <a:lnTo>
                    <a:pt x="157492" y="9956"/>
                  </a:lnTo>
                  <a:lnTo>
                    <a:pt x="107442" y="0"/>
                  </a:lnTo>
                  <a:lnTo>
                    <a:pt x="93472" y="571"/>
                  </a:lnTo>
                  <a:lnTo>
                    <a:pt x="55841" y="9144"/>
                  </a:lnTo>
                  <a:lnTo>
                    <a:pt x="20370" y="34772"/>
                  </a:lnTo>
                  <a:lnTo>
                    <a:pt x="7823" y="72745"/>
                  </a:lnTo>
                  <a:lnTo>
                    <a:pt x="10972" y="93205"/>
                  </a:lnTo>
                  <a:lnTo>
                    <a:pt x="36144" y="127177"/>
                  </a:lnTo>
                  <a:lnTo>
                    <a:pt x="75857" y="148475"/>
                  </a:lnTo>
                  <a:lnTo>
                    <a:pt x="109270" y="160578"/>
                  </a:lnTo>
                  <a:lnTo>
                    <a:pt x="118706" y="164566"/>
                  </a:lnTo>
                  <a:lnTo>
                    <a:pt x="126301" y="168490"/>
                  </a:lnTo>
                  <a:lnTo>
                    <a:pt x="132080" y="172339"/>
                  </a:lnTo>
                  <a:lnTo>
                    <a:pt x="138531" y="177457"/>
                  </a:lnTo>
                  <a:lnTo>
                    <a:pt x="141757" y="184569"/>
                  </a:lnTo>
                  <a:lnTo>
                    <a:pt x="141757" y="193700"/>
                  </a:lnTo>
                  <a:lnTo>
                    <a:pt x="141757" y="201764"/>
                  </a:lnTo>
                  <a:lnTo>
                    <a:pt x="138772" y="208013"/>
                  </a:lnTo>
                  <a:lnTo>
                    <a:pt x="126784" y="216903"/>
                  </a:lnTo>
                  <a:lnTo>
                    <a:pt x="118643" y="219125"/>
                  </a:lnTo>
                  <a:lnTo>
                    <a:pt x="108331" y="219125"/>
                  </a:lnTo>
                  <a:lnTo>
                    <a:pt x="68668" y="203631"/>
                  </a:lnTo>
                  <a:lnTo>
                    <a:pt x="62611" y="178574"/>
                  </a:lnTo>
                  <a:lnTo>
                    <a:pt x="0" y="178574"/>
                  </a:lnTo>
                  <a:lnTo>
                    <a:pt x="12890" y="223837"/>
                  </a:lnTo>
                  <a:lnTo>
                    <a:pt x="51320" y="254787"/>
                  </a:lnTo>
                  <a:lnTo>
                    <a:pt x="92951" y="265379"/>
                  </a:lnTo>
                  <a:lnTo>
                    <a:pt x="108331" y="266090"/>
                  </a:lnTo>
                  <a:lnTo>
                    <a:pt x="129463" y="264871"/>
                  </a:lnTo>
                  <a:lnTo>
                    <a:pt x="178587" y="246697"/>
                  </a:lnTo>
                  <a:lnTo>
                    <a:pt x="202590" y="209410"/>
                  </a:lnTo>
                  <a:lnTo>
                    <a:pt x="204190" y="193344"/>
                  </a:lnTo>
                  <a:lnTo>
                    <a:pt x="201561" y="173228"/>
                  </a:lnTo>
                  <a:lnTo>
                    <a:pt x="180581" y="139877"/>
                  </a:lnTo>
                  <a:lnTo>
                    <a:pt x="142557" y="117005"/>
                  </a:lnTo>
                  <a:lnTo>
                    <a:pt x="105689" y="103759"/>
                  </a:lnTo>
                  <a:lnTo>
                    <a:pt x="95300" y="99555"/>
                  </a:lnTo>
                  <a:lnTo>
                    <a:pt x="86918" y="95415"/>
                  </a:lnTo>
                  <a:lnTo>
                    <a:pt x="80581" y="91325"/>
                  </a:lnTo>
                  <a:lnTo>
                    <a:pt x="73456" y="85928"/>
                  </a:lnTo>
                  <a:lnTo>
                    <a:pt x="69900" y="79921"/>
                  </a:lnTo>
                  <a:lnTo>
                    <a:pt x="69900" y="65684"/>
                  </a:lnTo>
                  <a:lnTo>
                    <a:pt x="106019" y="47117"/>
                  </a:lnTo>
                  <a:lnTo>
                    <a:pt x="113855" y="47663"/>
                  </a:lnTo>
                  <a:lnTo>
                    <a:pt x="141935" y="80391"/>
                  </a:lnTo>
                  <a:lnTo>
                    <a:pt x="204190" y="80391"/>
                  </a:lnTo>
                  <a:close/>
                </a:path>
                <a:path w="2427604" h="266700">
                  <a:moveTo>
                    <a:pt x="442976" y="3556"/>
                  </a:moveTo>
                  <a:lnTo>
                    <a:pt x="380542" y="3556"/>
                  </a:lnTo>
                  <a:lnTo>
                    <a:pt x="380542" y="172707"/>
                  </a:lnTo>
                  <a:lnTo>
                    <a:pt x="379920" y="183883"/>
                  </a:lnTo>
                  <a:lnTo>
                    <a:pt x="358267" y="215392"/>
                  </a:lnTo>
                  <a:lnTo>
                    <a:pt x="341236" y="218059"/>
                  </a:lnTo>
                  <a:lnTo>
                    <a:pt x="324358" y="215404"/>
                  </a:lnTo>
                  <a:lnTo>
                    <a:pt x="312153" y="207429"/>
                  </a:lnTo>
                  <a:lnTo>
                    <a:pt x="304622" y="194144"/>
                  </a:lnTo>
                  <a:lnTo>
                    <a:pt x="301752" y="175539"/>
                  </a:lnTo>
                  <a:lnTo>
                    <a:pt x="301752" y="3556"/>
                  </a:lnTo>
                  <a:lnTo>
                    <a:pt x="238963" y="3556"/>
                  </a:lnTo>
                  <a:lnTo>
                    <a:pt x="238963" y="174307"/>
                  </a:lnTo>
                  <a:lnTo>
                    <a:pt x="240893" y="194513"/>
                  </a:lnTo>
                  <a:lnTo>
                    <a:pt x="266712" y="241541"/>
                  </a:lnTo>
                  <a:lnTo>
                    <a:pt x="318833" y="264553"/>
                  </a:lnTo>
                  <a:lnTo>
                    <a:pt x="341236" y="266090"/>
                  </a:lnTo>
                  <a:lnTo>
                    <a:pt x="356362" y="265404"/>
                  </a:lnTo>
                  <a:lnTo>
                    <a:pt x="395490" y="255066"/>
                  </a:lnTo>
                  <a:lnTo>
                    <a:pt x="430707" y="222948"/>
                  </a:lnTo>
                  <a:lnTo>
                    <a:pt x="442976" y="173050"/>
                  </a:lnTo>
                  <a:lnTo>
                    <a:pt x="442976" y="3556"/>
                  </a:lnTo>
                  <a:close/>
                </a:path>
                <a:path w="2427604" h="266700">
                  <a:moveTo>
                    <a:pt x="681583" y="80391"/>
                  </a:moveTo>
                  <a:lnTo>
                    <a:pt x="669315" y="38328"/>
                  </a:lnTo>
                  <a:lnTo>
                    <a:pt x="634898" y="9956"/>
                  </a:lnTo>
                  <a:lnTo>
                    <a:pt x="584822" y="0"/>
                  </a:lnTo>
                  <a:lnTo>
                    <a:pt x="570852" y="571"/>
                  </a:lnTo>
                  <a:lnTo>
                    <a:pt x="533247" y="9144"/>
                  </a:lnTo>
                  <a:lnTo>
                    <a:pt x="497763" y="34772"/>
                  </a:lnTo>
                  <a:lnTo>
                    <a:pt x="485216" y="72745"/>
                  </a:lnTo>
                  <a:lnTo>
                    <a:pt x="488365" y="93205"/>
                  </a:lnTo>
                  <a:lnTo>
                    <a:pt x="513537" y="127177"/>
                  </a:lnTo>
                  <a:lnTo>
                    <a:pt x="553250" y="148475"/>
                  </a:lnTo>
                  <a:lnTo>
                    <a:pt x="586663" y="160578"/>
                  </a:lnTo>
                  <a:lnTo>
                    <a:pt x="596099" y="164566"/>
                  </a:lnTo>
                  <a:lnTo>
                    <a:pt x="603694" y="168490"/>
                  </a:lnTo>
                  <a:lnTo>
                    <a:pt x="609460" y="172339"/>
                  </a:lnTo>
                  <a:lnTo>
                    <a:pt x="615924" y="177457"/>
                  </a:lnTo>
                  <a:lnTo>
                    <a:pt x="619163" y="184569"/>
                  </a:lnTo>
                  <a:lnTo>
                    <a:pt x="619163" y="193700"/>
                  </a:lnTo>
                  <a:lnTo>
                    <a:pt x="619163" y="201764"/>
                  </a:lnTo>
                  <a:lnTo>
                    <a:pt x="616165" y="208013"/>
                  </a:lnTo>
                  <a:lnTo>
                    <a:pt x="604189" y="216903"/>
                  </a:lnTo>
                  <a:lnTo>
                    <a:pt x="596036" y="219125"/>
                  </a:lnTo>
                  <a:lnTo>
                    <a:pt x="585711" y="219125"/>
                  </a:lnTo>
                  <a:lnTo>
                    <a:pt x="546061" y="203631"/>
                  </a:lnTo>
                  <a:lnTo>
                    <a:pt x="539991" y="178574"/>
                  </a:lnTo>
                  <a:lnTo>
                    <a:pt x="477393" y="178574"/>
                  </a:lnTo>
                  <a:lnTo>
                    <a:pt x="490296" y="223837"/>
                  </a:lnTo>
                  <a:lnTo>
                    <a:pt x="528713" y="254787"/>
                  </a:lnTo>
                  <a:lnTo>
                    <a:pt x="570344" y="265379"/>
                  </a:lnTo>
                  <a:lnTo>
                    <a:pt x="585711" y="266090"/>
                  </a:lnTo>
                  <a:lnTo>
                    <a:pt x="606844" y="264871"/>
                  </a:lnTo>
                  <a:lnTo>
                    <a:pt x="655967" y="246697"/>
                  </a:lnTo>
                  <a:lnTo>
                    <a:pt x="679983" y="209410"/>
                  </a:lnTo>
                  <a:lnTo>
                    <a:pt x="681583" y="193344"/>
                  </a:lnTo>
                  <a:lnTo>
                    <a:pt x="678954" y="173228"/>
                  </a:lnTo>
                  <a:lnTo>
                    <a:pt x="657974" y="139877"/>
                  </a:lnTo>
                  <a:lnTo>
                    <a:pt x="619950" y="117005"/>
                  </a:lnTo>
                  <a:lnTo>
                    <a:pt x="583082" y="103759"/>
                  </a:lnTo>
                  <a:lnTo>
                    <a:pt x="572681" y="99555"/>
                  </a:lnTo>
                  <a:lnTo>
                    <a:pt x="564311" y="95415"/>
                  </a:lnTo>
                  <a:lnTo>
                    <a:pt x="557961" y="91325"/>
                  </a:lnTo>
                  <a:lnTo>
                    <a:pt x="550849" y="85928"/>
                  </a:lnTo>
                  <a:lnTo>
                    <a:pt x="547293" y="79921"/>
                  </a:lnTo>
                  <a:lnTo>
                    <a:pt x="547293" y="65684"/>
                  </a:lnTo>
                  <a:lnTo>
                    <a:pt x="583399" y="47117"/>
                  </a:lnTo>
                  <a:lnTo>
                    <a:pt x="591248" y="47663"/>
                  </a:lnTo>
                  <a:lnTo>
                    <a:pt x="619340" y="80391"/>
                  </a:lnTo>
                  <a:lnTo>
                    <a:pt x="681583" y="80391"/>
                  </a:lnTo>
                  <a:close/>
                </a:path>
                <a:path w="2427604" h="266700">
                  <a:moveTo>
                    <a:pt x="920546" y="3492"/>
                  </a:moveTo>
                  <a:lnTo>
                    <a:pt x="704088" y="3492"/>
                  </a:lnTo>
                  <a:lnTo>
                    <a:pt x="704088" y="51752"/>
                  </a:lnTo>
                  <a:lnTo>
                    <a:pt x="780389" y="51752"/>
                  </a:lnTo>
                  <a:lnTo>
                    <a:pt x="780389" y="262572"/>
                  </a:lnTo>
                  <a:lnTo>
                    <a:pt x="842822" y="262572"/>
                  </a:lnTo>
                  <a:lnTo>
                    <a:pt x="842822" y="51752"/>
                  </a:lnTo>
                  <a:lnTo>
                    <a:pt x="920546" y="51752"/>
                  </a:lnTo>
                  <a:lnTo>
                    <a:pt x="920546" y="3492"/>
                  </a:lnTo>
                  <a:close/>
                </a:path>
                <a:path w="2427604" h="266700">
                  <a:moveTo>
                    <a:pt x="1158443" y="262534"/>
                  </a:moveTo>
                  <a:lnTo>
                    <a:pt x="1140561" y="214147"/>
                  </a:lnTo>
                  <a:lnTo>
                    <a:pt x="1122756" y="165950"/>
                  </a:lnTo>
                  <a:lnTo>
                    <a:pt x="1089571" y="76123"/>
                  </a:lnTo>
                  <a:lnTo>
                    <a:pt x="1062748" y="3556"/>
                  </a:lnTo>
                  <a:lnTo>
                    <a:pt x="1061326" y="3556"/>
                  </a:lnTo>
                  <a:lnTo>
                    <a:pt x="1061326" y="165950"/>
                  </a:lnTo>
                  <a:lnTo>
                    <a:pt x="1005649" y="165950"/>
                  </a:lnTo>
                  <a:lnTo>
                    <a:pt x="1033399" y="76123"/>
                  </a:lnTo>
                  <a:lnTo>
                    <a:pt x="1061326" y="165950"/>
                  </a:lnTo>
                  <a:lnTo>
                    <a:pt x="1061326" y="3556"/>
                  </a:lnTo>
                  <a:lnTo>
                    <a:pt x="1004049" y="3556"/>
                  </a:lnTo>
                  <a:lnTo>
                    <a:pt x="909066" y="262534"/>
                  </a:lnTo>
                  <a:lnTo>
                    <a:pt x="975766" y="262534"/>
                  </a:lnTo>
                  <a:lnTo>
                    <a:pt x="990714" y="214147"/>
                  </a:lnTo>
                  <a:lnTo>
                    <a:pt x="1076274" y="214147"/>
                  </a:lnTo>
                  <a:lnTo>
                    <a:pt x="1091387" y="262534"/>
                  </a:lnTo>
                  <a:lnTo>
                    <a:pt x="1158443" y="262534"/>
                  </a:lnTo>
                  <a:close/>
                </a:path>
                <a:path w="2427604" h="266700">
                  <a:moveTo>
                    <a:pt x="1247470" y="3556"/>
                  </a:moveTo>
                  <a:lnTo>
                    <a:pt x="1185214" y="3556"/>
                  </a:lnTo>
                  <a:lnTo>
                    <a:pt x="1185214" y="262534"/>
                  </a:lnTo>
                  <a:lnTo>
                    <a:pt x="1247470" y="262534"/>
                  </a:lnTo>
                  <a:lnTo>
                    <a:pt x="1247470" y="3556"/>
                  </a:lnTo>
                  <a:close/>
                </a:path>
                <a:path w="2427604" h="266700">
                  <a:moveTo>
                    <a:pt x="1510792" y="3556"/>
                  </a:moveTo>
                  <a:lnTo>
                    <a:pt x="1448536" y="3556"/>
                  </a:lnTo>
                  <a:lnTo>
                    <a:pt x="1448536" y="164693"/>
                  </a:lnTo>
                  <a:lnTo>
                    <a:pt x="1356931" y="3556"/>
                  </a:lnTo>
                  <a:lnTo>
                    <a:pt x="1294511" y="3556"/>
                  </a:lnTo>
                  <a:lnTo>
                    <a:pt x="1294511" y="262521"/>
                  </a:lnTo>
                  <a:lnTo>
                    <a:pt x="1356931" y="262521"/>
                  </a:lnTo>
                  <a:lnTo>
                    <a:pt x="1356931" y="101384"/>
                  </a:lnTo>
                  <a:lnTo>
                    <a:pt x="1448714" y="262521"/>
                  </a:lnTo>
                  <a:lnTo>
                    <a:pt x="1510792" y="262521"/>
                  </a:lnTo>
                  <a:lnTo>
                    <a:pt x="1510792" y="3556"/>
                  </a:lnTo>
                  <a:close/>
                </a:path>
                <a:path w="2427604" h="266700">
                  <a:moveTo>
                    <a:pt x="1786394" y="262534"/>
                  </a:moveTo>
                  <a:lnTo>
                    <a:pt x="1768513" y="214147"/>
                  </a:lnTo>
                  <a:lnTo>
                    <a:pt x="1750707" y="165950"/>
                  </a:lnTo>
                  <a:lnTo>
                    <a:pt x="1717509" y="76123"/>
                  </a:lnTo>
                  <a:lnTo>
                    <a:pt x="1690700" y="3556"/>
                  </a:lnTo>
                  <a:lnTo>
                    <a:pt x="1689277" y="3556"/>
                  </a:lnTo>
                  <a:lnTo>
                    <a:pt x="1689277" y="165950"/>
                  </a:lnTo>
                  <a:lnTo>
                    <a:pt x="1633601" y="165950"/>
                  </a:lnTo>
                  <a:lnTo>
                    <a:pt x="1661350" y="76123"/>
                  </a:lnTo>
                  <a:lnTo>
                    <a:pt x="1689277" y="165950"/>
                  </a:lnTo>
                  <a:lnTo>
                    <a:pt x="1689277" y="3556"/>
                  </a:lnTo>
                  <a:lnTo>
                    <a:pt x="1632000" y="3556"/>
                  </a:lnTo>
                  <a:lnTo>
                    <a:pt x="1537017" y="262534"/>
                  </a:lnTo>
                  <a:lnTo>
                    <a:pt x="1603717" y="262534"/>
                  </a:lnTo>
                  <a:lnTo>
                    <a:pt x="1618665" y="214147"/>
                  </a:lnTo>
                  <a:lnTo>
                    <a:pt x="1704225" y="214147"/>
                  </a:lnTo>
                  <a:lnTo>
                    <a:pt x="1719338" y="262534"/>
                  </a:lnTo>
                  <a:lnTo>
                    <a:pt x="1786394" y="262534"/>
                  </a:lnTo>
                  <a:close/>
                </a:path>
                <a:path w="2427604" h="266700">
                  <a:moveTo>
                    <a:pt x="2009533" y="185864"/>
                  </a:moveTo>
                  <a:lnTo>
                    <a:pt x="2008847" y="175768"/>
                  </a:lnTo>
                  <a:lnTo>
                    <a:pt x="2006815" y="166484"/>
                  </a:lnTo>
                  <a:lnTo>
                    <a:pt x="2003425" y="157988"/>
                  </a:lnTo>
                  <a:lnTo>
                    <a:pt x="1999996" y="152425"/>
                  </a:lnTo>
                  <a:lnTo>
                    <a:pt x="1998687" y="150291"/>
                  </a:lnTo>
                  <a:lnTo>
                    <a:pt x="1992668" y="143586"/>
                  </a:lnTo>
                  <a:lnTo>
                    <a:pt x="1985467" y="138023"/>
                  </a:lnTo>
                  <a:lnTo>
                    <a:pt x="1977097" y="133616"/>
                  </a:lnTo>
                  <a:lnTo>
                    <a:pt x="1967547" y="130378"/>
                  </a:lnTo>
                  <a:lnTo>
                    <a:pt x="1975980" y="126530"/>
                  </a:lnTo>
                  <a:lnTo>
                    <a:pt x="2001697" y="93687"/>
                  </a:lnTo>
                  <a:lnTo>
                    <a:pt x="2004009" y="75044"/>
                  </a:lnTo>
                  <a:lnTo>
                    <a:pt x="2002383" y="58661"/>
                  </a:lnTo>
                  <a:lnTo>
                    <a:pt x="1977961" y="21869"/>
                  </a:lnTo>
                  <a:lnTo>
                    <a:pt x="1947278" y="8572"/>
                  </a:lnTo>
                  <a:lnTo>
                    <a:pt x="1947278" y="184975"/>
                  </a:lnTo>
                  <a:lnTo>
                    <a:pt x="1947278" y="194348"/>
                  </a:lnTo>
                  <a:lnTo>
                    <a:pt x="1912239" y="214503"/>
                  </a:lnTo>
                  <a:lnTo>
                    <a:pt x="1871332" y="214503"/>
                  </a:lnTo>
                  <a:lnTo>
                    <a:pt x="1871332" y="152425"/>
                  </a:lnTo>
                  <a:lnTo>
                    <a:pt x="1915083" y="152425"/>
                  </a:lnTo>
                  <a:lnTo>
                    <a:pt x="1929168" y="154533"/>
                  </a:lnTo>
                  <a:lnTo>
                    <a:pt x="1939226" y="160655"/>
                  </a:lnTo>
                  <a:lnTo>
                    <a:pt x="1945259" y="170802"/>
                  </a:lnTo>
                  <a:lnTo>
                    <a:pt x="1947278" y="184975"/>
                  </a:lnTo>
                  <a:lnTo>
                    <a:pt x="1947278" y="8572"/>
                  </a:lnTo>
                  <a:lnTo>
                    <a:pt x="1945919" y="8128"/>
                  </a:lnTo>
                  <a:lnTo>
                    <a:pt x="1941766" y="7442"/>
                  </a:lnTo>
                  <a:lnTo>
                    <a:pt x="1941766" y="82448"/>
                  </a:lnTo>
                  <a:lnTo>
                    <a:pt x="1941766" y="91948"/>
                  </a:lnTo>
                  <a:lnTo>
                    <a:pt x="1903869" y="111518"/>
                  </a:lnTo>
                  <a:lnTo>
                    <a:pt x="1871332" y="111518"/>
                  </a:lnTo>
                  <a:lnTo>
                    <a:pt x="1871332" y="51574"/>
                  </a:lnTo>
                  <a:lnTo>
                    <a:pt x="1901913" y="51574"/>
                  </a:lnTo>
                  <a:lnTo>
                    <a:pt x="1939404" y="68326"/>
                  </a:lnTo>
                  <a:lnTo>
                    <a:pt x="1941766" y="82448"/>
                  </a:lnTo>
                  <a:lnTo>
                    <a:pt x="1941766" y="7442"/>
                  </a:lnTo>
                  <a:lnTo>
                    <a:pt x="1925408" y="4699"/>
                  </a:lnTo>
                  <a:lnTo>
                    <a:pt x="1901913" y="3556"/>
                  </a:lnTo>
                  <a:lnTo>
                    <a:pt x="1808899" y="3556"/>
                  </a:lnTo>
                  <a:lnTo>
                    <a:pt x="1808899" y="262534"/>
                  </a:lnTo>
                  <a:lnTo>
                    <a:pt x="1914017" y="262534"/>
                  </a:lnTo>
                  <a:lnTo>
                    <a:pt x="1955520" y="257479"/>
                  </a:lnTo>
                  <a:lnTo>
                    <a:pt x="1995970" y="232308"/>
                  </a:lnTo>
                  <a:lnTo>
                    <a:pt x="2004872" y="214503"/>
                  </a:lnTo>
                  <a:lnTo>
                    <a:pt x="2008022" y="203708"/>
                  </a:lnTo>
                  <a:lnTo>
                    <a:pt x="2009533" y="185864"/>
                  </a:lnTo>
                  <a:close/>
                </a:path>
                <a:path w="2427604" h="266700">
                  <a:moveTo>
                    <a:pt x="2218601" y="214503"/>
                  </a:moveTo>
                  <a:lnTo>
                    <a:pt x="2109940" y="214503"/>
                  </a:lnTo>
                  <a:lnTo>
                    <a:pt x="2109940" y="3683"/>
                  </a:lnTo>
                  <a:lnTo>
                    <a:pt x="2047506" y="3683"/>
                  </a:lnTo>
                  <a:lnTo>
                    <a:pt x="2047506" y="214503"/>
                  </a:lnTo>
                  <a:lnTo>
                    <a:pt x="2047506" y="262763"/>
                  </a:lnTo>
                  <a:lnTo>
                    <a:pt x="2218601" y="262763"/>
                  </a:lnTo>
                  <a:lnTo>
                    <a:pt x="2218601" y="214503"/>
                  </a:lnTo>
                  <a:close/>
                </a:path>
                <a:path w="2427604" h="266700">
                  <a:moveTo>
                    <a:pt x="2427338" y="4013"/>
                  </a:moveTo>
                  <a:lnTo>
                    <a:pt x="2248573" y="4013"/>
                  </a:lnTo>
                  <a:lnTo>
                    <a:pt x="2248573" y="52273"/>
                  </a:lnTo>
                  <a:lnTo>
                    <a:pt x="2248573" y="106883"/>
                  </a:lnTo>
                  <a:lnTo>
                    <a:pt x="2248573" y="152603"/>
                  </a:lnTo>
                  <a:lnTo>
                    <a:pt x="2248573" y="214833"/>
                  </a:lnTo>
                  <a:lnTo>
                    <a:pt x="2248573" y="263093"/>
                  </a:lnTo>
                  <a:lnTo>
                    <a:pt x="2426982" y="263093"/>
                  </a:lnTo>
                  <a:lnTo>
                    <a:pt x="2426982" y="214833"/>
                  </a:lnTo>
                  <a:lnTo>
                    <a:pt x="2311019" y="214833"/>
                  </a:lnTo>
                  <a:lnTo>
                    <a:pt x="2311019" y="152603"/>
                  </a:lnTo>
                  <a:lnTo>
                    <a:pt x="2409202" y="152603"/>
                  </a:lnTo>
                  <a:lnTo>
                    <a:pt x="2409202" y="106883"/>
                  </a:lnTo>
                  <a:lnTo>
                    <a:pt x="2311019" y="106883"/>
                  </a:lnTo>
                  <a:lnTo>
                    <a:pt x="2311019" y="52273"/>
                  </a:lnTo>
                  <a:lnTo>
                    <a:pt x="2427338" y="52273"/>
                  </a:lnTo>
                  <a:lnTo>
                    <a:pt x="2427338" y="4013"/>
                  </a:lnTo>
                  <a:close/>
                </a:path>
              </a:pathLst>
            </a:custGeom>
            <a:solidFill>
              <a:srgbClr val="0099D9"/>
            </a:solidFill>
          </p:spPr>
          <p:txBody>
            <a:bodyPr wrap="square" lIns="0" tIns="0" rIns="0" bIns="0" rtlCol="0"/>
            <a:lstStyle/>
            <a:p>
              <a:endParaRPr/>
            </a:p>
          </p:txBody>
        </p:sp>
        <p:pic>
          <p:nvPicPr>
            <p:cNvPr id="24" name="object 24"/>
            <p:cNvPicPr/>
            <p:nvPr/>
          </p:nvPicPr>
          <p:blipFill>
            <a:blip r:embed="rId3" cstate="print"/>
            <a:stretch>
              <a:fillRect/>
            </a:stretch>
          </p:blipFill>
          <p:spPr>
            <a:xfrm>
              <a:off x="4744894" y="9253124"/>
              <a:ext cx="199376" cy="253740"/>
            </a:xfrm>
            <a:prstGeom prst="rect">
              <a:avLst/>
            </a:prstGeom>
          </p:spPr>
        </p:pic>
        <p:sp>
          <p:nvSpPr>
            <p:cNvPr id="25" name="object 25"/>
            <p:cNvSpPr/>
            <p:nvPr/>
          </p:nvSpPr>
          <p:spPr>
            <a:xfrm>
              <a:off x="4968595" y="9249632"/>
              <a:ext cx="1014094" cy="260985"/>
            </a:xfrm>
            <a:custGeom>
              <a:avLst/>
              <a:gdLst/>
              <a:ahLst/>
              <a:cxnLst/>
              <a:rect l="l" t="t" r="r" b="b"/>
              <a:pathLst>
                <a:path w="1014095" h="260984">
                  <a:moveTo>
                    <a:pt x="168770" y="3492"/>
                  </a:moveTo>
                  <a:lnTo>
                    <a:pt x="0" y="3492"/>
                  </a:lnTo>
                  <a:lnTo>
                    <a:pt x="0" y="50482"/>
                  </a:lnTo>
                  <a:lnTo>
                    <a:pt x="0" y="103822"/>
                  </a:lnTo>
                  <a:lnTo>
                    <a:pt x="0" y="149542"/>
                  </a:lnTo>
                  <a:lnTo>
                    <a:pt x="0" y="210502"/>
                  </a:lnTo>
                  <a:lnTo>
                    <a:pt x="0" y="257492"/>
                  </a:lnTo>
                  <a:lnTo>
                    <a:pt x="168427" y="257492"/>
                  </a:lnTo>
                  <a:lnTo>
                    <a:pt x="168427" y="210502"/>
                  </a:lnTo>
                  <a:lnTo>
                    <a:pt x="61175" y="210502"/>
                  </a:lnTo>
                  <a:lnTo>
                    <a:pt x="61175" y="149542"/>
                  </a:lnTo>
                  <a:lnTo>
                    <a:pt x="150990" y="149542"/>
                  </a:lnTo>
                  <a:lnTo>
                    <a:pt x="150990" y="103822"/>
                  </a:lnTo>
                  <a:lnTo>
                    <a:pt x="61175" y="103822"/>
                  </a:lnTo>
                  <a:lnTo>
                    <a:pt x="61175" y="50482"/>
                  </a:lnTo>
                  <a:lnTo>
                    <a:pt x="168770" y="50482"/>
                  </a:lnTo>
                  <a:lnTo>
                    <a:pt x="168770" y="3492"/>
                  </a:lnTo>
                  <a:close/>
                </a:path>
                <a:path w="1014095" h="260984">
                  <a:moveTo>
                    <a:pt x="421411" y="3492"/>
                  </a:moveTo>
                  <a:lnTo>
                    <a:pt x="353098" y="3492"/>
                  </a:lnTo>
                  <a:lnTo>
                    <a:pt x="302564" y="188226"/>
                  </a:lnTo>
                  <a:lnTo>
                    <a:pt x="252196" y="3492"/>
                  </a:lnTo>
                  <a:lnTo>
                    <a:pt x="184391" y="3492"/>
                  </a:lnTo>
                  <a:lnTo>
                    <a:pt x="269100" y="257238"/>
                  </a:lnTo>
                  <a:lnTo>
                    <a:pt x="336016" y="257238"/>
                  </a:lnTo>
                  <a:lnTo>
                    <a:pt x="421411" y="3492"/>
                  </a:lnTo>
                  <a:close/>
                </a:path>
                <a:path w="1014095" h="260984">
                  <a:moveTo>
                    <a:pt x="607783" y="3492"/>
                  </a:moveTo>
                  <a:lnTo>
                    <a:pt x="439889" y="3492"/>
                  </a:lnTo>
                  <a:lnTo>
                    <a:pt x="439889" y="50482"/>
                  </a:lnTo>
                  <a:lnTo>
                    <a:pt x="439889" y="103822"/>
                  </a:lnTo>
                  <a:lnTo>
                    <a:pt x="439889" y="149542"/>
                  </a:lnTo>
                  <a:lnTo>
                    <a:pt x="439889" y="210502"/>
                  </a:lnTo>
                  <a:lnTo>
                    <a:pt x="439889" y="257492"/>
                  </a:lnTo>
                  <a:lnTo>
                    <a:pt x="607441" y="257492"/>
                  </a:lnTo>
                  <a:lnTo>
                    <a:pt x="607441" y="210502"/>
                  </a:lnTo>
                  <a:lnTo>
                    <a:pt x="501053" y="210502"/>
                  </a:lnTo>
                  <a:lnTo>
                    <a:pt x="501053" y="149542"/>
                  </a:lnTo>
                  <a:lnTo>
                    <a:pt x="590003" y="149542"/>
                  </a:lnTo>
                  <a:lnTo>
                    <a:pt x="590003" y="103822"/>
                  </a:lnTo>
                  <a:lnTo>
                    <a:pt x="501053" y="103822"/>
                  </a:lnTo>
                  <a:lnTo>
                    <a:pt x="501053" y="50482"/>
                  </a:lnTo>
                  <a:lnTo>
                    <a:pt x="607783" y="50482"/>
                  </a:lnTo>
                  <a:lnTo>
                    <a:pt x="607783" y="3492"/>
                  </a:lnTo>
                  <a:close/>
                </a:path>
                <a:path w="1014095" h="260984">
                  <a:moveTo>
                    <a:pt x="786447" y="210185"/>
                  </a:moveTo>
                  <a:lnTo>
                    <a:pt x="689622" y="210185"/>
                  </a:lnTo>
                  <a:lnTo>
                    <a:pt x="689622" y="3175"/>
                  </a:lnTo>
                  <a:lnTo>
                    <a:pt x="628459" y="3175"/>
                  </a:lnTo>
                  <a:lnTo>
                    <a:pt x="628459" y="210185"/>
                  </a:lnTo>
                  <a:lnTo>
                    <a:pt x="628459" y="257175"/>
                  </a:lnTo>
                  <a:lnTo>
                    <a:pt x="786447" y="257175"/>
                  </a:lnTo>
                  <a:lnTo>
                    <a:pt x="786447" y="210185"/>
                  </a:lnTo>
                  <a:close/>
                </a:path>
                <a:path w="1014095" h="260984">
                  <a:moveTo>
                    <a:pt x="1014018" y="123913"/>
                  </a:moveTo>
                  <a:lnTo>
                    <a:pt x="1005967" y="73672"/>
                  </a:lnTo>
                  <a:lnTo>
                    <a:pt x="993419" y="47942"/>
                  </a:lnTo>
                  <a:lnTo>
                    <a:pt x="992098" y="45656"/>
                  </a:lnTo>
                  <a:lnTo>
                    <a:pt x="982967" y="33921"/>
                  </a:lnTo>
                  <a:lnTo>
                    <a:pt x="972451" y="23825"/>
                  </a:lnTo>
                  <a:lnTo>
                    <a:pt x="960513" y="15341"/>
                  </a:lnTo>
                  <a:lnTo>
                    <a:pt x="951801" y="10871"/>
                  </a:lnTo>
                  <a:lnTo>
                    <a:pt x="951801" y="136639"/>
                  </a:lnTo>
                  <a:lnTo>
                    <a:pt x="950950" y="154038"/>
                  </a:lnTo>
                  <a:lnTo>
                    <a:pt x="939088" y="193281"/>
                  </a:lnTo>
                  <a:lnTo>
                    <a:pt x="903351" y="212979"/>
                  </a:lnTo>
                  <a:lnTo>
                    <a:pt x="891908" y="211721"/>
                  </a:lnTo>
                  <a:lnTo>
                    <a:pt x="861174" y="181838"/>
                  </a:lnTo>
                  <a:lnTo>
                    <a:pt x="854252" y="136639"/>
                  </a:lnTo>
                  <a:lnTo>
                    <a:pt x="854316" y="123913"/>
                  </a:lnTo>
                  <a:lnTo>
                    <a:pt x="867841" y="65189"/>
                  </a:lnTo>
                  <a:lnTo>
                    <a:pt x="903008" y="47942"/>
                  </a:lnTo>
                  <a:lnTo>
                    <a:pt x="914082" y="49161"/>
                  </a:lnTo>
                  <a:lnTo>
                    <a:pt x="944689" y="78486"/>
                  </a:lnTo>
                  <a:lnTo>
                    <a:pt x="951763" y="123913"/>
                  </a:lnTo>
                  <a:lnTo>
                    <a:pt x="951801" y="136639"/>
                  </a:lnTo>
                  <a:lnTo>
                    <a:pt x="951801" y="10871"/>
                  </a:lnTo>
                  <a:lnTo>
                    <a:pt x="947445" y="8636"/>
                  </a:lnTo>
                  <a:lnTo>
                    <a:pt x="933500" y="3848"/>
                  </a:lnTo>
                  <a:lnTo>
                    <a:pt x="918692" y="965"/>
                  </a:lnTo>
                  <a:lnTo>
                    <a:pt x="903008" y="0"/>
                  </a:lnTo>
                  <a:lnTo>
                    <a:pt x="887145" y="977"/>
                  </a:lnTo>
                  <a:lnTo>
                    <a:pt x="844892" y="15519"/>
                  </a:lnTo>
                  <a:lnTo>
                    <a:pt x="813257" y="46088"/>
                  </a:lnTo>
                  <a:lnTo>
                    <a:pt x="795401" y="90220"/>
                  </a:lnTo>
                  <a:lnTo>
                    <a:pt x="791984" y="139598"/>
                  </a:lnTo>
                  <a:lnTo>
                    <a:pt x="793178" y="157048"/>
                  </a:lnTo>
                  <a:lnTo>
                    <a:pt x="806716" y="203212"/>
                  </a:lnTo>
                  <a:lnTo>
                    <a:pt x="833983" y="237578"/>
                  </a:lnTo>
                  <a:lnTo>
                    <a:pt x="872769" y="257009"/>
                  </a:lnTo>
                  <a:lnTo>
                    <a:pt x="903351" y="260731"/>
                  </a:lnTo>
                  <a:lnTo>
                    <a:pt x="919124" y="259765"/>
                  </a:lnTo>
                  <a:lnTo>
                    <a:pt x="961123" y="245313"/>
                  </a:lnTo>
                  <a:lnTo>
                    <a:pt x="992632" y="214769"/>
                  </a:lnTo>
                  <a:lnTo>
                    <a:pt x="1010577" y="170586"/>
                  </a:lnTo>
                  <a:lnTo>
                    <a:pt x="1013968" y="136639"/>
                  </a:lnTo>
                  <a:lnTo>
                    <a:pt x="1014018" y="123913"/>
                  </a:lnTo>
                  <a:close/>
                </a:path>
              </a:pathLst>
            </a:custGeom>
            <a:solidFill>
              <a:srgbClr val="0099D9"/>
            </a:solidFill>
          </p:spPr>
          <p:txBody>
            <a:bodyPr wrap="square" lIns="0" tIns="0" rIns="0" bIns="0" rtlCol="0"/>
            <a:lstStyle/>
            <a:p>
              <a:endParaRPr/>
            </a:p>
          </p:txBody>
        </p:sp>
        <p:pic>
          <p:nvPicPr>
            <p:cNvPr id="26" name="object 26"/>
            <p:cNvPicPr/>
            <p:nvPr/>
          </p:nvPicPr>
          <p:blipFill>
            <a:blip r:embed="rId4" cstate="print"/>
            <a:stretch>
              <a:fillRect/>
            </a:stretch>
          </p:blipFill>
          <p:spPr>
            <a:xfrm>
              <a:off x="6006917" y="9253121"/>
              <a:ext cx="199711" cy="253740"/>
            </a:xfrm>
            <a:prstGeom prst="rect">
              <a:avLst/>
            </a:prstGeom>
          </p:spPr>
        </p:pic>
        <p:sp>
          <p:nvSpPr>
            <p:cNvPr id="27" name="object 27"/>
            <p:cNvSpPr/>
            <p:nvPr/>
          </p:nvSpPr>
          <p:spPr>
            <a:xfrm>
              <a:off x="6229070" y="9253124"/>
              <a:ext cx="470534" cy="254000"/>
            </a:xfrm>
            <a:custGeom>
              <a:avLst/>
              <a:gdLst/>
              <a:ahLst/>
              <a:cxnLst/>
              <a:rect l="l" t="t" r="r" b="b"/>
              <a:pathLst>
                <a:path w="470534" h="254000">
                  <a:moveTo>
                    <a:pt x="273964" y="0"/>
                  </a:moveTo>
                  <a:lnTo>
                    <a:pt x="193446" y="0"/>
                  </a:lnTo>
                  <a:lnTo>
                    <a:pt x="136969" y="176542"/>
                  </a:lnTo>
                  <a:lnTo>
                    <a:pt x="80340" y="0"/>
                  </a:lnTo>
                  <a:lnTo>
                    <a:pt x="0" y="0"/>
                  </a:lnTo>
                  <a:lnTo>
                    <a:pt x="0" y="253746"/>
                  </a:lnTo>
                  <a:lnTo>
                    <a:pt x="61163" y="253746"/>
                  </a:lnTo>
                  <a:lnTo>
                    <a:pt x="61163" y="194500"/>
                  </a:lnTo>
                  <a:lnTo>
                    <a:pt x="55232" y="73025"/>
                  </a:lnTo>
                  <a:lnTo>
                    <a:pt x="116763" y="253746"/>
                  </a:lnTo>
                  <a:lnTo>
                    <a:pt x="157187" y="253746"/>
                  </a:lnTo>
                  <a:lnTo>
                    <a:pt x="218541" y="73202"/>
                  </a:lnTo>
                  <a:lnTo>
                    <a:pt x="212610" y="194500"/>
                  </a:lnTo>
                  <a:lnTo>
                    <a:pt x="212610" y="253746"/>
                  </a:lnTo>
                  <a:lnTo>
                    <a:pt x="273964" y="253746"/>
                  </a:lnTo>
                  <a:lnTo>
                    <a:pt x="273964" y="0"/>
                  </a:lnTo>
                  <a:close/>
                </a:path>
                <a:path w="470534" h="254000">
                  <a:moveTo>
                    <a:pt x="470242" y="0"/>
                  </a:moveTo>
                  <a:lnTo>
                    <a:pt x="301205" y="0"/>
                  </a:lnTo>
                  <a:lnTo>
                    <a:pt x="301205" y="46990"/>
                  </a:lnTo>
                  <a:lnTo>
                    <a:pt x="301205" y="100330"/>
                  </a:lnTo>
                  <a:lnTo>
                    <a:pt x="301205" y="146050"/>
                  </a:lnTo>
                  <a:lnTo>
                    <a:pt x="301205" y="207010"/>
                  </a:lnTo>
                  <a:lnTo>
                    <a:pt x="301205" y="254000"/>
                  </a:lnTo>
                  <a:lnTo>
                    <a:pt x="469887" y="254000"/>
                  </a:lnTo>
                  <a:lnTo>
                    <a:pt x="469887" y="207010"/>
                  </a:lnTo>
                  <a:lnTo>
                    <a:pt x="362381" y="207010"/>
                  </a:lnTo>
                  <a:lnTo>
                    <a:pt x="362381" y="146050"/>
                  </a:lnTo>
                  <a:lnTo>
                    <a:pt x="452462" y="146050"/>
                  </a:lnTo>
                  <a:lnTo>
                    <a:pt x="452462" y="100330"/>
                  </a:lnTo>
                  <a:lnTo>
                    <a:pt x="362381" y="100330"/>
                  </a:lnTo>
                  <a:lnTo>
                    <a:pt x="362381" y="46990"/>
                  </a:lnTo>
                  <a:lnTo>
                    <a:pt x="470242" y="46990"/>
                  </a:lnTo>
                  <a:lnTo>
                    <a:pt x="470242" y="0"/>
                  </a:lnTo>
                  <a:close/>
                </a:path>
              </a:pathLst>
            </a:custGeom>
            <a:solidFill>
              <a:srgbClr val="0099D9"/>
            </a:solidFill>
          </p:spPr>
          <p:txBody>
            <a:bodyPr wrap="square" lIns="0" tIns="0" rIns="0" bIns="0" rtlCol="0"/>
            <a:lstStyle/>
            <a:p>
              <a:endParaRPr/>
            </a:p>
          </p:txBody>
        </p:sp>
        <p:pic>
          <p:nvPicPr>
            <p:cNvPr id="28" name="object 28"/>
            <p:cNvPicPr/>
            <p:nvPr/>
          </p:nvPicPr>
          <p:blipFill>
            <a:blip r:embed="rId5" cstate="print"/>
            <a:stretch>
              <a:fillRect/>
            </a:stretch>
          </p:blipFill>
          <p:spPr>
            <a:xfrm>
              <a:off x="6719538" y="9253125"/>
              <a:ext cx="211920" cy="253740"/>
            </a:xfrm>
            <a:prstGeom prst="rect">
              <a:avLst/>
            </a:prstGeom>
          </p:spPr>
        </p:pic>
        <p:sp>
          <p:nvSpPr>
            <p:cNvPr id="29" name="object 29"/>
            <p:cNvSpPr/>
            <p:nvPr/>
          </p:nvSpPr>
          <p:spPr>
            <a:xfrm>
              <a:off x="6952196" y="9253365"/>
              <a:ext cx="212725" cy="254000"/>
            </a:xfrm>
            <a:custGeom>
              <a:avLst/>
              <a:gdLst/>
              <a:ahLst/>
              <a:cxnLst/>
              <a:rect l="l" t="t" r="r" b="b"/>
              <a:pathLst>
                <a:path w="212725" h="254000">
                  <a:moveTo>
                    <a:pt x="212102" y="0"/>
                  </a:moveTo>
                  <a:lnTo>
                    <a:pt x="0" y="0"/>
                  </a:lnTo>
                  <a:lnTo>
                    <a:pt x="0" y="46990"/>
                  </a:lnTo>
                  <a:lnTo>
                    <a:pt x="74752" y="46990"/>
                  </a:lnTo>
                  <a:lnTo>
                    <a:pt x="74752" y="254000"/>
                  </a:lnTo>
                  <a:lnTo>
                    <a:pt x="135928" y="254000"/>
                  </a:lnTo>
                  <a:lnTo>
                    <a:pt x="135928" y="46990"/>
                  </a:lnTo>
                  <a:lnTo>
                    <a:pt x="212102" y="46990"/>
                  </a:lnTo>
                  <a:lnTo>
                    <a:pt x="212102" y="0"/>
                  </a:lnTo>
                  <a:close/>
                </a:path>
              </a:pathLst>
            </a:custGeom>
            <a:solidFill>
              <a:srgbClr val="0099D9"/>
            </a:solidFill>
          </p:spPr>
          <p:txBody>
            <a:bodyPr wrap="square" lIns="0" tIns="0" rIns="0" bIns="0" rtlCol="0"/>
            <a:lstStyle/>
            <a:p>
              <a:endParaRPr/>
            </a:p>
          </p:txBody>
        </p:sp>
        <p:pic>
          <p:nvPicPr>
            <p:cNvPr id="30" name="object 30"/>
            <p:cNvPicPr/>
            <p:nvPr/>
          </p:nvPicPr>
          <p:blipFill>
            <a:blip r:embed="rId6" cstate="print"/>
            <a:stretch>
              <a:fillRect/>
            </a:stretch>
          </p:blipFill>
          <p:spPr>
            <a:xfrm>
              <a:off x="2834261" y="8386262"/>
              <a:ext cx="1633023" cy="1633023"/>
            </a:xfrm>
            <a:prstGeom prst="rect">
              <a:avLst/>
            </a:prstGeom>
          </p:spPr>
        </p:pic>
        <p:pic>
          <p:nvPicPr>
            <p:cNvPr id="31" name="object 31"/>
            <p:cNvPicPr/>
            <p:nvPr/>
          </p:nvPicPr>
          <p:blipFill>
            <a:blip r:embed="rId7" cstate="print"/>
            <a:stretch>
              <a:fillRect/>
            </a:stretch>
          </p:blipFill>
          <p:spPr>
            <a:xfrm>
              <a:off x="993163" y="8386262"/>
              <a:ext cx="1633023" cy="1633023"/>
            </a:xfrm>
            <a:prstGeom prst="rect">
              <a:avLst/>
            </a:prstGeom>
          </p:spPr>
        </p:pic>
        <p:pic>
          <p:nvPicPr>
            <p:cNvPr id="32" name="object 32"/>
            <p:cNvPicPr/>
            <p:nvPr/>
          </p:nvPicPr>
          <p:blipFill>
            <a:blip r:embed="rId8" cstate="print"/>
            <a:stretch>
              <a:fillRect/>
            </a:stretch>
          </p:blipFill>
          <p:spPr>
            <a:xfrm>
              <a:off x="8342340" y="6516081"/>
              <a:ext cx="1633023" cy="1633023"/>
            </a:xfrm>
            <a:prstGeom prst="rect">
              <a:avLst/>
            </a:prstGeom>
          </p:spPr>
        </p:pic>
        <p:pic>
          <p:nvPicPr>
            <p:cNvPr id="33" name="object 33"/>
            <p:cNvPicPr/>
            <p:nvPr/>
          </p:nvPicPr>
          <p:blipFill>
            <a:blip r:embed="rId9" cstate="print"/>
            <a:stretch>
              <a:fillRect/>
            </a:stretch>
          </p:blipFill>
          <p:spPr>
            <a:xfrm>
              <a:off x="6508849" y="6516081"/>
              <a:ext cx="1633023" cy="1633023"/>
            </a:xfrm>
            <a:prstGeom prst="rect">
              <a:avLst/>
            </a:prstGeom>
          </p:spPr>
        </p:pic>
        <p:pic>
          <p:nvPicPr>
            <p:cNvPr id="34" name="object 34"/>
            <p:cNvPicPr/>
            <p:nvPr/>
          </p:nvPicPr>
          <p:blipFill>
            <a:blip r:embed="rId10" cstate="print"/>
            <a:stretch>
              <a:fillRect/>
            </a:stretch>
          </p:blipFill>
          <p:spPr>
            <a:xfrm>
              <a:off x="4667751" y="6516081"/>
              <a:ext cx="1633023" cy="1633023"/>
            </a:xfrm>
            <a:prstGeom prst="rect">
              <a:avLst/>
            </a:prstGeom>
          </p:spPr>
        </p:pic>
        <p:pic>
          <p:nvPicPr>
            <p:cNvPr id="35" name="object 35"/>
            <p:cNvPicPr/>
            <p:nvPr/>
          </p:nvPicPr>
          <p:blipFill>
            <a:blip r:embed="rId11" cstate="print"/>
            <a:stretch>
              <a:fillRect/>
            </a:stretch>
          </p:blipFill>
          <p:spPr>
            <a:xfrm>
              <a:off x="2834261" y="6516081"/>
              <a:ext cx="1633023" cy="1633023"/>
            </a:xfrm>
            <a:prstGeom prst="rect">
              <a:avLst/>
            </a:prstGeom>
          </p:spPr>
        </p:pic>
        <p:pic>
          <p:nvPicPr>
            <p:cNvPr id="36" name="object 36"/>
            <p:cNvPicPr/>
            <p:nvPr/>
          </p:nvPicPr>
          <p:blipFill>
            <a:blip r:embed="rId12" cstate="print"/>
            <a:stretch>
              <a:fillRect/>
            </a:stretch>
          </p:blipFill>
          <p:spPr>
            <a:xfrm>
              <a:off x="993163" y="6516081"/>
              <a:ext cx="1633023" cy="1633023"/>
            </a:xfrm>
            <a:prstGeom prst="rect">
              <a:avLst/>
            </a:prstGeom>
          </p:spPr>
        </p:pic>
        <p:pic>
          <p:nvPicPr>
            <p:cNvPr id="37" name="object 37"/>
            <p:cNvPicPr/>
            <p:nvPr/>
          </p:nvPicPr>
          <p:blipFill>
            <a:blip r:embed="rId13" cstate="print"/>
            <a:stretch>
              <a:fillRect/>
            </a:stretch>
          </p:blipFill>
          <p:spPr>
            <a:xfrm>
              <a:off x="8342340" y="4651313"/>
              <a:ext cx="1633023" cy="1633023"/>
            </a:xfrm>
            <a:prstGeom prst="rect">
              <a:avLst/>
            </a:prstGeom>
          </p:spPr>
        </p:pic>
        <p:pic>
          <p:nvPicPr>
            <p:cNvPr id="38" name="object 38"/>
            <p:cNvPicPr/>
            <p:nvPr/>
          </p:nvPicPr>
          <p:blipFill>
            <a:blip r:embed="rId14" cstate="print"/>
            <a:stretch>
              <a:fillRect/>
            </a:stretch>
          </p:blipFill>
          <p:spPr>
            <a:xfrm>
              <a:off x="6508849" y="4651313"/>
              <a:ext cx="1633023" cy="1633023"/>
            </a:xfrm>
            <a:prstGeom prst="rect">
              <a:avLst/>
            </a:prstGeom>
          </p:spPr>
        </p:pic>
        <p:pic>
          <p:nvPicPr>
            <p:cNvPr id="39" name="object 39"/>
            <p:cNvPicPr/>
            <p:nvPr/>
          </p:nvPicPr>
          <p:blipFill>
            <a:blip r:embed="rId15" cstate="print"/>
            <a:stretch>
              <a:fillRect/>
            </a:stretch>
          </p:blipFill>
          <p:spPr>
            <a:xfrm>
              <a:off x="4667751" y="4651313"/>
              <a:ext cx="1633023" cy="1633023"/>
            </a:xfrm>
            <a:prstGeom prst="rect">
              <a:avLst/>
            </a:prstGeom>
          </p:spPr>
        </p:pic>
        <p:pic>
          <p:nvPicPr>
            <p:cNvPr id="40" name="object 40"/>
            <p:cNvPicPr/>
            <p:nvPr/>
          </p:nvPicPr>
          <p:blipFill>
            <a:blip r:embed="rId16" cstate="print"/>
            <a:stretch>
              <a:fillRect/>
            </a:stretch>
          </p:blipFill>
          <p:spPr>
            <a:xfrm>
              <a:off x="2834261" y="4651313"/>
              <a:ext cx="1633023" cy="1633023"/>
            </a:xfrm>
            <a:prstGeom prst="rect">
              <a:avLst/>
            </a:prstGeom>
          </p:spPr>
        </p:pic>
        <p:pic>
          <p:nvPicPr>
            <p:cNvPr id="41" name="object 41"/>
            <p:cNvPicPr/>
            <p:nvPr/>
          </p:nvPicPr>
          <p:blipFill>
            <a:blip r:embed="rId17" cstate="print"/>
            <a:stretch>
              <a:fillRect/>
            </a:stretch>
          </p:blipFill>
          <p:spPr>
            <a:xfrm>
              <a:off x="993163" y="4651313"/>
              <a:ext cx="1633023" cy="1633023"/>
            </a:xfrm>
            <a:prstGeom prst="rect">
              <a:avLst/>
            </a:prstGeom>
          </p:spPr>
        </p:pic>
        <p:pic>
          <p:nvPicPr>
            <p:cNvPr id="42" name="object 42"/>
            <p:cNvPicPr/>
            <p:nvPr/>
          </p:nvPicPr>
          <p:blipFill>
            <a:blip r:embed="rId18" cstate="print"/>
            <a:stretch>
              <a:fillRect/>
            </a:stretch>
          </p:blipFill>
          <p:spPr>
            <a:xfrm>
              <a:off x="8342340" y="2786542"/>
              <a:ext cx="1633023" cy="1633023"/>
            </a:xfrm>
            <a:prstGeom prst="rect">
              <a:avLst/>
            </a:prstGeom>
          </p:spPr>
        </p:pic>
        <p:pic>
          <p:nvPicPr>
            <p:cNvPr id="43" name="object 43"/>
            <p:cNvPicPr/>
            <p:nvPr/>
          </p:nvPicPr>
          <p:blipFill>
            <a:blip r:embed="rId19" cstate="print"/>
            <a:stretch>
              <a:fillRect/>
            </a:stretch>
          </p:blipFill>
          <p:spPr>
            <a:xfrm>
              <a:off x="6508849" y="2786542"/>
              <a:ext cx="1633023" cy="1633023"/>
            </a:xfrm>
            <a:prstGeom prst="rect">
              <a:avLst/>
            </a:prstGeom>
          </p:spPr>
        </p:pic>
        <p:pic>
          <p:nvPicPr>
            <p:cNvPr id="44" name="object 44"/>
            <p:cNvPicPr/>
            <p:nvPr/>
          </p:nvPicPr>
          <p:blipFill>
            <a:blip r:embed="rId20" cstate="print"/>
            <a:stretch>
              <a:fillRect/>
            </a:stretch>
          </p:blipFill>
          <p:spPr>
            <a:xfrm>
              <a:off x="4667751" y="2786542"/>
              <a:ext cx="1633023" cy="1633023"/>
            </a:xfrm>
            <a:prstGeom prst="rect">
              <a:avLst/>
            </a:prstGeom>
          </p:spPr>
        </p:pic>
        <p:pic>
          <p:nvPicPr>
            <p:cNvPr id="45" name="object 45"/>
            <p:cNvPicPr/>
            <p:nvPr/>
          </p:nvPicPr>
          <p:blipFill>
            <a:blip r:embed="rId21" cstate="print"/>
            <a:stretch>
              <a:fillRect/>
            </a:stretch>
          </p:blipFill>
          <p:spPr>
            <a:xfrm>
              <a:off x="2834261" y="2786542"/>
              <a:ext cx="1633023" cy="1633023"/>
            </a:xfrm>
            <a:prstGeom prst="rect">
              <a:avLst/>
            </a:prstGeom>
          </p:spPr>
        </p:pic>
        <p:pic>
          <p:nvPicPr>
            <p:cNvPr id="46" name="object 46"/>
            <p:cNvPicPr/>
            <p:nvPr/>
          </p:nvPicPr>
          <p:blipFill>
            <a:blip r:embed="rId22" cstate="print"/>
            <a:stretch>
              <a:fillRect/>
            </a:stretch>
          </p:blipFill>
          <p:spPr>
            <a:xfrm>
              <a:off x="993163" y="2786542"/>
              <a:ext cx="1633023" cy="1633023"/>
            </a:xfrm>
            <a:prstGeom prst="rect">
              <a:avLst/>
            </a:prstGeom>
          </p:spPr>
        </p:pic>
      </p:grpSp>
      <p:sp>
        <p:nvSpPr>
          <p:cNvPr id="47" name="object 47"/>
          <p:cNvSpPr txBox="1">
            <a:spLocks noGrp="1"/>
          </p:cNvSpPr>
          <p:nvPr>
            <p:ph type="title"/>
          </p:nvPr>
        </p:nvSpPr>
        <p:spPr>
          <a:xfrm>
            <a:off x="5457278" y="814902"/>
            <a:ext cx="9190355" cy="845185"/>
          </a:xfrm>
          <a:prstGeom prst="rect">
            <a:avLst/>
          </a:prstGeom>
        </p:spPr>
        <p:txBody>
          <a:bodyPr vert="horz" wrap="square" lIns="0" tIns="15875" rIns="0" bIns="0" rtlCol="0">
            <a:spAutoFit/>
          </a:bodyPr>
          <a:lstStyle/>
          <a:p>
            <a:pPr marL="12700">
              <a:lnSpc>
                <a:spcPct val="100000"/>
              </a:lnSpc>
              <a:spcBef>
                <a:spcPts val="125"/>
              </a:spcBef>
            </a:pPr>
            <a:r>
              <a:rPr sz="5350" dirty="0"/>
              <a:t>SDGsにおけるJ</a:t>
            </a:r>
            <a:r>
              <a:rPr sz="5350" spc="-35" dirty="0"/>
              <a:t>A</a:t>
            </a:r>
            <a:r>
              <a:rPr sz="5350" spc="-30" dirty="0"/>
              <a:t>X</a:t>
            </a:r>
            <a:r>
              <a:rPr sz="5350" spc="10" dirty="0"/>
              <a:t>Aの取り組み</a:t>
            </a:r>
            <a:endParaRPr sz="5350" dirty="0"/>
          </a:p>
        </p:txBody>
      </p:sp>
      <p:grpSp>
        <p:nvGrpSpPr>
          <p:cNvPr id="48" name="object 48"/>
          <p:cNvGrpSpPr/>
          <p:nvPr/>
        </p:nvGrpSpPr>
        <p:grpSpPr>
          <a:xfrm>
            <a:off x="2779905" y="925801"/>
            <a:ext cx="1388745" cy="939800"/>
            <a:chOff x="2779905" y="925801"/>
            <a:chExt cx="1388745" cy="939800"/>
          </a:xfrm>
        </p:grpSpPr>
        <p:pic>
          <p:nvPicPr>
            <p:cNvPr id="49" name="object 49"/>
            <p:cNvPicPr/>
            <p:nvPr/>
          </p:nvPicPr>
          <p:blipFill>
            <a:blip r:embed="rId23" cstate="print"/>
            <a:stretch>
              <a:fillRect/>
            </a:stretch>
          </p:blipFill>
          <p:spPr>
            <a:xfrm>
              <a:off x="2937691" y="1150312"/>
              <a:ext cx="282235" cy="280501"/>
            </a:xfrm>
            <a:prstGeom prst="rect">
              <a:avLst/>
            </a:prstGeom>
          </p:spPr>
        </p:pic>
        <p:sp>
          <p:nvSpPr>
            <p:cNvPr id="50" name="object 50"/>
            <p:cNvSpPr/>
            <p:nvPr/>
          </p:nvSpPr>
          <p:spPr>
            <a:xfrm>
              <a:off x="2779905"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p>
          </p:txBody>
        </p:sp>
        <p:pic>
          <p:nvPicPr>
            <p:cNvPr id="51" name="object 51"/>
            <p:cNvPicPr/>
            <p:nvPr/>
          </p:nvPicPr>
          <p:blipFill>
            <a:blip r:embed="rId24" cstate="print"/>
            <a:stretch>
              <a:fillRect/>
            </a:stretch>
          </p:blipFill>
          <p:spPr>
            <a:xfrm>
              <a:off x="2864323" y="1032658"/>
              <a:ext cx="89986" cy="89986"/>
            </a:xfrm>
            <a:prstGeom prst="rect">
              <a:avLst/>
            </a:prstGeom>
          </p:spPr>
        </p:pic>
        <p:pic>
          <p:nvPicPr>
            <p:cNvPr id="52" name="object 52"/>
            <p:cNvPicPr/>
            <p:nvPr/>
          </p:nvPicPr>
          <p:blipFill>
            <a:blip r:embed="rId25" cstate="print"/>
            <a:stretch>
              <a:fillRect/>
            </a:stretch>
          </p:blipFill>
          <p:spPr>
            <a:xfrm>
              <a:off x="3073528" y="1279204"/>
              <a:ext cx="84309" cy="102017"/>
            </a:xfrm>
            <a:prstGeom prst="rect">
              <a:avLst/>
            </a:prstGeom>
          </p:spPr>
        </p:pic>
        <p:sp>
          <p:nvSpPr>
            <p:cNvPr id="53" name="object 53"/>
            <p:cNvSpPr/>
            <p:nvPr/>
          </p:nvSpPr>
          <p:spPr>
            <a:xfrm>
              <a:off x="3214433" y="1403025"/>
              <a:ext cx="954405" cy="462915"/>
            </a:xfrm>
            <a:custGeom>
              <a:avLst/>
              <a:gdLst/>
              <a:ahLst/>
              <a:cxnLst/>
              <a:rect l="l" t="t" r="r" b="b"/>
              <a:pathLst>
                <a:path w="954404" h="462914">
                  <a:moveTo>
                    <a:pt x="954049" y="298310"/>
                  </a:moveTo>
                  <a:lnTo>
                    <a:pt x="949147" y="265696"/>
                  </a:lnTo>
                  <a:lnTo>
                    <a:pt x="932688" y="238442"/>
                  </a:lnTo>
                  <a:lnTo>
                    <a:pt x="907211" y="219341"/>
                  </a:lnTo>
                  <a:lnTo>
                    <a:pt x="875233" y="211213"/>
                  </a:lnTo>
                  <a:lnTo>
                    <a:pt x="842619" y="216115"/>
                  </a:lnTo>
                  <a:lnTo>
                    <a:pt x="815365" y="232575"/>
                  </a:lnTo>
                  <a:lnTo>
                    <a:pt x="796277" y="258064"/>
                  </a:lnTo>
                  <a:lnTo>
                    <a:pt x="793521"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491"/>
                  </a:lnTo>
                  <a:lnTo>
                    <a:pt x="531876" y="187998"/>
                  </a:lnTo>
                  <a:lnTo>
                    <a:pt x="516255" y="162140"/>
                  </a:lnTo>
                  <a:lnTo>
                    <a:pt x="492086" y="144018"/>
                  </a:lnTo>
                  <a:lnTo>
                    <a:pt x="461759" y="136309"/>
                  </a:lnTo>
                  <a:lnTo>
                    <a:pt x="430822" y="140957"/>
                  </a:lnTo>
                  <a:lnTo>
                    <a:pt x="404964" y="156578"/>
                  </a:lnTo>
                  <a:lnTo>
                    <a:pt x="386842" y="180759"/>
                  </a:lnTo>
                  <a:lnTo>
                    <a:pt x="381508" y="201701"/>
                  </a:lnTo>
                  <a:lnTo>
                    <a:pt x="365683" y="189826"/>
                  </a:lnTo>
                  <a:lnTo>
                    <a:pt x="346938" y="185077"/>
                  </a:lnTo>
                  <a:lnTo>
                    <a:pt x="348361" y="179489"/>
                  </a:lnTo>
                  <a:lnTo>
                    <a:pt x="345160" y="158292"/>
                  </a:lnTo>
                  <a:lnTo>
                    <a:pt x="334454" y="140563"/>
                  </a:lnTo>
                  <a:lnTo>
                    <a:pt x="317893" y="128155"/>
                  </a:lnTo>
                  <a:lnTo>
                    <a:pt x="297116" y="122872"/>
                  </a:lnTo>
                  <a:lnTo>
                    <a:pt x="275907" y="126047"/>
                  </a:lnTo>
                  <a:lnTo>
                    <a:pt x="258178" y="136753"/>
                  </a:lnTo>
                  <a:lnTo>
                    <a:pt x="256082" y="139547"/>
                  </a:lnTo>
                  <a:lnTo>
                    <a:pt x="250786" y="130759"/>
                  </a:lnTo>
                  <a:lnTo>
                    <a:pt x="231559" y="116344"/>
                  </a:lnTo>
                  <a:lnTo>
                    <a:pt x="220599" y="113563"/>
                  </a:lnTo>
                  <a:lnTo>
                    <a:pt x="218871" y="101993"/>
                  </a:lnTo>
                  <a:lnTo>
                    <a:pt x="210235" y="87706"/>
                  </a:lnTo>
                  <a:lnTo>
                    <a:pt x="196888" y="77711"/>
                  </a:lnTo>
                  <a:lnTo>
                    <a:pt x="180149" y="73444"/>
                  </a:lnTo>
                  <a:lnTo>
                    <a:pt x="163055" y="76022"/>
                  </a:lnTo>
                  <a:lnTo>
                    <a:pt x="148767" y="84645"/>
                  </a:lnTo>
                  <a:lnTo>
                    <a:pt x="139598" y="96875"/>
                  </a:lnTo>
                  <a:lnTo>
                    <a:pt x="130251" y="81394"/>
                  </a:lnTo>
                  <a:lnTo>
                    <a:pt x="113626" y="68935"/>
                  </a:lnTo>
                  <a:lnTo>
                    <a:pt x="92773" y="63627"/>
                  </a:lnTo>
                  <a:lnTo>
                    <a:pt x="91147" y="52793"/>
                  </a:lnTo>
                  <a:lnTo>
                    <a:pt x="85674" y="43738"/>
                  </a:lnTo>
                  <a:lnTo>
                    <a:pt x="77203" y="37388"/>
                  </a:lnTo>
                  <a:lnTo>
                    <a:pt x="66586" y="34683"/>
                  </a:lnTo>
                  <a:lnTo>
                    <a:pt x="65976" y="34785"/>
                  </a:lnTo>
                  <a:lnTo>
                    <a:pt x="66014" y="34658"/>
                  </a:lnTo>
                  <a:lnTo>
                    <a:pt x="64071" y="21678"/>
                  </a:lnTo>
                  <a:lnTo>
                    <a:pt x="57518" y="10833"/>
                  </a:lnTo>
                  <a:lnTo>
                    <a:pt x="47371" y="3238"/>
                  </a:lnTo>
                  <a:lnTo>
                    <a:pt x="34658" y="0"/>
                  </a:lnTo>
                  <a:lnTo>
                    <a:pt x="21678" y="1955"/>
                  </a:lnTo>
                  <a:lnTo>
                    <a:pt x="10833" y="8509"/>
                  </a:lnTo>
                  <a:lnTo>
                    <a:pt x="3238" y="18643"/>
                  </a:lnTo>
                  <a:lnTo>
                    <a:pt x="0" y="31356"/>
                  </a:lnTo>
                  <a:lnTo>
                    <a:pt x="1955" y="44335"/>
                  </a:lnTo>
                  <a:lnTo>
                    <a:pt x="8496" y="55181"/>
                  </a:lnTo>
                  <a:lnTo>
                    <a:pt x="18643" y="62788"/>
                  </a:lnTo>
                  <a:lnTo>
                    <a:pt x="31356" y="66014"/>
                  </a:lnTo>
                  <a:lnTo>
                    <a:pt x="38252" y="64985"/>
                  </a:lnTo>
                  <a:lnTo>
                    <a:pt x="39268" y="71716"/>
                  </a:lnTo>
                  <a:lnTo>
                    <a:pt x="44742" y="80772"/>
                  </a:lnTo>
                  <a:lnTo>
                    <a:pt x="48945" y="83934"/>
                  </a:lnTo>
                  <a:lnTo>
                    <a:pt x="41262" y="94195"/>
                  </a:lnTo>
                  <a:lnTo>
                    <a:pt x="35966" y="115036"/>
                  </a:lnTo>
                  <a:lnTo>
                    <a:pt x="39154" y="136321"/>
                  </a:lnTo>
                  <a:lnTo>
                    <a:pt x="49898" y="154101"/>
                  </a:lnTo>
                  <a:lnTo>
                    <a:pt x="66522" y="166560"/>
                  </a:lnTo>
                  <a:lnTo>
                    <a:pt x="87376" y="171856"/>
                  </a:lnTo>
                  <a:lnTo>
                    <a:pt x="108648" y="168656"/>
                  </a:lnTo>
                  <a:lnTo>
                    <a:pt x="126428" y="157924"/>
                  </a:lnTo>
                  <a:lnTo>
                    <a:pt x="138887" y="141300"/>
                  </a:lnTo>
                  <a:lnTo>
                    <a:pt x="140042" y="136753"/>
                  </a:lnTo>
                  <a:lnTo>
                    <a:pt x="145694" y="146113"/>
                  </a:lnTo>
                  <a:lnTo>
                    <a:pt x="147396" y="147396"/>
                  </a:lnTo>
                  <a:lnTo>
                    <a:pt x="141732" y="169672"/>
                  </a:lnTo>
                  <a:lnTo>
                    <a:pt x="145427" y="194284"/>
                  </a:lnTo>
                  <a:lnTo>
                    <a:pt x="157848" y="214845"/>
                  </a:lnTo>
                  <a:lnTo>
                    <a:pt x="177076" y="229247"/>
                  </a:lnTo>
                  <a:lnTo>
                    <a:pt x="201193" y="235381"/>
                  </a:lnTo>
                  <a:lnTo>
                    <a:pt x="225793"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30" y="287782"/>
                  </a:lnTo>
                  <a:lnTo>
                    <a:pt x="340207" y="296570"/>
                  </a:lnTo>
                  <a:lnTo>
                    <a:pt x="343408" y="317842"/>
                  </a:lnTo>
                  <a:lnTo>
                    <a:pt x="354139" y="335622"/>
                  </a:lnTo>
                  <a:lnTo>
                    <a:pt x="370763" y="348081"/>
                  </a:lnTo>
                  <a:lnTo>
                    <a:pt x="391604" y="353377"/>
                  </a:lnTo>
                  <a:lnTo>
                    <a:pt x="412889" y="350177"/>
                  </a:lnTo>
                  <a:lnTo>
                    <a:pt x="430657"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26" y="452602"/>
                  </a:lnTo>
                  <a:lnTo>
                    <a:pt x="745693" y="462559"/>
                  </a:lnTo>
                  <a:lnTo>
                    <a:pt x="785672" y="456552"/>
                  </a:lnTo>
                  <a:lnTo>
                    <a:pt x="819073" y="436384"/>
                  </a:lnTo>
                  <a:lnTo>
                    <a:pt x="842467" y="405155"/>
                  </a:lnTo>
                  <a:lnTo>
                    <a:pt x="850646" y="372973"/>
                  </a:lnTo>
                  <a:lnTo>
                    <a:pt x="866952" y="377126"/>
                  </a:lnTo>
                  <a:lnTo>
                    <a:pt x="899566" y="372224"/>
                  </a:lnTo>
                  <a:lnTo>
                    <a:pt x="926820" y="355752"/>
                  </a:lnTo>
                  <a:lnTo>
                    <a:pt x="945921" y="330276"/>
                  </a:lnTo>
                  <a:lnTo>
                    <a:pt x="954049" y="298310"/>
                  </a:lnTo>
                  <a:close/>
                </a:path>
              </a:pathLst>
            </a:custGeom>
            <a:solidFill>
              <a:srgbClr val="FFFFFF"/>
            </a:solidFill>
          </p:spPr>
          <p:txBody>
            <a:bodyPr wrap="square" lIns="0" tIns="0" rIns="0" bIns="0" rtlCol="0"/>
            <a:lstStyle/>
            <a:p>
              <a:endParaRPr/>
            </a:p>
          </p:txBody>
        </p:sp>
      </p:grpSp>
      <p:grpSp>
        <p:nvGrpSpPr>
          <p:cNvPr id="54" name="object 54"/>
          <p:cNvGrpSpPr/>
          <p:nvPr/>
        </p:nvGrpSpPr>
        <p:grpSpPr>
          <a:xfrm>
            <a:off x="16363942" y="989630"/>
            <a:ext cx="1434465" cy="860425"/>
            <a:chOff x="16363942" y="989630"/>
            <a:chExt cx="1434465" cy="860425"/>
          </a:xfrm>
        </p:grpSpPr>
        <p:sp>
          <p:nvSpPr>
            <p:cNvPr id="55" name="object 55"/>
            <p:cNvSpPr/>
            <p:nvPr/>
          </p:nvSpPr>
          <p:spPr>
            <a:xfrm>
              <a:off x="16648795"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p>
          </p:txBody>
        </p:sp>
        <p:sp>
          <p:nvSpPr>
            <p:cNvPr id="56" name="object 56"/>
            <p:cNvSpPr/>
            <p:nvPr/>
          </p:nvSpPr>
          <p:spPr>
            <a:xfrm>
              <a:off x="16649828"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67"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594" y="754151"/>
                  </a:lnTo>
                  <a:lnTo>
                    <a:pt x="290753"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08" y="194500"/>
                  </a:lnTo>
                  <a:lnTo>
                    <a:pt x="811237" y="160769"/>
                  </a:lnTo>
                  <a:lnTo>
                    <a:pt x="763130" y="168795"/>
                  </a:lnTo>
                  <a:lnTo>
                    <a:pt x="712304"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493" y="272173"/>
                  </a:lnTo>
                  <a:lnTo>
                    <a:pt x="763752" y="261251"/>
                  </a:lnTo>
                  <a:lnTo>
                    <a:pt x="804722" y="249834"/>
                  </a:lnTo>
                  <a:lnTo>
                    <a:pt x="842086" y="238315"/>
                  </a:lnTo>
                  <a:close/>
                </a:path>
              </a:pathLst>
            </a:custGeom>
            <a:solidFill>
              <a:srgbClr val="76A49A"/>
            </a:solidFill>
          </p:spPr>
          <p:txBody>
            <a:bodyPr wrap="square" lIns="0" tIns="0" rIns="0" bIns="0" rtlCol="0"/>
            <a:lstStyle/>
            <a:p>
              <a:endParaRPr/>
            </a:p>
          </p:txBody>
        </p:sp>
        <p:sp>
          <p:nvSpPr>
            <p:cNvPr id="57" name="object 57"/>
            <p:cNvSpPr/>
            <p:nvPr/>
          </p:nvSpPr>
          <p:spPr>
            <a:xfrm>
              <a:off x="16697785"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B4E0E"/>
            </a:solidFill>
          </p:spPr>
          <p:txBody>
            <a:bodyPr wrap="square" lIns="0" tIns="0" rIns="0" bIns="0" rtlCol="0"/>
            <a:lstStyle/>
            <a:p>
              <a:endParaRPr/>
            </a:p>
          </p:txBody>
        </p:sp>
        <p:sp>
          <p:nvSpPr>
            <p:cNvPr id="58" name="object 58"/>
            <p:cNvSpPr/>
            <p:nvPr/>
          </p:nvSpPr>
          <p:spPr>
            <a:xfrm>
              <a:off x="16453588"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9DE33"/>
            </a:solidFill>
          </p:spPr>
          <p:txBody>
            <a:bodyPr wrap="square" lIns="0" tIns="0" rIns="0" bIns="0" rtlCol="0"/>
            <a:lstStyle/>
            <a:p>
              <a:endParaRPr/>
            </a:p>
          </p:txBody>
        </p:sp>
        <p:sp>
          <p:nvSpPr>
            <p:cNvPr id="59" name="object 59"/>
            <p:cNvSpPr/>
            <p:nvPr/>
          </p:nvSpPr>
          <p:spPr>
            <a:xfrm>
              <a:off x="16373758"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9DE33"/>
              </a:solidFill>
            </a:ln>
          </p:spPr>
          <p:txBody>
            <a:bodyPr wrap="square" lIns="0" tIns="0" rIns="0" bIns="0" rtlCol="0"/>
            <a:lstStyle/>
            <a:p>
              <a:endParaRPr/>
            </a:p>
          </p:txBody>
        </p:sp>
        <p:sp>
          <p:nvSpPr>
            <p:cNvPr id="60" name="object 60"/>
            <p:cNvSpPr/>
            <p:nvPr/>
          </p:nvSpPr>
          <p:spPr>
            <a:xfrm>
              <a:off x="16648892"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p>
          </p:txBody>
        </p:sp>
        <p:sp>
          <p:nvSpPr>
            <p:cNvPr id="61" name="object 61"/>
            <p:cNvSpPr/>
            <p:nvPr/>
          </p:nvSpPr>
          <p:spPr>
            <a:xfrm>
              <a:off x="16654232"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69996"/>
            </a:solidFill>
          </p:spPr>
          <p:txBody>
            <a:bodyPr wrap="square" lIns="0" tIns="0" rIns="0" bIns="0" rtlCol="0"/>
            <a:lstStyle/>
            <a:p>
              <a:endParaRPr/>
            </a:p>
          </p:txBody>
        </p:sp>
        <p:sp>
          <p:nvSpPr>
            <p:cNvPr id="62" name="object 62"/>
            <p:cNvSpPr/>
            <p:nvPr/>
          </p:nvSpPr>
          <p:spPr>
            <a:xfrm>
              <a:off x="16699550"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49A"/>
            </a:solidFill>
          </p:spPr>
          <p:txBody>
            <a:bodyPr wrap="square" lIns="0" tIns="0" rIns="0" bIns="0" rtlCol="0"/>
            <a:lstStyle/>
            <a:p>
              <a:endParaRPr/>
            </a:p>
          </p:txBody>
        </p:sp>
      </p:grpSp>
      <p:sp>
        <p:nvSpPr>
          <p:cNvPr id="63" name="object 63"/>
          <p:cNvSpPr/>
          <p:nvPr/>
        </p:nvSpPr>
        <p:spPr>
          <a:xfrm>
            <a:off x="16054595" y="1861916"/>
            <a:ext cx="41275" cy="3810"/>
          </a:xfrm>
          <a:custGeom>
            <a:avLst/>
            <a:gdLst/>
            <a:ahLst/>
            <a:cxnLst/>
            <a:rect l="l" t="t" r="r" b="b"/>
            <a:pathLst>
              <a:path w="41275" h="3810">
                <a:moveTo>
                  <a:pt x="40679" y="3800"/>
                </a:moveTo>
                <a:lnTo>
                  <a:pt x="32127" y="2975"/>
                </a:lnTo>
                <a:lnTo>
                  <a:pt x="25039" y="2304"/>
                </a:lnTo>
                <a:lnTo>
                  <a:pt x="15601" y="1431"/>
                </a:lnTo>
                <a:lnTo>
                  <a:pt x="0" y="0"/>
                </a:lnTo>
              </a:path>
            </a:pathLst>
          </a:custGeom>
          <a:ln w="49087">
            <a:solidFill>
              <a:srgbClr val="FFFFFF"/>
            </a:solidFill>
          </a:ln>
        </p:spPr>
        <p:txBody>
          <a:bodyPr wrap="square" lIns="0" tIns="0" rIns="0" bIns="0" rtlCol="0"/>
          <a:lstStyle/>
          <a:p>
            <a:endParaRPr/>
          </a:p>
        </p:txBody>
      </p:sp>
      <p:grpSp>
        <p:nvGrpSpPr>
          <p:cNvPr id="64" name="object 64"/>
          <p:cNvGrpSpPr/>
          <p:nvPr/>
        </p:nvGrpSpPr>
        <p:grpSpPr>
          <a:xfrm>
            <a:off x="4267545" y="1707136"/>
            <a:ext cx="11682730" cy="235585"/>
            <a:chOff x="4267545" y="1707136"/>
            <a:chExt cx="11682730" cy="235585"/>
          </a:xfrm>
        </p:grpSpPr>
        <p:sp>
          <p:nvSpPr>
            <p:cNvPr id="65" name="object 65"/>
            <p:cNvSpPr/>
            <p:nvPr/>
          </p:nvSpPr>
          <p:spPr>
            <a:xfrm>
              <a:off x="4397819" y="1731680"/>
              <a:ext cx="11527790" cy="186055"/>
            </a:xfrm>
            <a:custGeom>
              <a:avLst/>
              <a:gdLst/>
              <a:ahLst/>
              <a:cxnLst/>
              <a:rect l="l" t="t" r="r" b="b"/>
              <a:pathLst>
                <a:path w="11527790" h="186055">
                  <a:moveTo>
                    <a:pt x="11527418" y="118774"/>
                  </a:moveTo>
                  <a:lnTo>
                    <a:pt x="11475933" y="114391"/>
                  </a:lnTo>
                  <a:lnTo>
                    <a:pt x="11418471" y="109603"/>
                  </a:lnTo>
                  <a:lnTo>
                    <a:pt x="11355310" y="104459"/>
                  </a:lnTo>
                  <a:lnTo>
                    <a:pt x="11286726" y="99007"/>
                  </a:lnTo>
                  <a:lnTo>
                    <a:pt x="11212997" y="93297"/>
                  </a:lnTo>
                  <a:lnTo>
                    <a:pt x="11174290" y="90361"/>
                  </a:lnTo>
                  <a:lnTo>
                    <a:pt x="11134401" y="87378"/>
                  </a:lnTo>
                  <a:lnTo>
                    <a:pt x="11093364" y="84355"/>
                  </a:lnTo>
                  <a:lnTo>
                    <a:pt x="11051214" y="81297"/>
                  </a:lnTo>
                  <a:lnTo>
                    <a:pt x="11007985" y="78212"/>
                  </a:lnTo>
                  <a:lnTo>
                    <a:pt x="10963714" y="75105"/>
                  </a:lnTo>
                  <a:lnTo>
                    <a:pt x="10918433" y="71982"/>
                  </a:lnTo>
                  <a:lnTo>
                    <a:pt x="10872178" y="68850"/>
                  </a:lnTo>
                  <a:lnTo>
                    <a:pt x="10824983" y="65713"/>
                  </a:lnTo>
                  <a:lnTo>
                    <a:pt x="10776883" y="62580"/>
                  </a:lnTo>
                  <a:lnTo>
                    <a:pt x="10727913" y="59455"/>
                  </a:lnTo>
                  <a:lnTo>
                    <a:pt x="10678107" y="56344"/>
                  </a:lnTo>
                  <a:lnTo>
                    <a:pt x="10627501" y="53255"/>
                  </a:lnTo>
                  <a:lnTo>
                    <a:pt x="10576128" y="50193"/>
                  </a:lnTo>
                  <a:lnTo>
                    <a:pt x="10524023" y="47163"/>
                  </a:lnTo>
                  <a:lnTo>
                    <a:pt x="10471221" y="44173"/>
                  </a:lnTo>
                  <a:lnTo>
                    <a:pt x="10417757" y="41228"/>
                  </a:lnTo>
                  <a:lnTo>
                    <a:pt x="10363666" y="38334"/>
                  </a:lnTo>
                  <a:lnTo>
                    <a:pt x="10308981" y="35498"/>
                  </a:lnTo>
                  <a:lnTo>
                    <a:pt x="10253738" y="32725"/>
                  </a:lnTo>
                  <a:lnTo>
                    <a:pt x="10197972" y="30023"/>
                  </a:lnTo>
                  <a:lnTo>
                    <a:pt x="10141716" y="27395"/>
                  </a:lnTo>
                  <a:lnTo>
                    <a:pt x="10085006" y="24850"/>
                  </a:lnTo>
                  <a:lnTo>
                    <a:pt x="10027876" y="22393"/>
                  </a:lnTo>
                  <a:lnTo>
                    <a:pt x="9970362" y="20030"/>
                  </a:lnTo>
                  <a:lnTo>
                    <a:pt x="9912497" y="17767"/>
                  </a:lnTo>
                  <a:lnTo>
                    <a:pt x="9854316" y="15610"/>
                  </a:lnTo>
                  <a:lnTo>
                    <a:pt x="9795854" y="13566"/>
                  </a:lnTo>
                  <a:lnTo>
                    <a:pt x="9737146" y="11640"/>
                  </a:lnTo>
                  <a:lnTo>
                    <a:pt x="9678226" y="9839"/>
                  </a:lnTo>
                  <a:lnTo>
                    <a:pt x="9619129" y="8169"/>
                  </a:lnTo>
                  <a:lnTo>
                    <a:pt x="9559890" y="6636"/>
                  </a:lnTo>
                  <a:lnTo>
                    <a:pt x="9500543" y="5245"/>
                  </a:lnTo>
                  <a:lnTo>
                    <a:pt x="9441123" y="4004"/>
                  </a:lnTo>
                  <a:lnTo>
                    <a:pt x="9381664" y="2917"/>
                  </a:lnTo>
                  <a:lnTo>
                    <a:pt x="9322202" y="1992"/>
                  </a:lnTo>
                  <a:lnTo>
                    <a:pt x="9262771" y="1235"/>
                  </a:lnTo>
                  <a:lnTo>
                    <a:pt x="9203405" y="650"/>
                  </a:lnTo>
                  <a:lnTo>
                    <a:pt x="9144139" y="246"/>
                  </a:lnTo>
                  <a:lnTo>
                    <a:pt x="9085009" y="27"/>
                  </a:lnTo>
                  <a:lnTo>
                    <a:pt x="9026048" y="0"/>
                  </a:lnTo>
                  <a:lnTo>
                    <a:pt x="8967291" y="170"/>
                  </a:lnTo>
                  <a:lnTo>
                    <a:pt x="8908773" y="545"/>
                  </a:lnTo>
                  <a:lnTo>
                    <a:pt x="8850529" y="1130"/>
                  </a:lnTo>
                  <a:lnTo>
                    <a:pt x="8792593" y="1931"/>
                  </a:lnTo>
                  <a:lnTo>
                    <a:pt x="8735000" y="2954"/>
                  </a:lnTo>
                  <a:lnTo>
                    <a:pt x="8677785" y="4206"/>
                  </a:lnTo>
                  <a:lnTo>
                    <a:pt x="8620981" y="5692"/>
                  </a:lnTo>
                  <a:lnTo>
                    <a:pt x="8564625" y="7419"/>
                  </a:lnTo>
                  <a:lnTo>
                    <a:pt x="8508750" y="9392"/>
                  </a:lnTo>
                  <a:lnTo>
                    <a:pt x="8453391" y="11619"/>
                  </a:lnTo>
                  <a:lnTo>
                    <a:pt x="8398584" y="14104"/>
                  </a:lnTo>
                  <a:lnTo>
                    <a:pt x="8344361" y="16854"/>
                  </a:lnTo>
                  <a:lnTo>
                    <a:pt x="8290759" y="19876"/>
                  </a:lnTo>
                  <a:lnTo>
                    <a:pt x="8237812" y="23174"/>
                  </a:lnTo>
                  <a:lnTo>
                    <a:pt x="8185554" y="26757"/>
                  </a:lnTo>
                  <a:lnTo>
                    <a:pt x="8134021" y="30628"/>
                  </a:lnTo>
                  <a:lnTo>
                    <a:pt x="8083246" y="34795"/>
                  </a:lnTo>
                  <a:lnTo>
                    <a:pt x="8033265" y="39264"/>
                  </a:lnTo>
                  <a:lnTo>
                    <a:pt x="7984112" y="44041"/>
                  </a:lnTo>
                  <a:lnTo>
                    <a:pt x="7935822" y="49131"/>
                  </a:lnTo>
                  <a:lnTo>
                    <a:pt x="7888430" y="54542"/>
                  </a:lnTo>
                  <a:lnTo>
                    <a:pt x="7841969" y="60278"/>
                  </a:lnTo>
                  <a:lnTo>
                    <a:pt x="7796475" y="66347"/>
                  </a:lnTo>
                  <a:lnTo>
                    <a:pt x="7751983" y="72754"/>
                  </a:lnTo>
                  <a:lnTo>
                    <a:pt x="7682707" y="82865"/>
                  </a:lnTo>
                  <a:lnTo>
                    <a:pt x="7613847" y="92421"/>
                  </a:lnTo>
                  <a:lnTo>
                    <a:pt x="7545418" y="101434"/>
                  </a:lnTo>
                  <a:lnTo>
                    <a:pt x="7477434" y="109915"/>
                  </a:lnTo>
                  <a:lnTo>
                    <a:pt x="7409910" y="117877"/>
                  </a:lnTo>
                  <a:lnTo>
                    <a:pt x="7342862" y="125330"/>
                  </a:lnTo>
                  <a:lnTo>
                    <a:pt x="7276304" y="132286"/>
                  </a:lnTo>
                  <a:lnTo>
                    <a:pt x="7210251" y="138758"/>
                  </a:lnTo>
                  <a:lnTo>
                    <a:pt x="7144717" y="144757"/>
                  </a:lnTo>
                  <a:lnTo>
                    <a:pt x="7079718" y="150294"/>
                  </a:lnTo>
                  <a:lnTo>
                    <a:pt x="7015268" y="155382"/>
                  </a:lnTo>
                  <a:lnTo>
                    <a:pt x="6951382" y="160031"/>
                  </a:lnTo>
                  <a:lnTo>
                    <a:pt x="6888076" y="164254"/>
                  </a:lnTo>
                  <a:lnTo>
                    <a:pt x="6825363" y="168063"/>
                  </a:lnTo>
                  <a:lnTo>
                    <a:pt x="6763258" y="171469"/>
                  </a:lnTo>
                  <a:lnTo>
                    <a:pt x="6701777" y="174483"/>
                  </a:lnTo>
                  <a:lnTo>
                    <a:pt x="6640934" y="177118"/>
                  </a:lnTo>
                  <a:lnTo>
                    <a:pt x="6580745" y="179386"/>
                  </a:lnTo>
                  <a:lnTo>
                    <a:pt x="6521223" y="181297"/>
                  </a:lnTo>
                  <a:lnTo>
                    <a:pt x="6462384" y="182864"/>
                  </a:lnTo>
                  <a:lnTo>
                    <a:pt x="6404242" y="184098"/>
                  </a:lnTo>
                  <a:lnTo>
                    <a:pt x="6346812" y="185011"/>
                  </a:lnTo>
                  <a:lnTo>
                    <a:pt x="6290110" y="185615"/>
                  </a:lnTo>
                  <a:lnTo>
                    <a:pt x="6234150" y="185921"/>
                  </a:lnTo>
                  <a:lnTo>
                    <a:pt x="6178946" y="185941"/>
                  </a:lnTo>
                  <a:lnTo>
                    <a:pt x="6124514" y="185687"/>
                  </a:lnTo>
                  <a:lnTo>
                    <a:pt x="6070869" y="185171"/>
                  </a:lnTo>
                  <a:lnTo>
                    <a:pt x="6018024" y="184404"/>
                  </a:lnTo>
                  <a:lnTo>
                    <a:pt x="5965996" y="183397"/>
                  </a:lnTo>
                  <a:lnTo>
                    <a:pt x="5914799" y="182164"/>
                  </a:lnTo>
                  <a:lnTo>
                    <a:pt x="5864447" y="180714"/>
                  </a:lnTo>
                  <a:lnTo>
                    <a:pt x="5814956" y="179061"/>
                  </a:lnTo>
                  <a:lnTo>
                    <a:pt x="5766340" y="177216"/>
                  </a:lnTo>
                  <a:lnTo>
                    <a:pt x="5718614" y="175189"/>
                  </a:lnTo>
                  <a:lnTo>
                    <a:pt x="5671793" y="172994"/>
                  </a:lnTo>
                  <a:lnTo>
                    <a:pt x="5625892" y="170642"/>
                  </a:lnTo>
                  <a:lnTo>
                    <a:pt x="5580925" y="168144"/>
                  </a:lnTo>
                  <a:lnTo>
                    <a:pt x="5536908" y="165513"/>
                  </a:lnTo>
                  <a:lnTo>
                    <a:pt x="5493855" y="162759"/>
                  </a:lnTo>
                  <a:lnTo>
                    <a:pt x="5451781" y="159895"/>
                  </a:lnTo>
                  <a:lnTo>
                    <a:pt x="5410701" y="156932"/>
                  </a:lnTo>
                  <a:lnTo>
                    <a:pt x="5370630" y="153883"/>
                  </a:lnTo>
                  <a:lnTo>
                    <a:pt x="5331582" y="150758"/>
                  </a:lnTo>
                  <a:lnTo>
                    <a:pt x="5293572" y="147569"/>
                  </a:lnTo>
                  <a:lnTo>
                    <a:pt x="5220727" y="141048"/>
                  </a:lnTo>
                  <a:lnTo>
                    <a:pt x="5152213" y="134413"/>
                  </a:lnTo>
                  <a:lnTo>
                    <a:pt x="5088149" y="127758"/>
                  </a:lnTo>
                  <a:lnTo>
                    <a:pt x="5028653" y="121176"/>
                  </a:lnTo>
                  <a:lnTo>
                    <a:pt x="4973843" y="114761"/>
                  </a:lnTo>
                  <a:lnTo>
                    <a:pt x="4923839" y="108606"/>
                  </a:lnTo>
                  <a:lnTo>
                    <a:pt x="4887213" y="104161"/>
                  </a:lnTo>
                  <a:lnTo>
                    <a:pt x="4810293" y="95803"/>
                  </a:lnTo>
                  <a:lnTo>
                    <a:pt x="4770058" y="91887"/>
                  </a:lnTo>
                  <a:lnTo>
                    <a:pt x="4728679" y="88141"/>
                  </a:lnTo>
                  <a:lnTo>
                    <a:pt x="4686187" y="84564"/>
                  </a:lnTo>
                  <a:lnTo>
                    <a:pt x="4642609" y="81153"/>
                  </a:lnTo>
                  <a:lnTo>
                    <a:pt x="4597977" y="77905"/>
                  </a:lnTo>
                  <a:lnTo>
                    <a:pt x="4552320" y="74818"/>
                  </a:lnTo>
                  <a:lnTo>
                    <a:pt x="4505667" y="71890"/>
                  </a:lnTo>
                  <a:lnTo>
                    <a:pt x="4458049" y="69117"/>
                  </a:lnTo>
                  <a:lnTo>
                    <a:pt x="4409493" y="66497"/>
                  </a:lnTo>
                  <a:lnTo>
                    <a:pt x="4360032" y="64027"/>
                  </a:lnTo>
                  <a:lnTo>
                    <a:pt x="4309693" y="61706"/>
                  </a:lnTo>
                  <a:lnTo>
                    <a:pt x="4258506" y="59529"/>
                  </a:lnTo>
                  <a:lnTo>
                    <a:pt x="4206502" y="57496"/>
                  </a:lnTo>
                  <a:lnTo>
                    <a:pt x="4153709" y="55602"/>
                  </a:lnTo>
                  <a:lnTo>
                    <a:pt x="4100158" y="53846"/>
                  </a:lnTo>
                  <a:lnTo>
                    <a:pt x="4045878" y="52225"/>
                  </a:lnTo>
                  <a:lnTo>
                    <a:pt x="3990899" y="50736"/>
                  </a:lnTo>
                  <a:lnTo>
                    <a:pt x="3935250" y="49377"/>
                  </a:lnTo>
                  <a:lnTo>
                    <a:pt x="3878961" y="48146"/>
                  </a:lnTo>
                  <a:lnTo>
                    <a:pt x="3822061" y="47038"/>
                  </a:lnTo>
                  <a:lnTo>
                    <a:pt x="3764580" y="46053"/>
                  </a:lnTo>
                  <a:lnTo>
                    <a:pt x="3706549" y="45187"/>
                  </a:lnTo>
                  <a:lnTo>
                    <a:pt x="3647995" y="44438"/>
                  </a:lnTo>
                  <a:lnTo>
                    <a:pt x="3588950" y="43804"/>
                  </a:lnTo>
                  <a:lnTo>
                    <a:pt x="3529442" y="43280"/>
                  </a:lnTo>
                  <a:lnTo>
                    <a:pt x="3469502" y="42866"/>
                  </a:lnTo>
                  <a:lnTo>
                    <a:pt x="3409158" y="42559"/>
                  </a:lnTo>
                  <a:lnTo>
                    <a:pt x="3348441" y="42355"/>
                  </a:lnTo>
                  <a:lnTo>
                    <a:pt x="3287380" y="42253"/>
                  </a:lnTo>
                  <a:lnTo>
                    <a:pt x="3226005" y="42249"/>
                  </a:lnTo>
                  <a:lnTo>
                    <a:pt x="3164345" y="42341"/>
                  </a:lnTo>
                  <a:lnTo>
                    <a:pt x="3102431" y="42527"/>
                  </a:lnTo>
                  <a:lnTo>
                    <a:pt x="3040291" y="42804"/>
                  </a:lnTo>
                  <a:lnTo>
                    <a:pt x="2977955" y="43170"/>
                  </a:lnTo>
                  <a:lnTo>
                    <a:pt x="2915453" y="43621"/>
                  </a:lnTo>
                  <a:lnTo>
                    <a:pt x="2852814" y="44155"/>
                  </a:lnTo>
                  <a:lnTo>
                    <a:pt x="2790069" y="44770"/>
                  </a:lnTo>
                  <a:lnTo>
                    <a:pt x="2727247" y="45463"/>
                  </a:lnTo>
                  <a:lnTo>
                    <a:pt x="2664377" y="46231"/>
                  </a:lnTo>
                  <a:lnTo>
                    <a:pt x="2601489" y="47072"/>
                  </a:lnTo>
                  <a:lnTo>
                    <a:pt x="2538612" y="47983"/>
                  </a:lnTo>
                  <a:lnTo>
                    <a:pt x="2475777" y="48962"/>
                  </a:lnTo>
                  <a:lnTo>
                    <a:pt x="2413012" y="50006"/>
                  </a:lnTo>
                  <a:lnTo>
                    <a:pt x="2350349" y="51113"/>
                  </a:lnTo>
                  <a:lnTo>
                    <a:pt x="2287815" y="52279"/>
                  </a:lnTo>
                  <a:lnTo>
                    <a:pt x="2225441" y="53503"/>
                  </a:lnTo>
                  <a:lnTo>
                    <a:pt x="2163256" y="54782"/>
                  </a:lnTo>
                  <a:lnTo>
                    <a:pt x="2101291" y="56112"/>
                  </a:lnTo>
                  <a:lnTo>
                    <a:pt x="2039574" y="57492"/>
                  </a:lnTo>
                  <a:lnTo>
                    <a:pt x="1978135" y="58920"/>
                  </a:lnTo>
                  <a:lnTo>
                    <a:pt x="1917005" y="60391"/>
                  </a:lnTo>
                  <a:lnTo>
                    <a:pt x="1856211" y="61904"/>
                  </a:lnTo>
                  <a:lnTo>
                    <a:pt x="1795785" y="63457"/>
                  </a:lnTo>
                  <a:lnTo>
                    <a:pt x="1735756" y="65046"/>
                  </a:lnTo>
                  <a:lnTo>
                    <a:pt x="1676153" y="66669"/>
                  </a:lnTo>
                  <a:lnTo>
                    <a:pt x="1617006" y="68324"/>
                  </a:lnTo>
                  <a:lnTo>
                    <a:pt x="1558344" y="70007"/>
                  </a:lnTo>
                  <a:lnTo>
                    <a:pt x="1500198" y="71717"/>
                  </a:lnTo>
                  <a:lnTo>
                    <a:pt x="1442597" y="73450"/>
                  </a:lnTo>
                  <a:lnTo>
                    <a:pt x="1385570" y="75205"/>
                  </a:lnTo>
                  <a:lnTo>
                    <a:pt x="1329147" y="76978"/>
                  </a:lnTo>
                  <a:lnTo>
                    <a:pt x="1273358" y="78766"/>
                  </a:lnTo>
                  <a:lnTo>
                    <a:pt x="1218233" y="80569"/>
                  </a:lnTo>
                  <a:lnTo>
                    <a:pt x="1163800" y="82382"/>
                  </a:lnTo>
                  <a:lnTo>
                    <a:pt x="1110090" y="84203"/>
                  </a:lnTo>
                  <a:lnTo>
                    <a:pt x="1057132" y="86029"/>
                  </a:lnTo>
                  <a:lnTo>
                    <a:pt x="1004956" y="87859"/>
                  </a:lnTo>
                  <a:lnTo>
                    <a:pt x="953592" y="89689"/>
                  </a:lnTo>
                  <a:lnTo>
                    <a:pt x="903069" y="91517"/>
                  </a:lnTo>
                  <a:lnTo>
                    <a:pt x="853416" y="93340"/>
                  </a:lnTo>
                  <a:lnTo>
                    <a:pt x="804664" y="95156"/>
                  </a:lnTo>
                  <a:lnTo>
                    <a:pt x="756842" y="96961"/>
                  </a:lnTo>
                  <a:lnTo>
                    <a:pt x="709979" y="98754"/>
                  </a:lnTo>
                  <a:lnTo>
                    <a:pt x="664106" y="100532"/>
                  </a:lnTo>
                  <a:lnTo>
                    <a:pt x="619251" y="102293"/>
                  </a:lnTo>
                  <a:lnTo>
                    <a:pt x="575445" y="104033"/>
                  </a:lnTo>
                  <a:lnTo>
                    <a:pt x="532717" y="105750"/>
                  </a:lnTo>
                  <a:lnTo>
                    <a:pt x="491097" y="107442"/>
                  </a:lnTo>
                  <a:lnTo>
                    <a:pt x="450615" y="109105"/>
                  </a:lnTo>
                  <a:lnTo>
                    <a:pt x="411299" y="110738"/>
                  </a:lnTo>
                  <a:lnTo>
                    <a:pt x="373179" y="112338"/>
                  </a:lnTo>
                  <a:lnTo>
                    <a:pt x="300649" y="115427"/>
                  </a:lnTo>
                  <a:lnTo>
                    <a:pt x="233261" y="118352"/>
                  </a:lnTo>
                  <a:lnTo>
                    <a:pt x="171252" y="121092"/>
                  </a:lnTo>
                  <a:lnTo>
                    <a:pt x="114858" y="123627"/>
                  </a:lnTo>
                  <a:lnTo>
                    <a:pt x="64318" y="125936"/>
                  </a:lnTo>
                  <a:lnTo>
                    <a:pt x="19867" y="127998"/>
                  </a:lnTo>
                  <a:lnTo>
                    <a:pt x="0" y="128930"/>
                  </a:lnTo>
                </a:path>
              </a:pathLst>
            </a:custGeom>
            <a:ln w="49087">
              <a:solidFill>
                <a:srgbClr val="FFFFFF"/>
              </a:solidFill>
              <a:prstDash val="dash"/>
            </a:ln>
          </p:spPr>
          <p:txBody>
            <a:bodyPr wrap="square" lIns="0" tIns="0" rIns="0" bIns="0" rtlCol="0"/>
            <a:lstStyle/>
            <a:p>
              <a:endParaRPr/>
            </a:p>
          </p:txBody>
        </p:sp>
        <p:sp>
          <p:nvSpPr>
            <p:cNvPr id="66" name="object 66"/>
            <p:cNvSpPr/>
            <p:nvPr/>
          </p:nvSpPr>
          <p:spPr>
            <a:xfrm>
              <a:off x="4292089" y="1863712"/>
              <a:ext cx="41275" cy="2540"/>
            </a:xfrm>
            <a:custGeom>
              <a:avLst/>
              <a:gdLst/>
              <a:ahLst/>
              <a:cxnLst/>
              <a:rect l="l" t="t" r="r" b="b"/>
              <a:pathLst>
                <a:path w="41275" h="2539">
                  <a:moveTo>
                    <a:pt x="40805" y="0"/>
                  </a:moveTo>
                  <a:lnTo>
                    <a:pt x="23151" y="860"/>
                  </a:lnTo>
                  <a:lnTo>
                    <a:pt x="10377" y="1486"/>
                  </a:lnTo>
                  <a:lnTo>
                    <a:pt x="2616" y="1870"/>
                  </a:lnTo>
                  <a:lnTo>
                    <a:pt x="0" y="1999"/>
                  </a:lnTo>
                </a:path>
              </a:pathLst>
            </a:custGeom>
            <a:ln w="49087">
              <a:solidFill>
                <a:srgbClr val="FFFFFF"/>
              </a:solidFill>
            </a:ln>
          </p:spPr>
          <p:txBody>
            <a:bodyPr wrap="square" lIns="0" tIns="0" rIns="0" bIns="0" rtlCol="0"/>
            <a:lstStyle/>
            <a:p>
              <a:endParaRPr/>
            </a:p>
          </p:txBody>
        </p:sp>
      </p:grpSp>
      <p:sp>
        <p:nvSpPr>
          <p:cNvPr id="67" name="object 67"/>
          <p:cNvSpPr/>
          <p:nvPr/>
        </p:nvSpPr>
        <p:spPr>
          <a:xfrm>
            <a:off x="17855246"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9DE33"/>
          </a:solidFill>
        </p:spPr>
        <p:txBody>
          <a:bodyPr wrap="square" lIns="0" tIns="0" rIns="0" bIns="0" rtlCol="0"/>
          <a:lstStyle/>
          <a:p>
            <a:endParaRPr/>
          </a:p>
        </p:txBody>
      </p:sp>
      <p:pic>
        <p:nvPicPr>
          <p:cNvPr id="68" name="object 68"/>
          <p:cNvPicPr/>
          <p:nvPr/>
        </p:nvPicPr>
        <p:blipFill>
          <a:blip r:embed="rId26" cstate="print"/>
          <a:stretch>
            <a:fillRect/>
          </a:stretch>
        </p:blipFill>
        <p:spPr>
          <a:xfrm>
            <a:off x="18677906" y="948064"/>
            <a:ext cx="173345" cy="199711"/>
          </a:xfrm>
          <a:prstGeom prst="rect">
            <a:avLst/>
          </a:prstGeom>
        </p:spPr>
      </p:pic>
      <p:pic>
        <p:nvPicPr>
          <p:cNvPr id="69" name="object 69"/>
          <p:cNvPicPr/>
          <p:nvPr/>
        </p:nvPicPr>
        <p:blipFill>
          <a:blip r:embed="rId27" cstate="print"/>
          <a:stretch>
            <a:fillRect/>
          </a:stretch>
        </p:blipFill>
        <p:spPr>
          <a:xfrm>
            <a:off x="16363100" y="692947"/>
            <a:ext cx="173345" cy="199711"/>
          </a:xfrm>
          <a:prstGeom prst="rect">
            <a:avLst/>
          </a:prstGeom>
        </p:spPr>
      </p:pic>
      <p:pic>
        <p:nvPicPr>
          <p:cNvPr id="70" name="object 70"/>
          <p:cNvPicPr/>
          <p:nvPr/>
        </p:nvPicPr>
        <p:blipFill>
          <a:blip r:embed="rId28" cstate="print"/>
          <a:stretch>
            <a:fillRect/>
          </a:stretch>
        </p:blipFill>
        <p:spPr>
          <a:xfrm>
            <a:off x="17700721" y="604320"/>
            <a:ext cx="209187" cy="240997"/>
          </a:xfrm>
          <a:prstGeom prst="rect">
            <a:avLst/>
          </a:prstGeom>
        </p:spPr>
      </p:pic>
      <p:sp>
        <p:nvSpPr>
          <p:cNvPr id="71" name="object 71"/>
          <p:cNvSpPr txBox="1"/>
          <p:nvPr/>
        </p:nvSpPr>
        <p:spPr>
          <a:xfrm>
            <a:off x="4968595" y="490713"/>
            <a:ext cx="9932626" cy="371255"/>
          </a:xfrm>
          <a:prstGeom prst="rect">
            <a:avLst/>
          </a:prstGeom>
        </p:spPr>
        <p:txBody>
          <a:bodyPr vert="horz" wrap="square" lIns="0" tIns="17145" rIns="0" bIns="0" rtlCol="0">
            <a:spAutoFit/>
          </a:bodyPr>
          <a:lstStyle/>
          <a:p>
            <a:pPr marL="12700">
              <a:lnSpc>
                <a:spcPct val="100000"/>
              </a:lnSpc>
              <a:spcBef>
                <a:spcPts val="135"/>
              </a:spcBef>
              <a:tabLst>
                <a:tab pos="7070725" algn="l"/>
                <a:tab pos="8192134" algn="l"/>
              </a:tabLst>
            </a:pPr>
            <a:r>
              <a:rPr sz="2300" b="1" spc="30" dirty="0" err="1">
                <a:solidFill>
                  <a:srgbClr val="FFFFFF"/>
                </a:solidFill>
                <a:latin typeface="Gen Shin Gothic P Bold"/>
                <a:cs typeface="Gen Shin Gothic P Bold"/>
              </a:rPr>
              <a:t>え</a:t>
            </a:r>
            <a:r>
              <a:rPr sz="2300" b="1" spc="55" dirty="0" err="1">
                <a:solidFill>
                  <a:srgbClr val="FFFFFF"/>
                </a:solidFill>
                <a:latin typeface="Gen Shin Gothic P Bold"/>
                <a:cs typeface="Gen Shin Gothic P Bold"/>
              </a:rPr>
              <a:t>す</a:t>
            </a:r>
            <a:r>
              <a:rPr sz="2300" b="1" spc="25" dirty="0" err="1">
                <a:solidFill>
                  <a:srgbClr val="FFFFFF"/>
                </a:solidFill>
                <a:latin typeface="Gen Shin Gothic P Bold"/>
                <a:cs typeface="Gen Shin Gothic P Bold"/>
              </a:rPr>
              <a:t>でぃーじー</a:t>
            </a:r>
            <a:r>
              <a:rPr sz="2300" b="1" spc="35" dirty="0" err="1">
                <a:solidFill>
                  <a:srgbClr val="FFFFFF"/>
                </a:solidFill>
                <a:latin typeface="Gen Shin Gothic P Bold"/>
                <a:cs typeface="Gen Shin Gothic P Bold"/>
              </a:rPr>
              <a:t>ず</a:t>
            </a:r>
            <a:r>
              <a:rPr lang="ja-JP" altLang="en-US" sz="2300" b="1" spc="35"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と</a:t>
            </a:r>
            <a:r>
              <a:rPr sz="2300" b="1" dirty="0">
                <a:solidFill>
                  <a:srgbClr val="FFFFFF"/>
                </a:solidFill>
                <a:latin typeface="Gen Shin Gothic P Bold"/>
                <a:cs typeface="Gen Shin Gothic P Bold"/>
              </a:rPr>
              <a:t>	</a:t>
            </a:r>
            <a:r>
              <a:rPr lang="ja-JP" altLang="en-US"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く</a:t>
            </a:r>
            <a:endParaRPr sz="2300" dirty="0">
              <a:latin typeface="Gen Shin Gothic P Regular"/>
              <a:cs typeface="Gen Shin Gothic P Regular"/>
            </a:endParaRPr>
          </a:p>
        </p:txBody>
      </p:sp>
      <p:grpSp>
        <p:nvGrpSpPr>
          <p:cNvPr id="93" name="グループ化 92">
            <a:extLst>
              <a:ext uri="{FF2B5EF4-FFF2-40B4-BE49-F238E27FC236}">
                <a16:creationId xmlns:a16="http://schemas.microsoft.com/office/drawing/2014/main" id="{209D0AEE-A023-C94E-A040-2253C6E3532E}"/>
              </a:ext>
            </a:extLst>
          </p:cNvPr>
          <p:cNvGrpSpPr/>
          <p:nvPr/>
        </p:nvGrpSpPr>
        <p:grpSpPr>
          <a:xfrm>
            <a:off x="10491121" y="2531108"/>
            <a:ext cx="8834872" cy="1202055"/>
            <a:chOff x="10491121" y="2531108"/>
            <a:chExt cx="8834872" cy="1202055"/>
          </a:xfrm>
        </p:grpSpPr>
        <p:sp>
          <p:nvSpPr>
            <p:cNvPr id="74" name="object 74"/>
            <p:cNvSpPr/>
            <p:nvPr/>
          </p:nvSpPr>
          <p:spPr>
            <a:xfrm>
              <a:off x="10564263" y="2531108"/>
              <a:ext cx="8761730" cy="1202055"/>
            </a:xfrm>
            <a:custGeom>
              <a:avLst/>
              <a:gdLst/>
              <a:ahLst/>
              <a:cxnLst/>
              <a:rect l="l" t="t" r="r" b="b"/>
              <a:pathLst>
                <a:path w="8761730" h="1202054">
                  <a:moveTo>
                    <a:pt x="8646249" y="0"/>
                  </a:moveTo>
                  <a:lnTo>
                    <a:pt x="115106" y="0"/>
                  </a:lnTo>
                  <a:lnTo>
                    <a:pt x="70413" y="9082"/>
                  </a:lnTo>
                  <a:lnTo>
                    <a:pt x="33813" y="33813"/>
                  </a:lnTo>
                  <a:lnTo>
                    <a:pt x="9082" y="70413"/>
                  </a:lnTo>
                  <a:lnTo>
                    <a:pt x="0" y="115106"/>
                  </a:lnTo>
                  <a:lnTo>
                    <a:pt x="0" y="1086856"/>
                  </a:lnTo>
                  <a:lnTo>
                    <a:pt x="9082" y="1131543"/>
                  </a:lnTo>
                  <a:lnTo>
                    <a:pt x="33813" y="1168141"/>
                  </a:lnTo>
                  <a:lnTo>
                    <a:pt x="70413" y="1192870"/>
                  </a:lnTo>
                  <a:lnTo>
                    <a:pt x="115106" y="1201952"/>
                  </a:lnTo>
                  <a:lnTo>
                    <a:pt x="8646249" y="1201952"/>
                  </a:lnTo>
                  <a:lnTo>
                    <a:pt x="8690942" y="1192870"/>
                  </a:lnTo>
                  <a:lnTo>
                    <a:pt x="8727543" y="1168141"/>
                  </a:lnTo>
                  <a:lnTo>
                    <a:pt x="8752273" y="1131543"/>
                  </a:lnTo>
                  <a:lnTo>
                    <a:pt x="8761356" y="1086856"/>
                  </a:lnTo>
                  <a:lnTo>
                    <a:pt x="8761356" y="115106"/>
                  </a:lnTo>
                  <a:lnTo>
                    <a:pt x="8752273" y="70413"/>
                  </a:lnTo>
                  <a:lnTo>
                    <a:pt x="8727543" y="33813"/>
                  </a:lnTo>
                  <a:lnTo>
                    <a:pt x="8690942" y="9082"/>
                  </a:lnTo>
                  <a:lnTo>
                    <a:pt x="8646249" y="0"/>
                  </a:lnTo>
                  <a:close/>
                </a:path>
              </a:pathLst>
            </a:custGeom>
            <a:solidFill>
              <a:srgbClr val="FFFFFF"/>
            </a:solidFill>
          </p:spPr>
          <p:txBody>
            <a:bodyPr wrap="square" lIns="0" tIns="0" rIns="0" bIns="0" rtlCol="0"/>
            <a:lstStyle/>
            <a:p>
              <a:endParaRPr/>
            </a:p>
          </p:txBody>
        </p:sp>
        <p:sp>
          <p:nvSpPr>
            <p:cNvPr id="77" name="object 77"/>
            <p:cNvSpPr txBox="1"/>
            <p:nvPr/>
          </p:nvSpPr>
          <p:spPr>
            <a:xfrm>
              <a:off x="10491121" y="2625781"/>
              <a:ext cx="7974284" cy="1081706"/>
            </a:xfrm>
            <a:prstGeom prst="rect">
              <a:avLst/>
            </a:prstGeom>
          </p:spPr>
          <p:txBody>
            <a:bodyPr vert="horz" wrap="square" lIns="0" tIns="17145" rIns="0" bIns="0" rtlCol="0">
              <a:spAutoFit/>
            </a:bodyPr>
            <a:lstStyle/>
            <a:p>
              <a:pPr marL="1837055">
                <a:lnSpc>
                  <a:spcPts val="2405"/>
                </a:lnSpc>
                <a:spcBef>
                  <a:spcPts val="135"/>
                </a:spcBef>
                <a:tabLst>
                  <a:tab pos="4900930" algn="l"/>
                </a:tabLst>
              </a:pPr>
              <a:r>
                <a:rPr sz="2300" b="1" spc="215" dirty="0">
                  <a:solidFill>
                    <a:srgbClr val="6D5858"/>
                  </a:solidFill>
                  <a:latin typeface="Gen Shin Gothic P Bold"/>
                  <a:cs typeface="Gen Shin Gothic P Bold"/>
                </a:rPr>
                <a:t>じぞ</a:t>
              </a:r>
              <a:r>
                <a:rPr sz="2300" b="1" spc="204" dirty="0">
                  <a:solidFill>
                    <a:srgbClr val="6D5858"/>
                  </a:solidFill>
                  <a:latin typeface="Gen Shin Gothic P Bold"/>
                  <a:cs typeface="Gen Shin Gothic P Bold"/>
                </a:rPr>
                <a:t>く</a:t>
              </a:r>
              <a:r>
                <a:rPr sz="2300" b="1" spc="220" dirty="0">
                  <a:solidFill>
                    <a:srgbClr val="6D5858"/>
                  </a:solidFill>
                  <a:latin typeface="Gen Shin Gothic P Bold"/>
                  <a:cs typeface="Gen Shin Gothic P Bold"/>
                </a:rPr>
                <a:t>かの</a:t>
              </a:r>
              <a:r>
                <a:rPr sz="2300" b="1" spc="25" dirty="0">
                  <a:solidFill>
                    <a:srgbClr val="6D5858"/>
                  </a:solidFill>
                  <a:latin typeface="Gen Shin Gothic P Bold"/>
                  <a:cs typeface="Gen Shin Gothic P Bold"/>
                </a:rPr>
                <a:t>う</a:t>
              </a:r>
              <a:r>
                <a:rPr sz="2300" b="1" dirty="0">
                  <a:solidFill>
                    <a:srgbClr val="6D5858"/>
                  </a:solidFill>
                  <a:latin typeface="Gen Shin Gothic P Bold"/>
                  <a:cs typeface="Gen Shin Gothic P Bold"/>
                </a:rPr>
                <a:t>	</a:t>
              </a:r>
              <a:r>
                <a:rPr sz="2300" b="1" spc="215" dirty="0">
                  <a:solidFill>
                    <a:srgbClr val="6D5858"/>
                  </a:solidFill>
                  <a:latin typeface="Gen Shin Gothic P Bold"/>
                  <a:cs typeface="Gen Shin Gothic P Bold"/>
                </a:rPr>
                <a:t>かいはつもくひょう</a:t>
              </a:r>
              <a:endParaRPr sz="2300" dirty="0">
                <a:latin typeface="Gen Shin Gothic P Regular"/>
                <a:cs typeface="Gen Shin Gothic P Regular"/>
              </a:endParaRPr>
            </a:p>
            <a:p>
              <a:pPr marL="1283970" algn="ctr">
                <a:lnSpc>
                  <a:spcPts val="5885"/>
                </a:lnSpc>
              </a:pPr>
              <a:r>
                <a:rPr sz="5200" b="1" spc="290" dirty="0" err="1">
                  <a:solidFill>
                    <a:srgbClr val="6D5858"/>
                  </a:solidFill>
                  <a:latin typeface="GenShinGothic-P-Heavy"/>
                  <a:cs typeface="GenShinGothic-P-Heavy"/>
                </a:rPr>
                <a:t>持続可能な開発目標</a:t>
              </a:r>
              <a:endParaRPr sz="5200" dirty="0">
                <a:latin typeface="GenShinGothic-P-Heavy"/>
                <a:cs typeface="GenShinGothic-P-Heavy"/>
              </a:endParaRPr>
            </a:p>
          </p:txBody>
        </p:sp>
      </p:grpSp>
      <p:grpSp>
        <p:nvGrpSpPr>
          <p:cNvPr id="99" name="グループ化 98">
            <a:extLst>
              <a:ext uri="{FF2B5EF4-FFF2-40B4-BE49-F238E27FC236}">
                <a16:creationId xmlns:a16="http://schemas.microsoft.com/office/drawing/2014/main" id="{5E705A3C-4FD9-C64D-A050-BBEF8179C701}"/>
              </a:ext>
            </a:extLst>
          </p:cNvPr>
          <p:cNvGrpSpPr/>
          <p:nvPr/>
        </p:nvGrpSpPr>
        <p:grpSpPr>
          <a:xfrm>
            <a:off x="16978260" y="7243901"/>
            <a:ext cx="2420911" cy="3452732"/>
            <a:chOff x="16978260" y="7243901"/>
            <a:chExt cx="2420911" cy="3452732"/>
          </a:xfrm>
        </p:grpSpPr>
        <p:grpSp>
          <p:nvGrpSpPr>
            <p:cNvPr id="78" name="object 78"/>
            <p:cNvGrpSpPr/>
            <p:nvPr/>
          </p:nvGrpSpPr>
          <p:grpSpPr>
            <a:xfrm>
              <a:off x="17034978" y="7807383"/>
              <a:ext cx="2249805" cy="2889250"/>
              <a:chOff x="17034978" y="7807383"/>
              <a:chExt cx="2249805" cy="2889250"/>
            </a:xfrm>
          </p:grpSpPr>
          <p:sp>
            <p:nvSpPr>
              <p:cNvPr id="79" name="object 79"/>
              <p:cNvSpPr/>
              <p:nvPr/>
            </p:nvSpPr>
            <p:spPr>
              <a:xfrm>
                <a:off x="17034981" y="8470277"/>
                <a:ext cx="1925320" cy="1925320"/>
              </a:xfrm>
              <a:custGeom>
                <a:avLst/>
                <a:gdLst/>
                <a:ahLst/>
                <a:cxnLst/>
                <a:rect l="l" t="t" r="r" b="b"/>
                <a:pathLst>
                  <a:path w="1925319" h="1925320">
                    <a:moveTo>
                      <a:pt x="962609" y="0"/>
                    </a:moveTo>
                    <a:lnTo>
                      <a:pt x="914566" y="1178"/>
                    </a:lnTo>
                    <a:lnTo>
                      <a:pt x="867132" y="4675"/>
                    </a:lnTo>
                    <a:lnTo>
                      <a:pt x="820363" y="10437"/>
                    </a:lnTo>
                    <a:lnTo>
                      <a:pt x="774314" y="18407"/>
                    </a:lnTo>
                    <a:lnTo>
                      <a:pt x="729040" y="28532"/>
                    </a:lnTo>
                    <a:lnTo>
                      <a:pt x="684597" y="40755"/>
                    </a:lnTo>
                    <a:lnTo>
                      <a:pt x="641039" y="55022"/>
                    </a:lnTo>
                    <a:lnTo>
                      <a:pt x="598422" y="71278"/>
                    </a:lnTo>
                    <a:lnTo>
                      <a:pt x="556800" y="89466"/>
                    </a:lnTo>
                    <a:lnTo>
                      <a:pt x="516229" y="109533"/>
                    </a:lnTo>
                    <a:lnTo>
                      <a:pt x="476765" y="131423"/>
                    </a:lnTo>
                    <a:lnTo>
                      <a:pt x="438461" y="155081"/>
                    </a:lnTo>
                    <a:lnTo>
                      <a:pt x="401374" y="180451"/>
                    </a:lnTo>
                    <a:lnTo>
                      <a:pt x="365558" y="207480"/>
                    </a:lnTo>
                    <a:lnTo>
                      <a:pt x="331069" y="236110"/>
                    </a:lnTo>
                    <a:lnTo>
                      <a:pt x="297962" y="266288"/>
                    </a:lnTo>
                    <a:lnTo>
                      <a:pt x="266292" y="297958"/>
                    </a:lnTo>
                    <a:lnTo>
                      <a:pt x="236114" y="331065"/>
                    </a:lnTo>
                    <a:lnTo>
                      <a:pt x="207483" y="365554"/>
                    </a:lnTo>
                    <a:lnTo>
                      <a:pt x="180454" y="401369"/>
                    </a:lnTo>
                    <a:lnTo>
                      <a:pt x="155084" y="438456"/>
                    </a:lnTo>
                    <a:lnTo>
                      <a:pt x="131425" y="476760"/>
                    </a:lnTo>
                    <a:lnTo>
                      <a:pt x="109535" y="516225"/>
                    </a:lnTo>
                    <a:lnTo>
                      <a:pt x="89468" y="556795"/>
                    </a:lnTo>
                    <a:lnTo>
                      <a:pt x="71279" y="598417"/>
                    </a:lnTo>
                    <a:lnTo>
                      <a:pt x="55023" y="641035"/>
                    </a:lnTo>
                    <a:lnTo>
                      <a:pt x="40756" y="684593"/>
                    </a:lnTo>
                    <a:lnTo>
                      <a:pt x="28532" y="729037"/>
                    </a:lnTo>
                    <a:lnTo>
                      <a:pt x="18408" y="774311"/>
                    </a:lnTo>
                    <a:lnTo>
                      <a:pt x="10437" y="820361"/>
                    </a:lnTo>
                    <a:lnTo>
                      <a:pt x="4675" y="867130"/>
                    </a:lnTo>
                    <a:lnTo>
                      <a:pt x="1178" y="914565"/>
                    </a:lnTo>
                    <a:lnTo>
                      <a:pt x="0" y="962609"/>
                    </a:lnTo>
                    <a:lnTo>
                      <a:pt x="1178" y="1010653"/>
                    </a:lnTo>
                    <a:lnTo>
                      <a:pt x="4675" y="1058088"/>
                    </a:lnTo>
                    <a:lnTo>
                      <a:pt x="10437" y="1104857"/>
                    </a:lnTo>
                    <a:lnTo>
                      <a:pt x="18408" y="1150907"/>
                    </a:lnTo>
                    <a:lnTo>
                      <a:pt x="28532" y="1196181"/>
                    </a:lnTo>
                    <a:lnTo>
                      <a:pt x="40756" y="1240625"/>
                    </a:lnTo>
                    <a:lnTo>
                      <a:pt x="55023" y="1284183"/>
                    </a:lnTo>
                    <a:lnTo>
                      <a:pt x="71279" y="1326801"/>
                    </a:lnTo>
                    <a:lnTo>
                      <a:pt x="89468" y="1368422"/>
                    </a:lnTo>
                    <a:lnTo>
                      <a:pt x="109535" y="1408993"/>
                    </a:lnTo>
                    <a:lnTo>
                      <a:pt x="131425" y="1448458"/>
                    </a:lnTo>
                    <a:lnTo>
                      <a:pt x="155084" y="1486762"/>
                    </a:lnTo>
                    <a:lnTo>
                      <a:pt x="180454" y="1523849"/>
                    </a:lnTo>
                    <a:lnTo>
                      <a:pt x="207483" y="1559664"/>
                    </a:lnTo>
                    <a:lnTo>
                      <a:pt x="236114" y="1594153"/>
                    </a:lnTo>
                    <a:lnTo>
                      <a:pt x="266292" y="1627260"/>
                    </a:lnTo>
                    <a:lnTo>
                      <a:pt x="297962" y="1658930"/>
                    </a:lnTo>
                    <a:lnTo>
                      <a:pt x="331069" y="1689108"/>
                    </a:lnTo>
                    <a:lnTo>
                      <a:pt x="365558" y="1717738"/>
                    </a:lnTo>
                    <a:lnTo>
                      <a:pt x="401374" y="1744766"/>
                    </a:lnTo>
                    <a:lnTo>
                      <a:pt x="438461" y="1770137"/>
                    </a:lnTo>
                    <a:lnTo>
                      <a:pt x="476765" y="1793795"/>
                    </a:lnTo>
                    <a:lnTo>
                      <a:pt x="516229" y="1815685"/>
                    </a:lnTo>
                    <a:lnTo>
                      <a:pt x="556800" y="1835752"/>
                    </a:lnTo>
                    <a:lnTo>
                      <a:pt x="598422" y="1853940"/>
                    </a:lnTo>
                    <a:lnTo>
                      <a:pt x="641039" y="1870196"/>
                    </a:lnTo>
                    <a:lnTo>
                      <a:pt x="684597" y="1884463"/>
                    </a:lnTo>
                    <a:lnTo>
                      <a:pt x="729040" y="1896686"/>
                    </a:lnTo>
                    <a:lnTo>
                      <a:pt x="774314" y="1906811"/>
                    </a:lnTo>
                    <a:lnTo>
                      <a:pt x="820363" y="1914781"/>
                    </a:lnTo>
                    <a:lnTo>
                      <a:pt x="867132" y="1920543"/>
                    </a:lnTo>
                    <a:lnTo>
                      <a:pt x="914566" y="1924040"/>
                    </a:lnTo>
                    <a:lnTo>
                      <a:pt x="962609" y="1925218"/>
                    </a:lnTo>
                    <a:lnTo>
                      <a:pt x="1010653" y="1924040"/>
                    </a:lnTo>
                    <a:lnTo>
                      <a:pt x="1058088" y="1920543"/>
                    </a:lnTo>
                    <a:lnTo>
                      <a:pt x="1104857" y="1914781"/>
                    </a:lnTo>
                    <a:lnTo>
                      <a:pt x="1150907" y="1906811"/>
                    </a:lnTo>
                    <a:lnTo>
                      <a:pt x="1196181" y="1896686"/>
                    </a:lnTo>
                    <a:lnTo>
                      <a:pt x="1240625" y="1884463"/>
                    </a:lnTo>
                    <a:lnTo>
                      <a:pt x="1284183" y="1870196"/>
                    </a:lnTo>
                    <a:lnTo>
                      <a:pt x="1326801" y="1853940"/>
                    </a:lnTo>
                    <a:lnTo>
                      <a:pt x="1368422" y="1835752"/>
                    </a:lnTo>
                    <a:lnTo>
                      <a:pt x="1408993" y="1815685"/>
                    </a:lnTo>
                    <a:lnTo>
                      <a:pt x="1448458" y="1793795"/>
                    </a:lnTo>
                    <a:lnTo>
                      <a:pt x="1486762" y="1770137"/>
                    </a:lnTo>
                    <a:lnTo>
                      <a:pt x="1523849" y="1744766"/>
                    </a:lnTo>
                    <a:lnTo>
                      <a:pt x="1559664" y="1717738"/>
                    </a:lnTo>
                    <a:lnTo>
                      <a:pt x="1594153" y="1689108"/>
                    </a:lnTo>
                    <a:lnTo>
                      <a:pt x="1627260" y="1658930"/>
                    </a:lnTo>
                    <a:lnTo>
                      <a:pt x="1658930" y="1627260"/>
                    </a:lnTo>
                    <a:lnTo>
                      <a:pt x="1689108" y="1594153"/>
                    </a:lnTo>
                    <a:lnTo>
                      <a:pt x="1717738" y="1559664"/>
                    </a:lnTo>
                    <a:lnTo>
                      <a:pt x="1744766" y="1523849"/>
                    </a:lnTo>
                    <a:lnTo>
                      <a:pt x="1770137" y="1486762"/>
                    </a:lnTo>
                    <a:lnTo>
                      <a:pt x="1793795" y="1448458"/>
                    </a:lnTo>
                    <a:lnTo>
                      <a:pt x="1815685" y="1408993"/>
                    </a:lnTo>
                    <a:lnTo>
                      <a:pt x="1835752" y="1368422"/>
                    </a:lnTo>
                    <a:lnTo>
                      <a:pt x="1853940" y="1326801"/>
                    </a:lnTo>
                    <a:lnTo>
                      <a:pt x="1870196" y="1284183"/>
                    </a:lnTo>
                    <a:lnTo>
                      <a:pt x="1884463" y="1240625"/>
                    </a:lnTo>
                    <a:lnTo>
                      <a:pt x="1896686" y="1196181"/>
                    </a:lnTo>
                    <a:lnTo>
                      <a:pt x="1906811" y="1150907"/>
                    </a:lnTo>
                    <a:lnTo>
                      <a:pt x="1914781" y="1104857"/>
                    </a:lnTo>
                    <a:lnTo>
                      <a:pt x="1920543" y="1058088"/>
                    </a:lnTo>
                    <a:lnTo>
                      <a:pt x="1924040" y="1010653"/>
                    </a:lnTo>
                    <a:lnTo>
                      <a:pt x="1925218" y="962609"/>
                    </a:lnTo>
                    <a:lnTo>
                      <a:pt x="1924040" y="914565"/>
                    </a:lnTo>
                    <a:lnTo>
                      <a:pt x="1920543" y="867130"/>
                    </a:lnTo>
                    <a:lnTo>
                      <a:pt x="1914781" y="820361"/>
                    </a:lnTo>
                    <a:lnTo>
                      <a:pt x="1906811" y="774311"/>
                    </a:lnTo>
                    <a:lnTo>
                      <a:pt x="1896686" y="729037"/>
                    </a:lnTo>
                    <a:lnTo>
                      <a:pt x="1884463" y="684593"/>
                    </a:lnTo>
                    <a:lnTo>
                      <a:pt x="1870196" y="641035"/>
                    </a:lnTo>
                    <a:lnTo>
                      <a:pt x="1853940" y="598417"/>
                    </a:lnTo>
                    <a:lnTo>
                      <a:pt x="1835752" y="556795"/>
                    </a:lnTo>
                    <a:lnTo>
                      <a:pt x="1815685" y="516225"/>
                    </a:lnTo>
                    <a:lnTo>
                      <a:pt x="1793795" y="476760"/>
                    </a:lnTo>
                    <a:lnTo>
                      <a:pt x="1770137" y="438456"/>
                    </a:lnTo>
                    <a:lnTo>
                      <a:pt x="1744766" y="401369"/>
                    </a:lnTo>
                    <a:lnTo>
                      <a:pt x="1717738" y="365554"/>
                    </a:lnTo>
                    <a:lnTo>
                      <a:pt x="1689108" y="331065"/>
                    </a:lnTo>
                    <a:lnTo>
                      <a:pt x="1658930" y="297958"/>
                    </a:lnTo>
                    <a:lnTo>
                      <a:pt x="1627260" y="266288"/>
                    </a:lnTo>
                    <a:lnTo>
                      <a:pt x="1594153" y="236110"/>
                    </a:lnTo>
                    <a:lnTo>
                      <a:pt x="1559664" y="207480"/>
                    </a:lnTo>
                    <a:lnTo>
                      <a:pt x="1523849" y="180451"/>
                    </a:lnTo>
                    <a:lnTo>
                      <a:pt x="1486762" y="155081"/>
                    </a:lnTo>
                    <a:lnTo>
                      <a:pt x="1448458" y="131423"/>
                    </a:lnTo>
                    <a:lnTo>
                      <a:pt x="1408993" y="109533"/>
                    </a:lnTo>
                    <a:lnTo>
                      <a:pt x="1368422" y="89466"/>
                    </a:lnTo>
                    <a:lnTo>
                      <a:pt x="1326801" y="71278"/>
                    </a:lnTo>
                    <a:lnTo>
                      <a:pt x="1284183" y="55022"/>
                    </a:lnTo>
                    <a:lnTo>
                      <a:pt x="1240625" y="40755"/>
                    </a:lnTo>
                    <a:lnTo>
                      <a:pt x="1196181" y="28532"/>
                    </a:lnTo>
                    <a:lnTo>
                      <a:pt x="1150907" y="18407"/>
                    </a:lnTo>
                    <a:lnTo>
                      <a:pt x="1104857" y="10437"/>
                    </a:lnTo>
                    <a:lnTo>
                      <a:pt x="1058088" y="4675"/>
                    </a:lnTo>
                    <a:lnTo>
                      <a:pt x="1010653" y="1178"/>
                    </a:lnTo>
                    <a:lnTo>
                      <a:pt x="962609" y="0"/>
                    </a:lnTo>
                    <a:close/>
                  </a:path>
                </a:pathLst>
              </a:custGeom>
              <a:solidFill>
                <a:srgbClr val="76A49A"/>
              </a:solidFill>
            </p:spPr>
            <p:txBody>
              <a:bodyPr wrap="square" lIns="0" tIns="0" rIns="0" bIns="0" rtlCol="0"/>
              <a:lstStyle/>
              <a:p>
                <a:endParaRPr/>
              </a:p>
            </p:txBody>
          </p:sp>
          <p:sp>
            <p:nvSpPr>
              <p:cNvPr id="80" name="object 80"/>
              <p:cNvSpPr/>
              <p:nvPr/>
            </p:nvSpPr>
            <p:spPr>
              <a:xfrm>
                <a:off x="17034968" y="8682843"/>
                <a:ext cx="1925320" cy="1494790"/>
              </a:xfrm>
              <a:custGeom>
                <a:avLst/>
                <a:gdLst/>
                <a:ahLst/>
                <a:cxnLst/>
                <a:rect l="l" t="t" r="r" b="b"/>
                <a:pathLst>
                  <a:path w="1925319" h="1494790">
                    <a:moveTo>
                      <a:pt x="784313" y="295960"/>
                    </a:moveTo>
                    <a:lnTo>
                      <a:pt x="768591" y="246303"/>
                    </a:lnTo>
                    <a:lnTo>
                      <a:pt x="736003" y="205511"/>
                    </a:lnTo>
                    <a:lnTo>
                      <a:pt x="690892" y="176034"/>
                    </a:lnTo>
                    <a:lnTo>
                      <a:pt x="639229" y="160642"/>
                    </a:lnTo>
                    <a:lnTo>
                      <a:pt x="586968" y="162077"/>
                    </a:lnTo>
                    <a:lnTo>
                      <a:pt x="242150" y="235635"/>
                    </a:lnTo>
                    <a:lnTo>
                      <a:pt x="220573" y="239026"/>
                    </a:lnTo>
                    <a:lnTo>
                      <a:pt x="197256" y="240525"/>
                    </a:lnTo>
                    <a:lnTo>
                      <a:pt x="172732" y="240233"/>
                    </a:lnTo>
                    <a:lnTo>
                      <a:pt x="147485" y="238239"/>
                    </a:lnTo>
                    <a:lnTo>
                      <a:pt x="123024" y="279336"/>
                    </a:lnTo>
                    <a:lnTo>
                      <a:pt x="100558" y="321729"/>
                    </a:lnTo>
                    <a:lnTo>
                      <a:pt x="80187" y="365315"/>
                    </a:lnTo>
                    <a:lnTo>
                      <a:pt x="61950" y="410070"/>
                    </a:lnTo>
                    <a:lnTo>
                      <a:pt x="45923" y="455904"/>
                    </a:lnTo>
                    <a:lnTo>
                      <a:pt x="32169" y="502754"/>
                    </a:lnTo>
                    <a:lnTo>
                      <a:pt x="20777" y="550557"/>
                    </a:lnTo>
                    <a:lnTo>
                      <a:pt x="11785" y="599249"/>
                    </a:lnTo>
                    <a:lnTo>
                      <a:pt x="5283" y="648779"/>
                    </a:lnTo>
                    <a:lnTo>
                      <a:pt x="1333" y="699058"/>
                    </a:lnTo>
                    <a:lnTo>
                      <a:pt x="0" y="750049"/>
                    </a:lnTo>
                    <a:lnTo>
                      <a:pt x="1320" y="800785"/>
                    </a:lnTo>
                    <a:lnTo>
                      <a:pt x="5232" y="850836"/>
                    </a:lnTo>
                    <a:lnTo>
                      <a:pt x="11658" y="900137"/>
                    </a:lnTo>
                    <a:lnTo>
                      <a:pt x="20548" y="948626"/>
                    </a:lnTo>
                    <a:lnTo>
                      <a:pt x="31826" y="996226"/>
                    </a:lnTo>
                    <a:lnTo>
                      <a:pt x="45440" y="1042885"/>
                    </a:lnTo>
                    <a:lnTo>
                      <a:pt x="61302" y="1088542"/>
                    </a:lnTo>
                    <a:lnTo>
                      <a:pt x="79375" y="1133106"/>
                    </a:lnTo>
                    <a:lnTo>
                      <a:pt x="99568" y="1176540"/>
                    </a:lnTo>
                    <a:lnTo>
                      <a:pt x="121831" y="1218768"/>
                    </a:lnTo>
                    <a:lnTo>
                      <a:pt x="146088" y="1259725"/>
                    </a:lnTo>
                    <a:lnTo>
                      <a:pt x="172288" y="1299349"/>
                    </a:lnTo>
                    <a:lnTo>
                      <a:pt x="200342" y="1337576"/>
                    </a:lnTo>
                    <a:lnTo>
                      <a:pt x="230212" y="1374343"/>
                    </a:lnTo>
                    <a:lnTo>
                      <a:pt x="261810" y="1409585"/>
                    </a:lnTo>
                    <a:lnTo>
                      <a:pt x="295084" y="1443240"/>
                    </a:lnTo>
                    <a:lnTo>
                      <a:pt x="298869" y="1436306"/>
                    </a:lnTo>
                    <a:lnTo>
                      <a:pt x="302183" y="1429245"/>
                    </a:lnTo>
                    <a:lnTo>
                      <a:pt x="379831" y="1212989"/>
                    </a:lnTo>
                    <a:lnTo>
                      <a:pt x="388442" y="1171460"/>
                    </a:lnTo>
                    <a:lnTo>
                      <a:pt x="386880" y="1127061"/>
                    </a:lnTo>
                    <a:lnTo>
                      <a:pt x="375983" y="1083157"/>
                    </a:lnTo>
                    <a:lnTo>
                      <a:pt x="356603" y="1043178"/>
                    </a:lnTo>
                    <a:lnTo>
                      <a:pt x="329577" y="1010513"/>
                    </a:lnTo>
                    <a:lnTo>
                      <a:pt x="274281" y="960081"/>
                    </a:lnTo>
                    <a:lnTo>
                      <a:pt x="240385" y="919251"/>
                    </a:lnTo>
                    <a:lnTo>
                      <a:pt x="216573" y="870559"/>
                    </a:lnTo>
                    <a:lnTo>
                      <a:pt x="205016" y="820089"/>
                    </a:lnTo>
                    <a:lnTo>
                      <a:pt x="207899" y="773976"/>
                    </a:lnTo>
                    <a:lnTo>
                      <a:pt x="227838" y="732777"/>
                    </a:lnTo>
                    <a:lnTo>
                      <a:pt x="262699" y="695744"/>
                    </a:lnTo>
                    <a:lnTo>
                      <a:pt x="307581" y="666940"/>
                    </a:lnTo>
                    <a:lnTo>
                      <a:pt x="357581" y="650405"/>
                    </a:lnTo>
                    <a:lnTo>
                      <a:pt x="430872" y="637387"/>
                    </a:lnTo>
                    <a:lnTo>
                      <a:pt x="474446" y="626059"/>
                    </a:lnTo>
                    <a:lnTo>
                      <a:pt x="521271" y="607771"/>
                    </a:lnTo>
                    <a:lnTo>
                      <a:pt x="567766" y="584327"/>
                    </a:lnTo>
                    <a:lnTo>
                      <a:pt x="610323" y="557555"/>
                    </a:lnTo>
                    <a:lnTo>
                      <a:pt x="645337" y="529259"/>
                    </a:lnTo>
                    <a:lnTo>
                      <a:pt x="736561" y="442874"/>
                    </a:lnTo>
                    <a:lnTo>
                      <a:pt x="767245" y="400697"/>
                    </a:lnTo>
                    <a:lnTo>
                      <a:pt x="783513" y="349580"/>
                    </a:lnTo>
                    <a:lnTo>
                      <a:pt x="784313" y="295960"/>
                    </a:lnTo>
                    <a:close/>
                  </a:path>
                  <a:path w="1925319" h="1494790">
                    <a:moveTo>
                      <a:pt x="970572" y="709002"/>
                    </a:moveTo>
                    <a:lnTo>
                      <a:pt x="967333" y="678294"/>
                    </a:lnTo>
                    <a:lnTo>
                      <a:pt x="948347" y="659536"/>
                    </a:lnTo>
                    <a:lnTo>
                      <a:pt x="917333" y="654900"/>
                    </a:lnTo>
                    <a:lnTo>
                      <a:pt x="878573" y="664121"/>
                    </a:lnTo>
                    <a:lnTo>
                      <a:pt x="836371" y="686917"/>
                    </a:lnTo>
                    <a:lnTo>
                      <a:pt x="762901" y="737857"/>
                    </a:lnTo>
                    <a:lnTo>
                      <a:pt x="726097" y="771258"/>
                    </a:lnTo>
                    <a:lnTo>
                      <a:pt x="702005" y="809371"/>
                    </a:lnTo>
                    <a:lnTo>
                      <a:pt x="692721" y="847483"/>
                    </a:lnTo>
                    <a:lnTo>
                      <a:pt x="700265" y="880935"/>
                    </a:lnTo>
                    <a:lnTo>
                      <a:pt x="723544" y="902423"/>
                    </a:lnTo>
                    <a:lnTo>
                      <a:pt x="757110" y="907999"/>
                    </a:lnTo>
                    <a:lnTo>
                      <a:pt x="796455" y="897915"/>
                    </a:lnTo>
                    <a:lnTo>
                      <a:pt x="837095" y="872477"/>
                    </a:lnTo>
                    <a:lnTo>
                      <a:pt x="898829" y="821207"/>
                    </a:lnTo>
                    <a:lnTo>
                      <a:pt x="934072" y="785152"/>
                    </a:lnTo>
                    <a:lnTo>
                      <a:pt x="958735" y="746188"/>
                    </a:lnTo>
                    <a:lnTo>
                      <a:pt x="970572" y="709002"/>
                    </a:lnTo>
                    <a:close/>
                  </a:path>
                  <a:path w="1925319" h="1494790">
                    <a:moveTo>
                      <a:pt x="1925218" y="750049"/>
                    </a:moveTo>
                    <a:lnTo>
                      <a:pt x="1923935" y="699820"/>
                    </a:lnTo>
                    <a:lnTo>
                      <a:pt x="1920113" y="650265"/>
                    </a:lnTo>
                    <a:lnTo>
                      <a:pt x="1913813" y="601446"/>
                    </a:lnTo>
                    <a:lnTo>
                      <a:pt x="1905101" y="553415"/>
                    </a:lnTo>
                    <a:lnTo>
                      <a:pt x="1894052" y="506260"/>
                    </a:lnTo>
                    <a:lnTo>
                      <a:pt x="1880717" y="460019"/>
                    </a:lnTo>
                    <a:lnTo>
                      <a:pt x="1865160" y="414769"/>
                    </a:lnTo>
                    <a:lnTo>
                      <a:pt x="1847443" y="370560"/>
                    </a:lnTo>
                    <a:lnTo>
                      <a:pt x="1827644" y="327469"/>
                    </a:lnTo>
                    <a:lnTo>
                      <a:pt x="1805813" y="285546"/>
                    </a:lnTo>
                    <a:lnTo>
                      <a:pt x="1782013" y="244868"/>
                    </a:lnTo>
                    <a:lnTo>
                      <a:pt x="1756321" y="205486"/>
                    </a:lnTo>
                    <a:lnTo>
                      <a:pt x="1728774" y="167474"/>
                    </a:lnTo>
                    <a:lnTo>
                      <a:pt x="1699463" y="130873"/>
                    </a:lnTo>
                    <a:lnTo>
                      <a:pt x="1668437" y="95770"/>
                    </a:lnTo>
                    <a:lnTo>
                      <a:pt x="1635747" y="62217"/>
                    </a:lnTo>
                    <a:lnTo>
                      <a:pt x="1601495" y="30276"/>
                    </a:lnTo>
                    <a:lnTo>
                      <a:pt x="1565706" y="0"/>
                    </a:lnTo>
                    <a:lnTo>
                      <a:pt x="1454797" y="7467"/>
                    </a:lnTo>
                    <a:lnTo>
                      <a:pt x="1337741" y="14681"/>
                    </a:lnTo>
                    <a:lnTo>
                      <a:pt x="1207401" y="22301"/>
                    </a:lnTo>
                    <a:lnTo>
                      <a:pt x="1158798" y="34937"/>
                    </a:lnTo>
                    <a:lnTo>
                      <a:pt x="1118997" y="64109"/>
                    </a:lnTo>
                    <a:lnTo>
                      <a:pt x="1092111" y="105498"/>
                    </a:lnTo>
                    <a:lnTo>
                      <a:pt x="1082230" y="154736"/>
                    </a:lnTo>
                    <a:lnTo>
                      <a:pt x="1082230" y="200088"/>
                    </a:lnTo>
                    <a:lnTo>
                      <a:pt x="1092098" y="249529"/>
                    </a:lnTo>
                    <a:lnTo>
                      <a:pt x="1118946" y="291465"/>
                    </a:lnTo>
                    <a:lnTo>
                      <a:pt x="1158697" y="321475"/>
                    </a:lnTo>
                    <a:lnTo>
                      <a:pt x="1207223" y="335114"/>
                    </a:lnTo>
                    <a:lnTo>
                      <a:pt x="1360944" y="347014"/>
                    </a:lnTo>
                    <a:lnTo>
                      <a:pt x="1404924" y="359537"/>
                    </a:lnTo>
                    <a:lnTo>
                      <a:pt x="1432280" y="386537"/>
                    </a:lnTo>
                    <a:lnTo>
                      <a:pt x="1440789" y="424002"/>
                    </a:lnTo>
                    <a:lnTo>
                      <a:pt x="1428267" y="467982"/>
                    </a:lnTo>
                    <a:lnTo>
                      <a:pt x="1400771" y="521030"/>
                    </a:lnTo>
                    <a:lnTo>
                      <a:pt x="1386751" y="569506"/>
                    </a:lnTo>
                    <a:lnTo>
                      <a:pt x="1391234" y="619213"/>
                    </a:lnTo>
                    <a:lnTo>
                      <a:pt x="1412621" y="664298"/>
                    </a:lnTo>
                    <a:lnTo>
                      <a:pt x="1449324" y="698931"/>
                    </a:lnTo>
                    <a:lnTo>
                      <a:pt x="1625028" y="809028"/>
                    </a:lnTo>
                    <a:lnTo>
                      <a:pt x="1663065" y="844232"/>
                    </a:lnTo>
                    <a:lnTo>
                      <a:pt x="1688084" y="890866"/>
                    </a:lnTo>
                    <a:lnTo>
                      <a:pt x="1697939" y="942860"/>
                    </a:lnTo>
                    <a:lnTo>
                      <a:pt x="1690484" y="994156"/>
                    </a:lnTo>
                    <a:lnTo>
                      <a:pt x="1563992" y="1361948"/>
                    </a:lnTo>
                    <a:lnTo>
                      <a:pt x="1556918" y="1393799"/>
                    </a:lnTo>
                    <a:lnTo>
                      <a:pt x="1556346" y="1427543"/>
                    </a:lnTo>
                    <a:lnTo>
                      <a:pt x="1561820" y="1461604"/>
                    </a:lnTo>
                    <a:lnTo>
                      <a:pt x="1572882" y="1494447"/>
                    </a:lnTo>
                    <a:lnTo>
                      <a:pt x="1610029" y="1462354"/>
                    </a:lnTo>
                    <a:lnTo>
                      <a:pt x="1645475" y="1428432"/>
                    </a:lnTo>
                    <a:lnTo>
                      <a:pt x="1679155" y="1392770"/>
                    </a:lnTo>
                    <a:lnTo>
                      <a:pt x="1711007" y="1355432"/>
                    </a:lnTo>
                    <a:lnTo>
                      <a:pt x="1740966" y="1316469"/>
                    </a:lnTo>
                    <a:lnTo>
                      <a:pt x="1768932" y="1275994"/>
                    </a:lnTo>
                    <a:lnTo>
                      <a:pt x="1794840" y="1234033"/>
                    </a:lnTo>
                    <a:lnTo>
                      <a:pt x="1818640" y="1190701"/>
                    </a:lnTo>
                    <a:lnTo>
                      <a:pt x="1840230" y="1146048"/>
                    </a:lnTo>
                    <a:lnTo>
                      <a:pt x="1859559" y="1100150"/>
                    </a:lnTo>
                    <a:lnTo>
                      <a:pt x="1876539" y="1053071"/>
                    </a:lnTo>
                    <a:lnTo>
                      <a:pt x="1891118" y="1004900"/>
                    </a:lnTo>
                    <a:lnTo>
                      <a:pt x="1903196" y="955687"/>
                    </a:lnTo>
                    <a:lnTo>
                      <a:pt x="1912721" y="905535"/>
                    </a:lnTo>
                    <a:lnTo>
                      <a:pt x="1919617" y="854494"/>
                    </a:lnTo>
                    <a:lnTo>
                      <a:pt x="1923808" y="802640"/>
                    </a:lnTo>
                    <a:lnTo>
                      <a:pt x="1925218" y="750049"/>
                    </a:lnTo>
                    <a:close/>
                  </a:path>
                </a:pathLst>
              </a:custGeom>
              <a:solidFill>
                <a:srgbClr val="F9DE33"/>
              </a:solidFill>
            </p:spPr>
            <p:txBody>
              <a:bodyPr wrap="square" lIns="0" tIns="0" rIns="0" bIns="0" rtlCol="0"/>
              <a:lstStyle/>
              <a:p>
                <a:endParaRPr/>
              </a:p>
            </p:txBody>
          </p:sp>
          <p:sp>
            <p:nvSpPr>
              <p:cNvPr id="81" name="object 81"/>
              <p:cNvSpPr/>
              <p:nvPr/>
            </p:nvSpPr>
            <p:spPr>
              <a:xfrm>
                <a:off x="17412272" y="7807394"/>
                <a:ext cx="1872614" cy="1285240"/>
              </a:xfrm>
              <a:custGeom>
                <a:avLst/>
                <a:gdLst/>
                <a:ahLst/>
                <a:cxnLst/>
                <a:rect l="l" t="t" r="r" b="b"/>
                <a:pathLst>
                  <a:path w="1872615" h="1285240">
                    <a:moveTo>
                      <a:pt x="746861" y="263309"/>
                    </a:moveTo>
                    <a:lnTo>
                      <a:pt x="735101" y="217512"/>
                    </a:lnTo>
                    <a:lnTo>
                      <a:pt x="712546" y="176923"/>
                    </a:lnTo>
                    <a:lnTo>
                      <a:pt x="680631" y="143510"/>
                    </a:lnTo>
                    <a:lnTo>
                      <a:pt x="640829" y="119240"/>
                    </a:lnTo>
                    <a:lnTo>
                      <a:pt x="594563" y="106095"/>
                    </a:lnTo>
                    <a:lnTo>
                      <a:pt x="570547" y="104444"/>
                    </a:lnTo>
                    <a:lnTo>
                      <a:pt x="558723" y="104851"/>
                    </a:lnTo>
                    <a:lnTo>
                      <a:pt x="547052" y="106019"/>
                    </a:lnTo>
                    <a:lnTo>
                      <a:pt x="522452" y="67551"/>
                    </a:lnTo>
                    <a:lnTo>
                      <a:pt x="489343" y="35979"/>
                    </a:lnTo>
                    <a:lnTo>
                      <a:pt x="448995" y="13004"/>
                    </a:lnTo>
                    <a:lnTo>
                      <a:pt x="402704" y="355"/>
                    </a:lnTo>
                    <a:lnTo>
                      <a:pt x="351828" y="0"/>
                    </a:lnTo>
                    <a:lnTo>
                      <a:pt x="304279" y="12573"/>
                    </a:lnTo>
                    <a:lnTo>
                      <a:pt x="262102" y="36550"/>
                    </a:lnTo>
                    <a:lnTo>
                      <a:pt x="227355" y="70408"/>
                    </a:lnTo>
                    <a:lnTo>
                      <a:pt x="202057" y="112585"/>
                    </a:lnTo>
                    <a:lnTo>
                      <a:pt x="188277" y="161569"/>
                    </a:lnTo>
                    <a:lnTo>
                      <a:pt x="186524" y="181076"/>
                    </a:lnTo>
                    <a:lnTo>
                      <a:pt x="186766" y="200279"/>
                    </a:lnTo>
                    <a:lnTo>
                      <a:pt x="188912" y="219087"/>
                    </a:lnTo>
                    <a:lnTo>
                      <a:pt x="192874" y="237375"/>
                    </a:lnTo>
                    <a:lnTo>
                      <a:pt x="183007" y="235343"/>
                    </a:lnTo>
                    <a:lnTo>
                      <a:pt x="177939" y="234632"/>
                    </a:lnTo>
                    <a:lnTo>
                      <a:pt x="126517" y="234035"/>
                    </a:lnTo>
                    <a:lnTo>
                      <a:pt x="80086" y="246062"/>
                    </a:lnTo>
                    <a:lnTo>
                      <a:pt x="41567" y="268998"/>
                    </a:lnTo>
                    <a:lnTo>
                      <a:pt x="13906" y="301066"/>
                    </a:lnTo>
                    <a:lnTo>
                      <a:pt x="0" y="340537"/>
                    </a:lnTo>
                    <a:lnTo>
                      <a:pt x="2298" y="381939"/>
                    </a:lnTo>
                    <a:lnTo>
                      <a:pt x="19634" y="420141"/>
                    </a:lnTo>
                    <a:lnTo>
                      <a:pt x="49745" y="452704"/>
                    </a:lnTo>
                    <a:lnTo>
                      <a:pt x="90347" y="477215"/>
                    </a:lnTo>
                    <a:lnTo>
                      <a:pt x="139179" y="491274"/>
                    </a:lnTo>
                    <a:lnTo>
                      <a:pt x="145072" y="538124"/>
                    </a:lnTo>
                    <a:lnTo>
                      <a:pt x="168262" y="578751"/>
                    </a:lnTo>
                    <a:lnTo>
                      <a:pt x="205511" y="609079"/>
                    </a:lnTo>
                    <a:lnTo>
                      <a:pt x="253568" y="625030"/>
                    </a:lnTo>
                    <a:lnTo>
                      <a:pt x="292709" y="625132"/>
                    </a:lnTo>
                    <a:lnTo>
                      <a:pt x="328701" y="614972"/>
                    </a:lnTo>
                    <a:lnTo>
                      <a:pt x="359638" y="595909"/>
                    </a:lnTo>
                    <a:lnTo>
                      <a:pt x="383616" y="569290"/>
                    </a:lnTo>
                    <a:lnTo>
                      <a:pt x="392671" y="575233"/>
                    </a:lnTo>
                    <a:lnTo>
                      <a:pt x="397484" y="577913"/>
                    </a:lnTo>
                    <a:lnTo>
                      <a:pt x="444982" y="597014"/>
                    </a:lnTo>
                    <a:lnTo>
                      <a:pt x="493687" y="603364"/>
                    </a:lnTo>
                    <a:lnTo>
                      <a:pt x="541185" y="597573"/>
                    </a:lnTo>
                    <a:lnTo>
                      <a:pt x="585038" y="580263"/>
                    </a:lnTo>
                    <a:lnTo>
                      <a:pt x="622820" y="552030"/>
                    </a:lnTo>
                    <a:lnTo>
                      <a:pt x="652106" y="513499"/>
                    </a:lnTo>
                    <a:lnTo>
                      <a:pt x="667689" y="475018"/>
                    </a:lnTo>
                    <a:lnTo>
                      <a:pt x="673519" y="434975"/>
                    </a:lnTo>
                    <a:lnTo>
                      <a:pt x="699973" y="411124"/>
                    </a:lnTo>
                    <a:lnTo>
                      <a:pt x="721537" y="382295"/>
                    </a:lnTo>
                    <a:lnTo>
                      <a:pt x="737298" y="349161"/>
                    </a:lnTo>
                    <a:lnTo>
                      <a:pt x="746379" y="312356"/>
                    </a:lnTo>
                    <a:lnTo>
                      <a:pt x="746861" y="263309"/>
                    </a:lnTo>
                    <a:close/>
                  </a:path>
                  <a:path w="1872615" h="1285240">
                    <a:moveTo>
                      <a:pt x="1872081" y="905941"/>
                    </a:moveTo>
                    <a:lnTo>
                      <a:pt x="1865680" y="857300"/>
                    </a:lnTo>
                    <a:lnTo>
                      <a:pt x="1847608" y="813612"/>
                    </a:lnTo>
                    <a:lnTo>
                      <a:pt x="1819579" y="776579"/>
                    </a:lnTo>
                    <a:lnTo>
                      <a:pt x="1783308" y="747979"/>
                    </a:lnTo>
                    <a:lnTo>
                      <a:pt x="1740484" y="729538"/>
                    </a:lnTo>
                    <a:lnTo>
                      <a:pt x="1692833" y="723011"/>
                    </a:lnTo>
                    <a:lnTo>
                      <a:pt x="1680718" y="723455"/>
                    </a:lnTo>
                    <a:lnTo>
                      <a:pt x="1668830" y="724738"/>
                    </a:lnTo>
                    <a:lnTo>
                      <a:pt x="1657172" y="726808"/>
                    </a:lnTo>
                    <a:lnTo>
                      <a:pt x="1645780" y="729589"/>
                    </a:lnTo>
                    <a:lnTo>
                      <a:pt x="1616036" y="694956"/>
                    </a:lnTo>
                    <a:lnTo>
                      <a:pt x="1578825" y="668337"/>
                    </a:lnTo>
                    <a:lnTo>
                      <a:pt x="1535658" y="651256"/>
                    </a:lnTo>
                    <a:lnTo>
                      <a:pt x="1488046" y="645223"/>
                    </a:lnTo>
                    <a:lnTo>
                      <a:pt x="1437614" y="651992"/>
                    </a:lnTo>
                    <a:lnTo>
                      <a:pt x="1392301" y="671118"/>
                    </a:lnTo>
                    <a:lnTo>
                      <a:pt x="1353908" y="700786"/>
                    </a:lnTo>
                    <a:lnTo>
                      <a:pt x="1324254" y="739178"/>
                    </a:lnTo>
                    <a:lnTo>
                      <a:pt x="1305128" y="784479"/>
                    </a:lnTo>
                    <a:lnTo>
                      <a:pt x="1298346" y="834910"/>
                    </a:lnTo>
                    <a:lnTo>
                      <a:pt x="1299349" y="854468"/>
                    </a:lnTo>
                    <a:lnTo>
                      <a:pt x="1302283" y="873455"/>
                    </a:lnTo>
                    <a:lnTo>
                      <a:pt x="1307045" y="891768"/>
                    </a:lnTo>
                    <a:lnTo>
                      <a:pt x="1313535" y="909320"/>
                    </a:lnTo>
                    <a:lnTo>
                      <a:pt x="1303477" y="908710"/>
                    </a:lnTo>
                    <a:lnTo>
                      <a:pt x="1298346" y="908710"/>
                    </a:lnTo>
                    <a:lnTo>
                      <a:pt x="1247368" y="915327"/>
                    </a:lnTo>
                    <a:lnTo>
                      <a:pt x="1203083" y="933754"/>
                    </a:lnTo>
                    <a:lnTo>
                      <a:pt x="1168158" y="961859"/>
                    </a:lnTo>
                    <a:lnTo>
                      <a:pt x="1145260" y="997496"/>
                    </a:lnTo>
                    <a:lnTo>
                      <a:pt x="1137031" y="1038529"/>
                    </a:lnTo>
                    <a:lnTo>
                      <a:pt x="1145120" y="1079195"/>
                    </a:lnTo>
                    <a:lnTo>
                      <a:pt x="1167638" y="1114577"/>
                    </a:lnTo>
                    <a:lnTo>
                      <a:pt x="1202016" y="1142606"/>
                    </a:lnTo>
                    <a:lnTo>
                      <a:pt x="1245654" y="1161173"/>
                    </a:lnTo>
                    <a:lnTo>
                      <a:pt x="1295971" y="1168247"/>
                    </a:lnTo>
                    <a:lnTo>
                      <a:pt x="1308379" y="1213802"/>
                    </a:lnTo>
                    <a:lnTo>
                      <a:pt x="1337043" y="1250772"/>
                    </a:lnTo>
                    <a:lnTo>
                      <a:pt x="1378178" y="1275575"/>
                    </a:lnTo>
                    <a:lnTo>
                      <a:pt x="1428000" y="1284630"/>
                    </a:lnTo>
                    <a:lnTo>
                      <a:pt x="1466773" y="1279245"/>
                    </a:lnTo>
                    <a:lnTo>
                      <a:pt x="1500987" y="1264132"/>
                    </a:lnTo>
                    <a:lnTo>
                      <a:pt x="1528940" y="1240929"/>
                    </a:lnTo>
                    <a:lnTo>
                      <a:pt x="1548955" y="1211211"/>
                    </a:lnTo>
                    <a:lnTo>
                      <a:pt x="1558734" y="1215821"/>
                    </a:lnTo>
                    <a:lnTo>
                      <a:pt x="1563878" y="1217803"/>
                    </a:lnTo>
                    <a:lnTo>
                      <a:pt x="1613585" y="1230058"/>
                    </a:lnTo>
                    <a:lnTo>
                      <a:pt x="1662709" y="1229512"/>
                    </a:lnTo>
                    <a:lnTo>
                      <a:pt x="1708924" y="1217117"/>
                    </a:lnTo>
                    <a:lnTo>
                      <a:pt x="1749920" y="1193812"/>
                    </a:lnTo>
                    <a:lnTo>
                      <a:pt x="1783372" y="1160564"/>
                    </a:lnTo>
                    <a:lnTo>
                      <a:pt x="1806968" y="1118311"/>
                    </a:lnTo>
                    <a:lnTo>
                      <a:pt x="1816989" y="1078026"/>
                    </a:lnTo>
                    <a:lnTo>
                      <a:pt x="1818233" y="1057732"/>
                    </a:lnTo>
                    <a:lnTo>
                      <a:pt x="1817128" y="1037551"/>
                    </a:lnTo>
                    <a:lnTo>
                      <a:pt x="1839988" y="1010234"/>
                    </a:lnTo>
                    <a:lnTo>
                      <a:pt x="1857286" y="978662"/>
                    </a:lnTo>
                    <a:lnTo>
                      <a:pt x="1868246" y="943648"/>
                    </a:lnTo>
                    <a:lnTo>
                      <a:pt x="1872081" y="905941"/>
                    </a:lnTo>
                    <a:close/>
                  </a:path>
                </a:pathLst>
              </a:custGeom>
              <a:solidFill>
                <a:srgbClr val="FF9842"/>
              </a:solidFill>
            </p:spPr>
            <p:txBody>
              <a:bodyPr wrap="square" lIns="0" tIns="0" rIns="0" bIns="0" rtlCol="0"/>
              <a:lstStyle/>
              <a:p>
                <a:endParaRPr/>
              </a:p>
            </p:txBody>
          </p:sp>
          <p:sp>
            <p:nvSpPr>
              <p:cNvPr id="82" name="object 82"/>
              <p:cNvSpPr/>
              <p:nvPr/>
            </p:nvSpPr>
            <p:spPr>
              <a:xfrm>
                <a:off x="17037965" y="8164239"/>
                <a:ext cx="1064895" cy="2532380"/>
              </a:xfrm>
              <a:custGeom>
                <a:avLst/>
                <a:gdLst/>
                <a:ahLst/>
                <a:cxnLst/>
                <a:rect l="l" t="t" r="r" b="b"/>
                <a:pathLst>
                  <a:path w="1064894" h="2532379">
                    <a:moveTo>
                      <a:pt x="746861" y="284594"/>
                    </a:moveTo>
                    <a:lnTo>
                      <a:pt x="744562" y="243179"/>
                    </a:lnTo>
                    <a:lnTo>
                      <a:pt x="727227" y="204990"/>
                    </a:lnTo>
                    <a:lnTo>
                      <a:pt x="697115" y="172427"/>
                    </a:lnTo>
                    <a:lnTo>
                      <a:pt x="656513" y="147904"/>
                    </a:lnTo>
                    <a:lnTo>
                      <a:pt x="607695" y="133845"/>
                    </a:lnTo>
                    <a:lnTo>
                      <a:pt x="601802" y="87007"/>
                    </a:lnTo>
                    <a:lnTo>
                      <a:pt x="578599" y="46380"/>
                    </a:lnTo>
                    <a:lnTo>
                      <a:pt x="541350" y="16052"/>
                    </a:lnTo>
                    <a:lnTo>
                      <a:pt x="493293" y="101"/>
                    </a:lnTo>
                    <a:lnTo>
                      <a:pt x="454152" y="0"/>
                    </a:lnTo>
                    <a:lnTo>
                      <a:pt x="418160" y="10147"/>
                    </a:lnTo>
                    <a:lnTo>
                      <a:pt x="387223" y="29210"/>
                    </a:lnTo>
                    <a:lnTo>
                      <a:pt x="363245" y="55829"/>
                    </a:lnTo>
                    <a:lnTo>
                      <a:pt x="354190" y="49898"/>
                    </a:lnTo>
                    <a:lnTo>
                      <a:pt x="349389" y="47218"/>
                    </a:lnTo>
                    <a:lnTo>
                      <a:pt x="301879" y="28117"/>
                    </a:lnTo>
                    <a:lnTo>
                      <a:pt x="253174" y="21767"/>
                    </a:lnTo>
                    <a:lnTo>
                      <a:pt x="205676" y="27546"/>
                    </a:lnTo>
                    <a:lnTo>
                      <a:pt x="161823" y="44869"/>
                    </a:lnTo>
                    <a:lnTo>
                      <a:pt x="124040" y="73101"/>
                    </a:lnTo>
                    <a:lnTo>
                      <a:pt x="94754" y="111620"/>
                    </a:lnTo>
                    <a:lnTo>
                      <a:pt x="79171" y="150101"/>
                    </a:lnTo>
                    <a:lnTo>
                      <a:pt x="73355" y="190157"/>
                    </a:lnTo>
                    <a:lnTo>
                      <a:pt x="46888" y="214007"/>
                    </a:lnTo>
                    <a:lnTo>
                      <a:pt x="25336" y="242824"/>
                    </a:lnTo>
                    <a:lnTo>
                      <a:pt x="9563" y="275971"/>
                    </a:lnTo>
                    <a:lnTo>
                      <a:pt x="482" y="312762"/>
                    </a:lnTo>
                    <a:lnTo>
                      <a:pt x="0" y="361810"/>
                    </a:lnTo>
                    <a:lnTo>
                      <a:pt x="11760" y="407619"/>
                    </a:lnTo>
                    <a:lnTo>
                      <a:pt x="34328" y="448208"/>
                    </a:lnTo>
                    <a:lnTo>
                      <a:pt x="66230" y="481609"/>
                    </a:lnTo>
                    <a:lnTo>
                      <a:pt x="106032" y="505879"/>
                    </a:lnTo>
                    <a:lnTo>
                      <a:pt x="152298" y="519036"/>
                    </a:lnTo>
                    <a:lnTo>
                      <a:pt x="176314" y="520687"/>
                    </a:lnTo>
                    <a:lnTo>
                      <a:pt x="188137" y="520268"/>
                    </a:lnTo>
                    <a:lnTo>
                      <a:pt x="199809" y="519112"/>
                    </a:lnTo>
                    <a:lnTo>
                      <a:pt x="224409" y="557580"/>
                    </a:lnTo>
                    <a:lnTo>
                      <a:pt x="257517" y="589153"/>
                    </a:lnTo>
                    <a:lnTo>
                      <a:pt x="297865" y="612114"/>
                    </a:lnTo>
                    <a:lnTo>
                      <a:pt x="344157" y="624763"/>
                    </a:lnTo>
                    <a:lnTo>
                      <a:pt x="395046" y="625132"/>
                    </a:lnTo>
                    <a:lnTo>
                      <a:pt x="442595" y="612546"/>
                    </a:lnTo>
                    <a:lnTo>
                      <a:pt x="484759" y="588568"/>
                    </a:lnTo>
                    <a:lnTo>
                      <a:pt x="519518" y="554723"/>
                    </a:lnTo>
                    <a:lnTo>
                      <a:pt x="544804" y="512533"/>
                    </a:lnTo>
                    <a:lnTo>
                      <a:pt x="558584" y="463562"/>
                    </a:lnTo>
                    <a:lnTo>
                      <a:pt x="560336" y="444055"/>
                    </a:lnTo>
                    <a:lnTo>
                      <a:pt x="560095" y="424840"/>
                    </a:lnTo>
                    <a:lnTo>
                      <a:pt x="557949" y="406044"/>
                    </a:lnTo>
                    <a:lnTo>
                      <a:pt x="553986" y="387743"/>
                    </a:lnTo>
                    <a:lnTo>
                      <a:pt x="563854" y="389775"/>
                    </a:lnTo>
                    <a:lnTo>
                      <a:pt x="568921" y="390486"/>
                    </a:lnTo>
                    <a:lnTo>
                      <a:pt x="620344" y="391096"/>
                    </a:lnTo>
                    <a:lnTo>
                      <a:pt x="666775" y="379056"/>
                    </a:lnTo>
                    <a:lnTo>
                      <a:pt x="705294" y="356133"/>
                    </a:lnTo>
                    <a:lnTo>
                      <a:pt x="732967" y="324065"/>
                    </a:lnTo>
                    <a:lnTo>
                      <a:pt x="746861" y="284594"/>
                    </a:lnTo>
                    <a:close/>
                  </a:path>
                  <a:path w="1064894" h="2532379">
                    <a:moveTo>
                      <a:pt x="1064323" y="2191397"/>
                    </a:moveTo>
                    <a:lnTo>
                      <a:pt x="1062024" y="2149995"/>
                    </a:lnTo>
                    <a:lnTo>
                      <a:pt x="1044689" y="2111794"/>
                    </a:lnTo>
                    <a:lnTo>
                      <a:pt x="1014577" y="2079231"/>
                    </a:lnTo>
                    <a:lnTo>
                      <a:pt x="973975" y="2054720"/>
                    </a:lnTo>
                    <a:lnTo>
                      <a:pt x="925144" y="2040661"/>
                    </a:lnTo>
                    <a:lnTo>
                      <a:pt x="919251" y="1993811"/>
                    </a:lnTo>
                    <a:lnTo>
                      <a:pt x="896061" y="1953183"/>
                    </a:lnTo>
                    <a:lnTo>
                      <a:pt x="858812" y="1922868"/>
                    </a:lnTo>
                    <a:lnTo>
                      <a:pt x="810755" y="1906905"/>
                    </a:lnTo>
                    <a:lnTo>
                      <a:pt x="771613" y="1906803"/>
                    </a:lnTo>
                    <a:lnTo>
                      <a:pt x="735622" y="1916963"/>
                    </a:lnTo>
                    <a:lnTo>
                      <a:pt x="704684" y="1936026"/>
                    </a:lnTo>
                    <a:lnTo>
                      <a:pt x="680707" y="1962645"/>
                    </a:lnTo>
                    <a:lnTo>
                      <a:pt x="671652" y="1956701"/>
                    </a:lnTo>
                    <a:lnTo>
                      <a:pt x="666838" y="1954022"/>
                    </a:lnTo>
                    <a:lnTo>
                      <a:pt x="619340" y="1934921"/>
                    </a:lnTo>
                    <a:lnTo>
                      <a:pt x="570636" y="1928571"/>
                    </a:lnTo>
                    <a:lnTo>
                      <a:pt x="523138" y="1934362"/>
                    </a:lnTo>
                    <a:lnTo>
                      <a:pt x="479285" y="1951685"/>
                    </a:lnTo>
                    <a:lnTo>
                      <a:pt x="441502" y="1979904"/>
                    </a:lnTo>
                    <a:lnTo>
                      <a:pt x="412216" y="2018436"/>
                    </a:lnTo>
                    <a:lnTo>
                      <a:pt x="396633" y="2056917"/>
                    </a:lnTo>
                    <a:lnTo>
                      <a:pt x="390804" y="2096960"/>
                    </a:lnTo>
                    <a:lnTo>
                      <a:pt x="364350" y="2120811"/>
                    </a:lnTo>
                    <a:lnTo>
                      <a:pt x="342785" y="2149640"/>
                    </a:lnTo>
                    <a:lnTo>
                      <a:pt x="327025" y="2182774"/>
                    </a:lnTo>
                    <a:lnTo>
                      <a:pt x="317944" y="2219579"/>
                    </a:lnTo>
                    <a:lnTo>
                      <a:pt x="317461" y="2268626"/>
                    </a:lnTo>
                    <a:lnTo>
                      <a:pt x="329222" y="2314422"/>
                    </a:lnTo>
                    <a:lnTo>
                      <a:pt x="351777" y="2355011"/>
                    </a:lnTo>
                    <a:lnTo>
                      <a:pt x="383692" y="2388425"/>
                    </a:lnTo>
                    <a:lnTo>
                      <a:pt x="423494" y="2412695"/>
                    </a:lnTo>
                    <a:lnTo>
                      <a:pt x="469760" y="2425839"/>
                    </a:lnTo>
                    <a:lnTo>
                      <a:pt x="493776" y="2427490"/>
                    </a:lnTo>
                    <a:lnTo>
                      <a:pt x="505599" y="2427084"/>
                    </a:lnTo>
                    <a:lnTo>
                      <a:pt x="517271" y="2425916"/>
                    </a:lnTo>
                    <a:lnTo>
                      <a:pt x="541870" y="2464384"/>
                    </a:lnTo>
                    <a:lnTo>
                      <a:pt x="574979" y="2495969"/>
                    </a:lnTo>
                    <a:lnTo>
                      <a:pt x="615327" y="2518930"/>
                    </a:lnTo>
                    <a:lnTo>
                      <a:pt x="661619" y="2531580"/>
                    </a:lnTo>
                    <a:lnTo>
                      <a:pt x="712495" y="2531948"/>
                    </a:lnTo>
                    <a:lnTo>
                      <a:pt x="760044" y="2519362"/>
                    </a:lnTo>
                    <a:lnTo>
                      <a:pt x="802220" y="2495385"/>
                    </a:lnTo>
                    <a:lnTo>
                      <a:pt x="836968" y="2461526"/>
                    </a:lnTo>
                    <a:lnTo>
                      <a:pt x="862266" y="2419350"/>
                    </a:lnTo>
                    <a:lnTo>
                      <a:pt x="876046" y="2370366"/>
                    </a:lnTo>
                    <a:lnTo>
                      <a:pt x="877798" y="2350859"/>
                    </a:lnTo>
                    <a:lnTo>
                      <a:pt x="877557" y="2331656"/>
                    </a:lnTo>
                    <a:lnTo>
                      <a:pt x="875411" y="2312847"/>
                    </a:lnTo>
                    <a:lnTo>
                      <a:pt x="871448" y="2294559"/>
                    </a:lnTo>
                    <a:lnTo>
                      <a:pt x="881316" y="2296591"/>
                    </a:lnTo>
                    <a:lnTo>
                      <a:pt x="886383" y="2297303"/>
                    </a:lnTo>
                    <a:lnTo>
                      <a:pt x="937806" y="2297900"/>
                    </a:lnTo>
                    <a:lnTo>
                      <a:pt x="984237" y="2285873"/>
                    </a:lnTo>
                    <a:lnTo>
                      <a:pt x="1022756" y="2262949"/>
                    </a:lnTo>
                    <a:lnTo>
                      <a:pt x="1050417" y="2230869"/>
                    </a:lnTo>
                    <a:lnTo>
                      <a:pt x="1064323" y="2191397"/>
                    </a:lnTo>
                    <a:close/>
                  </a:path>
                </a:pathLst>
              </a:custGeom>
              <a:solidFill>
                <a:srgbClr val="FFD9AD">
                  <a:alpha val="59999"/>
                </a:srgbClr>
              </a:solidFill>
            </p:spPr>
            <p:txBody>
              <a:bodyPr wrap="square" lIns="0" tIns="0" rIns="0" bIns="0" rtlCol="0"/>
              <a:lstStyle/>
              <a:p>
                <a:endParaRPr/>
              </a:p>
            </p:txBody>
          </p:sp>
          <p:sp>
            <p:nvSpPr>
              <p:cNvPr id="83" name="object 83"/>
              <p:cNvSpPr/>
              <p:nvPr/>
            </p:nvSpPr>
            <p:spPr>
              <a:xfrm>
                <a:off x="18916841" y="9972968"/>
                <a:ext cx="363220" cy="356870"/>
              </a:xfrm>
              <a:custGeom>
                <a:avLst/>
                <a:gdLst/>
                <a:ahLst/>
                <a:cxnLst/>
                <a:rect l="l" t="t" r="r" b="b"/>
                <a:pathLst>
                  <a:path w="363219" h="356870">
                    <a:moveTo>
                      <a:pt x="228767" y="0"/>
                    </a:moveTo>
                    <a:lnTo>
                      <a:pt x="180326" y="9007"/>
                    </a:lnTo>
                    <a:lnTo>
                      <a:pt x="139749" y="33775"/>
                    </a:lnTo>
                    <a:lnTo>
                      <a:pt x="110387" y="70921"/>
                    </a:lnTo>
                    <a:lnTo>
                      <a:pt x="95588" y="117064"/>
                    </a:lnTo>
                    <a:lnTo>
                      <a:pt x="94342" y="117001"/>
                    </a:lnTo>
                    <a:lnTo>
                      <a:pt x="57620" y="124415"/>
                    </a:lnTo>
                    <a:lnTo>
                      <a:pt x="27632" y="144634"/>
                    </a:lnTo>
                    <a:lnTo>
                      <a:pt x="7414" y="174622"/>
                    </a:lnTo>
                    <a:lnTo>
                      <a:pt x="0" y="211344"/>
                    </a:lnTo>
                    <a:lnTo>
                      <a:pt x="7414" y="248066"/>
                    </a:lnTo>
                    <a:lnTo>
                      <a:pt x="27632" y="278054"/>
                    </a:lnTo>
                    <a:lnTo>
                      <a:pt x="57620" y="298272"/>
                    </a:lnTo>
                    <a:lnTo>
                      <a:pt x="94342" y="305687"/>
                    </a:lnTo>
                    <a:lnTo>
                      <a:pt x="99693" y="305687"/>
                    </a:lnTo>
                    <a:lnTo>
                      <a:pt x="104907" y="305132"/>
                    </a:lnTo>
                    <a:lnTo>
                      <a:pt x="110017" y="304283"/>
                    </a:lnTo>
                    <a:lnTo>
                      <a:pt x="123764" y="325547"/>
                    </a:lnTo>
                    <a:lnTo>
                      <a:pt x="142749" y="342140"/>
                    </a:lnTo>
                    <a:lnTo>
                      <a:pt x="165865" y="352926"/>
                    </a:lnTo>
                    <a:lnTo>
                      <a:pt x="192004" y="356774"/>
                    </a:lnTo>
                    <a:lnTo>
                      <a:pt x="227192" y="349669"/>
                    </a:lnTo>
                    <a:lnTo>
                      <a:pt x="255929" y="330293"/>
                    </a:lnTo>
                    <a:lnTo>
                      <a:pt x="275305" y="301556"/>
                    </a:lnTo>
                    <a:lnTo>
                      <a:pt x="282410" y="266368"/>
                    </a:lnTo>
                    <a:lnTo>
                      <a:pt x="282242" y="260662"/>
                    </a:lnTo>
                    <a:lnTo>
                      <a:pt x="281980" y="257856"/>
                    </a:lnTo>
                    <a:lnTo>
                      <a:pt x="314818" y="237652"/>
                    </a:lnTo>
                    <a:lnTo>
                      <a:pt x="340496" y="209157"/>
                    </a:lnTo>
                    <a:lnTo>
                      <a:pt x="357219" y="174153"/>
                    </a:lnTo>
                    <a:lnTo>
                      <a:pt x="363193" y="134425"/>
                    </a:lnTo>
                    <a:lnTo>
                      <a:pt x="356339" y="91937"/>
                    </a:lnTo>
                    <a:lnTo>
                      <a:pt x="337256" y="55036"/>
                    </a:lnTo>
                    <a:lnTo>
                      <a:pt x="308156" y="25936"/>
                    </a:lnTo>
                    <a:lnTo>
                      <a:pt x="271255" y="6853"/>
                    </a:lnTo>
                    <a:lnTo>
                      <a:pt x="228767" y="0"/>
                    </a:lnTo>
                    <a:close/>
                  </a:path>
                </a:pathLst>
              </a:custGeom>
              <a:solidFill>
                <a:srgbClr val="FF9842"/>
              </a:solidFill>
            </p:spPr>
            <p:txBody>
              <a:bodyPr wrap="square" lIns="0" tIns="0" rIns="0" bIns="0" rtlCol="0"/>
              <a:lstStyle/>
              <a:p>
                <a:endParaRPr/>
              </a:p>
            </p:txBody>
          </p:sp>
        </p:grpSp>
        <p:sp>
          <p:nvSpPr>
            <p:cNvPr id="89" name="object 89"/>
            <p:cNvSpPr txBox="1"/>
            <p:nvPr/>
          </p:nvSpPr>
          <p:spPr>
            <a:xfrm>
              <a:off x="16978260" y="7243901"/>
              <a:ext cx="2420911" cy="707886"/>
            </a:xfrm>
            <a:prstGeom prst="rect">
              <a:avLst/>
            </a:prstGeom>
          </p:spPr>
          <p:txBody>
            <a:bodyPr vert="horz" wrap="square" lIns="0" tIns="15240" rIns="0" bIns="0" rtlCol="0">
              <a:spAutoFit/>
            </a:bodyPr>
            <a:lstStyle/>
            <a:p>
              <a:pPr marL="222885">
                <a:lnSpc>
                  <a:spcPts val="1505"/>
                </a:lnSpc>
                <a:spcBef>
                  <a:spcPts val="120"/>
                </a:spcBef>
                <a:tabLst>
                  <a:tab pos="1894205" algn="l"/>
                </a:tabLst>
              </a:pPr>
              <a:r>
                <a:rPr sz="1300" b="1" spc="40" dirty="0" err="1">
                  <a:solidFill>
                    <a:srgbClr val="FFFFFF"/>
                  </a:solidFill>
                  <a:latin typeface="Gen Shin Gothic P Bold"/>
                  <a:cs typeface="Gen Shin Gothic P Bold"/>
                </a:rPr>
                <a:t>ち</a:t>
              </a:r>
              <a:r>
                <a:rPr sz="1300" b="1" spc="10" dirty="0" err="1">
                  <a:solidFill>
                    <a:srgbClr val="FFFFFF"/>
                  </a:solidFill>
                  <a:latin typeface="Gen Shin Gothic P Bold"/>
                  <a:cs typeface="Gen Shin Gothic P Bold"/>
                </a:rPr>
                <a:t>きゅう</a:t>
              </a:r>
              <a:r>
                <a:rPr sz="1300" b="1" spc="-145" dirty="0" err="1">
                  <a:solidFill>
                    <a:srgbClr val="FFFFFF"/>
                  </a:solidFill>
                  <a:latin typeface="Gen Shin Gothic P Bold"/>
                  <a:cs typeface="Gen Shin Gothic P Bold"/>
                </a:rPr>
                <a:t>お</a:t>
              </a:r>
              <a:r>
                <a:rPr sz="1300" b="1" spc="-95" dirty="0" err="1">
                  <a:solidFill>
                    <a:srgbClr val="FFFFFF"/>
                  </a:solidFill>
                  <a:latin typeface="Gen Shin Gothic P Bold"/>
                  <a:cs typeface="Gen Shin Gothic P Bold"/>
                </a:rPr>
                <a:t>ん</a:t>
              </a:r>
              <a:r>
                <a:rPr sz="1300" b="1" spc="-65" dirty="0" err="1">
                  <a:solidFill>
                    <a:srgbClr val="FFFFFF"/>
                  </a:solidFill>
                  <a:latin typeface="Gen Shin Gothic P Bold"/>
                  <a:cs typeface="Gen Shin Gothic P Bold"/>
                </a:rPr>
                <a:t>だ</a:t>
              </a:r>
              <a:r>
                <a:rPr sz="1300" b="1" spc="-40" dirty="0" err="1">
                  <a:solidFill>
                    <a:srgbClr val="FFFFFF"/>
                  </a:solidFill>
                  <a:latin typeface="Gen Shin Gothic P Bold"/>
                  <a:cs typeface="Gen Shin Gothic P Bold"/>
                </a:rPr>
                <a:t>ん</a:t>
              </a:r>
              <a:r>
                <a:rPr sz="1300" b="1" spc="15" dirty="0" err="1">
                  <a:solidFill>
                    <a:srgbClr val="FFFFFF"/>
                  </a:solidFill>
                  <a:latin typeface="Gen Shin Gothic P Bold"/>
                  <a:cs typeface="Gen Shin Gothic P Bold"/>
                </a:rPr>
                <a:t>か</a:t>
              </a:r>
              <a:endParaRPr sz="1300" dirty="0">
                <a:latin typeface="Gen Shin Gothic P Regular"/>
                <a:cs typeface="Gen Shin Gothic P Regular"/>
              </a:endParaRPr>
            </a:p>
            <a:p>
              <a:pPr marL="12700">
                <a:lnSpc>
                  <a:spcPts val="3904"/>
                </a:lnSpc>
                <a:tabLst>
                  <a:tab pos="1456690" algn="l"/>
                </a:tabLst>
              </a:pPr>
              <a:r>
                <a:rPr sz="3300" b="1" spc="185" dirty="0" err="1">
                  <a:solidFill>
                    <a:srgbClr val="FFFFFF"/>
                  </a:solidFill>
                  <a:latin typeface="Gen Shin Gothic P Bold"/>
                  <a:cs typeface="Gen Shin Gothic P Bold"/>
                </a:rPr>
                <a:t>地球温暖化</a:t>
              </a:r>
              <a:endParaRPr sz="3300" dirty="0">
                <a:latin typeface="Gen Shin Gothic P Regular"/>
                <a:cs typeface="Gen Shin Gothic P Regular"/>
              </a:endParaRPr>
            </a:p>
          </p:txBody>
        </p:sp>
      </p:grpSp>
      <p:grpSp>
        <p:nvGrpSpPr>
          <p:cNvPr id="98" name="グループ化 97">
            <a:extLst>
              <a:ext uri="{FF2B5EF4-FFF2-40B4-BE49-F238E27FC236}">
                <a16:creationId xmlns:a16="http://schemas.microsoft.com/office/drawing/2014/main" id="{BD40E98C-08F9-C746-A84F-99331F7DCBC8}"/>
              </a:ext>
            </a:extLst>
          </p:cNvPr>
          <p:cNvGrpSpPr/>
          <p:nvPr/>
        </p:nvGrpSpPr>
        <p:grpSpPr>
          <a:xfrm>
            <a:off x="10490873" y="3985825"/>
            <a:ext cx="10838776" cy="3059910"/>
            <a:chOff x="10490873" y="3985825"/>
            <a:chExt cx="10838776" cy="3059910"/>
          </a:xfrm>
        </p:grpSpPr>
        <p:sp>
          <p:nvSpPr>
            <p:cNvPr id="75" name="object 75"/>
            <p:cNvSpPr txBox="1"/>
            <p:nvPr/>
          </p:nvSpPr>
          <p:spPr>
            <a:xfrm>
              <a:off x="10620627" y="5017734"/>
              <a:ext cx="7289281" cy="371255"/>
            </a:xfrm>
            <a:prstGeom prst="rect">
              <a:avLst/>
            </a:prstGeom>
          </p:spPr>
          <p:txBody>
            <a:bodyPr vert="horz" wrap="square" lIns="0" tIns="17145" rIns="0" bIns="0" rtlCol="0">
              <a:spAutoFit/>
            </a:bodyPr>
            <a:lstStyle/>
            <a:p>
              <a:pPr marL="12700">
                <a:lnSpc>
                  <a:spcPct val="100000"/>
                </a:lnSpc>
                <a:spcBef>
                  <a:spcPts val="135"/>
                </a:spcBef>
                <a:tabLst>
                  <a:tab pos="2040889" algn="l"/>
                  <a:tab pos="3795395" algn="l"/>
                  <a:tab pos="5807710" algn="l"/>
                </a:tabLst>
              </a:pPr>
              <a:r>
                <a:rPr sz="2300" b="1" spc="35" dirty="0">
                  <a:solidFill>
                    <a:srgbClr val="FFFFFF"/>
                  </a:solidFill>
                  <a:latin typeface="Gen Shin Gothic P Bold"/>
                  <a:cs typeface="Gen Shin Gothic P Bold"/>
                </a:rPr>
                <a:t>げんざい	</a:t>
              </a:r>
              <a:r>
                <a:rPr sz="2300" b="1" spc="30" dirty="0">
                  <a:solidFill>
                    <a:srgbClr val="FFFFFF"/>
                  </a:solidFill>
                  <a:latin typeface="Gen Shin Gothic P Bold"/>
                  <a:cs typeface="Gen Shin Gothic P Bold"/>
                </a:rPr>
                <a:t>せだい</a:t>
              </a:r>
              <a:r>
                <a:rPr sz="2300" b="1" dirty="0">
                  <a:solidFill>
                    <a:srgbClr val="FFFFFF"/>
                  </a:solidFill>
                  <a:latin typeface="Gen Shin Gothic P Bold"/>
                  <a:cs typeface="Gen Shin Gothic P Bold"/>
                </a:rPr>
                <a:t>	</a:t>
              </a:r>
              <a:r>
                <a:rPr sz="2300" b="1" spc="-45" dirty="0">
                  <a:solidFill>
                    <a:srgbClr val="FFFFFF"/>
                  </a:solidFill>
                  <a:latin typeface="Gen Shin Gothic P Bold"/>
                  <a:cs typeface="Gen Shin Gothic P Bold"/>
                </a:rPr>
                <a:t>よ</a:t>
              </a:r>
              <a:r>
                <a:rPr sz="2300" b="1" spc="30" dirty="0">
                  <a:solidFill>
                    <a:srgbClr val="FFFFFF"/>
                  </a:solidFill>
                  <a:latin typeface="Gen Shin Gothic P Bold"/>
                  <a:cs typeface="Gen Shin Gothic P Bold"/>
                </a:rPr>
                <a:t>っきゅう</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まんぞく</a:t>
              </a:r>
              <a:endParaRPr sz="2300" dirty="0">
                <a:latin typeface="Gen Shin Gothic P Regular"/>
                <a:cs typeface="Gen Shin Gothic P Regular"/>
              </a:endParaRPr>
            </a:p>
          </p:txBody>
        </p:sp>
        <p:grpSp>
          <p:nvGrpSpPr>
            <p:cNvPr id="97" name="グループ化 96">
              <a:extLst>
                <a:ext uri="{FF2B5EF4-FFF2-40B4-BE49-F238E27FC236}">
                  <a16:creationId xmlns:a16="http://schemas.microsoft.com/office/drawing/2014/main" id="{11FEF86D-5499-6945-97FF-28AB08AC6B7F}"/>
                </a:ext>
              </a:extLst>
            </p:cNvPr>
            <p:cNvGrpSpPr/>
            <p:nvPr/>
          </p:nvGrpSpPr>
          <p:grpSpPr>
            <a:xfrm>
              <a:off x="10490873" y="3985825"/>
              <a:ext cx="10838776" cy="3059910"/>
              <a:chOff x="10490873" y="3985825"/>
              <a:chExt cx="10838776" cy="3059910"/>
            </a:xfrm>
          </p:grpSpPr>
          <p:sp>
            <p:nvSpPr>
              <p:cNvPr id="73" name="object 73"/>
              <p:cNvSpPr txBox="1"/>
              <p:nvPr/>
            </p:nvSpPr>
            <p:spPr>
              <a:xfrm>
                <a:off x="10491121" y="5277280"/>
                <a:ext cx="9459242" cy="773930"/>
              </a:xfrm>
              <a:prstGeom prst="rect">
                <a:avLst/>
              </a:prstGeom>
            </p:spPr>
            <p:txBody>
              <a:bodyPr vert="horz" wrap="square" lIns="0" tIns="12065" rIns="0" bIns="0" rtlCol="0">
                <a:spAutoFit/>
              </a:bodyPr>
              <a:lstStyle/>
              <a:p>
                <a:pPr marL="12700">
                  <a:lnSpc>
                    <a:spcPct val="100000"/>
                  </a:lnSpc>
                  <a:spcBef>
                    <a:spcPts val="95"/>
                  </a:spcBef>
                </a:pPr>
                <a:r>
                  <a:rPr sz="4950" b="1" spc="175" dirty="0">
                    <a:solidFill>
                      <a:srgbClr val="FFFFFF"/>
                    </a:solidFill>
                    <a:latin typeface="Gen Shin Gothic P Bold"/>
                    <a:cs typeface="Gen Shin Gothic P Bold"/>
                  </a:rPr>
                  <a:t>現在の世代の欲求も満足させる</a:t>
                </a:r>
                <a:endParaRPr sz="4950" dirty="0">
                  <a:latin typeface="Gen Shin Gothic P Regular"/>
                  <a:cs typeface="Gen Shin Gothic P Regular"/>
                </a:endParaRPr>
              </a:p>
            </p:txBody>
          </p:sp>
          <p:grpSp>
            <p:nvGrpSpPr>
              <p:cNvPr id="96" name="グループ化 95">
                <a:extLst>
                  <a:ext uri="{FF2B5EF4-FFF2-40B4-BE49-F238E27FC236}">
                    <a16:creationId xmlns:a16="http://schemas.microsoft.com/office/drawing/2014/main" id="{368BDFC7-214B-F643-9B21-78B9A0A0D466}"/>
                  </a:ext>
                </a:extLst>
              </p:cNvPr>
              <p:cNvGrpSpPr/>
              <p:nvPr/>
            </p:nvGrpSpPr>
            <p:grpSpPr>
              <a:xfrm>
                <a:off x="10490873" y="3985825"/>
                <a:ext cx="10838776" cy="3059910"/>
                <a:chOff x="10490873" y="3985825"/>
                <a:chExt cx="10838776" cy="3059910"/>
              </a:xfrm>
            </p:grpSpPr>
            <p:sp>
              <p:nvSpPr>
                <p:cNvPr id="72" name="object 72"/>
                <p:cNvSpPr txBox="1"/>
                <p:nvPr/>
              </p:nvSpPr>
              <p:spPr>
                <a:xfrm>
                  <a:off x="10491120" y="4265295"/>
                  <a:ext cx="10838529" cy="773930"/>
                </a:xfrm>
                <a:prstGeom prst="rect">
                  <a:avLst/>
                </a:prstGeom>
              </p:spPr>
              <p:txBody>
                <a:bodyPr vert="horz" wrap="square" lIns="0" tIns="12065" rIns="0" bIns="0" rtlCol="0">
                  <a:spAutoFit/>
                </a:bodyPr>
                <a:lstStyle/>
                <a:p>
                  <a:pPr marL="12700">
                    <a:lnSpc>
                      <a:spcPct val="100000"/>
                    </a:lnSpc>
                    <a:spcBef>
                      <a:spcPts val="95"/>
                    </a:spcBef>
                  </a:pPr>
                  <a:r>
                    <a:rPr sz="4950" b="1" spc="25" dirty="0">
                      <a:solidFill>
                        <a:srgbClr val="FFFFFF"/>
                      </a:solidFill>
                      <a:latin typeface="Gen Shin Gothic P Bold"/>
                      <a:cs typeface="Gen Shin Gothic P Bold"/>
                    </a:rPr>
                    <a:t>将来の世代の欲求も満た</a:t>
                  </a:r>
                  <a:r>
                    <a:rPr sz="4950" b="1" spc="-270" dirty="0">
                      <a:solidFill>
                        <a:srgbClr val="FFFFFF"/>
                      </a:solidFill>
                      <a:latin typeface="Gen Shin Gothic P Bold"/>
                      <a:cs typeface="Gen Shin Gothic P Bold"/>
                    </a:rPr>
                    <a:t>し</a:t>
                  </a:r>
                  <a:r>
                    <a:rPr sz="4950" b="1" spc="30" dirty="0">
                      <a:solidFill>
                        <a:srgbClr val="FFFFFF"/>
                      </a:solidFill>
                      <a:latin typeface="Gen Shin Gothic P Bold"/>
                      <a:cs typeface="Gen Shin Gothic P Bold"/>
                    </a:rPr>
                    <a:t>つ</a:t>
                  </a:r>
                  <a:r>
                    <a:rPr sz="4950" b="1" spc="-160" dirty="0">
                      <a:solidFill>
                        <a:srgbClr val="FFFFFF"/>
                      </a:solidFill>
                      <a:latin typeface="Gen Shin Gothic P Bold"/>
                      <a:cs typeface="Gen Shin Gothic P Bold"/>
                    </a:rPr>
                    <a:t>つ</a:t>
                  </a:r>
                  <a:r>
                    <a:rPr sz="4950" b="1" spc="-5" dirty="0">
                      <a:solidFill>
                        <a:srgbClr val="FFFFFF"/>
                      </a:solidFill>
                      <a:latin typeface="Gen Shin Gothic P Bold"/>
                      <a:cs typeface="Gen Shin Gothic P Bold"/>
                    </a:rPr>
                    <a:t>、</a:t>
                  </a:r>
                  <a:endParaRPr sz="4950" dirty="0">
                    <a:latin typeface="Gen Shin Gothic P Regular"/>
                    <a:cs typeface="Gen Shin Gothic P Regular"/>
                  </a:endParaRPr>
                </a:p>
              </p:txBody>
            </p:sp>
            <p:sp>
              <p:nvSpPr>
                <p:cNvPr id="76" name="object 76"/>
                <p:cNvSpPr txBox="1"/>
                <p:nvPr/>
              </p:nvSpPr>
              <p:spPr>
                <a:xfrm>
                  <a:off x="12385359" y="6008643"/>
                  <a:ext cx="1761729" cy="371255"/>
                </a:xfrm>
                <a:prstGeom prst="rect">
                  <a:avLst/>
                </a:prstGeom>
              </p:spPr>
              <p:txBody>
                <a:bodyPr vert="horz" wrap="square" lIns="0" tIns="17145" rIns="0" bIns="0" rtlCol="0">
                  <a:spAutoFit/>
                </a:bodyPr>
                <a:lstStyle/>
                <a:p>
                  <a:pPr marL="12700">
                    <a:lnSpc>
                      <a:spcPct val="100000"/>
                    </a:lnSpc>
                    <a:spcBef>
                      <a:spcPts val="135"/>
                    </a:spcBef>
                  </a:pPr>
                  <a:r>
                    <a:rPr sz="2300" b="1" spc="30" dirty="0">
                      <a:solidFill>
                        <a:srgbClr val="FFFFFF"/>
                      </a:solidFill>
                      <a:latin typeface="Gen Shin Gothic P Bold"/>
                      <a:cs typeface="Gen Shin Gothic P Bold"/>
                    </a:rPr>
                    <a:t>かいはつ</a:t>
                  </a:r>
                  <a:endParaRPr sz="2300" dirty="0">
                    <a:latin typeface="Gen Shin Gothic P Regular"/>
                    <a:cs typeface="Gen Shin Gothic P Regular"/>
                  </a:endParaRPr>
                </a:p>
              </p:txBody>
            </p:sp>
            <p:sp>
              <p:nvSpPr>
                <p:cNvPr id="88" name="object 88"/>
                <p:cNvSpPr txBox="1"/>
                <p:nvPr/>
              </p:nvSpPr>
              <p:spPr>
                <a:xfrm>
                  <a:off x="10491121" y="6271805"/>
                  <a:ext cx="4068400" cy="773930"/>
                </a:xfrm>
                <a:prstGeom prst="rect">
                  <a:avLst/>
                </a:prstGeom>
              </p:spPr>
              <p:txBody>
                <a:bodyPr vert="horz" wrap="square" lIns="0" tIns="12065" rIns="0" bIns="0" rtlCol="0">
                  <a:spAutoFit/>
                </a:bodyPr>
                <a:lstStyle/>
                <a:p>
                  <a:pPr marL="12700">
                    <a:lnSpc>
                      <a:spcPct val="100000"/>
                    </a:lnSpc>
                    <a:spcBef>
                      <a:spcPts val="95"/>
                    </a:spcBef>
                  </a:pPr>
                  <a:r>
                    <a:rPr sz="4950" b="1" spc="-5" dirty="0" err="1">
                      <a:solidFill>
                        <a:srgbClr val="FFFFFF"/>
                      </a:solidFill>
                      <a:latin typeface="Gen Shin Gothic P Bold"/>
                      <a:cs typeface="Gen Shin Gothic P Bold"/>
                    </a:rPr>
                    <a:t>ような開</a:t>
                  </a:r>
                  <a:r>
                    <a:rPr lang="ja-JP" altLang="en-US" sz="4950" b="1" spc="-5">
                      <a:solidFill>
                        <a:srgbClr val="FFFFFF"/>
                      </a:solidFill>
                      <a:latin typeface="Gen Shin Gothic P Bold"/>
                      <a:cs typeface="Gen Shin Gothic P Bold"/>
                    </a:rPr>
                    <a:t>発</a:t>
                  </a:r>
                </a:p>
              </p:txBody>
            </p:sp>
            <p:sp>
              <p:nvSpPr>
                <p:cNvPr id="92" name="object 77">
                  <a:extLst>
                    <a:ext uri="{FF2B5EF4-FFF2-40B4-BE49-F238E27FC236}">
                      <a16:creationId xmlns:a16="http://schemas.microsoft.com/office/drawing/2014/main" id="{8C51A644-0FFC-934A-A6F6-E37DCC94C333}"/>
                    </a:ext>
                  </a:extLst>
                </p:cNvPr>
                <p:cNvSpPr txBox="1"/>
                <p:nvPr/>
              </p:nvSpPr>
              <p:spPr>
                <a:xfrm>
                  <a:off x="10490873" y="3985825"/>
                  <a:ext cx="7974284" cy="371255"/>
                </a:xfrm>
                <a:prstGeom prst="rect">
                  <a:avLst/>
                </a:prstGeom>
              </p:spPr>
              <p:txBody>
                <a:bodyPr vert="horz" wrap="square" lIns="0" tIns="17145" rIns="0" bIns="0" rtlCol="0">
                  <a:spAutoFit/>
                </a:bodyPr>
                <a:lstStyle/>
                <a:p>
                  <a:pPr marL="12700">
                    <a:lnSpc>
                      <a:spcPct val="100000"/>
                    </a:lnSpc>
                    <a:spcBef>
                      <a:spcPts val="2820"/>
                    </a:spcBef>
                    <a:tabLst>
                      <a:tab pos="2025650" algn="l"/>
                      <a:tab pos="3752215" algn="l"/>
                      <a:tab pos="5843905" algn="l"/>
                    </a:tabLst>
                  </a:pPr>
                  <a:r>
                    <a:rPr sz="2300" b="1" spc="25" dirty="0" err="1">
                      <a:solidFill>
                        <a:srgbClr val="FFFFFF"/>
                      </a:solidFill>
                      <a:latin typeface="Gen Shin Gothic P Bold"/>
                      <a:cs typeface="Gen Shin Gothic P Bold"/>
                    </a:rPr>
                    <a:t>し</a:t>
                  </a:r>
                  <a:r>
                    <a:rPr sz="2300" b="1" spc="20" dirty="0" err="1">
                      <a:solidFill>
                        <a:srgbClr val="FFFFFF"/>
                      </a:solidFill>
                      <a:latin typeface="Gen Shin Gothic P Bold"/>
                      <a:cs typeface="Gen Shin Gothic P Bold"/>
                    </a:rPr>
                    <a:t>ょう</a:t>
                  </a:r>
                  <a:r>
                    <a:rPr sz="2300" b="1" spc="25" dirty="0" err="1">
                      <a:solidFill>
                        <a:srgbClr val="FFFFFF"/>
                      </a:solidFill>
                      <a:latin typeface="Gen Shin Gothic P Bold"/>
                      <a:cs typeface="Gen Shin Gothic P Bold"/>
                    </a:rPr>
                    <a:t>ら</a:t>
                  </a:r>
                  <a:r>
                    <a:rPr sz="2300" b="1" spc="30" dirty="0" err="1">
                      <a:solidFill>
                        <a:srgbClr val="FFFFFF"/>
                      </a:solidFill>
                      <a:latin typeface="Gen Shin Gothic P Bold"/>
                      <a:cs typeface="Gen Shin Gothic P Bold"/>
                    </a:rPr>
                    <a:t>い</a:t>
                  </a:r>
                  <a:r>
                    <a:rPr lang="ja-JP" altLang="en-US" sz="2300" b="1" spc="30">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せだい</a:t>
                  </a:r>
                  <a:r>
                    <a:rPr sz="2300" b="1" spc="30" dirty="0">
                      <a:solidFill>
                        <a:srgbClr val="FFFFFF"/>
                      </a:solidFill>
                      <a:latin typeface="Gen Shin Gothic P Bold"/>
                      <a:cs typeface="Gen Shin Gothic P Bold"/>
                    </a:rPr>
                    <a:t>	</a:t>
                  </a:r>
                  <a:r>
                    <a:rPr sz="2300" b="1" spc="-45" dirty="0">
                      <a:solidFill>
                        <a:srgbClr val="FFFFFF"/>
                      </a:solidFill>
                      <a:latin typeface="Gen Shin Gothic P Bold"/>
                      <a:cs typeface="Gen Shin Gothic P Bold"/>
                    </a:rPr>
                    <a:t>よ</a:t>
                  </a:r>
                  <a:r>
                    <a:rPr sz="2300" b="1" spc="30" dirty="0">
                      <a:solidFill>
                        <a:srgbClr val="FFFFFF"/>
                      </a:solidFill>
                      <a:latin typeface="Gen Shin Gothic P Bold"/>
                      <a:cs typeface="Gen Shin Gothic P Bold"/>
                    </a:rPr>
                    <a:t>っき</a:t>
                  </a:r>
                  <a:r>
                    <a:rPr sz="2300" b="1" spc="25" dirty="0">
                      <a:solidFill>
                        <a:srgbClr val="FFFFFF"/>
                      </a:solidFill>
                      <a:latin typeface="Gen Shin Gothic P Bold"/>
                      <a:cs typeface="Gen Shin Gothic P Bold"/>
                    </a:rPr>
                    <a:t>ゅう	</a:t>
                  </a:r>
                  <a:r>
                    <a:rPr sz="2300" b="1" spc="35" dirty="0">
                      <a:solidFill>
                        <a:srgbClr val="FFFFFF"/>
                      </a:solidFill>
                      <a:latin typeface="Gen Shin Gothic P Bold"/>
                      <a:cs typeface="Gen Shin Gothic P Bold"/>
                    </a:rPr>
                    <a:t>み</a:t>
                  </a:r>
                  <a:endParaRPr sz="2300" dirty="0">
                    <a:latin typeface="Gen Shin Gothic P Regular"/>
                    <a:cs typeface="Gen Shin Gothic P Regular"/>
                  </a:endParaRPr>
                </a:p>
              </p:txBody>
            </p:sp>
          </p:grpSp>
        </p:grpSp>
      </p:grpSp>
      <p:grpSp>
        <p:nvGrpSpPr>
          <p:cNvPr id="90" name="グループ化 89">
            <a:extLst>
              <a:ext uri="{FF2B5EF4-FFF2-40B4-BE49-F238E27FC236}">
                <a16:creationId xmlns:a16="http://schemas.microsoft.com/office/drawing/2014/main" id="{CD54FB8B-CF31-814F-8555-2EACAF09D50E}"/>
              </a:ext>
            </a:extLst>
          </p:cNvPr>
          <p:cNvGrpSpPr/>
          <p:nvPr/>
        </p:nvGrpSpPr>
        <p:grpSpPr>
          <a:xfrm>
            <a:off x="10355467" y="7087868"/>
            <a:ext cx="2420911" cy="3678122"/>
            <a:chOff x="10355467" y="7087868"/>
            <a:chExt cx="2420911" cy="3678122"/>
          </a:xfrm>
        </p:grpSpPr>
        <p:pic>
          <p:nvPicPr>
            <p:cNvPr id="103" name="図 102" descr="アイコン&#10;&#10;自動的に生成された説明">
              <a:extLst>
                <a:ext uri="{FF2B5EF4-FFF2-40B4-BE49-F238E27FC236}">
                  <a16:creationId xmlns:a16="http://schemas.microsoft.com/office/drawing/2014/main" id="{9E3D035B-4636-C247-A3A7-58AA5370296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355467" y="7087868"/>
              <a:ext cx="2420911" cy="3678122"/>
            </a:xfrm>
            <a:prstGeom prst="rect">
              <a:avLst/>
            </a:prstGeom>
          </p:spPr>
        </p:pic>
        <p:sp>
          <p:nvSpPr>
            <p:cNvPr id="94" name="object 88">
              <a:extLst>
                <a:ext uri="{FF2B5EF4-FFF2-40B4-BE49-F238E27FC236}">
                  <a16:creationId xmlns:a16="http://schemas.microsoft.com/office/drawing/2014/main" id="{F30D74FD-CB22-BB4C-A33E-52B60DB724FD}"/>
                </a:ext>
              </a:extLst>
            </p:cNvPr>
            <p:cNvSpPr txBox="1"/>
            <p:nvPr/>
          </p:nvSpPr>
          <p:spPr>
            <a:xfrm>
              <a:off x="10467693" y="7356209"/>
              <a:ext cx="1336957" cy="715645"/>
            </a:xfrm>
            <a:prstGeom prst="rect">
              <a:avLst/>
            </a:prstGeom>
          </p:spPr>
          <p:txBody>
            <a:bodyPr vert="horz" wrap="square" lIns="0" tIns="12065" rIns="0" bIns="0" rtlCol="0">
              <a:spAutoFit/>
            </a:bodyPr>
            <a:lstStyle/>
            <a:p>
              <a:pPr marL="390525">
                <a:lnSpc>
                  <a:spcPts val="1505"/>
                </a:lnSpc>
                <a:spcBef>
                  <a:spcPts val="2465"/>
                </a:spcBef>
              </a:pPr>
              <a:r>
                <a:rPr sz="1300" b="1" spc="10" dirty="0" err="1">
                  <a:solidFill>
                    <a:srgbClr val="FFFFFF"/>
                  </a:solidFill>
                  <a:latin typeface="Gen Shin Gothic P Bold"/>
                  <a:cs typeface="Gen Shin Gothic P Bold"/>
                </a:rPr>
                <a:t>いま</a:t>
              </a:r>
              <a:endParaRPr sz="1300" dirty="0">
                <a:latin typeface="Gen Shin Gothic P Regular"/>
                <a:cs typeface="Gen Shin Gothic P Regular"/>
              </a:endParaRPr>
            </a:p>
            <a:p>
              <a:pPr marL="316865">
                <a:lnSpc>
                  <a:spcPts val="3904"/>
                </a:lnSpc>
              </a:pPr>
              <a:r>
                <a:rPr sz="3300" b="1" spc="-5" dirty="0">
                  <a:solidFill>
                    <a:srgbClr val="FFFFFF"/>
                  </a:solidFill>
                  <a:latin typeface="Gen Shin Gothic P Bold"/>
                  <a:cs typeface="Gen Shin Gothic P Bold"/>
                </a:rPr>
                <a:t>今</a:t>
              </a:r>
              <a:endParaRPr sz="3300" dirty="0">
                <a:latin typeface="Gen Shin Gothic P Regular"/>
                <a:cs typeface="Gen Shin Gothic P Regular"/>
              </a:endParaRPr>
            </a:p>
          </p:txBody>
        </p:sp>
      </p:grpSp>
      <p:grpSp>
        <p:nvGrpSpPr>
          <p:cNvPr id="100" name="グループ化 99">
            <a:extLst>
              <a:ext uri="{FF2B5EF4-FFF2-40B4-BE49-F238E27FC236}">
                <a16:creationId xmlns:a16="http://schemas.microsoft.com/office/drawing/2014/main" id="{B92F5AAC-FA1B-B34A-BF4A-3821E088D67E}"/>
              </a:ext>
            </a:extLst>
          </p:cNvPr>
          <p:cNvGrpSpPr/>
          <p:nvPr/>
        </p:nvGrpSpPr>
        <p:grpSpPr>
          <a:xfrm>
            <a:off x="13653040" y="7059446"/>
            <a:ext cx="3162869" cy="3693600"/>
            <a:chOff x="13653040" y="7059446"/>
            <a:chExt cx="3162869" cy="3693600"/>
          </a:xfrm>
        </p:grpSpPr>
        <p:pic>
          <p:nvPicPr>
            <p:cNvPr id="107" name="図 106" descr="ダイアグラム が含まれている画像&#10;&#10;自動的に生成された説明">
              <a:extLst>
                <a:ext uri="{FF2B5EF4-FFF2-40B4-BE49-F238E27FC236}">
                  <a16:creationId xmlns:a16="http://schemas.microsoft.com/office/drawing/2014/main" id="{5845911E-420F-4247-8F24-77222137B48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3653040" y="7059446"/>
              <a:ext cx="2890190" cy="3693600"/>
            </a:xfrm>
            <a:prstGeom prst="rect">
              <a:avLst/>
            </a:prstGeom>
          </p:spPr>
        </p:pic>
        <p:sp>
          <p:nvSpPr>
            <p:cNvPr id="95" name="object 89">
              <a:extLst>
                <a:ext uri="{FF2B5EF4-FFF2-40B4-BE49-F238E27FC236}">
                  <a16:creationId xmlns:a16="http://schemas.microsoft.com/office/drawing/2014/main" id="{28702E07-50E3-824B-81C1-29C830DAB6DD}"/>
                </a:ext>
              </a:extLst>
            </p:cNvPr>
            <p:cNvSpPr txBox="1"/>
            <p:nvPr/>
          </p:nvSpPr>
          <p:spPr>
            <a:xfrm>
              <a:off x="15428855" y="7308461"/>
              <a:ext cx="1387054" cy="707886"/>
            </a:xfrm>
            <a:prstGeom prst="rect">
              <a:avLst/>
            </a:prstGeom>
          </p:spPr>
          <p:txBody>
            <a:bodyPr vert="horz" wrap="square" lIns="0" tIns="15240" rIns="0" bIns="0" rtlCol="0">
              <a:spAutoFit/>
            </a:bodyPr>
            <a:lstStyle/>
            <a:p>
              <a:pPr marL="222885">
                <a:lnSpc>
                  <a:spcPts val="1505"/>
                </a:lnSpc>
                <a:spcBef>
                  <a:spcPts val="120"/>
                </a:spcBef>
                <a:tabLst>
                  <a:tab pos="1894205" algn="l"/>
                </a:tabLst>
              </a:pPr>
              <a:r>
                <a:rPr sz="1300" b="1" spc="15" dirty="0" err="1">
                  <a:solidFill>
                    <a:srgbClr val="FFFFFF"/>
                  </a:solidFill>
                  <a:latin typeface="Gen Shin Gothic P Bold"/>
                  <a:cs typeface="Gen Shin Gothic P Bold"/>
                </a:rPr>
                <a:t>みらい</a:t>
              </a:r>
              <a:endParaRPr sz="1300" dirty="0">
                <a:latin typeface="Gen Shin Gothic P Regular"/>
                <a:cs typeface="Gen Shin Gothic P Regular"/>
              </a:endParaRPr>
            </a:p>
            <a:p>
              <a:pPr marL="12700">
                <a:lnSpc>
                  <a:spcPts val="3904"/>
                </a:lnSpc>
                <a:tabLst>
                  <a:tab pos="1456690" algn="l"/>
                </a:tabLst>
              </a:pPr>
              <a:r>
                <a:rPr sz="3300" b="1" spc="185" dirty="0" err="1">
                  <a:solidFill>
                    <a:srgbClr val="FFFFFF"/>
                  </a:solidFill>
                  <a:latin typeface="Gen Shin Gothic P Bold"/>
                  <a:cs typeface="Gen Shin Gothic P Bold"/>
                </a:rPr>
                <a:t>未</a:t>
              </a:r>
              <a:r>
                <a:rPr sz="3300" b="1" spc="-5" dirty="0" err="1">
                  <a:solidFill>
                    <a:srgbClr val="FFFFFF"/>
                  </a:solidFill>
                  <a:latin typeface="Gen Shin Gothic P Bold"/>
                  <a:cs typeface="Gen Shin Gothic P Bold"/>
                </a:rPr>
                <a:t>来</a:t>
              </a:r>
              <a:endParaRPr sz="3300" dirty="0">
                <a:latin typeface="Gen Shin Gothic P Regular"/>
                <a:cs typeface="Gen Shin Gothic P Regular"/>
              </a:endParaRPr>
            </a:p>
          </p:txBody>
        </p:sp>
      </p:grpSp>
      <p:grpSp>
        <p:nvGrpSpPr>
          <p:cNvPr id="110" name="グループ化 109">
            <a:extLst>
              <a:ext uri="{FF2B5EF4-FFF2-40B4-BE49-F238E27FC236}">
                <a16:creationId xmlns:a16="http://schemas.microsoft.com/office/drawing/2014/main" id="{EA9F73A0-C6DC-5545-84DB-DE53CB577EC2}"/>
              </a:ext>
            </a:extLst>
          </p:cNvPr>
          <p:cNvGrpSpPr/>
          <p:nvPr/>
        </p:nvGrpSpPr>
        <p:grpSpPr>
          <a:xfrm>
            <a:off x="12471014" y="9513622"/>
            <a:ext cx="1272474" cy="1161016"/>
            <a:chOff x="12471014" y="9513622"/>
            <a:chExt cx="1272474" cy="1161016"/>
          </a:xfrm>
        </p:grpSpPr>
        <p:pic>
          <p:nvPicPr>
            <p:cNvPr id="109" name="図 108" descr="アイコン&#10;&#10;自動的に生成された説明">
              <a:extLst>
                <a:ext uri="{FF2B5EF4-FFF2-40B4-BE49-F238E27FC236}">
                  <a16:creationId xmlns:a16="http://schemas.microsoft.com/office/drawing/2014/main" id="{7853CAD9-74DC-334B-9F3A-E463D2B78E1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2471014" y="9513622"/>
              <a:ext cx="1272474" cy="1161016"/>
            </a:xfrm>
            <a:prstGeom prst="rect">
              <a:avLst/>
            </a:prstGeom>
          </p:spPr>
        </p:pic>
        <p:sp>
          <p:nvSpPr>
            <p:cNvPr id="91" name="object 91"/>
            <p:cNvSpPr txBox="1"/>
            <p:nvPr/>
          </p:nvSpPr>
          <p:spPr>
            <a:xfrm>
              <a:off x="12697414" y="9753919"/>
              <a:ext cx="911860" cy="715645"/>
            </a:xfrm>
            <a:prstGeom prst="rect">
              <a:avLst/>
            </a:prstGeom>
          </p:spPr>
          <p:txBody>
            <a:bodyPr vert="horz" wrap="square" lIns="0" tIns="15240" rIns="0" bIns="0" rtlCol="0">
              <a:spAutoFit/>
            </a:bodyPr>
            <a:lstStyle/>
            <a:p>
              <a:pPr algn="ctr">
                <a:lnSpc>
                  <a:spcPts val="1505"/>
                </a:lnSpc>
                <a:spcBef>
                  <a:spcPts val="120"/>
                </a:spcBef>
              </a:pPr>
              <a:r>
                <a:rPr sz="1300" b="1" spc="10" dirty="0">
                  <a:latin typeface="Gen Shin Gothic P Bold"/>
                  <a:cs typeface="Gen Shin Gothic P Bold"/>
                </a:rPr>
                <a:t>まんぞく</a:t>
              </a:r>
              <a:endParaRPr sz="1300" dirty="0">
                <a:latin typeface="Gen Shin Gothic P Regular"/>
                <a:cs typeface="Gen Shin Gothic P Regular"/>
              </a:endParaRPr>
            </a:p>
            <a:p>
              <a:pPr algn="ctr">
                <a:lnSpc>
                  <a:spcPts val="3904"/>
                </a:lnSpc>
              </a:pPr>
              <a:r>
                <a:rPr sz="3300" b="1" spc="185" dirty="0">
                  <a:latin typeface="Gen Shin Gothic P Bold"/>
                  <a:cs typeface="Gen Shin Gothic P Bold"/>
                </a:rPr>
                <a:t>満足</a:t>
              </a:r>
              <a:endParaRPr sz="3300" dirty="0">
                <a:latin typeface="Gen Shin Gothic P Regular"/>
                <a:cs typeface="Gen Shin Gothic P Regular"/>
              </a:endParaRPr>
            </a:p>
          </p:txBody>
        </p:sp>
      </p:grpSp>
      <p:pic>
        <p:nvPicPr>
          <p:cNvPr id="104" name="図 103" descr="挿絵 が含まれている画像&#10;&#10;自動的に生成された説明">
            <a:extLst>
              <a:ext uri="{FF2B5EF4-FFF2-40B4-BE49-F238E27FC236}">
                <a16:creationId xmlns:a16="http://schemas.microsoft.com/office/drawing/2014/main" id="{22C4E5F9-2565-944C-85D5-E8E1EFB7494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500"/>
                                        <p:tgtEl>
                                          <p:spTgt spid="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fade">
                                      <p:cBhvr>
                                        <p:cTn id="32" dur="500"/>
                                        <p:tgtEl>
                                          <p:spTgt spid="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fade">
                                      <p:cBhvr>
                                        <p:cTn id="37"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テキスト, 手紙&#10;&#10;自動的に生成された説明">
            <a:extLst>
              <a:ext uri="{FF2B5EF4-FFF2-40B4-BE49-F238E27FC236}">
                <a16:creationId xmlns:a16="http://schemas.microsoft.com/office/drawing/2014/main" id="{D6B700A4-25D6-FA44-BE9E-F62695901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1624" y="2531065"/>
            <a:ext cx="12859631" cy="18197999"/>
          </a:xfrm>
          <a:prstGeom prst="rect">
            <a:avLst/>
          </a:prstGeom>
        </p:spPr>
      </p:pic>
      <p:pic>
        <p:nvPicPr>
          <p:cNvPr id="20" name="bg object 16">
            <a:extLst>
              <a:ext uri="{FF2B5EF4-FFF2-40B4-BE49-F238E27FC236}">
                <a16:creationId xmlns:a16="http://schemas.microsoft.com/office/drawing/2014/main" id="{BEC6FAD2-9123-AE44-AA3B-8400DD70A7CB}"/>
              </a:ext>
            </a:extLst>
          </p:cNvPr>
          <p:cNvPicPr/>
          <p:nvPr/>
        </p:nvPicPr>
        <p:blipFill rotWithShape="1">
          <a:blip r:embed="rId4" cstate="print"/>
          <a:srcRect l="2083" t="68891" r="2499" b="6020"/>
          <a:stretch/>
        </p:blipFill>
        <p:spPr>
          <a:xfrm rot="10800000">
            <a:off x="2432050" y="9464672"/>
            <a:ext cx="15392400" cy="1523999"/>
          </a:xfrm>
          <a:prstGeom prst="rect">
            <a:avLst/>
          </a:prstGeom>
        </p:spPr>
      </p:pic>
      <p:sp>
        <p:nvSpPr>
          <p:cNvPr id="24" name="正方形/長方形 23">
            <a:extLst>
              <a:ext uri="{FF2B5EF4-FFF2-40B4-BE49-F238E27FC236}">
                <a16:creationId xmlns:a16="http://schemas.microsoft.com/office/drawing/2014/main" id="{663D3BE3-EA20-F44C-B3BD-73E89325ACB9}"/>
              </a:ext>
            </a:extLst>
          </p:cNvPr>
          <p:cNvSpPr/>
          <p:nvPr/>
        </p:nvSpPr>
        <p:spPr>
          <a:xfrm>
            <a:off x="0" y="-9752"/>
            <a:ext cx="20104100" cy="138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bg object 16">
            <a:extLst>
              <a:ext uri="{FF2B5EF4-FFF2-40B4-BE49-F238E27FC236}">
                <a16:creationId xmlns:a16="http://schemas.microsoft.com/office/drawing/2014/main" id="{F4FC9CFC-FCE1-3D44-9B83-472CB27F841C}"/>
              </a:ext>
            </a:extLst>
          </p:cNvPr>
          <p:cNvPicPr/>
          <p:nvPr/>
        </p:nvPicPr>
        <p:blipFill rotWithShape="1">
          <a:blip r:embed="rId4" cstate="print"/>
          <a:srcRect b="79247"/>
          <a:stretch/>
        </p:blipFill>
        <p:spPr>
          <a:xfrm>
            <a:off x="262887" y="314370"/>
            <a:ext cx="19571741" cy="2216695"/>
          </a:xfrm>
          <a:prstGeom prst="rect">
            <a:avLst/>
          </a:prstGeom>
        </p:spPr>
      </p:pic>
      <p:sp>
        <p:nvSpPr>
          <p:cNvPr id="2" name="object 2"/>
          <p:cNvSpPr txBox="1">
            <a:spLocks noGrp="1"/>
          </p:cNvSpPr>
          <p:nvPr>
            <p:ph type="title"/>
          </p:nvPr>
        </p:nvSpPr>
        <p:spPr>
          <a:xfrm>
            <a:off x="4531477" y="690294"/>
            <a:ext cx="11034559" cy="1145826"/>
          </a:xfrm>
          <a:prstGeom prst="rect">
            <a:avLst/>
          </a:prstGeom>
        </p:spPr>
        <p:txBody>
          <a:bodyPr vert="horz" wrap="square" lIns="0" tIns="17145" rIns="0" bIns="0" rtlCol="0">
            <a:spAutoFit/>
          </a:bodyPr>
          <a:lstStyle/>
          <a:p>
            <a:pPr marL="2472690">
              <a:lnSpc>
                <a:spcPts val="2565"/>
              </a:lnSpc>
              <a:spcBef>
                <a:spcPts val="135"/>
              </a:spcBef>
              <a:tabLst>
                <a:tab pos="4926330" algn="l"/>
                <a:tab pos="7192645" algn="l"/>
              </a:tabLst>
            </a:pPr>
            <a:r>
              <a:rPr sz="2300" spc="30" dirty="0" err="1"/>
              <a:t>てい</a:t>
            </a:r>
            <a:r>
              <a:rPr sz="2300" spc="25" dirty="0" err="1"/>
              <a:t>あ</a:t>
            </a:r>
            <a:r>
              <a:rPr sz="2300" spc="35" dirty="0" err="1"/>
              <a:t>ん</a:t>
            </a:r>
            <a:r>
              <a:rPr sz="2300" spc="35" dirty="0"/>
              <a:t>	</a:t>
            </a:r>
            <a:r>
              <a:rPr sz="2300" spc="30" dirty="0"/>
              <a:t>ぶん</a:t>
            </a:r>
            <a:r>
              <a:rPr sz="2300" spc="25" dirty="0"/>
              <a:t>し</a:t>
            </a:r>
            <a:r>
              <a:rPr sz="2300" spc="20" dirty="0"/>
              <a:t>ょ</a:t>
            </a:r>
            <a:r>
              <a:rPr sz="2300" spc="25" dirty="0"/>
              <a:t>う	</a:t>
            </a:r>
            <a:r>
              <a:rPr sz="2300" spc="30" dirty="0"/>
              <a:t>よ</a:t>
            </a:r>
            <a:endParaRPr sz="2300" dirty="0"/>
          </a:p>
          <a:p>
            <a:pPr marL="12700">
              <a:lnSpc>
                <a:spcPts val="6225"/>
              </a:lnSpc>
            </a:pPr>
            <a:r>
              <a:rPr sz="5350" spc="-15" dirty="0"/>
              <a:t>JAXA</a:t>
            </a:r>
            <a:r>
              <a:rPr sz="5350" spc="10" dirty="0"/>
              <a:t>の</a:t>
            </a:r>
            <a:r>
              <a:rPr sz="5350" spc="15" dirty="0"/>
              <a:t>提案</a:t>
            </a:r>
            <a:r>
              <a:rPr sz="5350" spc="10" dirty="0"/>
              <a:t>す</a:t>
            </a:r>
            <a:r>
              <a:rPr sz="5350" spc="5" dirty="0"/>
              <a:t>る</a:t>
            </a:r>
            <a:r>
              <a:rPr sz="5350" spc="10" dirty="0"/>
              <a:t>文章</a:t>
            </a:r>
            <a:r>
              <a:rPr sz="5350" spc="5" dirty="0"/>
              <a:t>を</a:t>
            </a:r>
            <a:r>
              <a:rPr sz="5350" spc="10" dirty="0"/>
              <a:t>読</a:t>
            </a:r>
            <a:r>
              <a:rPr sz="5350" spc="-260" dirty="0"/>
              <a:t>ん</a:t>
            </a:r>
            <a:r>
              <a:rPr sz="5350" spc="5" dirty="0"/>
              <a:t>で</a:t>
            </a:r>
            <a:r>
              <a:rPr sz="5350" spc="10" dirty="0"/>
              <a:t>み</a:t>
            </a:r>
            <a:r>
              <a:rPr sz="5350" spc="5" dirty="0"/>
              <a:t>よ</a:t>
            </a:r>
            <a:r>
              <a:rPr sz="5350" dirty="0"/>
              <a:t>う</a:t>
            </a:r>
          </a:p>
        </p:txBody>
      </p:sp>
      <p:sp>
        <p:nvSpPr>
          <p:cNvPr id="23" name="正方形/長方形 22">
            <a:extLst>
              <a:ext uri="{FF2B5EF4-FFF2-40B4-BE49-F238E27FC236}">
                <a16:creationId xmlns:a16="http://schemas.microsoft.com/office/drawing/2014/main" id="{0212D9B6-7543-BE43-8A4A-F895FB30E900}"/>
              </a:ext>
            </a:extLst>
          </p:cNvPr>
          <p:cNvSpPr/>
          <p:nvPr/>
        </p:nvSpPr>
        <p:spPr>
          <a:xfrm>
            <a:off x="-3294" y="9897315"/>
            <a:ext cx="20104100" cy="138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bg object 16">
            <a:extLst>
              <a:ext uri="{FF2B5EF4-FFF2-40B4-BE49-F238E27FC236}">
                <a16:creationId xmlns:a16="http://schemas.microsoft.com/office/drawing/2014/main" id="{C7600172-0AE4-B542-8E9D-63122CD4FC8E}"/>
              </a:ext>
            </a:extLst>
          </p:cNvPr>
          <p:cNvPicPr/>
          <p:nvPr/>
        </p:nvPicPr>
        <p:blipFill rotWithShape="1">
          <a:blip r:embed="rId4" cstate="print"/>
          <a:srcRect t="85673"/>
          <a:stretch/>
        </p:blipFill>
        <p:spPr>
          <a:xfrm>
            <a:off x="266189" y="9464672"/>
            <a:ext cx="19571741" cy="1530308"/>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8F1DBEB5-9BAB-B247-A16B-33F253A69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345855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60000"/>
                                        <p:tgtEl>
                                          <p:spTgt spid="13"/>
                                        </p:tgtEl>
                                        <p:attrNameLst>
                                          <p:attrName>ppt_x</p:attrName>
                                        </p:attrNameLst>
                                      </p:cBhvr>
                                      <p:tavLst>
                                        <p:tav tm="0">
                                          <p:val>
                                            <p:strVal val="ppt_x"/>
                                          </p:val>
                                        </p:tav>
                                        <p:tav tm="100000">
                                          <p:val>
                                            <p:strVal val="ppt_x"/>
                                          </p:val>
                                        </p:tav>
                                      </p:tavLst>
                                    </p:anim>
                                    <p:anim calcmode="lin" valueType="num">
                                      <p:cBhvr additive="base">
                                        <p:cTn id="7" dur="60000"/>
                                        <p:tgtEl>
                                          <p:spTgt spid="13"/>
                                        </p:tgtEl>
                                        <p:attrNameLst>
                                          <p:attrName>ppt_y</p:attrName>
                                        </p:attrNameLst>
                                      </p:cBhvr>
                                      <p:tavLst>
                                        <p:tav tm="0">
                                          <p:val>
                                            <p:strVal val="ppt_y"/>
                                          </p:val>
                                        </p:tav>
                                        <p:tav tm="100000">
                                          <p:val>
                                            <p:strVal val="0-ppt_h/2"/>
                                          </p:val>
                                        </p:tav>
                                      </p:tavLst>
                                    </p:anim>
                                    <p:set>
                                      <p:cBhvr>
                                        <p:cTn id="8" dur="1" fill="hold">
                                          <p:stCondLst>
                                            <p:cond delay="59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1568911" y="1161311"/>
            <a:ext cx="6848016" cy="843280"/>
          </a:xfrm>
          <a:prstGeom prst="rect">
            <a:avLst/>
          </a:prstGeom>
        </p:spPr>
        <p:txBody>
          <a:bodyPr vert="horz" wrap="square" lIns="0" tIns="17145" rIns="0" bIns="0" rtlCol="0">
            <a:spAutoFit/>
          </a:bodyPr>
          <a:lstStyle/>
          <a:p>
            <a:pPr marL="69215">
              <a:lnSpc>
                <a:spcPts val="1610"/>
              </a:lnSpc>
              <a:spcBef>
                <a:spcPts val="135"/>
              </a:spcBef>
              <a:tabLst>
                <a:tab pos="1140460" algn="l"/>
                <a:tab pos="3162300" algn="l"/>
                <a:tab pos="5588635" algn="l"/>
              </a:tabLst>
            </a:pPr>
            <a:r>
              <a:rPr sz="1450" b="1" spc="30" dirty="0">
                <a:solidFill>
                  <a:srgbClr val="FFFFFF"/>
                </a:solidFill>
                <a:latin typeface="Gen Shin Gothic P Bold"/>
                <a:cs typeface="Gen Shin Gothic P Bold"/>
              </a:rPr>
              <a:t>ほか	</a:t>
            </a:r>
            <a:r>
              <a:rPr sz="1450" b="1" spc="-20" dirty="0">
                <a:solidFill>
                  <a:srgbClr val="FFFFFF"/>
                </a:solidFill>
                <a:latin typeface="Gen Shin Gothic P Bold"/>
                <a:cs typeface="Gen Shin Gothic P Bold"/>
              </a:rPr>
              <a:t>ひ</a:t>
            </a:r>
            <a:r>
              <a:rPr sz="1450" b="1" spc="25" dirty="0">
                <a:solidFill>
                  <a:srgbClr val="FFFFFF"/>
                </a:solidFill>
                <a:latin typeface="Gen Shin Gothic P Bold"/>
                <a:cs typeface="Gen Shin Gothic P Bold"/>
              </a:rPr>
              <a:t>と</a:t>
            </a:r>
            <a:r>
              <a:rPr sz="1450" b="1" dirty="0">
                <a:solidFill>
                  <a:srgbClr val="FFFFFF"/>
                </a:solidFill>
                <a:latin typeface="Gen Shin Gothic P Bold"/>
                <a:cs typeface="Gen Shin Gothic P Bold"/>
              </a:rPr>
              <a:t>	</a:t>
            </a:r>
            <a:r>
              <a:rPr sz="1450" b="1" spc="25" dirty="0">
                <a:solidFill>
                  <a:srgbClr val="FFFFFF"/>
                </a:solidFill>
                <a:latin typeface="Gen Shin Gothic P Bold"/>
                <a:cs typeface="Gen Shin Gothic P Bold"/>
              </a:rPr>
              <a:t>よ</a:t>
            </a:r>
            <a:r>
              <a:rPr sz="1450" b="1" dirty="0">
                <a:solidFill>
                  <a:srgbClr val="FFFFFF"/>
                </a:solidFill>
                <a:latin typeface="Gen Shin Gothic P Bold"/>
                <a:cs typeface="Gen Shin Gothic P Bold"/>
              </a:rPr>
              <a:t>	</a:t>
            </a:r>
            <a:r>
              <a:rPr lang="ja-JP" altLang="en-US" sz="1450" b="1">
                <a:solidFill>
                  <a:srgbClr val="FFFFFF"/>
                </a:solidFill>
                <a:latin typeface="Gen Shin Gothic P Bold"/>
                <a:cs typeface="Gen Shin Gothic P Bold"/>
              </a:rPr>
              <a:t>　　</a:t>
            </a:r>
            <a:r>
              <a:rPr sz="1450" b="1" spc="25" dirty="0" err="1">
                <a:solidFill>
                  <a:srgbClr val="FFFFFF"/>
                </a:solidFill>
                <a:latin typeface="Gen Shin Gothic P Bold"/>
                <a:cs typeface="Gen Shin Gothic P Bold"/>
              </a:rPr>
              <a:t>ぶんしょう</a:t>
            </a:r>
            <a:endParaRPr sz="1450" dirty="0">
              <a:latin typeface="Gen Shin Gothic P Regular"/>
              <a:cs typeface="Gen Shin Gothic P Regular"/>
            </a:endParaRPr>
          </a:p>
          <a:p>
            <a:pPr marL="12700">
              <a:lnSpc>
                <a:spcPts val="4790"/>
              </a:lnSpc>
            </a:pPr>
            <a:r>
              <a:rPr sz="4100" b="1" spc="20" dirty="0">
                <a:solidFill>
                  <a:srgbClr val="FFFFFF"/>
                </a:solidFill>
                <a:latin typeface="Gen Shin Gothic P Bold"/>
                <a:cs typeface="Gen Shin Gothic P Bold"/>
              </a:rPr>
              <a:t>他の人たちに呼びかける文章</a:t>
            </a:r>
            <a:endParaRPr sz="4100" dirty="0">
              <a:latin typeface="Gen Shin Gothic P Regular"/>
              <a:cs typeface="Gen Shin Gothic P Regular"/>
            </a:endParaRPr>
          </a:p>
        </p:txBody>
      </p:sp>
      <p:grpSp>
        <p:nvGrpSpPr>
          <p:cNvPr id="64" name="グループ化 63">
            <a:extLst>
              <a:ext uri="{FF2B5EF4-FFF2-40B4-BE49-F238E27FC236}">
                <a16:creationId xmlns:a16="http://schemas.microsoft.com/office/drawing/2014/main" id="{BA3C195C-ADDB-0645-B54D-B3958C80F1C2}"/>
              </a:ext>
            </a:extLst>
          </p:cNvPr>
          <p:cNvGrpSpPr/>
          <p:nvPr/>
        </p:nvGrpSpPr>
        <p:grpSpPr>
          <a:xfrm>
            <a:off x="10564263" y="2092036"/>
            <a:ext cx="8845529" cy="4659442"/>
            <a:chOff x="10564263" y="2092036"/>
            <a:chExt cx="8845529" cy="4659442"/>
          </a:xfrm>
        </p:grpSpPr>
        <p:grpSp>
          <p:nvGrpSpPr>
            <p:cNvPr id="63" name="グループ化 62">
              <a:extLst>
                <a:ext uri="{FF2B5EF4-FFF2-40B4-BE49-F238E27FC236}">
                  <a16:creationId xmlns:a16="http://schemas.microsoft.com/office/drawing/2014/main" id="{800D7888-A657-0749-A13A-1127AA1AC730}"/>
                </a:ext>
              </a:extLst>
            </p:cNvPr>
            <p:cNvGrpSpPr/>
            <p:nvPr/>
          </p:nvGrpSpPr>
          <p:grpSpPr>
            <a:xfrm>
              <a:off x="10564263" y="2092036"/>
              <a:ext cx="8761730" cy="1202055"/>
              <a:chOff x="10564263" y="2092036"/>
              <a:chExt cx="8761730" cy="1202055"/>
            </a:xfrm>
          </p:grpSpPr>
          <p:sp>
            <p:nvSpPr>
              <p:cNvPr id="2" name="object 2"/>
              <p:cNvSpPr/>
              <p:nvPr/>
            </p:nvSpPr>
            <p:spPr>
              <a:xfrm>
                <a:off x="10564263" y="2092036"/>
                <a:ext cx="8761730" cy="1202055"/>
              </a:xfrm>
              <a:custGeom>
                <a:avLst/>
                <a:gdLst/>
                <a:ahLst/>
                <a:cxnLst/>
                <a:rect l="l" t="t" r="r" b="b"/>
                <a:pathLst>
                  <a:path w="8761730" h="1202054">
                    <a:moveTo>
                      <a:pt x="8646249" y="0"/>
                    </a:moveTo>
                    <a:lnTo>
                      <a:pt x="115106" y="0"/>
                    </a:lnTo>
                    <a:lnTo>
                      <a:pt x="70413" y="9082"/>
                    </a:lnTo>
                    <a:lnTo>
                      <a:pt x="33813" y="33813"/>
                    </a:lnTo>
                    <a:lnTo>
                      <a:pt x="9082" y="70413"/>
                    </a:lnTo>
                    <a:lnTo>
                      <a:pt x="0" y="115106"/>
                    </a:lnTo>
                    <a:lnTo>
                      <a:pt x="0" y="1086856"/>
                    </a:lnTo>
                    <a:lnTo>
                      <a:pt x="9082" y="1131543"/>
                    </a:lnTo>
                    <a:lnTo>
                      <a:pt x="33813" y="1168141"/>
                    </a:lnTo>
                    <a:lnTo>
                      <a:pt x="70413" y="1192870"/>
                    </a:lnTo>
                    <a:lnTo>
                      <a:pt x="115106" y="1201952"/>
                    </a:lnTo>
                    <a:lnTo>
                      <a:pt x="8646249" y="1201952"/>
                    </a:lnTo>
                    <a:lnTo>
                      <a:pt x="8690942" y="1192870"/>
                    </a:lnTo>
                    <a:lnTo>
                      <a:pt x="8727543" y="1168141"/>
                    </a:lnTo>
                    <a:lnTo>
                      <a:pt x="8752273" y="1131543"/>
                    </a:lnTo>
                    <a:lnTo>
                      <a:pt x="8761356" y="1086856"/>
                    </a:lnTo>
                    <a:lnTo>
                      <a:pt x="8761356" y="115106"/>
                    </a:lnTo>
                    <a:lnTo>
                      <a:pt x="8752273" y="70413"/>
                    </a:lnTo>
                    <a:lnTo>
                      <a:pt x="8727543" y="33813"/>
                    </a:lnTo>
                    <a:lnTo>
                      <a:pt x="8690942" y="9082"/>
                    </a:lnTo>
                    <a:lnTo>
                      <a:pt x="8646249" y="0"/>
                    </a:lnTo>
                    <a:close/>
                  </a:path>
                </a:pathLst>
              </a:custGeom>
              <a:solidFill>
                <a:srgbClr val="FFFFFF"/>
              </a:solidFill>
            </p:spPr>
            <p:txBody>
              <a:bodyPr wrap="square" lIns="0" tIns="0" rIns="0" bIns="0" rtlCol="0"/>
              <a:lstStyle/>
              <a:p>
                <a:endParaRPr/>
              </a:p>
            </p:txBody>
          </p:sp>
          <p:sp>
            <p:nvSpPr>
              <p:cNvPr id="3" name="object 3"/>
              <p:cNvSpPr txBox="1"/>
              <p:nvPr/>
            </p:nvSpPr>
            <p:spPr>
              <a:xfrm>
                <a:off x="13020474" y="2186404"/>
                <a:ext cx="4596976" cy="1083310"/>
              </a:xfrm>
              <a:prstGeom prst="rect">
                <a:avLst/>
              </a:prstGeom>
            </p:spPr>
            <p:txBody>
              <a:bodyPr vert="horz" wrap="square" lIns="0" tIns="17145" rIns="0" bIns="0" rtlCol="0">
                <a:spAutoFit/>
              </a:bodyPr>
              <a:lstStyle/>
              <a:p>
                <a:pPr marL="116205">
                  <a:lnSpc>
                    <a:spcPts val="2405"/>
                  </a:lnSpc>
                  <a:spcBef>
                    <a:spcPts val="135"/>
                  </a:spcBef>
                  <a:tabLst>
                    <a:tab pos="2715895" algn="l"/>
                  </a:tabLst>
                </a:pPr>
                <a:r>
                  <a:rPr sz="2300" b="1" spc="215" dirty="0">
                    <a:solidFill>
                      <a:srgbClr val="6D5858"/>
                    </a:solidFill>
                    <a:latin typeface="Gen Shin Gothic P Bold"/>
                    <a:cs typeface="Gen Shin Gothic P Bold"/>
                  </a:rPr>
                  <a:t>ていあ</a:t>
                </a:r>
                <a:r>
                  <a:rPr sz="2300" b="1" spc="35" dirty="0">
                    <a:solidFill>
                      <a:srgbClr val="6D5858"/>
                    </a:solidFill>
                    <a:latin typeface="Gen Shin Gothic P Bold"/>
                    <a:cs typeface="Gen Shin Gothic P Bold"/>
                  </a:rPr>
                  <a:t>ん</a:t>
                </a:r>
                <a:r>
                  <a:rPr sz="2300" b="1" dirty="0">
                    <a:solidFill>
                      <a:srgbClr val="6D5858"/>
                    </a:solidFill>
                    <a:latin typeface="Gen Shin Gothic P Bold"/>
                    <a:cs typeface="Gen Shin Gothic P Bold"/>
                  </a:rPr>
                  <a:t>	</a:t>
                </a:r>
                <a:r>
                  <a:rPr sz="2300" b="1" spc="165" dirty="0">
                    <a:solidFill>
                      <a:srgbClr val="6D5858"/>
                    </a:solidFill>
                    <a:latin typeface="Gen Shin Gothic P Bold"/>
                    <a:cs typeface="Gen Shin Gothic P Bold"/>
                  </a:rPr>
                  <a:t>ぶんしょう</a:t>
                </a:r>
                <a:endParaRPr sz="2300" dirty="0">
                  <a:latin typeface="Gen Shin Gothic P Regular"/>
                  <a:cs typeface="Gen Shin Gothic P Regular"/>
                </a:endParaRPr>
              </a:p>
              <a:p>
                <a:pPr marL="12700">
                  <a:lnSpc>
                    <a:spcPts val="5885"/>
                  </a:lnSpc>
                </a:pPr>
                <a:r>
                  <a:rPr sz="5200" b="1" spc="290" dirty="0">
                    <a:solidFill>
                      <a:srgbClr val="6D5858"/>
                    </a:solidFill>
                    <a:latin typeface="GenShinGothic-P-Heavy"/>
                    <a:cs typeface="GenShinGothic-P-Heavy"/>
                  </a:rPr>
                  <a:t>提案する文章</a:t>
                </a:r>
                <a:endParaRPr sz="5200" dirty="0">
                  <a:latin typeface="GenShinGothic-P-Heavy"/>
                  <a:cs typeface="GenShinGothic-P-Heavy"/>
                </a:endParaRPr>
              </a:p>
            </p:txBody>
          </p:sp>
        </p:grpSp>
        <p:sp>
          <p:nvSpPr>
            <p:cNvPr id="7" name="object 7"/>
            <p:cNvSpPr/>
            <p:nvPr/>
          </p:nvSpPr>
          <p:spPr>
            <a:xfrm>
              <a:off x="13630569" y="3626423"/>
              <a:ext cx="3861435" cy="2315210"/>
            </a:xfrm>
            <a:custGeom>
              <a:avLst/>
              <a:gdLst/>
              <a:ahLst/>
              <a:cxnLst/>
              <a:rect l="l" t="t" r="r" b="b"/>
              <a:pathLst>
                <a:path w="3861434" h="2315210">
                  <a:moveTo>
                    <a:pt x="3860908" y="0"/>
                  </a:moveTo>
                  <a:lnTo>
                    <a:pt x="0" y="0"/>
                  </a:lnTo>
                  <a:lnTo>
                    <a:pt x="0" y="2315102"/>
                  </a:lnTo>
                  <a:lnTo>
                    <a:pt x="3860908" y="2315102"/>
                  </a:lnTo>
                  <a:lnTo>
                    <a:pt x="3860908" y="0"/>
                  </a:lnTo>
                  <a:close/>
                </a:path>
              </a:pathLst>
            </a:custGeom>
            <a:solidFill>
              <a:srgbClr val="FFFFFF"/>
            </a:solidFill>
          </p:spPr>
          <p:txBody>
            <a:bodyPr wrap="square" lIns="0" tIns="0" rIns="0" bIns="0" rtlCol="0"/>
            <a:lstStyle/>
            <a:p>
              <a:endParaRPr/>
            </a:p>
          </p:txBody>
        </p:sp>
        <p:sp>
          <p:nvSpPr>
            <p:cNvPr id="8" name="object 8"/>
            <p:cNvSpPr/>
            <p:nvPr/>
          </p:nvSpPr>
          <p:spPr>
            <a:xfrm>
              <a:off x="13932484" y="4222171"/>
              <a:ext cx="3347720" cy="1553210"/>
            </a:xfrm>
            <a:custGeom>
              <a:avLst/>
              <a:gdLst/>
              <a:ahLst/>
              <a:cxnLst/>
              <a:rect l="l" t="t" r="r" b="b"/>
              <a:pathLst>
                <a:path w="3347719" h="1553210">
                  <a:moveTo>
                    <a:pt x="171945" y="1190282"/>
                  </a:moveTo>
                  <a:lnTo>
                    <a:pt x="0" y="1190282"/>
                  </a:lnTo>
                  <a:lnTo>
                    <a:pt x="0" y="1390192"/>
                  </a:lnTo>
                  <a:lnTo>
                    <a:pt x="171945" y="1390192"/>
                  </a:lnTo>
                  <a:lnTo>
                    <a:pt x="171945" y="1190282"/>
                  </a:lnTo>
                  <a:close/>
                </a:path>
                <a:path w="3347719" h="1553210">
                  <a:moveTo>
                    <a:pt x="171945" y="829322"/>
                  </a:moveTo>
                  <a:lnTo>
                    <a:pt x="0" y="829322"/>
                  </a:lnTo>
                  <a:lnTo>
                    <a:pt x="0" y="1029220"/>
                  </a:lnTo>
                  <a:lnTo>
                    <a:pt x="171945" y="1029220"/>
                  </a:lnTo>
                  <a:lnTo>
                    <a:pt x="171945" y="829322"/>
                  </a:lnTo>
                  <a:close/>
                </a:path>
                <a:path w="3347719" h="1553210">
                  <a:moveTo>
                    <a:pt x="171945" y="456806"/>
                  </a:moveTo>
                  <a:lnTo>
                    <a:pt x="0" y="456806"/>
                  </a:lnTo>
                  <a:lnTo>
                    <a:pt x="0" y="656717"/>
                  </a:lnTo>
                  <a:lnTo>
                    <a:pt x="171945" y="656717"/>
                  </a:lnTo>
                  <a:lnTo>
                    <a:pt x="171945" y="456806"/>
                  </a:lnTo>
                  <a:close/>
                </a:path>
                <a:path w="3347719" h="1553210">
                  <a:moveTo>
                    <a:pt x="171945" y="95834"/>
                  </a:moveTo>
                  <a:lnTo>
                    <a:pt x="0" y="95834"/>
                  </a:lnTo>
                  <a:lnTo>
                    <a:pt x="0" y="295732"/>
                  </a:lnTo>
                  <a:lnTo>
                    <a:pt x="171945" y="295732"/>
                  </a:lnTo>
                  <a:lnTo>
                    <a:pt x="171945" y="95834"/>
                  </a:lnTo>
                  <a:close/>
                </a:path>
                <a:path w="3347719" h="1553210">
                  <a:moveTo>
                    <a:pt x="336791" y="896531"/>
                  </a:moveTo>
                  <a:lnTo>
                    <a:pt x="223520" y="896531"/>
                  </a:lnTo>
                  <a:lnTo>
                    <a:pt x="223520" y="1029220"/>
                  </a:lnTo>
                  <a:lnTo>
                    <a:pt x="336791" y="1029220"/>
                  </a:lnTo>
                  <a:lnTo>
                    <a:pt x="336791" y="896531"/>
                  </a:lnTo>
                  <a:close/>
                </a:path>
                <a:path w="3347719" h="1553210">
                  <a:moveTo>
                    <a:pt x="336791" y="163055"/>
                  </a:moveTo>
                  <a:lnTo>
                    <a:pt x="223520" y="163055"/>
                  </a:lnTo>
                  <a:lnTo>
                    <a:pt x="223520" y="295732"/>
                  </a:lnTo>
                  <a:lnTo>
                    <a:pt x="336791" y="295732"/>
                  </a:lnTo>
                  <a:lnTo>
                    <a:pt x="336791" y="163055"/>
                  </a:lnTo>
                  <a:close/>
                </a:path>
                <a:path w="3347719" h="1553210">
                  <a:moveTo>
                    <a:pt x="392607" y="1190282"/>
                  </a:moveTo>
                  <a:lnTo>
                    <a:pt x="220662" y="1190282"/>
                  </a:lnTo>
                  <a:lnTo>
                    <a:pt x="220662" y="1390192"/>
                  </a:lnTo>
                  <a:lnTo>
                    <a:pt x="392607" y="1390192"/>
                  </a:lnTo>
                  <a:lnTo>
                    <a:pt x="392607" y="1190282"/>
                  </a:lnTo>
                  <a:close/>
                </a:path>
                <a:path w="3347719" h="1553210">
                  <a:moveTo>
                    <a:pt x="392607" y="456806"/>
                  </a:moveTo>
                  <a:lnTo>
                    <a:pt x="220662" y="456806"/>
                  </a:lnTo>
                  <a:lnTo>
                    <a:pt x="220662" y="656717"/>
                  </a:lnTo>
                  <a:lnTo>
                    <a:pt x="392607" y="656717"/>
                  </a:lnTo>
                  <a:lnTo>
                    <a:pt x="392607" y="456806"/>
                  </a:lnTo>
                  <a:close/>
                </a:path>
                <a:path w="3347719" h="1553210">
                  <a:moveTo>
                    <a:pt x="555942" y="1257503"/>
                  </a:moveTo>
                  <a:lnTo>
                    <a:pt x="442671" y="1257503"/>
                  </a:lnTo>
                  <a:lnTo>
                    <a:pt x="442671" y="1390192"/>
                  </a:lnTo>
                  <a:lnTo>
                    <a:pt x="555942" y="1390192"/>
                  </a:lnTo>
                  <a:lnTo>
                    <a:pt x="555942" y="1257503"/>
                  </a:lnTo>
                  <a:close/>
                </a:path>
                <a:path w="3347719" h="1553210">
                  <a:moveTo>
                    <a:pt x="555942" y="524027"/>
                  </a:moveTo>
                  <a:lnTo>
                    <a:pt x="442671" y="524027"/>
                  </a:lnTo>
                  <a:lnTo>
                    <a:pt x="442671" y="656717"/>
                  </a:lnTo>
                  <a:lnTo>
                    <a:pt x="555942" y="656717"/>
                  </a:lnTo>
                  <a:lnTo>
                    <a:pt x="555942" y="524027"/>
                  </a:lnTo>
                  <a:close/>
                </a:path>
                <a:path w="3347719" h="1553210">
                  <a:moveTo>
                    <a:pt x="563867" y="829322"/>
                  </a:moveTo>
                  <a:lnTo>
                    <a:pt x="391922" y="829322"/>
                  </a:lnTo>
                  <a:lnTo>
                    <a:pt x="391922" y="1029220"/>
                  </a:lnTo>
                  <a:lnTo>
                    <a:pt x="563867" y="1029220"/>
                  </a:lnTo>
                  <a:lnTo>
                    <a:pt x="563867" y="829322"/>
                  </a:lnTo>
                  <a:close/>
                </a:path>
                <a:path w="3347719" h="1553210">
                  <a:moveTo>
                    <a:pt x="563867" y="95834"/>
                  </a:moveTo>
                  <a:lnTo>
                    <a:pt x="391922" y="95834"/>
                  </a:lnTo>
                  <a:lnTo>
                    <a:pt x="391922" y="295732"/>
                  </a:lnTo>
                  <a:lnTo>
                    <a:pt x="563867" y="295732"/>
                  </a:lnTo>
                  <a:lnTo>
                    <a:pt x="563867" y="95834"/>
                  </a:lnTo>
                  <a:close/>
                </a:path>
                <a:path w="3347719" h="1553210">
                  <a:moveTo>
                    <a:pt x="728713" y="896531"/>
                  </a:moveTo>
                  <a:lnTo>
                    <a:pt x="615442" y="896531"/>
                  </a:lnTo>
                  <a:lnTo>
                    <a:pt x="615442" y="1029220"/>
                  </a:lnTo>
                  <a:lnTo>
                    <a:pt x="728713" y="1029220"/>
                  </a:lnTo>
                  <a:lnTo>
                    <a:pt x="728713" y="896531"/>
                  </a:lnTo>
                  <a:close/>
                </a:path>
                <a:path w="3347719" h="1553210">
                  <a:moveTo>
                    <a:pt x="728713" y="163055"/>
                  </a:moveTo>
                  <a:lnTo>
                    <a:pt x="615442" y="163055"/>
                  </a:lnTo>
                  <a:lnTo>
                    <a:pt x="615442" y="295732"/>
                  </a:lnTo>
                  <a:lnTo>
                    <a:pt x="728713" y="295732"/>
                  </a:lnTo>
                  <a:lnTo>
                    <a:pt x="728713" y="163055"/>
                  </a:lnTo>
                  <a:close/>
                </a:path>
                <a:path w="3347719" h="1553210">
                  <a:moveTo>
                    <a:pt x="779475" y="1190282"/>
                  </a:moveTo>
                  <a:lnTo>
                    <a:pt x="607529" y="1190282"/>
                  </a:lnTo>
                  <a:lnTo>
                    <a:pt x="607529" y="1390192"/>
                  </a:lnTo>
                  <a:lnTo>
                    <a:pt x="779475" y="1390192"/>
                  </a:lnTo>
                  <a:lnTo>
                    <a:pt x="779475" y="1190282"/>
                  </a:lnTo>
                  <a:close/>
                </a:path>
                <a:path w="3347719" h="1553210">
                  <a:moveTo>
                    <a:pt x="779475" y="456806"/>
                  </a:moveTo>
                  <a:lnTo>
                    <a:pt x="607529" y="456806"/>
                  </a:lnTo>
                  <a:lnTo>
                    <a:pt x="607529" y="656717"/>
                  </a:lnTo>
                  <a:lnTo>
                    <a:pt x="779475" y="656717"/>
                  </a:lnTo>
                  <a:lnTo>
                    <a:pt x="779475" y="456806"/>
                  </a:lnTo>
                  <a:close/>
                </a:path>
                <a:path w="3347719" h="1553210">
                  <a:moveTo>
                    <a:pt x="947877" y="1257503"/>
                  </a:moveTo>
                  <a:lnTo>
                    <a:pt x="834593" y="1257503"/>
                  </a:lnTo>
                  <a:lnTo>
                    <a:pt x="834593" y="1390192"/>
                  </a:lnTo>
                  <a:lnTo>
                    <a:pt x="947877" y="1390192"/>
                  </a:lnTo>
                  <a:lnTo>
                    <a:pt x="947877" y="1257503"/>
                  </a:lnTo>
                  <a:close/>
                </a:path>
                <a:path w="3347719" h="1553210">
                  <a:moveTo>
                    <a:pt x="947877" y="524027"/>
                  </a:moveTo>
                  <a:lnTo>
                    <a:pt x="834593" y="524027"/>
                  </a:lnTo>
                  <a:lnTo>
                    <a:pt x="834593" y="656717"/>
                  </a:lnTo>
                  <a:lnTo>
                    <a:pt x="947877" y="656717"/>
                  </a:lnTo>
                  <a:lnTo>
                    <a:pt x="947877" y="524027"/>
                  </a:lnTo>
                  <a:close/>
                </a:path>
                <a:path w="3347719" h="1553210">
                  <a:moveTo>
                    <a:pt x="950734" y="829322"/>
                  </a:moveTo>
                  <a:lnTo>
                    <a:pt x="778789" y="829322"/>
                  </a:lnTo>
                  <a:lnTo>
                    <a:pt x="778789" y="1029220"/>
                  </a:lnTo>
                  <a:lnTo>
                    <a:pt x="950734" y="1029220"/>
                  </a:lnTo>
                  <a:lnTo>
                    <a:pt x="950734" y="829322"/>
                  </a:lnTo>
                  <a:close/>
                </a:path>
                <a:path w="3347719" h="1553210">
                  <a:moveTo>
                    <a:pt x="950734" y="95834"/>
                  </a:moveTo>
                  <a:lnTo>
                    <a:pt x="778789" y="95834"/>
                  </a:lnTo>
                  <a:lnTo>
                    <a:pt x="778789" y="295732"/>
                  </a:lnTo>
                  <a:lnTo>
                    <a:pt x="950734" y="295732"/>
                  </a:lnTo>
                  <a:lnTo>
                    <a:pt x="950734" y="95834"/>
                  </a:lnTo>
                  <a:close/>
                </a:path>
                <a:path w="3347719" h="1553210">
                  <a:moveTo>
                    <a:pt x="1171397" y="1190282"/>
                  </a:moveTo>
                  <a:lnTo>
                    <a:pt x="999451" y="1190282"/>
                  </a:lnTo>
                  <a:lnTo>
                    <a:pt x="999451" y="1390192"/>
                  </a:lnTo>
                  <a:lnTo>
                    <a:pt x="1171397" y="1390192"/>
                  </a:lnTo>
                  <a:lnTo>
                    <a:pt x="1171397" y="1190282"/>
                  </a:lnTo>
                  <a:close/>
                </a:path>
                <a:path w="3347719" h="1553210">
                  <a:moveTo>
                    <a:pt x="1171397" y="829322"/>
                  </a:moveTo>
                  <a:lnTo>
                    <a:pt x="999451" y="829322"/>
                  </a:lnTo>
                  <a:lnTo>
                    <a:pt x="999451" y="1029220"/>
                  </a:lnTo>
                  <a:lnTo>
                    <a:pt x="1171397" y="1029220"/>
                  </a:lnTo>
                  <a:lnTo>
                    <a:pt x="1171397" y="829322"/>
                  </a:lnTo>
                  <a:close/>
                </a:path>
                <a:path w="3347719" h="1553210">
                  <a:moveTo>
                    <a:pt x="1171397" y="456806"/>
                  </a:moveTo>
                  <a:lnTo>
                    <a:pt x="999451" y="456806"/>
                  </a:lnTo>
                  <a:lnTo>
                    <a:pt x="999451" y="656717"/>
                  </a:lnTo>
                  <a:lnTo>
                    <a:pt x="1171397" y="656717"/>
                  </a:lnTo>
                  <a:lnTo>
                    <a:pt x="1171397" y="456806"/>
                  </a:lnTo>
                  <a:close/>
                </a:path>
                <a:path w="3347719" h="1553210">
                  <a:moveTo>
                    <a:pt x="1171397" y="95834"/>
                  </a:moveTo>
                  <a:lnTo>
                    <a:pt x="999451" y="95834"/>
                  </a:lnTo>
                  <a:lnTo>
                    <a:pt x="999451" y="295732"/>
                  </a:lnTo>
                  <a:lnTo>
                    <a:pt x="1171397" y="295732"/>
                  </a:lnTo>
                  <a:lnTo>
                    <a:pt x="1171397" y="95834"/>
                  </a:lnTo>
                  <a:close/>
                </a:path>
                <a:path w="3347719" h="1553210">
                  <a:moveTo>
                    <a:pt x="1398574" y="1190282"/>
                  </a:moveTo>
                  <a:lnTo>
                    <a:pt x="1226629" y="1190282"/>
                  </a:lnTo>
                  <a:lnTo>
                    <a:pt x="1226629" y="1390192"/>
                  </a:lnTo>
                  <a:lnTo>
                    <a:pt x="1398574" y="1390192"/>
                  </a:lnTo>
                  <a:lnTo>
                    <a:pt x="1398574" y="1190282"/>
                  </a:lnTo>
                  <a:close/>
                </a:path>
                <a:path w="3347719" h="1553210">
                  <a:moveTo>
                    <a:pt x="1398574" y="829322"/>
                  </a:moveTo>
                  <a:lnTo>
                    <a:pt x="1226629" y="829322"/>
                  </a:lnTo>
                  <a:lnTo>
                    <a:pt x="1226629" y="1029220"/>
                  </a:lnTo>
                  <a:lnTo>
                    <a:pt x="1398574" y="1029220"/>
                  </a:lnTo>
                  <a:lnTo>
                    <a:pt x="1398574" y="829322"/>
                  </a:lnTo>
                  <a:close/>
                </a:path>
                <a:path w="3347719" h="1553210">
                  <a:moveTo>
                    <a:pt x="1398574" y="456806"/>
                  </a:moveTo>
                  <a:lnTo>
                    <a:pt x="1226629" y="456806"/>
                  </a:lnTo>
                  <a:lnTo>
                    <a:pt x="1226629" y="656717"/>
                  </a:lnTo>
                  <a:lnTo>
                    <a:pt x="1398574" y="656717"/>
                  </a:lnTo>
                  <a:lnTo>
                    <a:pt x="1398574" y="456806"/>
                  </a:lnTo>
                  <a:close/>
                </a:path>
                <a:path w="3347719" h="1553210">
                  <a:moveTo>
                    <a:pt x="1398574" y="95834"/>
                  </a:moveTo>
                  <a:lnTo>
                    <a:pt x="1226629" y="95834"/>
                  </a:lnTo>
                  <a:lnTo>
                    <a:pt x="1226629" y="295732"/>
                  </a:lnTo>
                  <a:lnTo>
                    <a:pt x="1398574" y="295732"/>
                  </a:lnTo>
                  <a:lnTo>
                    <a:pt x="1398574" y="95834"/>
                  </a:lnTo>
                  <a:close/>
                </a:path>
                <a:path w="3347719" h="1553210">
                  <a:moveTo>
                    <a:pt x="1563433" y="896531"/>
                  </a:moveTo>
                  <a:lnTo>
                    <a:pt x="1450162" y="896531"/>
                  </a:lnTo>
                  <a:lnTo>
                    <a:pt x="1450162" y="1029220"/>
                  </a:lnTo>
                  <a:lnTo>
                    <a:pt x="1563433" y="1029220"/>
                  </a:lnTo>
                  <a:lnTo>
                    <a:pt x="1563433" y="896531"/>
                  </a:lnTo>
                  <a:close/>
                </a:path>
                <a:path w="3347719" h="1553210">
                  <a:moveTo>
                    <a:pt x="1563433" y="163055"/>
                  </a:moveTo>
                  <a:lnTo>
                    <a:pt x="1450162" y="163055"/>
                  </a:lnTo>
                  <a:lnTo>
                    <a:pt x="1450162" y="295732"/>
                  </a:lnTo>
                  <a:lnTo>
                    <a:pt x="1563433" y="295732"/>
                  </a:lnTo>
                  <a:lnTo>
                    <a:pt x="1563433" y="163055"/>
                  </a:lnTo>
                  <a:close/>
                </a:path>
                <a:path w="3347719" h="1553210">
                  <a:moveTo>
                    <a:pt x="1619237" y="1190282"/>
                  </a:moveTo>
                  <a:lnTo>
                    <a:pt x="1447292" y="1190282"/>
                  </a:lnTo>
                  <a:lnTo>
                    <a:pt x="1447292" y="1390192"/>
                  </a:lnTo>
                  <a:lnTo>
                    <a:pt x="1619237" y="1390192"/>
                  </a:lnTo>
                  <a:lnTo>
                    <a:pt x="1619237" y="1190282"/>
                  </a:lnTo>
                  <a:close/>
                </a:path>
                <a:path w="3347719" h="1553210">
                  <a:moveTo>
                    <a:pt x="1619237" y="456806"/>
                  </a:moveTo>
                  <a:lnTo>
                    <a:pt x="1447292" y="456806"/>
                  </a:lnTo>
                  <a:lnTo>
                    <a:pt x="1447292" y="656717"/>
                  </a:lnTo>
                  <a:lnTo>
                    <a:pt x="1619237" y="656717"/>
                  </a:lnTo>
                  <a:lnTo>
                    <a:pt x="1619237" y="456806"/>
                  </a:lnTo>
                  <a:close/>
                </a:path>
                <a:path w="3347719" h="1553210">
                  <a:moveTo>
                    <a:pt x="1782584" y="1257503"/>
                  </a:moveTo>
                  <a:lnTo>
                    <a:pt x="1669313" y="1257503"/>
                  </a:lnTo>
                  <a:lnTo>
                    <a:pt x="1669313" y="1390192"/>
                  </a:lnTo>
                  <a:lnTo>
                    <a:pt x="1782584" y="1390192"/>
                  </a:lnTo>
                  <a:lnTo>
                    <a:pt x="1782584" y="1257503"/>
                  </a:lnTo>
                  <a:close/>
                </a:path>
                <a:path w="3347719" h="1553210">
                  <a:moveTo>
                    <a:pt x="1782584" y="524027"/>
                  </a:moveTo>
                  <a:lnTo>
                    <a:pt x="1669313" y="524027"/>
                  </a:lnTo>
                  <a:lnTo>
                    <a:pt x="1669313" y="656717"/>
                  </a:lnTo>
                  <a:lnTo>
                    <a:pt x="1782584" y="656717"/>
                  </a:lnTo>
                  <a:lnTo>
                    <a:pt x="1782584" y="524027"/>
                  </a:lnTo>
                  <a:close/>
                </a:path>
                <a:path w="3347719" h="1553210">
                  <a:moveTo>
                    <a:pt x="1790496" y="829322"/>
                  </a:moveTo>
                  <a:lnTo>
                    <a:pt x="1618551" y="829322"/>
                  </a:lnTo>
                  <a:lnTo>
                    <a:pt x="1618551" y="1029220"/>
                  </a:lnTo>
                  <a:lnTo>
                    <a:pt x="1790496" y="1029220"/>
                  </a:lnTo>
                  <a:lnTo>
                    <a:pt x="1790496" y="829322"/>
                  </a:lnTo>
                  <a:close/>
                </a:path>
                <a:path w="3347719" h="1553210">
                  <a:moveTo>
                    <a:pt x="1790496" y="95834"/>
                  </a:moveTo>
                  <a:lnTo>
                    <a:pt x="1618551" y="95834"/>
                  </a:lnTo>
                  <a:lnTo>
                    <a:pt x="1618551" y="295732"/>
                  </a:lnTo>
                  <a:lnTo>
                    <a:pt x="1790496" y="295732"/>
                  </a:lnTo>
                  <a:lnTo>
                    <a:pt x="1790496" y="95834"/>
                  </a:lnTo>
                  <a:close/>
                </a:path>
                <a:path w="3347719" h="1553210">
                  <a:moveTo>
                    <a:pt x="1955355" y="896531"/>
                  </a:moveTo>
                  <a:lnTo>
                    <a:pt x="1842084" y="896531"/>
                  </a:lnTo>
                  <a:lnTo>
                    <a:pt x="1842084" y="1029220"/>
                  </a:lnTo>
                  <a:lnTo>
                    <a:pt x="1955355" y="1029220"/>
                  </a:lnTo>
                  <a:lnTo>
                    <a:pt x="1955355" y="896531"/>
                  </a:lnTo>
                  <a:close/>
                </a:path>
                <a:path w="3347719" h="1553210">
                  <a:moveTo>
                    <a:pt x="1955355" y="163055"/>
                  </a:moveTo>
                  <a:lnTo>
                    <a:pt x="1842084" y="163055"/>
                  </a:lnTo>
                  <a:lnTo>
                    <a:pt x="1842084" y="295732"/>
                  </a:lnTo>
                  <a:lnTo>
                    <a:pt x="1955355" y="295732"/>
                  </a:lnTo>
                  <a:lnTo>
                    <a:pt x="1955355" y="163055"/>
                  </a:lnTo>
                  <a:close/>
                </a:path>
                <a:path w="3347719" h="1553210">
                  <a:moveTo>
                    <a:pt x="2006104" y="1190282"/>
                  </a:moveTo>
                  <a:lnTo>
                    <a:pt x="1834159" y="1190282"/>
                  </a:lnTo>
                  <a:lnTo>
                    <a:pt x="1834159" y="1390192"/>
                  </a:lnTo>
                  <a:lnTo>
                    <a:pt x="2006104" y="1390192"/>
                  </a:lnTo>
                  <a:lnTo>
                    <a:pt x="2006104" y="1190282"/>
                  </a:lnTo>
                  <a:close/>
                </a:path>
                <a:path w="3347719" h="1553210">
                  <a:moveTo>
                    <a:pt x="2006104" y="456806"/>
                  </a:moveTo>
                  <a:lnTo>
                    <a:pt x="1834159" y="456806"/>
                  </a:lnTo>
                  <a:lnTo>
                    <a:pt x="1834159" y="656717"/>
                  </a:lnTo>
                  <a:lnTo>
                    <a:pt x="2006104" y="656717"/>
                  </a:lnTo>
                  <a:lnTo>
                    <a:pt x="2006104" y="456806"/>
                  </a:lnTo>
                  <a:close/>
                </a:path>
                <a:path w="3347719" h="1553210">
                  <a:moveTo>
                    <a:pt x="2174506" y="1257503"/>
                  </a:moveTo>
                  <a:lnTo>
                    <a:pt x="2061235" y="1257503"/>
                  </a:lnTo>
                  <a:lnTo>
                    <a:pt x="2061235" y="1390192"/>
                  </a:lnTo>
                  <a:lnTo>
                    <a:pt x="2174506" y="1390192"/>
                  </a:lnTo>
                  <a:lnTo>
                    <a:pt x="2174506" y="1257503"/>
                  </a:lnTo>
                  <a:close/>
                </a:path>
                <a:path w="3347719" h="1553210">
                  <a:moveTo>
                    <a:pt x="2174506" y="524027"/>
                  </a:moveTo>
                  <a:lnTo>
                    <a:pt x="2061235" y="524027"/>
                  </a:lnTo>
                  <a:lnTo>
                    <a:pt x="2061235" y="656717"/>
                  </a:lnTo>
                  <a:lnTo>
                    <a:pt x="2174506" y="656717"/>
                  </a:lnTo>
                  <a:lnTo>
                    <a:pt x="2174506" y="524027"/>
                  </a:lnTo>
                  <a:close/>
                </a:path>
                <a:path w="3347719" h="1553210">
                  <a:moveTo>
                    <a:pt x="2177377" y="829322"/>
                  </a:moveTo>
                  <a:lnTo>
                    <a:pt x="2005431" y="829322"/>
                  </a:lnTo>
                  <a:lnTo>
                    <a:pt x="2005431" y="1029220"/>
                  </a:lnTo>
                  <a:lnTo>
                    <a:pt x="2177377" y="1029220"/>
                  </a:lnTo>
                  <a:lnTo>
                    <a:pt x="2177377" y="829322"/>
                  </a:lnTo>
                  <a:close/>
                </a:path>
                <a:path w="3347719" h="1553210">
                  <a:moveTo>
                    <a:pt x="2177377" y="95834"/>
                  </a:moveTo>
                  <a:lnTo>
                    <a:pt x="2005431" y="95834"/>
                  </a:lnTo>
                  <a:lnTo>
                    <a:pt x="2005431" y="295732"/>
                  </a:lnTo>
                  <a:lnTo>
                    <a:pt x="2177377" y="295732"/>
                  </a:lnTo>
                  <a:lnTo>
                    <a:pt x="2177377" y="95834"/>
                  </a:lnTo>
                  <a:close/>
                </a:path>
                <a:path w="3347719" h="1553210">
                  <a:moveTo>
                    <a:pt x="2398026" y="1190282"/>
                  </a:moveTo>
                  <a:lnTo>
                    <a:pt x="2226081" y="1190282"/>
                  </a:lnTo>
                  <a:lnTo>
                    <a:pt x="2226081" y="1390192"/>
                  </a:lnTo>
                  <a:lnTo>
                    <a:pt x="2398026" y="1390192"/>
                  </a:lnTo>
                  <a:lnTo>
                    <a:pt x="2398026" y="1190282"/>
                  </a:lnTo>
                  <a:close/>
                </a:path>
                <a:path w="3347719" h="1553210">
                  <a:moveTo>
                    <a:pt x="2398026" y="829322"/>
                  </a:moveTo>
                  <a:lnTo>
                    <a:pt x="2226081" y="829322"/>
                  </a:lnTo>
                  <a:lnTo>
                    <a:pt x="2226081" y="1029220"/>
                  </a:lnTo>
                  <a:lnTo>
                    <a:pt x="2398026" y="1029220"/>
                  </a:lnTo>
                  <a:lnTo>
                    <a:pt x="2398026" y="829322"/>
                  </a:lnTo>
                  <a:close/>
                </a:path>
                <a:path w="3347719" h="1553210">
                  <a:moveTo>
                    <a:pt x="2398026" y="456806"/>
                  </a:moveTo>
                  <a:lnTo>
                    <a:pt x="2226081" y="456806"/>
                  </a:lnTo>
                  <a:lnTo>
                    <a:pt x="2226081" y="656717"/>
                  </a:lnTo>
                  <a:lnTo>
                    <a:pt x="2398026" y="656717"/>
                  </a:lnTo>
                  <a:lnTo>
                    <a:pt x="2398026" y="456806"/>
                  </a:lnTo>
                  <a:close/>
                </a:path>
                <a:path w="3347719" h="1553210">
                  <a:moveTo>
                    <a:pt x="2398026" y="95834"/>
                  </a:moveTo>
                  <a:lnTo>
                    <a:pt x="2226081" y="95834"/>
                  </a:lnTo>
                  <a:lnTo>
                    <a:pt x="2226081" y="295732"/>
                  </a:lnTo>
                  <a:lnTo>
                    <a:pt x="2398026" y="295732"/>
                  </a:lnTo>
                  <a:lnTo>
                    <a:pt x="2398026" y="95834"/>
                  </a:lnTo>
                  <a:close/>
                </a:path>
                <a:path w="3347719" h="1553210">
                  <a:moveTo>
                    <a:pt x="2757119" y="924102"/>
                  </a:moveTo>
                  <a:lnTo>
                    <a:pt x="2611412" y="924102"/>
                  </a:lnTo>
                  <a:lnTo>
                    <a:pt x="2611412" y="1553197"/>
                  </a:lnTo>
                  <a:lnTo>
                    <a:pt x="2757119" y="1553197"/>
                  </a:lnTo>
                  <a:lnTo>
                    <a:pt x="2757119" y="924102"/>
                  </a:lnTo>
                  <a:close/>
                </a:path>
                <a:path w="3347719" h="1553210">
                  <a:moveTo>
                    <a:pt x="2946958" y="1324571"/>
                  </a:moveTo>
                  <a:lnTo>
                    <a:pt x="2801251" y="1324571"/>
                  </a:lnTo>
                  <a:lnTo>
                    <a:pt x="2801251" y="1553197"/>
                  </a:lnTo>
                  <a:lnTo>
                    <a:pt x="2946958" y="1553197"/>
                  </a:lnTo>
                  <a:lnTo>
                    <a:pt x="2946958" y="1324571"/>
                  </a:lnTo>
                  <a:close/>
                </a:path>
                <a:path w="3347719" h="1553210">
                  <a:moveTo>
                    <a:pt x="3136798" y="1393863"/>
                  </a:moveTo>
                  <a:lnTo>
                    <a:pt x="2991104" y="1393863"/>
                  </a:lnTo>
                  <a:lnTo>
                    <a:pt x="2991104" y="1553197"/>
                  </a:lnTo>
                  <a:lnTo>
                    <a:pt x="3136798" y="1553197"/>
                  </a:lnTo>
                  <a:lnTo>
                    <a:pt x="3136798" y="1393863"/>
                  </a:lnTo>
                  <a:close/>
                </a:path>
                <a:path w="3347719" h="1553210">
                  <a:moveTo>
                    <a:pt x="3326638" y="1251458"/>
                  </a:moveTo>
                  <a:lnTo>
                    <a:pt x="3180931" y="1251458"/>
                  </a:lnTo>
                  <a:lnTo>
                    <a:pt x="3180931" y="1553210"/>
                  </a:lnTo>
                  <a:lnTo>
                    <a:pt x="3326638" y="1553210"/>
                  </a:lnTo>
                  <a:lnTo>
                    <a:pt x="3326638" y="1251458"/>
                  </a:lnTo>
                  <a:close/>
                </a:path>
                <a:path w="3347719" h="1553210">
                  <a:moveTo>
                    <a:pt x="3347453" y="371513"/>
                  </a:moveTo>
                  <a:lnTo>
                    <a:pt x="3344557" y="324904"/>
                  </a:lnTo>
                  <a:lnTo>
                    <a:pt x="3336112" y="280035"/>
                  </a:lnTo>
                  <a:lnTo>
                    <a:pt x="3322447" y="237236"/>
                  </a:lnTo>
                  <a:lnTo>
                    <a:pt x="3303930" y="196862"/>
                  </a:lnTo>
                  <a:lnTo>
                    <a:pt x="3280892" y="159258"/>
                  </a:lnTo>
                  <a:lnTo>
                    <a:pt x="3253702" y="124777"/>
                  </a:lnTo>
                  <a:lnTo>
                    <a:pt x="3222688" y="93764"/>
                  </a:lnTo>
                  <a:lnTo>
                    <a:pt x="3188208" y="66560"/>
                  </a:lnTo>
                  <a:lnTo>
                    <a:pt x="3150603" y="43535"/>
                  </a:lnTo>
                  <a:lnTo>
                    <a:pt x="3110230" y="25006"/>
                  </a:lnTo>
                  <a:lnTo>
                    <a:pt x="3067431" y="11353"/>
                  </a:lnTo>
                  <a:lnTo>
                    <a:pt x="3022562" y="2895"/>
                  </a:lnTo>
                  <a:lnTo>
                    <a:pt x="2975965" y="0"/>
                  </a:lnTo>
                  <a:lnTo>
                    <a:pt x="2929356" y="2895"/>
                  </a:lnTo>
                  <a:lnTo>
                    <a:pt x="2884487" y="11353"/>
                  </a:lnTo>
                  <a:lnTo>
                    <a:pt x="2841688" y="25006"/>
                  </a:lnTo>
                  <a:lnTo>
                    <a:pt x="2801315" y="43535"/>
                  </a:lnTo>
                  <a:lnTo>
                    <a:pt x="2763710" y="66560"/>
                  </a:lnTo>
                  <a:lnTo>
                    <a:pt x="2729230" y="93764"/>
                  </a:lnTo>
                  <a:lnTo>
                    <a:pt x="2698216" y="124777"/>
                  </a:lnTo>
                  <a:lnTo>
                    <a:pt x="2671013" y="159258"/>
                  </a:lnTo>
                  <a:lnTo>
                    <a:pt x="2647975" y="196862"/>
                  </a:lnTo>
                  <a:lnTo>
                    <a:pt x="2629458" y="237236"/>
                  </a:lnTo>
                  <a:lnTo>
                    <a:pt x="2615793" y="280035"/>
                  </a:lnTo>
                  <a:lnTo>
                    <a:pt x="2607348" y="324904"/>
                  </a:lnTo>
                  <a:lnTo>
                    <a:pt x="2604452" y="371513"/>
                  </a:lnTo>
                  <a:lnTo>
                    <a:pt x="2607348" y="418109"/>
                  </a:lnTo>
                  <a:lnTo>
                    <a:pt x="2615793" y="462991"/>
                  </a:lnTo>
                  <a:lnTo>
                    <a:pt x="2629458" y="505777"/>
                  </a:lnTo>
                  <a:lnTo>
                    <a:pt x="2647975" y="546163"/>
                  </a:lnTo>
                  <a:lnTo>
                    <a:pt x="2671013" y="583755"/>
                  </a:lnTo>
                  <a:lnTo>
                    <a:pt x="2698216" y="618248"/>
                  </a:lnTo>
                  <a:lnTo>
                    <a:pt x="2729230" y="649262"/>
                  </a:lnTo>
                  <a:lnTo>
                    <a:pt x="2763710" y="676452"/>
                  </a:lnTo>
                  <a:lnTo>
                    <a:pt x="2801315" y="699490"/>
                  </a:lnTo>
                  <a:lnTo>
                    <a:pt x="2841688" y="718007"/>
                  </a:lnTo>
                  <a:lnTo>
                    <a:pt x="2884487" y="731672"/>
                  </a:lnTo>
                  <a:lnTo>
                    <a:pt x="2929356" y="740117"/>
                  </a:lnTo>
                  <a:lnTo>
                    <a:pt x="2975965" y="743013"/>
                  </a:lnTo>
                  <a:lnTo>
                    <a:pt x="3022562" y="740117"/>
                  </a:lnTo>
                  <a:lnTo>
                    <a:pt x="3067431" y="731672"/>
                  </a:lnTo>
                  <a:lnTo>
                    <a:pt x="3110230" y="718007"/>
                  </a:lnTo>
                  <a:lnTo>
                    <a:pt x="3150603" y="699490"/>
                  </a:lnTo>
                  <a:lnTo>
                    <a:pt x="3188208" y="676452"/>
                  </a:lnTo>
                  <a:lnTo>
                    <a:pt x="3222688" y="649262"/>
                  </a:lnTo>
                  <a:lnTo>
                    <a:pt x="3253702" y="618248"/>
                  </a:lnTo>
                  <a:lnTo>
                    <a:pt x="3280892" y="583755"/>
                  </a:lnTo>
                  <a:lnTo>
                    <a:pt x="3303930" y="546163"/>
                  </a:lnTo>
                  <a:lnTo>
                    <a:pt x="3322447" y="505777"/>
                  </a:lnTo>
                  <a:lnTo>
                    <a:pt x="3336112" y="462991"/>
                  </a:lnTo>
                  <a:lnTo>
                    <a:pt x="3344557" y="418109"/>
                  </a:lnTo>
                  <a:lnTo>
                    <a:pt x="3347453" y="371513"/>
                  </a:lnTo>
                  <a:close/>
                </a:path>
              </a:pathLst>
            </a:custGeom>
            <a:solidFill>
              <a:srgbClr val="B3B3B3"/>
            </a:solidFill>
          </p:spPr>
          <p:txBody>
            <a:bodyPr wrap="square" lIns="0" tIns="0" rIns="0" bIns="0" rtlCol="0"/>
            <a:lstStyle/>
            <a:p>
              <a:endParaRPr/>
            </a:p>
          </p:txBody>
        </p:sp>
        <p:sp>
          <p:nvSpPr>
            <p:cNvPr id="9" name="object 9"/>
            <p:cNvSpPr/>
            <p:nvPr/>
          </p:nvSpPr>
          <p:spPr>
            <a:xfrm>
              <a:off x="16581480" y="4867235"/>
              <a:ext cx="496570" cy="535940"/>
            </a:xfrm>
            <a:custGeom>
              <a:avLst/>
              <a:gdLst/>
              <a:ahLst/>
              <a:cxnLst/>
              <a:rect l="l" t="t" r="r" b="b"/>
              <a:pathLst>
                <a:path w="496569" h="535939">
                  <a:moveTo>
                    <a:pt x="322091" y="0"/>
                  </a:moveTo>
                  <a:lnTo>
                    <a:pt x="272219" y="34992"/>
                  </a:lnTo>
                  <a:lnTo>
                    <a:pt x="249144" y="79250"/>
                  </a:lnTo>
                  <a:lnTo>
                    <a:pt x="265157" y="122772"/>
                  </a:lnTo>
                  <a:lnTo>
                    <a:pt x="294013" y="155941"/>
                  </a:lnTo>
                  <a:lnTo>
                    <a:pt x="309464" y="169135"/>
                  </a:lnTo>
                  <a:lnTo>
                    <a:pt x="125082" y="164172"/>
                  </a:lnTo>
                  <a:lnTo>
                    <a:pt x="31549" y="180830"/>
                  </a:lnTo>
                  <a:lnTo>
                    <a:pt x="0" y="235589"/>
                  </a:lnTo>
                  <a:lnTo>
                    <a:pt x="1567" y="344931"/>
                  </a:lnTo>
                  <a:lnTo>
                    <a:pt x="8476" y="389574"/>
                  </a:lnTo>
                  <a:lnTo>
                    <a:pt x="22860" y="427538"/>
                  </a:lnTo>
                  <a:lnTo>
                    <a:pt x="70596" y="484818"/>
                  </a:lnTo>
                  <a:lnTo>
                    <a:pt x="137848" y="519555"/>
                  </a:lnTo>
                  <a:lnTo>
                    <a:pt x="176628" y="529340"/>
                  </a:lnTo>
                  <a:lnTo>
                    <a:pt x="217690" y="534533"/>
                  </a:lnTo>
                  <a:lnTo>
                    <a:pt x="260168" y="535482"/>
                  </a:lnTo>
                  <a:lnTo>
                    <a:pt x="303197" y="532535"/>
                  </a:lnTo>
                  <a:lnTo>
                    <a:pt x="345910" y="526039"/>
                  </a:lnTo>
                  <a:lnTo>
                    <a:pt x="387443" y="516344"/>
                  </a:lnTo>
                  <a:lnTo>
                    <a:pt x="426928" y="503795"/>
                  </a:lnTo>
                  <a:lnTo>
                    <a:pt x="463501" y="488743"/>
                  </a:lnTo>
                  <a:lnTo>
                    <a:pt x="496296" y="471534"/>
                  </a:lnTo>
                  <a:lnTo>
                    <a:pt x="496296" y="187585"/>
                  </a:lnTo>
                  <a:lnTo>
                    <a:pt x="413122" y="61990"/>
                  </a:lnTo>
                  <a:lnTo>
                    <a:pt x="362056" y="4230"/>
                  </a:lnTo>
                  <a:lnTo>
                    <a:pt x="322091" y="0"/>
                  </a:lnTo>
                  <a:close/>
                </a:path>
              </a:pathLst>
            </a:custGeom>
            <a:solidFill>
              <a:srgbClr val="FFD9AD"/>
            </a:solidFill>
          </p:spPr>
          <p:txBody>
            <a:bodyPr wrap="square" lIns="0" tIns="0" rIns="0" bIns="0" rtlCol="0"/>
            <a:lstStyle/>
            <a:p>
              <a:endParaRPr/>
            </a:p>
          </p:txBody>
        </p:sp>
        <p:sp>
          <p:nvSpPr>
            <p:cNvPr id="10" name="object 10"/>
            <p:cNvSpPr/>
            <p:nvPr/>
          </p:nvSpPr>
          <p:spPr>
            <a:xfrm>
              <a:off x="17056126" y="4510931"/>
              <a:ext cx="1815464" cy="1797685"/>
            </a:xfrm>
            <a:custGeom>
              <a:avLst/>
              <a:gdLst/>
              <a:ahLst/>
              <a:cxnLst/>
              <a:rect l="l" t="t" r="r" b="b"/>
              <a:pathLst>
                <a:path w="1815465" h="1797685">
                  <a:moveTo>
                    <a:pt x="1814982" y="921245"/>
                  </a:moveTo>
                  <a:lnTo>
                    <a:pt x="1814677" y="845705"/>
                  </a:lnTo>
                  <a:lnTo>
                    <a:pt x="1813293" y="773722"/>
                  </a:lnTo>
                  <a:lnTo>
                    <a:pt x="1810842" y="705307"/>
                  </a:lnTo>
                  <a:lnTo>
                    <a:pt x="1807362" y="640435"/>
                  </a:lnTo>
                  <a:lnTo>
                    <a:pt x="1802841" y="579107"/>
                  </a:lnTo>
                  <a:lnTo>
                    <a:pt x="1797316" y="521284"/>
                  </a:lnTo>
                  <a:lnTo>
                    <a:pt x="1790788" y="466979"/>
                  </a:lnTo>
                  <a:lnTo>
                    <a:pt x="1783295" y="416179"/>
                  </a:lnTo>
                  <a:lnTo>
                    <a:pt x="1774837" y="368858"/>
                  </a:lnTo>
                  <a:lnTo>
                    <a:pt x="1765439" y="325018"/>
                  </a:lnTo>
                  <a:lnTo>
                    <a:pt x="1755101" y="284632"/>
                  </a:lnTo>
                  <a:lnTo>
                    <a:pt x="1743862" y="247713"/>
                  </a:lnTo>
                  <a:lnTo>
                    <a:pt x="1718716" y="184175"/>
                  </a:lnTo>
                  <a:lnTo>
                    <a:pt x="1690116" y="134302"/>
                  </a:lnTo>
                  <a:lnTo>
                    <a:pt x="1650136" y="90208"/>
                  </a:lnTo>
                  <a:lnTo>
                    <a:pt x="1593062" y="52412"/>
                  </a:lnTo>
                  <a:lnTo>
                    <a:pt x="1514563" y="24892"/>
                  </a:lnTo>
                  <a:lnTo>
                    <a:pt x="1467904" y="13843"/>
                  </a:lnTo>
                  <a:lnTo>
                    <a:pt x="1421269" y="6045"/>
                  </a:lnTo>
                  <a:lnTo>
                    <a:pt x="1374648" y="1447"/>
                  </a:lnTo>
                  <a:lnTo>
                    <a:pt x="1328051" y="0"/>
                  </a:lnTo>
                  <a:lnTo>
                    <a:pt x="1281468" y="1663"/>
                  </a:lnTo>
                  <a:lnTo>
                    <a:pt x="1234909" y="6388"/>
                  </a:lnTo>
                  <a:lnTo>
                    <a:pt x="1188377" y="14147"/>
                  </a:lnTo>
                  <a:lnTo>
                    <a:pt x="1141869" y="24892"/>
                  </a:lnTo>
                  <a:lnTo>
                    <a:pt x="1095400" y="38569"/>
                  </a:lnTo>
                  <a:lnTo>
                    <a:pt x="1048943" y="55143"/>
                  </a:lnTo>
                  <a:lnTo>
                    <a:pt x="1010793" y="76009"/>
                  </a:lnTo>
                  <a:lnTo>
                    <a:pt x="980528" y="100368"/>
                  </a:lnTo>
                  <a:lnTo>
                    <a:pt x="980287" y="100495"/>
                  </a:lnTo>
                  <a:lnTo>
                    <a:pt x="954849" y="120586"/>
                  </a:lnTo>
                  <a:lnTo>
                    <a:pt x="906056" y="165328"/>
                  </a:lnTo>
                  <a:lnTo>
                    <a:pt x="861796" y="207086"/>
                  </a:lnTo>
                  <a:lnTo>
                    <a:pt x="783844" y="281978"/>
                  </a:lnTo>
                  <a:lnTo>
                    <a:pt x="748626" y="315214"/>
                  </a:lnTo>
                  <a:lnTo>
                    <a:pt x="714908" y="345757"/>
                  </a:lnTo>
                  <a:lnTo>
                    <a:pt x="681913" y="373634"/>
                  </a:lnTo>
                  <a:lnTo>
                    <a:pt x="648893" y="398932"/>
                  </a:lnTo>
                  <a:lnTo>
                    <a:pt x="615099" y="421703"/>
                  </a:lnTo>
                  <a:lnTo>
                    <a:pt x="579742" y="442023"/>
                  </a:lnTo>
                  <a:lnTo>
                    <a:pt x="542074" y="459943"/>
                  </a:lnTo>
                  <a:lnTo>
                    <a:pt x="501345" y="475538"/>
                  </a:lnTo>
                  <a:lnTo>
                    <a:pt x="355028" y="504888"/>
                  </a:lnTo>
                  <a:lnTo>
                    <a:pt x="198958" y="513080"/>
                  </a:lnTo>
                  <a:lnTo>
                    <a:pt x="74777" y="510425"/>
                  </a:lnTo>
                  <a:lnTo>
                    <a:pt x="24130" y="507250"/>
                  </a:lnTo>
                  <a:lnTo>
                    <a:pt x="0" y="863066"/>
                  </a:lnTo>
                  <a:lnTo>
                    <a:pt x="195275" y="881646"/>
                  </a:lnTo>
                  <a:lnTo>
                    <a:pt x="315442" y="886815"/>
                  </a:lnTo>
                  <a:lnTo>
                    <a:pt x="410044" y="877646"/>
                  </a:lnTo>
                  <a:lnTo>
                    <a:pt x="528650" y="853198"/>
                  </a:lnTo>
                  <a:lnTo>
                    <a:pt x="595757" y="836815"/>
                  </a:lnTo>
                  <a:lnTo>
                    <a:pt x="655929" y="818819"/>
                  </a:lnTo>
                  <a:lnTo>
                    <a:pt x="709510" y="799363"/>
                  </a:lnTo>
                  <a:lnTo>
                    <a:pt x="756793" y="778598"/>
                  </a:lnTo>
                  <a:lnTo>
                    <a:pt x="798093" y="756653"/>
                  </a:lnTo>
                  <a:lnTo>
                    <a:pt x="816305" y="744905"/>
                  </a:lnTo>
                  <a:lnTo>
                    <a:pt x="815848" y="768464"/>
                  </a:lnTo>
                  <a:lnTo>
                    <a:pt x="815098" y="832510"/>
                  </a:lnTo>
                  <a:lnTo>
                    <a:pt x="814705" y="898677"/>
                  </a:lnTo>
                  <a:lnTo>
                    <a:pt x="814997" y="965136"/>
                  </a:lnTo>
                  <a:lnTo>
                    <a:pt x="816432" y="1030033"/>
                  </a:lnTo>
                  <a:lnTo>
                    <a:pt x="818997" y="1093165"/>
                  </a:lnTo>
                  <a:lnTo>
                    <a:pt x="822718" y="1154379"/>
                  </a:lnTo>
                  <a:lnTo>
                    <a:pt x="827582" y="1213497"/>
                  </a:lnTo>
                  <a:lnTo>
                    <a:pt x="833615" y="1270330"/>
                  </a:lnTo>
                  <a:lnTo>
                    <a:pt x="840816" y="1324724"/>
                  </a:lnTo>
                  <a:lnTo>
                    <a:pt x="849210" y="1376502"/>
                  </a:lnTo>
                  <a:lnTo>
                    <a:pt x="858774" y="1425473"/>
                  </a:lnTo>
                  <a:lnTo>
                    <a:pt x="869543" y="1471485"/>
                  </a:lnTo>
                  <a:lnTo>
                    <a:pt x="881519" y="1514348"/>
                  </a:lnTo>
                  <a:lnTo>
                    <a:pt x="894702" y="1553883"/>
                  </a:lnTo>
                  <a:lnTo>
                    <a:pt x="909104" y="1589925"/>
                  </a:lnTo>
                  <a:lnTo>
                    <a:pt x="941603" y="1650847"/>
                  </a:lnTo>
                  <a:lnTo>
                    <a:pt x="966889" y="1683258"/>
                  </a:lnTo>
                  <a:lnTo>
                    <a:pt x="996848" y="1711096"/>
                  </a:lnTo>
                  <a:lnTo>
                    <a:pt x="1030820" y="1733854"/>
                  </a:lnTo>
                  <a:lnTo>
                    <a:pt x="1068171" y="1751012"/>
                  </a:lnTo>
                  <a:lnTo>
                    <a:pt x="1118666" y="1767725"/>
                  </a:lnTo>
                  <a:lnTo>
                    <a:pt x="1168514" y="1780730"/>
                  </a:lnTo>
                  <a:lnTo>
                    <a:pt x="1217866" y="1790001"/>
                  </a:lnTo>
                  <a:lnTo>
                    <a:pt x="1266901" y="1795551"/>
                  </a:lnTo>
                  <a:lnTo>
                    <a:pt x="1315808" y="1797367"/>
                  </a:lnTo>
                  <a:lnTo>
                    <a:pt x="1364754" y="1795462"/>
                  </a:lnTo>
                  <a:lnTo>
                    <a:pt x="1413916" y="1789823"/>
                  </a:lnTo>
                  <a:lnTo>
                    <a:pt x="1463471" y="1780438"/>
                  </a:lnTo>
                  <a:lnTo>
                    <a:pt x="1513573" y="1767332"/>
                  </a:lnTo>
                  <a:lnTo>
                    <a:pt x="1564424" y="1750491"/>
                  </a:lnTo>
                  <a:lnTo>
                    <a:pt x="1624050" y="1720138"/>
                  </a:lnTo>
                  <a:lnTo>
                    <a:pt x="1674164" y="1675930"/>
                  </a:lnTo>
                  <a:lnTo>
                    <a:pt x="1705902" y="1631975"/>
                  </a:lnTo>
                  <a:lnTo>
                    <a:pt x="1733804" y="1576285"/>
                  </a:lnTo>
                  <a:lnTo>
                    <a:pt x="1757768" y="1507540"/>
                  </a:lnTo>
                  <a:lnTo>
                    <a:pt x="1768246" y="1467853"/>
                  </a:lnTo>
                  <a:lnTo>
                    <a:pt x="1777695" y="1424406"/>
                  </a:lnTo>
                  <a:lnTo>
                    <a:pt x="1786115" y="1377022"/>
                  </a:lnTo>
                  <a:lnTo>
                    <a:pt x="1793481" y="1325537"/>
                  </a:lnTo>
                  <a:lnTo>
                    <a:pt x="1799793" y="1269784"/>
                  </a:lnTo>
                  <a:lnTo>
                    <a:pt x="1805025" y="1209611"/>
                  </a:lnTo>
                  <a:lnTo>
                    <a:pt x="1809178" y="1144828"/>
                  </a:lnTo>
                  <a:lnTo>
                    <a:pt x="1812226" y="1075283"/>
                  </a:lnTo>
                  <a:lnTo>
                    <a:pt x="1814169" y="1000810"/>
                  </a:lnTo>
                  <a:lnTo>
                    <a:pt x="1814982" y="921245"/>
                  </a:lnTo>
                  <a:close/>
                </a:path>
              </a:pathLst>
            </a:custGeom>
            <a:solidFill>
              <a:srgbClr val="569996"/>
            </a:solidFill>
          </p:spPr>
          <p:txBody>
            <a:bodyPr wrap="square" lIns="0" tIns="0" rIns="0" bIns="0" rtlCol="0"/>
            <a:lstStyle/>
            <a:p>
              <a:endParaRPr/>
            </a:p>
          </p:txBody>
        </p:sp>
        <p:sp>
          <p:nvSpPr>
            <p:cNvPr id="11" name="object 11"/>
            <p:cNvSpPr/>
            <p:nvPr/>
          </p:nvSpPr>
          <p:spPr>
            <a:xfrm>
              <a:off x="18633891" y="5443094"/>
              <a:ext cx="455295" cy="510540"/>
            </a:xfrm>
            <a:custGeom>
              <a:avLst/>
              <a:gdLst/>
              <a:ahLst/>
              <a:cxnLst/>
              <a:rect l="l" t="t" r="r" b="b"/>
              <a:pathLst>
                <a:path w="455294" h="510539">
                  <a:moveTo>
                    <a:pt x="87753" y="0"/>
                  </a:moveTo>
                  <a:lnTo>
                    <a:pt x="23038" y="2087"/>
                  </a:lnTo>
                  <a:lnTo>
                    <a:pt x="499" y="29993"/>
                  </a:lnTo>
                  <a:lnTo>
                    <a:pt x="0" y="90640"/>
                  </a:lnTo>
                  <a:lnTo>
                    <a:pt x="18995" y="139928"/>
                  </a:lnTo>
                  <a:lnTo>
                    <a:pt x="56669" y="162685"/>
                  </a:lnTo>
                  <a:lnTo>
                    <a:pt x="93553" y="168967"/>
                  </a:lnTo>
                  <a:lnTo>
                    <a:pt x="110174" y="168826"/>
                  </a:lnTo>
                  <a:lnTo>
                    <a:pt x="26881" y="285614"/>
                  </a:lnTo>
                  <a:lnTo>
                    <a:pt x="301" y="355982"/>
                  </a:lnTo>
                  <a:lnTo>
                    <a:pt x="31500" y="408222"/>
                  </a:lnTo>
                  <a:lnTo>
                    <a:pt x="121546" y="470629"/>
                  </a:lnTo>
                  <a:lnTo>
                    <a:pt x="166748" y="494698"/>
                  </a:lnTo>
                  <a:lnTo>
                    <a:pt x="208770" y="507537"/>
                  </a:lnTo>
                  <a:lnTo>
                    <a:pt x="247589" y="510193"/>
                  </a:lnTo>
                  <a:lnTo>
                    <a:pt x="283184" y="503719"/>
                  </a:lnTo>
                  <a:lnTo>
                    <a:pt x="344617" y="467577"/>
                  </a:lnTo>
                  <a:lnTo>
                    <a:pt x="392896" y="407510"/>
                  </a:lnTo>
                  <a:lnTo>
                    <a:pt x="412048" y="371129"/>
                  </a:lnTo>
                  <a:lnTo>
                    <a:pt x="427847" y="331918"/>
                  </a:lnTo>
                  <a:lnTo>
                    <a:pt x="440271" y="290926"/>
                  </a:lnTo>
                  <a:lnTo>
                    <a:pt x="449298" y="249203"/>
                  </a:lnTo>
                  <a:lnTo>
                    <a:pt x="454907" y="207799"/>
                  </a:lnTo>
                  <a:lnTo>
                    <a:pt x="214778" y="16810"/>
                  </a:lnTo>
                  <a:lnTo>
                    <a:pt x="87753" y="0"/>
                  </a:lnTo>
                  <a:close/>
                </a:path>
              </a:pathLst>
            </a:custGeom>
            <a:solidFill>
              <a:srgbClr val="FFD9AD"/>
            </a:solidFill>
          </p:spPr>
          <p:txBody>
            <a:bodyPr wrap="square" lIns="0" tIns="0" rIns="0" bIns="0" rtlCol="0"/>
            <a:lstStyle/>
            <a:p>
              <a:endParaRPr/>
            </a:p>
          </p:txBody>
        </p:sp>
        <p:sp>
          <p:nvSpPr>
            <p:cNvPr id="12" name="object 12"/>
            <p:cNvSpPr/>
            <p:nvPr/>
          </p:nvSpPr>
          <p:spPr>
            <a:xfrm>
              <a:off x="18546192" y="4532300"/>
              <a:ext cx="863600" cy="1156335"/>
            </a:xfrm>
            <a:custGeom>
              <a:avLst/>
              <a:gdLst/>
              <a:ahLst/>
              <a:cxnLst/>
              <a:rect l="l" t="t" r="r" b="b"/>
              <a:pathLst>
                <a:path w="863600" h="1156335">
                  <a:moveTo>
                    <a:pt x="171432" y="0"/>
                  </a:moveTo>
                  <a:lnTo>
                    <a:pt x="107065" y="9305"/>
                  </a:lnTo>
                  <a:lnTo>
                    <a:pt x="55356" y="31483"/>
                  </a:lnTo>
                  <a:lnTo>
                    <a:pt x="19130" y="64500"/>
                  </a:lnTo>
                  <a:lnTo>
                    <a:pt x="1211" y="106324"/>
                  </a:lnTo>
                  <a:lnTo>
                    <a:pt x="0" y="129902"/>
                  </a:lnTo>
                  <a:lnTo>
                    <a:pt x="4424" y="154919"/>
                  </a:lnTo>
                  <a:lnTo>
                    <a:pt x="31592" y="208252"/>
                  </a:lnTo>
                  <a:lnTo>
                    <a:pt x="85540" y="264289"/>
                  </a:lnTo>
                  <a:lnTo>
                    <a:pt x="121975" y="293642"/>
                  </a:lnTo>
                  <a:lnTo>
                    <a:pt x="159383" y="322546"/>
                  </a:lnTo>
                  <a:lnTo>
                    <a:pt x="197250" y="351411"/>
                  </a:lnTo>
                  <a:lnTo>
                    <a:pt x="235060" y="380644"/>
                  </a:lnTo>
                  <a:lnTo>
                    <a:pt x="272298" y="410655"/>
                  </a:lnTo>
                  <a:lnTo>
                    <a:pt x="308449" y="441851"/>
                  </a:lnTo>
                  <a:lnTo>
                    <a:pt x="342997" y="474642"/>
                  </a:lnTo>
                  <a:lnTo>
                    <a:pt x="375428" y="509436"/>
                  </a:lnTo>
                  <a:lnTo>
                    <a:pt x="405226" y="546641"/>
                  </a:lnTo>
                  <a:lnTo>
                    <a:pt x="431875" y="586667"/>
                  </a:lnTo>
                  <a:lnTo>
                    <a:pt x="456613" y="637051"/>
                  </a:lnTo>
                  <a:lnTo>
                    <a:pt x="455573" y="658913"/>
                  </a:lnTo>
                  <a:lnTo>
                    <a:pt x="427064" y="719152"/>
                  </a:lnTo>
                  <a:lnTo>
                    <a:pt x="384265" y="779550"/>
                  </a:lnTo>
                  <a:lnTo>
                    <a:pt x="340037" y="838581"/>
                  </a:lnTo>
                  <a:lnTo>
                    <a:pt x="293437" y="897741"/>
                  </a:lnTo>
                  <a:lnTo>
                    <a:pt x="269158" y="926478"/>
                  </a:lnTo>
                  <a:lnTo>
                    <a:pt x="542333" y="1155738"/>
                  </a:lnTo>
                  <a:lnTo>
                    <a:pt x="605651" y="1095880"/>
                  </a:lnTo>
                  <a:lnTo>
                    <a:pt x="656200" y="1040553"/>
                  </a:lnTo>
                  <a:lnTo>
                    <a:pt x="700247" y="990918"/>
                  </a:lnTo>
                  <a:lnTo>
                    <a:pt x="754352" y="924178"/>
                  </a:lnTo>
                  <a:lnTo>
                    <a:pt x="783976" y="882149"/>
                  </a:lnTo>
                  <a:lnTo>
                    <a:pt x="810904" y="838002"/>
                  </a:lnTo>
                  <a:lnTo>
                    <a:pt x="833703" y="791881"/>
                  </a:lnTo>
                  <a:lnTo>
                    <a:pt x="850937" y="743931"/>
                  </a:lnTo>
                  <a:lnTo>
                    <a:pt x="861171" y="694297"/>
                  </a:lnTo>
                  <a:lnTo>
                    <a:pt x="863171" y="661353"/>
                  </a:lnTo>
                  <a:lnTo>
                    <a:pt x="862667" y="644845"/>
                  </a:lnTo>
                  <a:lnTo>
                    <a:pt x="852843" y="583889"/>
                  </a:lnTo>
                  <a:lnTo>
                    <a:pt x="838561" y="539686"/>
                  </a:lnTo>
                  <a:lnTo>
                    <a:pt x="819092" y="495942"/>
                  </a:lnTo>
                  <a:lnTo>
                    <a:pt x="795164" y="452877"/>
                  </a:lnTo>
                  <a:lnTo>
                    <a:pt x="767502" y="410712"/>
                  </a:lnTo>
                  <a:lnTo>
                    <a:pt x="736834" y="369666"/>
                  </a:lnTo>
                  <a:lnTo>
                    <a:pt x="703886" y="329960"/>
                  </a:lnTo>
                  <a:lnTo>
                    <a:pt x="669384" y="291814"/>
                  </a:lnTo>
                  <a:lnTo>
                    <a:pt x="634056" y="255448"/>
                  </a:lnTo>
                  <a:lnTo>
                    <a:pt x="598627" y="221082"/>
                  </a:lnTo>
                  <a:lnTo>
                    <a:pt x="563824" y="188937"/>
                  </a:lnTo>
                  <a:lnTo>
                    <a:pt x="530375" y="159232"/>
                  </a:lnTo>
                  <a:lnTo>
                    <a:pt x="499004" y="132188"/>
                  </a:lnTo>
                  <a:lnTo>
                    <a:pt x="455631" y="98172"/>
                  </a:lnTo>
                  <a:lnTo>
                    <a:pt x="412245" y="69662"/>
                  </a:lnTo>
                  <a:lnTo>
                    <a:pt x="369199" y="46404"/>
                  </a:lnTo>
                  <a:lnTo>
                    <a:pt x="326847" y="28144"/>
                  </a:lnTo>
                  <a:lnTo>
                    <a:pt x="285541" y="14628"/>
                  </a:lnTo>
                  <a:lnTo>
                    <a:pt x="245634" y="5602"/>
                  </a:lnTo>
                  <a:lnTo>
                    <a:pt x="207481" y="810"/>
                  </a:lnTo>
                  <a:lnTo>
                    <a:pt x="171432" y="0"/>
                  </a:lnTo>
                  <a:close/>
                </a:path>
              </a:pathLst>
            </a:custGeom>
            <a:solidFill>
              <a:srgbClr val="569996"/>
            </a:solidFill>
          </p:spPr>
          <p:txBody>
            <a:bodyPr wrap="square" lIns="0" tIns="0" rIns="0" bIns="0" rtlCol="0"/>
            <a:lstStyle/>
            <a:p>
              <a:endParaRPr/>
            </a:p>
          </p:txBody>
        </p:sp>
        <p:sp>
          <p:nvSpPr>
            <p:cNvPr id="13" name="object 13"/>
            <p:cNvSpPr/>
            <p:nvPr/>
          </p:nvSpPr>
          <p:spPr>
            <a:xfrm>
              <a:off x="18145133" y="4467877"/>
              <a:ext cx="488950" cy="303530"/>
            </a:xfrm>
            <a:custGeom>
              <a:avLst/>
              <a:gdLst/>
              <a:ahLst/>
              <a:cxnLst/>
              <a:rect l="l" t="t" r="r" b="b"/>
              <a:pathLst>
                <a:path w="488950" h="303529">
                  <a:moveTo>
                    <a:pt x="220045" y="0"/>
                  </a:moveTo>
                  <a:lnTo>
                    <a:pt x="0" y="21831"/>
                  </a:lnTo>
                  <a:lnTo>
                    <a:pt x="81473" y="279384"/>
                  </a:lnTo>
                  <a:lnTo>
                    <a:pt x="367402" y="303393"/>
                  </a:lnTo>
                  <a:lnTo>
                    <a:pt x="488676" y="21831"/>
                  </a:lnTo>
                  <a:lnTo>
                    <a:pt x="220045" y="0"/>
                  </a:lnTo>
                  <a:close/>
                </a:path>
              </a:pathLst>
            </a:custGeom>
            <a:solidFill>
              <a:srgbClr val="EAC9A9"/>
            </a:solidFill>
          </p:spPr>
          <p:txBody>
            <a:bodyPr wrap="square" lIns="0" tIns="0" rIns="0" bIns="0" rtlCol="0"/>
            <a:lstStyle/>
            <a:p>
              <a:endParaRPr/>
            </a:p>
          </p:txBody>
        </p:sp>
        <p:sp>
          <p:nvSpPr>
            <p:cNvPr id="14" name="object 14"/>
            <p:cNvSpPr/>
            <p:nvPr/>
          </p:nvSpPr>
          <p:spPr>
            <a:xfrm>
              <a:off x="18145136" y="4510918"/>
              <a:ext cx="488950" cy="875665"/>
            </a:xfrm>
            <a:custGeom>
              <a:avLst/>
              <a:gdLst/>
              <a:ahLst/>
              <a:cxnLst/>
              <a:rect l="l" t="t" r="r" b="b"/>
              <a:pathLst>
                <a:path w="488950" h="875664">
                  <a:moveTo>
                    <a:pt x="488665" y="0"/>
                  </a:moveTo>
                  <a:lnTo>
                    <a:pt x="192789" y="217794"/>
                  </a:lnTo>
                  <a:lnTo>
                    <a:pt x="0" y="21224"/>
                  </a:lnTo>
                  <a:lnTo>
                    <a:pt x="17177" y="374745"/>
                  </a:lnTo>
                  <a:lnTo>
                    <a:pt x="43145" y="581555"/>
                  </a:lnTo>
                  <a:lnTo>
                    <a:pt x="96119" y="721727"/>
                  </a:lnTo>
                  <a:lnTo>
                    <a:pt x="194318" y="875334"/>
                  </a:lnTo>
                  <a:lnTo>
                    <a:pt x="299905" y="517494"/>
                  </a:lnTo>
                  <a:lnTo>
                    <a:pt x="365762" y="307033"/>
                  </a:lnTo>
                  <a:lnTo>
                    <a:pt x="419484" y="161889"/>
                  </a:lnTo>
                  <a:lnTo>
                    <a:pt x="488665" y="0"/>
                  </a:lnTo>
                  <a:close/>
                </a:path>
              </a:pathLst>
            </a:custGeom>
            <a:solidFill>
              <a:srgbClr val="F2F2F2"/>
            </a:solidFill>
          </p:spPr>
          <p:txBody>
            <a:bodyPr wrap="square" lIns="0" tIns="0" rIns="0" bIns="0" rtlCol="0"/>
            <a:lstStyle/>
            <a:p>
              <a:endParaRPr/>
            </a:p>
          </p:txBody>
        </p:sp>
        <p:sp>
          <p:nvSpPr>
            <p:cNvPr id="15" name="object 15"/>
            <p:cNvSpPr/>
            <p:nvPr/>
          </p:nvSpPr>
          <p:spPr>
            <a:xfrm>
              <a:off x="17464456" y="3798029"/>
              <a:ext cx="1824989" cy="500380"/>
            </a:xfrm>
            <a:custGeom>
              <a:avLst/>
              <a:gdLst/>
              <a:ahLst/>
              <a:cxnLst/>
              <a:rect l="l" t="t" r="r" b="b"/>
              <a:pathLst>
                <a:path w="1824990" h="500379">
                  <a:moveTo>
                    <a:pt x="455536" y="225552"/>
                  </a:moveTo>
                  <a:lnTo>
                    <a:pt x="448056" y="175691"/>
                  </a:lnTo>
                  <a:lnTo>
                    <a:pt x="429869" y="133362"/>
                  </a:lnTo>
                  <a:lnTo>
                    <a:pt x="402183" y="97713"/>
                  </a:lnTo>
                  <a:lnTo>
                    <a:pt x="366191" y="67894"/>
                  </a:lnTo>
                  <a:lnTo>
                    <a:pt x="323113" y="43078"/>
                  </a:lnTo>
                  <a:lnTo>
                    <a:pt x="274154" y="22415"/>
                  </a:lnTo>
                  <a:lnTo>
                    <a:pt x="220510" y="5054"/>
                  </a:lnTo>
                  <a:lnTo>
                    <a:pt x="176136" y="0"/>
                  </a:lnTo>
                  <a:lnTo>
                    <a:pt x="134467" y="9410"/>
                  </a:lnTo>
                  <a:lnTo>
                    <a:pt x="96532" y="30962"/>
                  </a:lnTo>
                  <a:lnTo>
                    <a:pt x="63398" y="62344"/>
                  </a:lnTo>
                  <a:lnTo>
                    <a:pt x="36118" y="101269"/>
                  </a:lnTo>
                  <a:lnTo>
                    <a:pt x="15760" y="145402"/>
                  </a:lnTo>
                  <a:lnTo>
                    <a:pt x="3365" y="192443"/>
                  </a:lnTo>
                  <a:lnTo>
                    <a:pt x="0" y="240093"/>
                  </a:lnTo>
                  <a:lnTo>
                    <a:pt x="6096" y="285838"/>
                  </a:lnTo>
                  <a:lnTo>
                    <a:pt x="20726" y="328168"/>
                  </a:lnTo>
                  <a:lnTo>
                    <a:pt x="42964" y="366191"/>
                  </a:lnTo>
                  <a:lnTo>
                    <a:pt x="71856" y="399008"/>
                  </a:lnTo>
                  <a:lnTo>
                    <a:pt x="106451" y="425754"/>
                  </a:lnTo>
                  <a:lnTo>
                    <a:pt x="145808" y="445516"/>
                  </a:lnTo>
                  <a:lnTo>
                    <a:pt x="188976" y="457428"/>
                  </a:lnTo>
                  <a:lnTo>
                    <a:pt x="235026" y="460590"/>
                  </a:lnTo>
                  <a:lnTo>
                    <a:pt x="280784" y="454494"/>
                  </a:lnTo>
                  <a:lnTo>
                    <a:pt x="323113" y="439864"/>
                  </a:lnTo>
                  <a:lnTo>
                    <a:pt x="361137" y="417626"/>
                  </a:lnTo>
                  <a:lnTo>
                    <a:pt x="393966" y="388734"/>
                  </a:lnTo>
                  <a:lnTo>
                    <a:pt x="420700" y="354139"/>
                  </a:lnTo>
                  <a:lnTo>
                    <a:pt x="440461" y="314782"/>
                  </a:lnTo>
                  <a:lnTo>
                    <a:pt x="452374" y="271602"/>
                  </a:lnTo>
                  <a:lnTo>
                    <a:pt x="455536" y="225552"/>
                  </a:lnTo>
                  <a:close/>
                </a:path>
                <a:path w="1824990" h="500379">
                  <a:moveTo>
                    <a:pt x="1824774" y="264795"/>
                  </a:moveTo>
                  <a:lnTo>
                    <a:pt x="1819414" y="222364"/>
                  </a:lnTo>
                  <a:lnTo>
                    <a:pt x="1806651" y="180149"/>
                  </a:lnTo>
                  <a:lnTo>
                    <a:pt x="1787436" y="139979"/>
                  </a:lnTo>
                  <a:lnTo>
                    <a:pt x="1762721" y="103695"/>
                  </a:lnTo>
                  <a:lnTo>
                    <a:pt x="1733448" y="73101"/>
                  </a:lnTo>
                  <a:lnTo>
                    <a:pt x="1700555" y="50025"/>
                  </a:lnTo>
                  <a:lnTo>
                    <a:pt x="1627759" y="33794"/>
                  </a:lnTo>
                  <a:lnTo>
                    <a:pt x="1589747" y="44284"/>
                  </a:lnTo>
                  <a:lnTo>
                    <a:pt x="1534871" y="70332"/>
                  </a:lnTo>
                  <a:lnTo>
                    <a:pt x="1486369" y="96139"/>
                  </a:lnTo>
                  <a:lnTo>
                    <a:pt x="1445094" y="123355"/>
                  </a:lnTo>
                  <a:lnTo>
                    <a:pt x="1411897" y="153631"/>
                  </a:lnTo>
                  <a:lnTo>
                    <a:pt x="1387614" y="188620"/>
                  </a:lnTo>
                  <a:lnTo>
                    <a:pt x="1373111" y="229971"/>
                  </a:lnTo>
                  <a:lnTo>
                    <a:pt x="1369237" y="279323"/>
                  </a:lnTo>
                  <a:lnTo>
                    <a:pt x="1375333" y="325081"/>
                  </a:lnTo>
                  <a:lnTo>
                    <a:pt x="1389964" y="367411"/>
                  </a:lnTo>
                  <a:lnTo>
                    <a:pt x="1412201" y="405434"/>
                  </a:lnTo>
                  <a:lnTo>
                    <a:pt x="1441094" y="438251"/>
                  </a:lnTo>
                  <a:lnTo>
                    <a:pt x="1475689" y="464985"/>
                  </a:lnTo>
                  <a:lnTo>
                    <a:pt x="1515046" y="484746"/>
                  </a:lnTo>
                  <a:lnTo>
                    <a:pt x="1558226" y="496658"/>
                  </a:lnTo>
                  <a:lnTo>
                    <a:pt x="1604276" y="499821"/>
                  </a:lnTo>
                  <a:lnTo>
                    <a:pt x="1650034" y="493737"/>
                  </a:lnTo>
                  <a:lnTo>
                    <a:pt x="1692363" y="479094"/>
                  </a:lnTo>
                  <a:lnTo>
                    <a:pt x="1730375" y="456869"/>
                  </a:lnTo>
                  <a:lnTo>
                    <a:pt x="1763191" y="427977"/>
                  </a:lnTo>
                  <a:lnTo>
                    <a:pt x="1789938" y="393382"/>
                  </a:lnTo>
                  <a:lnTo>
                    <a:pt x="1809699" y="354025"/>
                  </a:lnTo>
                  <a:lnTo>
                    <a:pt x="1821611" y="310845"/>
                  </a:lnTo>
                  <a:lnTo>
                    <a:pt x="1824774" y="264795"/>
                  </a:lnTo>
                  <a:close/>
                </a:path>
              </a:pathLst>
            </a:custGeom>
            <a:solidFill>
              <a:srgbClr val="EAC9A9"/>
            </a:solidFill>
          </p:spPr>
          <p:txBody>
            <a:bodyPr wrap="square" lIns="0" tIns="0" rIns="0" bIns="0" rtlCol="0"/>
            <a:lstStyle/>
            <a:p>
              <a:endParaRPr/>
            </a:p>
          </p:txBody>
        </p:sp>
        <p:pic>
          <p:nvPicPr>
            <p:cNvPr id="16" name="object 16"/>
            <p:cNvPicPr/>
            <p:nvPr/>
          </p:nvPicPr>
          <p:blipFill>
            <a:blip r:embed="rId3" cstate="print"/>
            <a:stretch>
              <a:fillRect/>
            </a:stretch>
          </p:blipFill>
          <p:spPr>
            <a:xfrm>
              <a:off x="17642344" y="4101559"/>
              <a:ext cx="107297" cy="67035"/>
            </a:xfrm>
            <a:prstGeom prst="rect">
              <a:avLst/>
            </a:prstGeom>
          </p:spPr>
        </p:pic>
        <p:sp>
          <p:nvSpPr>
            <p:cNvPr id="17" name="object 17"/>
            <p:cNvSpPr/>
            <p:nvPr/>
          </p:nvSpPr>
          <p:spPr>
            <a:xfrm>
              <a:off x="19002319" y="4173149"/>
              <a:ext cx="108585" cy="59055"/>
            </a:xfrm>
            <a:custGeom>
              <a:avLst/>
              <a:gdLst/>
              <a:ahLst/>
              <a:cxnLst/>
              <a:rect l="l" t="t" r="r" b="b"/>
              <a:pathLst>
                <a:path w="108584" h="59054">
                  <a:moveTo>
                    <a:pt x="88739" y="0"/>
                  </a:moveTo>
                  <a:lnTo>
                    <a:pt x="12281" y="16910"/>
                  </a:lnTo>
                  <a:lnTo>
                    <a:pt x="4117" y="21462"/>
                  </a:lnTo>
                  <a:lnTo>
                    <a:pt x="0" y="29205"/>
                  </a:lnTo>
                  <a:lnTo>
                    <a:pt x="446" y="37919"/>
                  </a:lnTo>
                  <a:lnTo>
                    <a:pt x="5977" y="45380"/>
                  </a:lnTo>
                  <a:lnTo>
                    <a:pt x="15534" y="51437"/>
                  </a:lnTo>
                  <a:lnTo>
                    <a:pt x="26605" y="56074"/>
                  </a:lnTo>
                  <a:lnTo>
                    <a:pt x="39081" y="58453"/>
                  </a:lnTo>
                  <a:lnTo>
                    <a:pt x="52855" y="57736"/>
                  </a:lnTo>
                  <a:lnTo>
                    <a:pt x="94682" y="36425"/>
                  </a:lnTo>
                  <a:lnTo>
                    <a:pt x="108320" y="16475"/>
                  </a:lnTo>
                  <a:lnTo>
                    <a:pt x="105927" y="7317"/>
                  </a:lnTo>
                  <a:lnTo>
                    <a:pt x="98901" y="1001"/>
                  </a:lnTo>
                  <a:lnTo>
                    <a:pt x="88739" y="0"/>
                  </a:lnTo>
                  <a:close/>
                </a:path>
              </a:pathLst>
            </a:custGeom>
            <a:solidFill>
              <a:srgbClr val="BA9393"/>
            </a:solidFill>
          </p:spPr>
          <p:txBody>
            <a:bodyPr wrap="square" lIns="0" tIns="0" rIns="0" bIns="0" rtlCol="0"/>
            <a:lstStyle/>
            <a:p>
              <a:endParaRPr/>
            </a:p>
          </p:txBody>
        </p:sp>
        <p:sp>
          <p:nvSpPr>
            <p:cNvPr id="18" name="object 18"/>
            <p:cNvSpPr/>
            <p:nvPr/>
          </p:nvSpPr>
          <p:spPr>
            <a:xfrm>
              <a:off x="17678378" y="3308453"/>
              <a:ext cx="1393190" cy="1278255"/>
            </a:xfrm>
            <a:custGeom>
              <a:avLst/>
              <a:gdLst/>
              <a:ahLst/>
              <a:cxnLst/>
              <a:rect l="l" t="t" r="r" b="b"/>
              <a:pathLst>
                <a:path w="1393190" h="1278254">
                  <a:moveTo>
                    <a:pt x="737537" y="0"/>
                  </a:moveTo>
                  <a:lnTo>
                    <a:pt x="683117" y="478"/>
                  </a:lnTo>
                  <a:lnTo>
                    <a:pt x="626545" y="3059"/>
                  </a:lnTo>
                  <a:lnTo>
                    <a:pt x="572345" y="7457"/>
                  </a:lnTo>
                  <a:lnTo>
                    <a:pt x="520527" y="13720"/>
                  </a:lnTo>
                  <a:lnTo>
                    <a:pt x="471102" y="21895"/>
                  </a:lnTo>
                  <a:lnTo>
                    <a:pt x="424080" y="32027"/>
                  </a:lnTo>
                  <a:lnTo>
                    <a:pt x="379470" y="44166"/>
                  </a:lnTo>
                  <a:lnTo>
                    <a:pt x="337283" y="58358"/>
                  </a:lnTo>
                  <a:lnTo>
                    <a:pt x="297528" y="74650"/>
                  </a:lnTo>
                  <a:lnTo>
                    <a:pt x="260217" y="93089"/>
                  </a:lnTo>
                  <a:lnTo>
                    <a:pt x="225358" y="113722"/>
                  </a:lnTo>
                  <a:lnTo>
                    <a:pt x="192962" y="136597"/>
                  </a:lnTo>
                  <a:lnTo>
                    <a:pt x="163040" y="161761"/>
                  </a:lnTo>
                  <a:lnTo>
                    <a:pt x="135600" y="189260"/>
                  </a:lnTo>
                  <a:lnTo>
                    <a:pt x="110654" y="219143"/>
                  </a:lnTo>
                  <a:lnTo>
                    <a:pt x="88211" y="251456"/>
                  </a:lnTo>
                  <a:lnTo>
                    <a:pt x="68282" y="286246"/>
                  </a:lnTo>
                  <a:lnTo>
                    <a:pt x="50876" y="323561"/>
                  </a:lnTo>
                  <a:lnTo>
                    <a:pt x="36004" y="363447"/>
                  </a:lnTo>
                  <a:lnTo>
                    <a:pt x="23675" y="405952"/>
                  </a:lnTo>
                  <a:lnTo>
                    <a:pt x="13900" y="451123"/>
                  </a:lnTo>
                  <a:lnTo>
                    <a:pt x="6689" y="499008"/>
                  </a:lnTo>
                  <a:lnTo>
                    <a:pt x="2052" y="549652"/>
                  </a:lnTo>
                  <a:lnTo>
                    <a:pt x="0" y="603104"/>
                  </a:lnTo>
                  <a:lnTo>
                    <a:pt x="541" y="659411"/>
                  </a:lnTo>
                  <a:lnTo>
                    <a:pt x="3718" y="718022"/>
                  </a:lnTo>
                  <a:lnTo>
                    <a:pt x="9400" y="773370"/>
                  </a:lnTo>
                  <a:lnTo>
                    <a:pt x="17578" y="825510"/>
                  </a:lnTo>
                  <a:lnTo>
                    <a:pt x="28242" y="874494"/>
                  </a:lnTo>
                  <a:lnTo>
                    <a:pt x="41383" y="920376"/>
                  </a:lnTo>
                  <a:lnTo>
                    <a:pt x="56991" y="963210"/>
                  </a:lnTo>
                  <a:lnTo>
                    <a:pt x="75056" y="1003050"/>
                  </a:lnTo>
                  <a:lnTo>
                    <a:pt x="95570" y="1039949"/>
                  </a:lnTo>
                  <a:lnTo>
                    <a:pt x="118523" y="1073961"/>
                  </a:lnTo>
                  <a:lnTo>
                    <a:pt x="143906" y="1105139"/>
                  </a:lnTo>
                  <a:lnTo>
                    <a:pt x="171708" y="1133538"/>
                  </a:lnTo>
                  <a:lnTo>
                    <a:pt x="201921" y="1159210"/>
                  </a:lnTo>
                  <a:lnTo>
                    <a:pt x="234536" y="1182209"/>
                  </a:lnTo>
                  <a:lnTo>
                    <a:pt x="269542" y="1202590"/>
                  </a:lnTo>
                  <a:lnTo>
                    <a:pt x="306930" y="1220405"/>
                  </a:lnTo>
                  <a:lnTo>
                    <a:pt x="346691" y="1235709"/>
                  </a:lnTo>
                  <a:lnTo>
                    <a:pt x="388816" y="1248555"/>
                  </a:lnTo>
                  <a:lnTo>
                    <a:pt x="433294" y="1258996"/>
                  </a:lnTo>
                  <a:lnTo>
                    <a:pt x="480117" y="1267087"/>
                  </a:lnTo>
                  <a:lnTo>
                    <a:pt x="529276" y="1272880"/>
                  </a:lnTo>
                  <a:lnTo>
                    <a:pt x="580759" y="1276430"/>
                  </a:lnTo>
                  <a:lnTo>
                    <a:pt x="634559" y="1277791"/>
                  </a:lnTo>
                  <a:lnTo>
                    <a:pt x="690666" y="1277015"/>
                  </a:lnTo>
                  <a:lnTo>
                    <a:pt x="745998" y="1274213"/>
                  </a:lnTo>
                  <a:lnTo>
                    <a:pt x="799593" y="1269381"/>
                  </a:lnTo>
                  <a:lnTo>
                    <a:pt x="851377" y="1262506"/>
                  </a:lnTo>
                  <a:lnTo>
                    <a:pt x="901276" y="1253573"/>
                  </a:lnTo>
                  <a:lnTo>
                    <a:pt x="949216" y="1242568"/>
                  </a:lnTo>
                  <a:lnTo>
                    <a:pt x="995123" y="1229478"/>
                  </a:lnTo>
                  <a:lnTo>
                    <a:pt x="1038923" y="1214288"/>
                  </a:lnTo>
                  <a:lnTo>
                    <a:pt x="1080541" y="1196984"/>
                  </a:lnTo>
                  <a:lnTo>
                    <a:pt x="1119905" y="1177553"/>
                  </a:lnTo>
                  <a:lnTo>
                    <a:pt x="1156940" y="1155980"/>
                  </a:lnTo>
                  <a:lnTo>
                    <a:pt x="1191571" y="1132252"/>
                  </a:lnTo>
                  <a:lnTo>
                    <a:pt x="1223725" y="1106353"/>
                  </a:lnTo>
                  <a:lnTo>
                    <a:pt x="1253327" y="1078271"/>
                  </a:lnTo>
                  <a:lnTo>
                    <a:pt x="1280304" y="1047992"/>
                  </a:lnTo>
                  <a:lnTo>
                    <a:pt x="1304582" y="1015500"/>
                  </a:lnTo>
                  <a:lnTo>
                    <a:pt x="1326086" y="980783"/>
                  </a:lnTo>
                  <a:lnTo>
                    <a:pt x="1344743" y="943827"/>
                  </a:lnTo>
                  <a:lnTo>
                    <a:pt x="1360478" y="904616"/>
                  </a:lnTo>
                  <a:lnTo>
                    <a:pt x="1373218" y="863138"/>
                  </a:lnTo>
                  <a:lnTo>
                    <a:pt x="1382888" y="819378"/>
                  </a:lnTo>
                  <a:lnTo>
                    <a:pt x="1389414" y="773323"/>
                  </a:lnTo>
                  <a:lnTo>
                    <a:pt x="1392722" y="724958"/>
                  </a:lnTo>
                  <a:lnTo>
                    <a:pt x="1392739" y="674269"/>
                  </a:lnTo>
                  <a:lnTo>
                    <a:pt x="1389927" y="619965"/>
                  </a:lnTo>
                  <a:lnTo>
                    <a:pt x="1385022" y="567935"/>
                  </a:lnTo>
                  <a:lnTo>
                    <a:pt x="1378019" y="518178"/>
                  </a:lnTo>
                  <a:lnTo>
                    <a:pt x="1368915" y="470695"/>
                  </a:lnTo>
                  <a:lnTo>
                    <a:pt x="1357702" y="425488"/>
                  </a:lnTo>
                  <a:lnTo>
                    <a:pt x="1344377" y="382557"/>
                  </a:lnTo>
                  <a:lnTo>
                    <a:pt x="1328934" y="341903"/>
                  </a:lnTo>
                  <a:lnTo>
                    <a:pt x="1311369" y="303527"/>
                  </a:lnTo>
                  <a:lnTo>
                    <a:pt x="1291676" y="267430"/>
                  </a:lnTo>
                  <a:lnTo>
                    <a:pt x="1269851" y="233613"/>
                  </a:lnTo>
                  <a:lnTo>
                    <a:pt x="1245887" y="202076"/>
                  </a:lnTo>
                  <a:lnTo>
                    <a:pt x="1219781" y="172820"/>
                  </a:lnTo>
                  <a:lnTo>
                    <a:pt x="1191527" y="145846"/>
                  </a:lnTo>
                  <a:lnTo>
                    <a:pt x="1161120" y="121155"/>
                  </a:lnTo>
                  <a:lnTo>
                    <a:pt x="1128555" y="98748"/>
                  </a:lnTo>
                  <a:lnTo>
                    <a:pt x="1093828" y="78626"/>
                  </a:lnTo>
                  <a:lnTo>
                    <a:pt x="1056932" y="60790"/>
                  </a:lnTo>
                  <a:lnTo>
                    <a:pt x="1017863" y="45239"/>
                  </a:lnTo>
                  <a:lnTo>
                    <a:pt x="976617" y="31976"/>
                  </a:lnTo>
                  <a:lnTo>
                    <a:pt x="933187" y="21001"/>
                  </a:lnTo>
                  <a:lnTo>
                    <a:pt x="887569" y="12315"/>
                  </a:lnTo>
                  <a:lnTo>
                    <a:pt x="839759" y="5919"/>
                  </a:lnTo>
                  <a:lnTo>
                    <a:pt x="789749" y="1814"/>
                  </a:lnTo>
                  <a:lnTo>
                    <a:pt x="737537" y="0"/>
                  </a:lnTo>
                  <a:close/>
                </a:path>
              </a:pathLst>
            </a:custGeom>
            <a:solidFill>
              <a:srgbClr val="FFD9AD"/>
            </a:solidFill>
          </p:spPr>
          <p:txBody>
            <a:bodyPr wrap="square" lIns="0" tIns="0" rIns="0" bIns="0" rtlCol="0"/>
            <a:lstStyle/>
            <a:p>
              <a:endParaRPr/>
            </a:p>
          </p:txBody>
        </p:sp>
        <p:sp>
          <p:nvSpPr>
            <p:cNvPr id="19" name="object 19"/>
            <p:cNvSpPr/>
            <p:nvPr/>
          </p:nvSpPr>
          <p:spPr>
            <a:xfrm>
              <a:off x="18339326" y="4171059"/>
              <a:ext cx="33655" cy="8890"/>
            </a:xfrm>
            <a:custGeom>
              <a:avLst/>
              <a:gdLst/>
              <a:ahLst/>
              <a:cxnLst/>
              <a:rect l="l" t="t" r="r" b="b"/>
              <a:pathLst>
                <a:path w="33655" h="8889">
                  <a:moveTo>
                    <a:pt x="25653" y="0"/>
                  </a:moveTo>
                  <a:lnTo>
                    <a:pt x="7361" y="586"/>
                  </a:lnTo>
                  <a:lnTo>
                    <a:pt x="0" y="2680"/>
                  </a:lnTo>
                  <a:lnTo>
                    <a:pt x="146" y="7245"/>
                  </a:lnTo>
                  <a:lnTo>
                    <a:pt x="7622" y="8868"/>
                  </a:lnTo>
                  <a:lnTo>
                    <a:pt x="25915" y="8282"/>
                  </a:lnTo>
                  <a:lnTo>
                    <a:pt x="33276" y="6188"/>
                  </a:lnTo>
                  <a:lnTo>
                    <a:pt x="33203" y="3905"/>
                  </a:lnTo>
                  <a:lnTo>
                    <a:pt x="33129" y="1622"/>
                  </a:lnTo>
                  <a:lnTo>
                    <a:pt x="25653" y="0"/>
                  </a:lnTo>
                  <a:close/>
                </a:path>
              </a:pathLst>
            </a:custGeom>
            <a:solidFill>
              <a:srgbClr val="726969"/>
            </a:solidFill>
          </p:spPr>
          <p:txBody>
            <a:bodyPr wrap="square" lIns="0" tIns="0" rIns="0" bIns="0" rtlCol="0"/>
            <a:lstStyle/>
            <a:p>
              <a:endParaRPr/>
            </a:p>
          </p:txBody>
        </p:sp>
        <p:sp>
          <p:nvSpPr>
            <p:cNvPr id="20" name="object 20"/>
            <p:cNvSpPr/>
            <p:nvPr/>
          </p:nvSpPr>
          <p:spPr>
            <a:xfrm>
              <a:off x="17731715" y="4195362"/>
              <a:ext cx="1261110" cy="328930"/>
            </a:xfrm>
            <a:custGeom>
              <a:avLst/>
              <a:gdLst/>
              <a:ahLst/>
              <a:cxnLst/>
              <a:rect l="l" t="t" r="r" b="b"/>
              <a:pathLst>
                <a:path w="1261109" h="328929">
                  <a:moveTo>
                    <a:pt x="315328" y="172389"/>
                  </a:moveTo>
                  <a:lnTo>
                    <a:pt x="307454" y="125247"/>
                  </a:lnTo>
                  <a:lnTo>
                    <a:pt x="288150" y="83286"/>
                  </a:lnTo>
                  <a:lnTo>
                    <a:pt x="259156" y="48133"/>
                  </a:lnTo>
                  <a:lnTo>
                    <a:pt x="222224" y="21437"/>
                  </a:lnTo>
                  <a:lnTo>
                    <a:pt x="179120" y="4851"/>
                  </a:lnTo>
                  <a:lnTo>
                    <a:pt x="131572" y="0"/>
                  </a:lnTo>
                  <a:lnTo>
                    <a:pt x="84442" y="7861"/>
                  </a:lnTo>
                  <a:lnTo>
                    <a:pt x="42468" y="27178"/>
                  </a:lnTo>
                  <a:lnTo>
                    <a:pt x="7327" y="56172"/>
                  </a:lnTo>
                  <a:lnTo>
                    <a:pt x="0" y="66294"/>
                  </a:lnTo>
                  <a:lnTo>
                    <a:pt x="3657" y="76314"/>
                  </a:lnTo>
                  <a:lnTo>
                    <a:pt x="21717" y="116154"/>
                  </a:lnTo>
                  <a:lnTo>
                    <a:pt x="42227" y="153047"/>
                  </a:lnTo>
                  <a:lnTo>
                    <a:pt x="65189" y="187058"/>
                  </a:lnTo>
                  <a:lnTo>
                    <a:pt x="90563" y="218236"/>
                  </a:lnTo>
                  <a:lnTo>
                    <a:pt x="118364" y="246634"/>
                  </a:lnTo>
                  <a:lnTo>
                    <a:pt x="148577" y="272313"/>
                  </a:lnTo>
                  <a:lnTo>
                    <a:pt x="181190" y="295313"/>
                  </a:lnTo>
                  <a:lnTo>
                    <a:pt x="216204" y="315696"/>
                  </a:lnTo>
                  <a:lnTo>
                    <a:pt x="236435" y="325335"/>
                  </a:lnTo>
                  <a:lnTo>
                    <a:pt x="267182" y="299961"/>
                  </a:lnTo>
                  <a:lnTo>
                    <a:pt x="293878" y="263042"/>
                  </a:lnTo>
                  <a:lnTo>
                    <a:pt x="310476" y="219925"/>
                  </a:lnTo>
                  <a:lnTo>
                    <a:pt x="315328" y="172389"/>
                  </a:lnTo>
                  <a:close/>
                </a:path>
                <a:path w="1261109" h="328929">
                  <a:moveTo>
                    <a:pt x="1260525" y="113601"/>
                  </a:moveTo>
                  <a:lnTo>
                    <a:pt x="1230045" y="75209"/>
                  </a:lnTo>
                  <a:lnTo>
                    <a:pt x="1193114" y="48514"/>
                  </a:lnTo>
                  <a:lnTo>
                    <a:pt x="1150010" y="31915"/>
                  </a:lnTo>
                  <a:lnTo>
                    <a:pt x="1102461" y="27063"/>
                  </a:lnTo>
                  <a:lnTo>
                    <a:pt x="1055331" y="34937"/>
                  </a:lnTo>
                  <a:lnTo>
                    <a:pt x="1013358" y="54241"/>
                  </a:lnTo>
                  <a:lnTo>
                    <a:pt x="978217" y="83235"/>
                  </a:lnTo>
                  <a:lnTo>
                    <a:pt x="951522" y="120167"/>
                  </a:lnTo>
                  <a:lnTo>
                    <a:pt x="934923" y="163271"/>
                  </a:lnTo>
                  <a:lnTo>
                    <a:pt x="930071" y="210820"/>
                  </a:lnTo>
                  <a:lnTo>
                    <a:pt x="937945" y="257949"/>
                  </a:lnTo>
                  <a:lnTo>
                    <a:pt x="957249" y="299910"/>
                  </a:lnTo>
                  <a:lnTo>
                    <a:pt x="981176" y="328917"/>
                  </a:lnTo>
                  <a:lnTo>
                    <a:pt x="985583" y="327393"/>
                  </a:lnTo>
                  <a:lnTo>
                    <a:pt x="1027201" y="310083"/>
                  </a:lnTo>
                  <a:lnTo>
                    <a:pt x="1066558" y="290652"/>
                  </a:lnTo>
                  <a:lnTo>
                    <a:pt x="1103604" y="269074"/>
                  </a:lnTo>
                  <a:lnTo>
                    <a:pt x="1138224" y="245351"/>
                  </a:lnTo>
                  <a:lnTo>
                    <a:pt x="1170381" y="219456"/>
                  </a:lnTo>
                  <a:lnTo>
                    <a:pt x="1199984" y="191363"/>
                  </a:lnTo>
                  <a:lnTo>
                    <a:pt x="1226959" y="161086"/>
                  </a:lnTo>
                  <a:lnTo>
                    <a:pt x="1251242" y="128600"/>
                  </a:lnTo>
                  <a:lnTo>
                    <a:pt x="1260525" y="113601"/>
                  </a:lnTo>
                  <a:close/>
                </a:path>
              </a:pathLst>
            </a:custGeom>
            <a:solidFill>
              <a:srgbClr val="FF9842">
                <a:alpha val="41249"/>
              </a:srgbClr>
            </a:solidFill>
          </p:spPr>
          <p:txBody>
            <a:bodyPr wrap="square" lIns="0" tIns="0" rIns="0" bIns="0" rtlCol="0"/>
            <a:lstStyle/>
            <a:p>
              <a:endParaRPr/>
            </a:p>
          </p:txBody>
        </p:sp>
        <p:pic>
          <p:nvPicPr>
            <p:cNvPr id="21" name="object 21"/>
            <p:cNvPicPr/>
            <p:nvPr/>
          </p:nvPicPr>
          <p:blipFill>
            <a:blip r:embed="rId4" cstate="print"/>
            <a:stretch>
              <a:fillRect/>
            </a:stretch>
          </p:blipFill>
          <p:spPr>
            <a:xfrm>
              <a:off x="17987312" y="3965387"/>
              <a:ext cx="140801" cy="157366"/>
            </a:xfrm>
            <a:prstGeom prst="rect">
              <a:avLst/>
            </a:prstGeom>
          </p:spPr>
        </p:pic>
        <p:pic>
          <p:nvPicPr>
            <p:cNvPr id="22" name="object 22"/>
            <p:cNvPicPr/>
            <p:nvPr/>
          </p:nvPicPr>
          <p:blipFill>
            <a:blip r:embed="rId5" cstate="print"/>
            <a:stretch>
              <a:fillRect/>
            </a:stretch>
          </p:blipFill>
          <p:spPr>
            <a:xfrm>
              <a:off x="18583643" y="3946367"/>
              <a:ext cx="140801" cy="157366"/>
            </a:xfrm>
            <a:prstGeom prst="rect">
              <a:avLst/>
            </a:prstGeom>
          </p:spPr>
        </p:pic>
        <p:sp>
          <p:nvSpPr>
            <p:cNvPr id="23" name="object 23"/>
            <p:cNvSpPr/>
            <p:nvPr/>
          </p:nvSpPr>
          <p:spPr>
            <a:xfrm>
              <a:off x="17461758" y="2860977"/>
              <a:ext cx="1677035" cy="1001394"/>
            </a:xfrm>
            <a:custGeom>
              <a:avLst/>
              <a:gdLst/>
              <a:ahLst/>
              <a:cxnLst/>
              <a:rect l="l" t="t" r="r" b="b"/>
              <a:pathLst>
                <a:path w="1677034" h="1001395">
                  <a:moveTo>
                    <a:pt x="846612" y="0"/>
                  </a:moveTo>
                  <a:lnTo>
                    <a:pt x="827930" y="4346"/>
                  </a:lnTo>
                  <a:lnTo>
                    <a:pt x="813589" y="17083"/>
                  </a:lnTo>
                  <a:lnTo>
                    <a:pt x="807178" y="36358"/>
                  </a:lnTo>
                  <a:lnTo>
                    <a:pt x="801911" y="128344"/>
                  </a:lnTo>
                  <a:lnTo>
                    <a:pt x="801146" y="138158"/>
                  </a:lnTo>
                  <a:lnTo>
                    <a:pt x="780291" y="171529"/>
                  </a:lnTo>
                  <a:lnTo>
                    <a:pt x="767675" y="174165"/>
                  </a:lnTo>
                  <a:lnTo>
                    <a:pt x="754115" y="173841"/>
                  </a:lnTo>
                  <a:lnTo>
                    <a:pt x="740677" y="171861"/>
                  </a:lnTo>
                  <a:lnTo>
                    <a:pt x="199657" y="73435"/>
                  </a:lnTo>
                  <a:lnTo>
                    <a:pt x="193185" y="72749"/>
                  </a:lnTo>
                  <a:lnTo>
                    <a:pt x="161669" y="99038"/>
                  </a:lnTo>
                  <a:lnTo>
                    <a:pt x="163323" y="111727"/>
                  </a:lnTo>
                  <a:lnTo>
                    <a:pt x="167355" y="124177"/>
                  </a:lnTo>
                  <a:lnTo>
                    <a:pt x="257017" y="364725"/>
                  </a:lnTo>
                  <a:lnTo>
                    <a:pt x="260140" y="373598"/>
                  </a:lnTo>
                  <a:lnTo>
                    <a:pt x="262515" y="382693"/>
                  </a:lnTo>
                  <a:lnTo>
                    <a:pt x="263376" y="391827"/>
                  </a:lnTo>
                  <a:lnTo>
                    <a:pt x="261959" y="400818"/>
                  </a:lnTo>
                  <a:lnTo>
                    <a:pt x="232044" y="429162"/>
                  </a:lnTo>
                  <a:lnTo>
                    <a:pt x="35694" y="538437"/>
                  </a:lnTo>
                  <a:lnTo>
                    <a:pt x="20567" y="547782"/>
                  </a:lnTo>
                  <a:lnTo>
                    <a:pt x="7581" y="559424"/>
                  </a:lnTo>
                  <a:lnTo>
                    <a:pt x="0" y="574001"/>
                  </a:lnTo>
                  <a:lnTo>
                    <a:pt x="1087" y="592152"/>
                  </a:lnTo>
                  <a:lnTo>
                    <a:pt x="159973" y="741237"/>
                  </a:lnTo>
                  <a:lnTo>
                    <a:pt x="131829" y="757999"/>
                  </a:lnTo>
                  <a:lnTo>
                    <a:pt x="103411" y="774228"/>
                  </a:lnTo>
                  <a:lnTo>
                    <a:pt x="74770" y="790028"/>
                  </a:lnTo>
                  <a:lnTo>
                    <a:pt x="45955" y="805507"/>
                  </a:lnTo>
                  <a:lnTo>
                    <a:pt x="27840" y="822792"/>
                  </a:lnTo>
                  <a:lnTo>
                    <a:pt x="21589" y="845540"/>
                  </a:lnTo>
                  <a:lnTo>
                    <a:pt x="27275" y="868426"/>
                  </a:lnTo>
                  <a:lnTo>
                    <a:pt x="44971" y="886122"/>
                  </a:lnTo>
                  <a:lnTo>
                    <a:pt x="180066" y="962131"/>
                  </a:lnTo>
                  <a:lnTo>
                    <a:pt x="208084" y="972827"/>
                  </a:lnTo>
                  <a:lnTo>
                    <a:pt x="237396" y="974919"/>
                  </a:lnTo>
                  <a:lnTo>
                    <a:pt x="266128" y="968599"/>
                  </a:lnTo>
                  <a:lnTo>
                    <a:pt x="292408" y="954057"/>
                  </a:lnTo>
                  <a:lnTo>
                    <a:pt x="332690" y="924185"/>
                  </a:lnTo>
                  <a:lnTo>
                    <a:pt x="373687" y="895302"/>
                  </a:lnTo>
                  <a:lnTo>
                    <a:pt x="415375" y="867426"/>
                  </a:lnTo>
                  <a:lnTo>
                    <a:pt x="457728" y="840570"/>
                  </a:lnTo>
                  <a:lnTo>
                    <a:pt x="500720" y="814751"/>
                  </a:lnTo>
                  <a:lnTo>
                    <a:pt x="544325" y="789984"/>
                  </a:lnTo>
                  <a:lnTo>
                    <a:pt x="588517" y="766284"/>
                  </a:lnTo>
                  <a:lnTo>
                    <a:pt x="633272" y="743666"/>
                  </a:lnTo>
                  <a:lnTo>
                    <a:pt x="678563" y="722147"/>
                  </a:lnTo>
                  <a:lnTo>
                    <a:pt x="724365" y="701740"/>
                  </a:lnTo>
                  <a:lnTo>
                    <a:pt x="770652" y="682462"/>
                  </a:lnTo>
                  <a:lnTo>
                    <a:pt x="817398" y="664328"/>
                  </a:lnTo>
                  <a:lnTo>
                    <a:pt x="1306095" y="1000580"/>
                  </a:lnTo>
                  <a:lnTo>
                    <a:pt x="1313487" y="1000779"/>
                  </a:lnTo>
                  <a:lnTo>
                    <a:pt x="1344240" y="971680"/>
                  </a:lnTo>
                  <a:lnTo>
                    <a:pt x="1398909" y="851851"/>
                  </a:lnTo>
                  <a:lnTo>
                    <a:pt x="1424022" y="872050"/>
                  </a:lnTo>
                  <a:lnTo>
                    <a:pt x="1456252" y="900766"/>
                  </a:lnTo>
                  <a:lnTo>
                    <a:pt x="1493119" y="932534"/>
                  </a:lnTo>
                  <a:lnTo>
                    <a:pt x="1532143" y="961889"/>
                  </a:lnTo>
                  <a:lnTo>
                    <a:pt x="1570845" y="983366"/>
                  </a:lnTo>
                  <a:lnTo>
                    <a:pt x="1606745" y="991498"/>
                  </a:lnTo>
                  <a:lnTo>
                    <a:pt x="1637362" y="980821"/>
                  </a:lnTo>
                  <a:lnTo>
                    <a:pt x="1659909" y="948531"/>
                  </a:lnTo>
                  <a:lnTo>
                    <a:pt x="1669751" y="906219"/>
                  </a:lnTo>
                  <a:lnTo>
                    <a:pt x="1672333" y="861389"/>
                  </a:lnTo>
                  <a:lnTo>
                    <a:pt x="1673099" y="821548"/>
                  </a:lnTo>
                  <a:lnTo>
                    <a:pt x="1675355" y="771720"/>
                  </a:lnTo>
                  <a:lnTo>
                    <a:pt x="1676697" y="722062"/>
                  </a:lnTo>
                  <a:lnTo>
                    <a:pt x="1676172" y="672408"/>
                  </a:lnTo>
                  <a:lnTo>
                    <a:pt x="1672827" y="622591"/>
                  </a:lnTo>
                  <a:lnTo>
                    <a:pt x="1666956" y="575717"/>
                  </a:lnTo>
                  <a:lnTo>
                    <a:pt x="1658311" y="525565"/>
                  </a:lnTo>
                  <a:lnTo>
                    <a:pt x="1646687" y="473508"/>
                  </a:lnTo>
                  <a:lnTo>
                    <a:pt x="1631881" y="420919"/>
                  </a:lnTo>
                  <a:lnTo>
                    <a:pt x="1613687" y="369172"/>
                  </a:lnTo>
                  <a:lnTo>
                    <a:pt x="1591902" y="319639"/>
                  </a:lnTo>
                  <a:lnTo>
                    <a:pt x="1566321" y="273694"/>
                  </a:lnTo>
                  <a:lnTo>
                    <a:pt x="1536741" y="232710"/>
                  </a:lnTo>
                  <a:lnTo>
                    <a:pt x="1502958" y="198060"/>
                  </a:lnTo>
                  <a:lnTo>
                    <a:pt x="1466481" y="184338"/>
                  </a:lnTo>
                  <a:lnTo>
                    <a:pt x="1433067" y="199884"/>
                  </a:lnTo>
                  <a:lnTo>
                    <a:pt x="1404492" y="232874"/>
                  </a:lnTo>
                  <a:lnTo>
                    <a:pt x="1382529" y="271482"/>
                  </a:lnTo>
                  <a:lnTo>
                    <a:pt x="1368953" y="303884"/>
                  </a:lnTo>
                  <a:lnTo>
                    <a:pt x="1365538" y="318255"/>
                  </a:lnTo>
                  <a:lnTo>
                    <a:pt x="1343748" y="304622"/>
                  </a:lnTo>
                  <a:lnTo>
                    <a:pt x="866045" y="5898"/>
                  </a:lnTo>
                  <a:lnTo>
                    <a:pt x="846612" y="0"/>
                  </a:lnTo>
                  <a:close/>
                </a:path>
              </a:pathLst>
            </a:custGeom>
            <a:solidFill>
              <a:srgbClr val="000000"/>
            </a:solidFill>
          </p:spPr>
          <p:txBody>
            <a:bodyPr wrap="square" lIns="0" tIns="0" rIns="0" bIns="0" rtlCol="0"/>
            <a:lstStyle/>
            <a:p>
              <a:endParaRPr/>
            </a:p>
          </p:txBody>
        </p:sp>
        <p:pic>
          <p:nvPicPr>
            <p:cNvPr id="24" name="object 24"/>
            <p:cNvPicPr/>
            <p:nvPr/>
          </p:nvPicPr>
          <p:blipFill>
            <a:blip r:embed="rId6" cstate="print"/>
            <a:stretch>
              <a:fillRect/>
            </a:stretch>
          </p:blipFill>
          <p:spPr>
            <a:xfrm>
              <a:off x="18042196" y="3824690"/>
              <a:ext cx="130811" cy="110497"/>
            </a:xfrm>
            <a:prstGeom prst="rect">
              <a:avLst/>
            </a:prstGeom>
          </p:spPr>
        </p:pic>
        <p:sp>
          <p:nvSpPr>
            <p:cNvPr id="25" name="object 25"/>
            <p:cNvSpPr/>
            <p:nvPr/>
          </p:nvSpPr>
          <p:spPr>
            <a:xfrm>
              <a:off x="18241150" y="4234767"/>
              <a:ext cx="248285" cy="86360"/>
            </a:xfrm>
            <a:custGeom>
              <a:avLst/>
              <a:gdLst/>
              <a:ahLst/>
              <a:cxnLst/>
              <a:rect l="l" t="t" r="r" b="b"/>
              <a:pathLst>
                <a:path w="248284" h="86360">
                  <a:moveTo>
                    <a:pt x="0" y="5633"/>
                  </a:moveTo>
                  <a:lnTo>
                    <a:pt x="17164" y="52293"/>
                  </a:lnTo>
                  <a:lnTo>
                    <a:pt x="33695" y="76254"/>
                  </a:lnTo>
                  <a:lnTo>
                    <a:pt x="59319" y="85081"/>
                  </a:lnTo>
                  <a:lnTo>
                    <a:pt x="103766" y="86342"/>
                  </a:lnTo>
                  <a:lnTo>
                    <a:pt x="162768" y="78507"/>
                  </a:lnTo>
                  <a:lnTo>
                    <a:pt x="203951" y="58253"/>
                  </a:lnTo>
                  <a:lnTo>
                    <a:pt x="231117" y="30458"/>
                  </a:lnTo>
                  <a:lnTo>
                    <a:pt x="248065" y="0"/>
                  </a:lnTo>
                </a:path>
              </a:pathLst>
            </a:custGeom>
            <a:ln w="36051">
              <a:solidFill>
                <a:srgbClr val="BA4E0E"/>
              </a:solidFill>
            </a:ln>
          </p:spPr>
          <p:txBody>
            <a:bodyPr wrap="square" lIns="0" tIns="0" rIns="0" bIns="0" rtlCol="0"/>
            <a:lstStyle/>
            <a:p>
              <a:endParaRPr/>
            </a:p>
          </p:txBody>
        </p:sp>
        <p:sp>
          <p:nvSpPr>
            <p:cNvPr id="26" name="object 26"/>
            <p:cNvSpPr/>
            <p:nvPr/>
          </p:nvSpPr>
          <p:spPr>
            <a:xfrm>
              <a:off x="18238492" y="4736893"/>
              <a:ext cx="178435" cy="649605"/>
            </a:xfrm>
            <a:custGeom>
              <a:avLst/>
              <a:gdLst/>
              <a:ahLst/>
              <a:cxnLst/>
              <a:rect l="l" t="t" r="r" b="b"/>
              <a:pathLst>
                <a:path w="178434" h="649604">
                  <a:moveTo>
                    <a:pt x="97791" y="0"/>
                  </a:moveTo>
                  <a:lnTo>
                    <a:pt x="15940" y="70395"/>
                  </a:lnTo>
                  <a:lnTo>
                    <a:pt x="60138" y="168612"/>
                  </a:lnTo>
                  <a:lnTo>
                    <a:pt x="23353" y="263719"/>
                  </a:lnTo>
                  <a:lnTo>
                    <a:pt x="5103" y="321864"/>
                  </a:lnTo>
                  <a:lnTo>
                    <a:pt x="0" y="366848"/>
                  </a:lnTo>
                  <a:lnTo>
                    <a:pt x="2653" y="422468"/>
                  </a:lnTo>
                  <a:lnTo>
                    <a:pt x="26706" y="512194"/>
                  </a:lnTo>
                  <a:lnTo>
                    <a:pt x="44964" y="565738"/>
                  </a:lnTo>
                  <a:lnTo>
                    <a:pt x="66645" y="604370"/>
                  </a:lnTo>
                  <a:lnTo>
                    <a:pt x="100964" y="649362"/>
                  </a:lnTo>
                  <a:lnTo>
                    <a:pt x="173642" y="418531"/>
                  </a:lnTo>
                  <a:lnTo>
                    <a:pt x="126691" y="168612"/>
                  </a:lnTo>
                  <a:lnTo>
                    <a:pt x="178009" y="78573"/>
                  </a:lnTo>
                  <a:lnTo>
                    <a:pt x="97791" y="0"/>
                  </a:lnTo>
                  <a:close/>
                </a:path>
              </a:pathLst>
            </a:custGeom>
            <a:solidFill>
              <a:srgbClr val="BA4E0E"/>
            </a:solidFill>
          </p:spPr>
          <p:txBody>
            <a:bodyPr wrap="square" lIns="0" tIns="0" rIns="0" bIns="0" rtlCol="0"/>
            <a:lstStyle/>
            <a:p>
              <a:endParaRPr/>
            </a:p>
          </p:txBody>
        </p:sp>
        <p:sp>
          <p:nvSpPr>
            <p:cNvPr id="27" name="object 27"/>
            <p:cNvSpPr/>
            <p:nvPr/>
          </p:nvSpPr>
          <p:spPr>
            <a:xfrm>
              <a:off x="13834855" y="4091954"/>
              <a:ext cx="3491229" cy="0"/>
            </a:xfrm>
            <a:custGeom>
              <a:avLst/>
              <a:gdLst/>
              <a:ahLst/>
              <a:cxnLst/>
              <a:rect l="l" t="t" r="r" b="b"/>
              <a:pathLst>
                <a:path w="3491230">
                  <a:moveTo>
                    <a:pt x="0" y="0"/>
                  </a:moveTo>
                  <a:lnTo>
                    <a:pt x="3490909" y="0"/>
                  </a:lnTo>
                </a:path>
              </a:pathLst>
            </a:custGeom>
            <a:ln w="52354">
              <a:solidFill>
                <a:srgbClr val="D2641E"/>
              </a:solidFill>
            </a:ln>
          </p:spPr>
          <p:txBody>
            <a:bodyPr wrap="square" lIns="0" tIns="0" rIns="0" bIns="0" rtlCol="0"/>
            <a:lstStyle/>
            <a:p>
              <a:endParaRPr/>
            </a:p>
          </p:txBody>
        </p:sp>
        <p:sp>
          <p:nvSpPr>
            <p:cNvPr id="28" name="object 28"/>
            <p:cNvSpPr/>
            <p:nvPr/>
          </p:nvSpPr>
          <p:spPr>
            <a:xfrm>
              <a:off x="13839876" y="3779767"/>
              <a:ext cx="2583815" cy="230504"/>
            </a:xfrm>
            <a:custGeom>
              <a:avLst/>
              <a:gdLst/>
              <a:ahLst/>
              <a:cxnLst/>
              <a:rect l="l" t="t" r="r" b="b"/>
              <a:pathLst>
                <a:path w="2583815" h="230504">
                  <a:moveTo>
                    <a:pt x="185216" y="0"/>
                  </a:moveTo>
                  <a:lnTo>
                    <a:pt x="0" y="0"/>
                  </a:lnTo>
                  <a:lnTo>
                    <a:pt x="0" y="230466"/>
                  </a:lnTo>
                  <a:lnTo>
                    <a:pt x="185216" y="230466"/>
                  </a:lnTo>
                  <a:lnTo>
                    <a:pt x="185216" y="0"/>
                  </a:lnTo>
                  <a:close/>
                </a:path>
                <a:path w="2583815" h="230504">
                  <a:moveTo>
                    <a:pt x="362800" y="77482"/>
                  </a:moveTo>
                  <a:lnTo>
                    <a:pt x="240779" y="77482"/>
                  </a:lnTo>
                  <a:lnTo>
                    <a:pt x="240779" y="230466"/>
                  </a:lnTo>
                  <a:lnTo>
                    <a:pt x="362800" y="230466"/>
                  </a:lnTo>
                  <a:lnTo>
                    <a:pt x="362800" y="77482"/>
                  </a:lnTo>
                  <a:close/>
                </a:path>
                <a:path w="2583815" h="230504">
                  <a:moveTo>
                    <a:pt x="607415" y="0"/>
                  </a:moveTo>
                  <a:lnTo>
                    <a:pt x="422198" y="0"/>
                  </a:lnTo>
                  <a:lnTo>
                    <a:pt x="422198" y="230466"/>
                  </a:lnTo>
                  <a:lnTo>
                    <a:pt x="607415" y="230466"/>
                  </a:lnTo>
                  <a:lnTo>
                    <a:pt x="607415" y="0"/>
                  </a:lnTo>
                  <a:close/>
                </a:path>
                <a:path w="2583815" h="230504">
                  <a:moveTo>
                    <a:pt x="784999" y="77482"/>
                  </a:moveTo>
                  <a:lnTo>
                    <a:pt x="662978" y="77482"/>
                  </a:lnTo>
                  <a:lnTo>
                    <a:pt x="662978" y="230466"/>
                  </a:lnTo>
                  <a:lnTo>
                    <a:pt x="784999" y="230466"/>
                  </a:lnTo>
                  <a:lnTo>
                    <a:pt x="784999" y="77482"/>
                  </a:lnTo>
                  <a:close/>
                </a:path>
                <a:path w="2583815" h="230504">
                  <a:moveTo>
                    <a:pt x="1024166" y="0"/>
                  </a:moveTo>
                  <a:lnTo>
                    <a:pt x="838949" y="0"/>
                  </a:lnTo>
                  <a:lnTo>
                    <a:pt x="838949" y="230466"/>
                  </a:lnTo>
                  <a:lnTo>
                    <a:pt x="1024166" y="230466"/>
                  </a:lnTo>
                  <a:lnTo>
                    <a:pt x="1024166" y="0"/>
                  </a:lnTo>
                  <a:close/>
                </a:path>
                <a:path w="2583815" h="230504">
                  <a:moveTo>
                    <a:pt x="1261872" y="0"/>
                  </a:moveTo>
                  <a:lnTo>
                    <a:pt x="1076642" y="0"/>
                  </a:lnTo>
                  <a:lnTo>
                    <a:pt x="1076642" y="230466"/>
                  </a:lnTo>
                  <a:lnTo>
                    <a:pt x="1261872" y="230466"/>
                  </a:lnTo>
                  <a:lnTo>
                    <a:pt x="1261872" y="0"/>
                  </a:lnTo>
                  <a:close/>
                </a:path>
                <a:path w="2583815" h="230504">
                  <a:moveTo>
                    <a:pt x="1506588" y="0"/>
                  </a:moveTo>
                  <a:lnTo>
                    <a:pt x="1321371" y="0"/>
                  </a:lnTo>
                  <a:lnTo>
                    <a:pt x="1321371" y="230466"/>
                  </a:lnTo>
                  <a:lnTo>
                    <a:pt x="1506588" y="230466"/>
                  </a:lnTo>
                  <a:lnTo>
                    <a:pt x="1506588" y="0"/>
                  </a:lnTo>
                  <a:close/>
                </a:path>
                <a:path w="2583815" h="230504">
                  <a:moveTo>
                    <a:pt x="1684185" y="77482"/>
                  </a:moveTo>
                  <a:lnTo>
                    <a:pt x="1562163" y="77482"/>
                  </a:lnTo>
                  <a:lnTo>
                    <a:pt x="1562163" y="230466"/>
                  </a:lnTo>
                  <a:lnTo>
                    <a:pt x="1684185" y="230466"/>
                  </a:lnTo>
                  <a:lnTo>
                    <a:pt x="1684185" y="77482"/>
                  </a:lnTo>
                  <a:close/>
                </a:path>
                <a:path w="2583815" h="230504">
                  <a:moveTo>
                    <a:pt x="1928787" y="0"/>
                  </a:moveTo>
                  <a:lnTo>
                    <a:pt x="1743570" y="0"/>
                  </a:lnTo>
                  <a:lnTo>
                    <a:pt x="1743570" y="230466"/>
                  </a:lnTo>
                  <a:lnTo>
                    <a:pt x="1928787" y="230466"/>
                  </a:lnTo>
                  <a:lnTo>
                    <a:pt x="1928787" y="0"/>
                  </a:lnTo>
                  <a:close/>
                </a:path>
                <a:path w="2583815" h="230504">
                  <a:moveTo>
                    <a:pt x="2106384" y="77482"/>
                  </a:moveTo>
                  <a:lnTo>
                    <a:pt x="1984362" y="77482"/>
                  </a:lnTo>
                  <a:lnTo>
                    <a:pt x="1984362" y="230466"/>
                  </a:lnTo>
                  <a:lnTo>
                    <a:pt x="2106384" y="230466"/>
                  </a:lnTo>
                  <a:lnTo>
                    <a:pt x="2106384" y="77482"/>
                  </a:lnTo>
                  <a:close/>
                </a:path>
                <a:path w="2583815" h="230504">
                  <a:moveTo>
                    <a:pt x="2345550" y="0"/>
                  </a:moveTo>
                  <a:lnTo>
                    <a:pt x="2160333" y="0"/>
                  </a:lnTo>
                  <a:lnTo>
                    <a:pt x="2160333" y="230466"/>
                  </a:lnTo>
                  <a:lnTo>
                    <a:pt x="2345550" y="230466"/>
                  </a:lnTo>
                  <a:lnTo>
                    <a:pt x="2345550" y="0"/>
                  </a:lnTo>
                  <a:close/>
                </a:path>
                <a:path w="2583815" h="230504">
                  <a:moveTo>
                    <a:pt x="2583256" y="0"/>
                  </a:moveTo>
                  <a:lnTo>
                    <a:pt x="2398026" y="0"/>
                  </a:lnTo>
                  <a:lnTo>
                    <a:pt x="2398026" y="230466"/>
                  </a:lnTo>
                  <a:lnTo>
                    <a:pt x="2583256" y="230466"/>
                  </a:lnTo>
                  <a:lnTo>
                    <a:pt x="2583256" y="0"/>
                  </a:lnTo>
                  <a:close/>
                </a:path>
              </a:pathLst>
            </a:custGeom>
            <a:solidFill>
              <a:srgbClr val="D2641E"/>
            </a:solidFill>
          </p:spPr>
          <p:txBody>
            <a:bodyPr wrap="square" lIns="0" tIns="0" rIns="0" bIns="0" rtlCol="0"/>
            <a:lstStyle/>
            <a:p>
              <a:endParaRPr/>
            </a:p>
          </p:txBody>
        </p:sp>
        <p:sp>
          <p:nvSpPr>
            <p:cNvPr id="29" name="object 29"/>
            <p:cNvSpPr/>
            <p:nvPr/>
          </p:nvSpPr>
          <p:spPr>
            <a:xfrm>
              <a:off x="12712398" y="5219235"/>
              <a:ext cx="614680" cy="897890"/>
            </a:xfrm>
            <a:custGeom>
              <a:avLst/>
              <a:gdLst/>
              <a:ahLst/>
              <a:cxnLst/>
              <a:rect l="l" t="t" r="r" b="b"/>
              <a:pathLst>
                <a:path w="614680" h="897889">
                  <a:moveTo>
                    <a:pt x="338812" y="0"/>
                  </a:moveTo>
                  <a:lnTo>
                    <a:pt x="288995" y="41572"/>
                  </a:lnTo>
                  <a:lnTo>
                    <a:pt x="230126" y="146960"/>
                  </a:lnTo>
                  <a:lnTo>
                    <a:pt x="228975" y="139061"/>
                  </a:lnTo>
                  <a:lnTo>
                    <a:pt x="220613" y="124102"/>
                  </a:lnTo>
                  <a:lnTo>
                    <a:pt x="197676" y="115190"/>
                  </a:lnTo>
                  <a:lnTo>
                    <a:pt x="152798" y="125432"/>
                  </a:lnTo>
                  <a:lnTo>
                    <a:pt x="101074" y="151382"/>
                  </a:lnTo>
                  <a:lnTo>
                    <a:pt x="89884" y="187481"/>
                  </a:lnTo>
                  <a:lnTo>
                    <a:pt x="124674" y="258429"/>
                  </a:lnTo>
                  <a:lnTo>
                    <a:pt x="210891" y="388931"/>
                  </a:lnTo>
                  <a:lnTo>
                    <a:pt x="212545" y="389769"/>
                  </a:lnTo>
                  <a:lnTo>
                    <a:pt x="149819" y="483580"/>
                  </a:lnTo>
                  <a:lnTo>
                    <a:pt x="111014" y="546048"/>
                  </a:lnTo>
                  <a:lnTo>
                    <a:pt x="80023" y="605252"/>
                  </a:lnTo>
                  <a:lnTo>
                    <a:pt x="40739" y="689268"/>
                  </a:lnTo>
                  <a:lnTo>
                    <a:pt x="0" y="796167"/>
                  </a:lnTo>
                  <a:lnTo>
                    <a:pt x="1385" y="853341"/>
                  </a:lnTo>
                  <a:lnTo>
                    <a:pt x="58366" y="880179"/>
                  </a:lnTo>
                  <a:lnTo>
                    <a:pt x="184410" y="896068"/>
                  </a:lnTo>
                  <a:lnTo>
                    <a:pt x="241970" y="897665"/>
                  </a:lnTo>
                  <a:lnTo>
                    <a:pt x="275005" y="886897"/>
                  </a:lnTo>
                  <a:lnTo>
                    <a:pt x="295980" y="853591"/>
                  </a:lnTo>
                  <a:lnTo>
                    <a:pt x="317359" y="787579"/>
                  </a:lnTo>
                  <a:lnTo>
                    <a:pt x="421555" y="469610"/>
                  </a:lnTo>
                  <a:lnTo>
                    <a:pt x="464149" y="463894"/>
                  </a:lnTo>
                  <a:lnTo>
                    <a:pt x="502134" y="449914"/>
                  </a:lnTo>
                  <a:lnTo>
                    <a:pt x="535175" y="428840"/>
                  </a:lnTo>
                  <a:lnTo>
                    <a:pt x="562937" y="401839"/>
                  </a:lnTo>
                  <a:lnTo>
                    <a:pt x="585085" y="370082"/>
                  </a:lnTo>
                  <a:lnTo>
                    <a:pt x="601285" y="334738"/>
                  </a:lnTo>
                  <a:lnTo>
                    <a:pt x="611201" y="296977"/>
                  </a:lnTo>
                  <a:lnTo>
                    <a:pt x="614498" y="257966"/>
                  </a:lnTo>
                  <a:lnTo>
                    <a:pt x="610843" y="218876"/>
                  </a:lnTo>
                  <a:lnTo>
                    <a:pt x="599899" y="180876"/>
                  </a:lnTo>
                  <a:lnTo>
                    <a:pt x="581333" y="145135"/>
                  </a:lnTo>
                  <a:lnTo>
                    <a:pt x="554808" y="112823"/>
                  </a:lnTo>
                  <a:lnTo>
                    <a:pt x="519991" y="85108"/>
                  </a:lnTo>
                  <a:lnTo>
                    <a:pt x="406753" y="16445"/>
                  </a:lnTo>
                  <a:lnTo>
                    <a:pt x="338812" y="0"/>
                  </a:lnTo>
                  <a:close/>
                </a:path>
              </a:pathLst>
            </a:custGeom>
            <a:solidFill>
              <a:srgbClr val="FFD9AD"/>
            </a:solidFill>
          </p:spPr>
          <p:txBody>
            <a:bodyPr wrap="square" lIns="0" tIns="0" rIns="0" bIns="0" rtlCol="0"/>
            <a:lstStyle/>
            <a:p>
              <a:endParaRPr/>
            </a:p>
          </p:txBody>
        </p:sp>
        <p:sp>
          <p:nvSpPr>
            <p:cNvPr id="30" name="object 30"/>
            <p:cNvSpPr/>
            <p:nvPr/>
          </p:nvSpPr>
          <p:spPr>
            <a:xfrm>
              <a:off x="11331004" y="5442108"/>
              <a:ext cx="1329690" cy="1309370"/>
            </a:xfrm>
            <a:custGeom>
              <a:avLst/>
              <a:gdLst/>
              <a:ahLst/>
              <a:cxnLst/>
              <a:rect l="l" t="t" r="r" b="b"/>
              <a:pathLst>
                <a:path w="1329690" h="1309370">
                  <a:moveTo>
                    <a:pt x="1329283" y="1165580"/>
                  </a:moveTo>
                  <a:lnTo>
                    <a:pt x="1327531" y="1137920"/>
                  </a:lnTo>
                  <a:lnTo>
                    <a:pt x="1323695" y="1099350"/>
                  </a:lnTo>
                  <a:lnTo>
                    <a:pt x="1318209" y="1047445"/>
                  </a:lnTo>
                  <a:lnTo>
                    <a:pt x="1311541" y="979716"/>
                  </a:lnTo>
                  <a:lnTo>
                    <a:pt x="1304137" y="893749"/>
                  </a:lnTo>
                  <a:lnTo>
                    <a:pt x="1296441" y="787057"/>
                  </a:lnTo>
                  <a:lnTo>
                    <a:pt x="1289367" y="700735"/>
                  </a:lnTo>
                  <a:lnTo>
                    <a:pt x="1279944" y="620522"/>
                  </a:lnTo>
                  <a:lnTo>
                    <a:pt x="1268450" y="546252"/>
                  </a:lnTo>
                  <a:lnTo>
                    <a:pt x="1255141" y="477774"/>
                  </a:lnTo>
                  <a:lnTo>
                    <a:pt x="1240269" y="414921"/>
                  </a:lnTo>
                  <a:lnTo>
                    <a:pt x="1224102" y="357543"/>
                  </a:lnTo>
                  <a:lnTo>
                    <a:pt x="1206906" y="305473"/>
                  </a:lnTo>
                  <a:lnTo>
                    <a:pt x="1188923" y="258559"/>
                  </a:lnTo>
                  <a:lnTo>
                    <a:pt x="1170432" y="216636"/>
                  </a:lnTo>
                  <a:lnTo>
                    <a:pt x="1151686" y="179539"/>
                  </a:lnTo>
                  <a:lnTo>
                    <a:pt x="1114450" y="119240"/>
                  </a:lnTo>
                  <a:lnTo>
                    <a:pt x="1079322" y="76390"/>
                  </a:lnTo>
                  <a:lnTo>
                    <a:pt x="1048359" y="49707"/>
                  </a:lnTo>
                  <a:lnTo>
                    <a:pt x="984542" y="27749"/>
                  </a:lnTo>
                  <a:lnTo>
                    <a:pt x="934999" y="16383"/>
                  </a:lnTo>
                  <a:lnTo>
                    <a:pt x="886320" y="7975"/>
                  </a:lnTo>
                  <a:lnTo>
                    <a:pt x="838365" y="2501"/>
                  </a:lnTo>
                  <a:lnTo>
                    <a:pt x="790981" y="0"/>
                  </a:lnTo>
                  <a:lnTo>
                    <a:pt x="744042" y="444"/>
                  </a:lnTo>
                  <a:lnTo>
                    <a:pt x="697369" y="3873"/>
                  </a:lnTo>
                  <a:lnTo>
                    <a:pt x="650836" y="10274"/>
                  </a:lnTo>
                  <a:lnTo>
                    <a:pt x="604291" y="19672"/>
                  </a:lnTo>
                  <a:lnTo>
                    <a:pt x="557593" y="32067"/>
                  </a:lnTo>
                  <a:lnTo>
                    <a:pt x="510578" y="47459"/>
                  </a:lnTo>
                  <a:lnTo>
                    <a:pt x="463118" y="65874"/>
                  </a:lnTo>
                  <a:lnTo>
                    <a:pt x="431546" y="79959"/>
                  </a:lnTo>
                  <a:lnTo>
                    <a:pt x="412508" y="60833"/>
                  </a:lnTo>
                  <a:lnTo>
                    <a:pt x="0" y="418477"/>
                  </a:lnTo>
                  <a:lnTo>
                    <a:pt x="5156" y="662990"/>
                  </a:lnTo>
                  <a:lnTo>
                    <a:pt x="43827" y="791197"/>
                  </a:lnTo>
                  <a:lnTo>
                    <a:pt x="149313" y="845134"/>
                  </a:lnTo>
                  <a:lnTo>
                    <a:pt x="263144" y="857161"/>
                  </a:lnTo>
                  <a:lnTo>
                    <a:pt x="268516" y="962050"/>
                  </a:lnTo>
                  <a:lnTo>
                    <a:pt x="271335" y="1049337"/>
                  </a:lnTo>
                  <a:lnTo>
                    <a:pt x="272516" y="1118514"/>
                  </a:lnTo>
                  <a:lnTo>
                    <a:pt x="273126" y="1171841"/>
                  </a:lnTo>
                  <a:lnTo>
                    <a:pt x="274231" y="1211554"/>
                  </a:lnTo>
                  <a:lnTo>
                    <a:pt x="282168" y="1259103"/>
                  </a:lnTo>
                  <a:lnTo>
                    <a:pt x="324319" y="1284414"/>
                  </a:lnTo>
                  <a:lnTo>
                    <a:pt x="364210" y="1291755"/>
                  </a:lnTo>
                  <a:lnTo>
                    <a:pt x="408063" y="1297749"/>
                  </a:lnTo>
                  <a:lnTo>
                    <a:pt x="455371" y="1302410"/>
                  </a:lnTo>
                  <a:lnTo>
                    <a:pt x="505675" y="1305788"/>
                  </a:lnTo>
                  <a:lnTo>
                    <a:pt x="558469" y="1307922"/>
                  </a:lnTo>
                  <a:lnTo>
                    <a:pt x="613295" y="1308836"/>
                  </a:lnTo>
                  <a:lnTo>
                    <a:pt x="669658" y="1308569"/>
                  </a:lnTo>
                  <a:lnTo>
                    <a:pt x="727075" y="1307147"/>
                  </a:lnTo>
                  <a:lnTo>
                    <a:pt x="785075" y="1304632"/>
                  </a:lnTo>
                  <a:lnTo>
                    <a:pt x="843178" y="1301038"/>
                  </a:lnTo>
                  <a:lnTo>
                    <a:pt x="900874" y="1296403"/>
                  </a:lnTo>
                  <a:lnTo>
                    <a:pt x="957719" y="1290777"/>
                  </a:lnTo>
                  <a:lnTo>
                    <a:pt x="1013206" y="1284173"/>
                  </a:lnTo>
                  <a:lnTo>
                    <a:pt x="1066863" y="1276642"/>
                  </a:lnTo>
                  <a:lnTo>
                    <a:pt x="1118209" y="1268222"/>
                  </a:lnTo>
                  <a:lnTo>
                    <a:pt x="1166761" y="1258938"/>
                  </a:lnTo>
                  <a:lnTo>
                    <a:pt x="1212037" y="1248829"/>
                  </a:lnTo>
                  <a:lnTo>
                    <a:pt x="1253553" y="1237932"/>
                  </a:lnTo>
                  <a:lnTo>
                    <a:pt x="1290828" y="1226286"/>
                  </a:lnTo>
                  <a:lnTo>
                    <a:pt x="1324698" y="1198029"/>
                  </a:lnTo>
                  <a:lnTo>
                    <a:pt x="1328496" y="1184795"/>
                  </a:lnTo>
                  <a:lnTo>
                    <a:pt x="1329283" y="1165580"/>
                  </a:lnTo>
                  <a:close/>
                </a:path>
              </a:pathLst>
            </a:custGeom>
            <a:solidFill>
              <a:srgbClr val="B3B3B3"/>
            </a:solidFill>
          </p:spPr>
          <p:txBody>
            <a:bodyPr wrap="square" lIns="0" tIns="0" rIns="0" bIns="0" rtlCol="0"/>
            <a:lstStyle/>
            <a:p>
              <a:endParaRPr/>
            </a:p>
          </p:txBody>
        </p:sp>
        <p:sp>
          <p:nvSpPr>
            <p:cNvPr id="31" name="object 31"/>
            <p:cNvSpPr/>
            <p:nvPr/>
          </p:nvSpPr>
          <p:spPr>
            <a:xfrm>
              <a:off x="10930392" y="5283234"/>
              <a:ext cx="687070" cy="877569"/>
            </a:xfrm>
            <a:custGeom>
              <a:avLst/>
              <a:gdLst/>
              <a:ahLst/>
              <a:cxnLst/>
              <a:rect l="l" t="t" r="r" b="b"/>
              <a:pathLst>
                <a:path w="687070" h="877570">
                  <a:moveTo>
                    <a:pt x="241317" y="0"/>
                  </a:moveTo>
                  <a:lnTo>
                    <a:pt x="176087" y="25122"/>
                  </a:lnTo>
                  <a:lnTo>
                    <a:pt x="72721" y="107899"/>
                  </a:lnTo>
                  <a:lnTo>
                    <a:pt x="41796" y="139900"/>
                  </a:lnTo>
                  <a:lnTo>
                    <a:pt x="19690" y="175383"/>
                  </a:lnTo>
                  <a:lnTo>
                    <a:pt x="5919" y="213232"/>
                  </a:lnTo>
                  <a:lnTo>
                    <a:pt x="0" y="252331"/>
                  </a:lnTo>
                  <a:lnTo>
                    <a:pt x="1448" y="291565"/>
                  </a:lnTo>
                  <a:lnTo>
                    <a:pt x="9781" y="329818"/>
                  </a:lnTo>
                  <a:lnTo>
                    <a:pt x="24514" y="365973"/>
                  </a:lnTo>
                  <a:lnTo>
                    <a:pt x="45163" y="398915"/>
                  </a:lnTo>
                  <a:lnTo>
                    <a:pt x="71245" y="427529"/>
                  </a:lnTo>
                  <a:lnTo>
                    <a:pt x="102276" y="450698"/>
                  </a:lnTo>
                  <a:lnTo>
                    <a:pt x="137772" y="467307"/>
                  </a:lnTo>
                  <a:lnTo>
                    <a:pt x="177250" y="476240"/>
                  </a:lnTo>
                  <a:lnTo>
                    <a:pt x="220225" y="476380"/>
                  </a:lnTo>
                  <a:lnTo>
                    <a:pt x="364817" y="778120"/>
                  </a:lnTo>
                  <a:lnTo>
                    <a:pt x="394585" y="840803"/>
                  </a:lnTo>
                  <a:lnTo>
                    <a:pt x="419707" y="871106"/>
                  </a:lnTo>
                  <a:lnTo>
                    <a:pt x="453862" y="877497"/>
                  </a:lnTo>
                  <a:lnTo>
                    <a:pt x="510729" y="868442"/>
                  </a:lnTo>
                  <a:lnTo>
                    <a:pt x="633643" y="836327"/>
                  </a:lnTo>
                  <a:lnTo>
                    <a:pt x="686657" y="802321"/>
                  </a:lnTo>
                  <a:lnTo>
                    <a:pt x="680609" y="745449"/>
                  </a:lnTo>
                  <a:lnTo>
                    <a:pt x="626338" y="644742"/>
                  </a:lnTo>
                  <a:lnTo>
                    <a:pt x="576480" y="566532"/>
                  </a:lnTo>
                  <a:lnTo>
                    <a:pt x="538066" y="511852"/>
                  </a:lnTo>
                  <a:lnTo>
                    <a:pt x="491480" y="454951"/>
                  </a:lnTo>
                  <a:lnTo>
                    <a:pt x="417109" y="370080"/>
                  </a:lnTo>
                  <a:lnTo>
                    <a:pt x="418637" y="369033"/>
                  </a:lnTo>
                  <a:lnTo>
                    <a:pt x="487190" y="228441"/>
                  </a:lnTo>
                  <a:lnTo>
                    <a:pt x="512479" y="153575"/>
                  </a:lnTo>
                  <a:lnTo>
                    <a:pt x="496697" y="119233"/>
                  </a:lnTo>
                  <a:lnTo>
                    <a:pt x="442040" y="100214"/>
                  </a:lnTo>
                  <a:lnTo>
                    <a:pt x="396208" y="95886"/>
                  </a:lnTo>
                  <a:lnTo>
                    <a:pt x="374620" y="107703"/>
                  </a:lnTo>
                  <a:lnTo>
                    <a:pt x="368272" y="123623"/>
                  </a:lnTo>
                  <a:lnTo>
                    <a:pt x="368157" y="131605"/>
                  </a:lnTo>
                  <a:lnTo>
                    <a:pt x="296108" y="34753"/>
                  </a:lnTo>
                  <a:lnTo>
                    <a:pt x="241317" y="0"/>
                  </a:lnTo>
                  <a:close/>
                </a:path>
              </a:pathLst>
            </a:custGeom>
            <a:solidFill>
              <a:srgbClr val="FFD9AD"/>
            </a:solidFill>
          </p:spPr>
          <p:txBody>
            <a:bodyPr wrap="square" lIns="0" tIns="0" rIns="0" bIns="0" rtlCol="0"/>
            <a:lstStyle/>
            <a:p>
              <a:endParaRPr/>
            </a:p>
          </p:txBody>
        </p:sp>
        <p:sp>
          <p:nvSpPr>
            <p:cNvPr id="32" name="object 32"/>
            <p:cNvSpPr/>
            <p:nvPr/>
          </p:nvSpPr>
          <p:spPr>
            <a:xfrm>
              <a:off x="12157764" y="5462193"/>
              <a:ext cx="693420" cy="791845"/>
            </a:xfrm>
            <a:custGeom>
              <a:avLst/>
              <a:gdLst/>
              <a:ahLst/>
              <a:cxnLst/>
              <a:rect l="l" t="t" r="r" b="b"/>
              <a:pathLst>
                <a:path w="693420" h="791845">
                  <a:moveTo>
                    <a:pt x="210935" y="0"/>
                  </a:moveTo>
                  <a:lnTo>
                    <a:pt x="0" y="275719"/>
                  </a:lnTo>
                  <a:lnTo>
                    <a:pt x="372732" y="791682"/>
                  </a:lnTo>
                  <a:lnTo>
                    <a:pt x="573712" y="743488"/>
                  </a:lnTo>
                  <a:lnTo>
                    <a:pt x="671295" y="676318"/>
                  </a:lnTo>
                  <a:lnTo>
                    <a:pt x="693010" y="544176"/>
                  </a:lnTo>
                  <a:lnTo>
                    <a:pt x="666388" y="301069"/>
                  </a:lnTo>
                  <a:lnTo>
                    <a:pt x="210935" y="0"/>
                  </a:lnTo>
                  <a:close/>
                </a:path>
              </a:pathLst>
            </a:custGeom>
            <a:solidFill>
              <a:srgbClr val="B3B3B3"/>
            </a:solidFill>
          </p:spPr>
          <p:txBody>
            <a:bodyPr wrap="square" lIns="0" tIns="0" rIns="0" bIns="0" rtlCol="0"/>
            <a:lstStyle/>
            <a:p>
              <a:endParaRPr/>
            </a:p>
          </p:txBody>
        </p:sp>
        <p:sp>
          <p:nvSpPr>
            <p:cNvPr id="33" name="object 33"/>
            <p:cNvSpPr/>
            <p:nvPr/>
          </p:nvSpPr>
          <p:spPr>
            <a:xfrm>
              <a:off x="11306229" y="3984260"/>
              <a:ext cx="1628139" cy="1365250"/>
            </a:xfrm>
            <a:custGeom>
              <a:avLst/>
              <a:gdLst/>
              <a:ahLst/>
              <a:cxnLst/>
              <a:rect l="l" t="t" r="r" b="b"/>
              <a:pathLst>
                <a:path w="1628140" h="1365250">
                  <a:moveTo>
                    <a:pt x="852461" y="0"/>
                  </a:moveTo>
                  <a:lnTo>
                    <a:pt x="733569" y="13920"/>
                  </a:lnTo>
                  <a:lnTo>
                    <a:pt x="561322" y="62876"/>
                  </a:lnTo>
                  <a:lnTo>
                    <a:pt x="393012" y="84334"/>
                  </a:lnTo>
                  <a:lnTo>
                    <a:pt x="291162" y="113724"/>
                  </a:lnTo>
                  <a:lnTo>
                    <a:pt x="214600" y="171057"/>
                  </a:lnTo>
                  <a:lnTo>
                    <a:pt x="122152" y="276346"/>
                  </a:lnTo>
                  <a:lnTo>
                    <a:pt x="95366" y="306791"/>
                  </a:lnTo>
                  <a:lnTo>
                    <a:pt x="72627" y="339071"/>
                  </a:lnTo>
                  <a:lnTo>
                    <a:pt x="53633" y="373160"/>
                  </a:lnTo>
                  <a:lnTo>
                    <a:pt x="38079" y="409033"/>
                  </a:lnTo>
                  <a:lnTo>
                    <a:pt x="25662" y="446665"/>
                  </a:lnTo>
                  <a:lnTo>
                    <a:pt x="16078" y="486029"/>
                  </a:lnTo>
                  <a:lnTo>
                    <a:pt x="9024" y="527102"/>
                  </a:lnTo>
                  <a:lnTo>
                    <a:pt x="4195" y="569857"/>
                  </a:lnTo>
                  <a:lnTo>
                    <a:pt x="1288" y="614269"/>
                  </a:lnTo>
                  <a:lnTo>
                    <a:pt x="0" y="660313"/>
                  </a:lnTo>
                  <a:lnTo>
                    <a:pt x="26" y="707964"/>
                  </a:lnTo>
                  <a:lnTo>
                    <a:pt x="1063" y="757196"/>
                  </a:lnTo>
                  <a:lnTo>
                    <a:pt x="2807" y="807983"/>
                  </a:lnTo>
                  <a:lnTo>
                    <a:pt x="7202" y="914125"/>
                  </a:lnTo>
                  <a:lnTo>
                    <a:pt x="9246" y="969428"/>
                  </a:lnTo>
                  <a:lnTo>
                    <a:pt x="10783" y="1026186"/>
                  </a:lnTo>
                  <a:lnTo>
                    <a:pt x="11508" y="1084373"/>
                  </a:lnTo>
                  <a:lnTo>
                    <a:pt x="11119" y="1143963"/>
                  </a:lnTo>
                  <a:lnTo>
                    <a:pt x="13280" y="1177655"/>
                  </a:lnTo>
                  <a:lnTo>
                    <a:pt x="39434" y="1249905"/>
                  </a:lnTo>
                  <a:lnTo>
                    <a:pt x="63558" y="1284446"/>
                  </a:lnTo>
                  <a:lnTo>
                    <a:pt x="95133" y="1315253"/>
                  </a:lnTo>
                  <a:lnTo>
                    <a:pt x="134224" y="1340317"/>
                  </a:lnTo>
                  <a:lnTo>
                    <a:pt x="180897" y="1357630"/>
                  </a:lnTo>
                  <a:lnTo>
                    <a:pt x="235216" y="1365182"/>
                  </a:lnTo>
                  <a:lnTo>
                    <a:pt x="241750" y="1355884"/>
                  </a:lnTo>
                  <a:lnTo>
                    <a:pt x="234652" y="1329705"/>
                  </a:lnTo>
                  <a:lnTo>
                    <a:pt x="217291" y="1290717"/>
                  </a:lnTo>
                  <a:lnTo>
                    <a:pt x="193037" y="1242991"/>
                  </a:lnTo>
                  <a:lnTo>
                    <a:pt x="137320" y="1137606"/>
                  </a:lnTo>
                  <a:lnTo>
                    <a:pt x="112595" y="1088090"/>
                  </a:lnTo>
                  <a:lnTo>
                    <a:pt x="94451" y="1046119"/>
                  </a:lnTo>
                  <a:lnTo>
                    <a:pt x="86255" y="1015765"/>
                  </a:lnTo>
                  <a:lnTo>
                    <a:pt x="91378" y="1001099"/>
                  </a:lnTo>
                  <a:lnTo>
                    <a:pt x="107184" y="992327"/>
                  </a:lnTo>
                  <a:lnTo>
                    <a:pt x="122207" y="979442"/>
                  </a:lnTo>
                  <a:lnTo>
                    <a:pt x="136244" y="962069"/>
                  </a:lnTo>
                  <a:lnTo>
                    <a:pt x="149093" y="939833"/>
                  </a:lnTo>
                  <a:lnTo>
                    <a:pt x="159258" y="890771"/>
                  </a:lnTo>
                  <a:lnTo>
                    <a:pt x="178211" y="790328"/>
                  </a:lnTo>
                  <a:lnTo>
                    <a:pt x="188214" y="739790"/>
                  </a:lnTo>
                  <a:lnTo>
                    <a:pt x="199379" y="689604"/>
                  </a:lnTo>
                  <a:lnTo>
                    <a:pt x="212314" y="640190"/>
                  </a:lnTo>
                  <a:lnTo>
                    <a:pt x="227625" y="591970"/>
                  </a:lnTo>
                  <a:lnTo>
                    <a:pt x="243436" y="551053"/>
                  </a:lnTo>
                  <a:lnTo>
                    <a:pt x="261854" y="511511"/>
                  </a:lnTo>
                  <a:lnTo>
                    <a:pt x="279437" y="468587"/>
                  </a:lnTo>
                  <a:lnTo>
                    <a:pt x="300644" y="428419"/>
                  </a:lnTo>
                  <a:lnTo>
                    <a:pt x="325179" y="391127"/>
                  </a:lnTo>
                  <a:lnTo>
                    <a:pt x="352750" y="356831"/>
                  </a:lnTo>
                  <a:lnTo>
                    <a:pt x="383062" y="325652"/>
                  </a:lnTo>
                  <a:lnTo>
                    <a:pt x="415820" y="297709"/>
                  </a:lnTo>
                  <a:lnTo>
                    <a:pt x="450732" y="273123"/>
                  </a:lnTo>
                  <a:lnTo>
                    <a:pt x="487502" y="252014"/>
                  </a:lnTo>
                  <a:lnTo>
                    <a:pt x="525836" y="234503"/>
                  </a:lnTo>
                  <a:lnTo>
                    <a:pt x="565441" y="220709"/>
                  </a:lnTo>
                  <a:lnTo>
                    <a:pt x="606022" y="210752"/>
                  </a:lnTo>
                  <a:lnTo>
                    <a:pt x="647285" y="204754"/>
                  </a:lnTo>
                  <a:lnTo>
                    <a:pt x="688936" y="202834"/>
                  </a:lnTo>
                  <a:lnTo>
                    <a:pt x="730681" y="205112"/>
                  </a:lnTo>
                  <a:lnTo>
                    <a:pt x="772225" y="211708"/>
                  </a:lnTo>
                  <a:lnTo>
                    <a:pt x="813275" y="222743"/>
                  </a:lnTo>
                  <a:lnTo>
                    <a:pt x="853537" y="238337"/>
                  </a:lnTo>
                  <a:lnTo>
                    <a:pt x="892716" y="258610"/>
                  </a:lnTo>
                  <a:lnTo>
                    <a:pt x="930518" y="283683"/>
                  </a:lnTo>
                  <a:lnTo>
                    <a:pt x="966650" y="313675"/>
                  </a:lnTo>
                  <a:lnTo>
                    <a:pt x="984622" y="325536"/>
                  </a:lnTo>
                  <a:lnTo>
                    <a:pt x="1002147" y="338282"/>
                  </a:lnTo>
                  <a:lnTo>
                    <a:pt x="1019227" y="351981"/>
                  </a:lnTo>
                  <a:lnTo>
                    <a:pt x="1035862" y="366699"/>
                  </a:lnTo>
                  <a:lnTo>
                    <a:pt x="1051666" y="380130"/>
                  </a:lnTo>
                  <a:lnTo>
                    <a:pt x="1082513" y="408302"/>
                  </a:lnTo>
                  <a:lnTo>
                    <a:pt x="1134473" y="461008"/>
                  </a:lnTo>
                  <a:lnTo>
                    <a:pt x="1170394" y="500547"/>
                  </a:lnTo>
                  <a:lnTo>
                    <a:pt x="1205659" y="540999"/>
                  </a:lnTo>
                  <a:lnTo>
                    <a:pt x="1275423" y="622275"/>
                  </a:lnTo>
                  <a:lnTo>
                    <a:pt x="1310519" y="661919"/>
                  </a:lnTo>
                  <a:lnTo>
                    <a:pt x="1346157" y="700114"/>
                  </a:lnTo>
                  <a:lnTo>
                    <a:pt x="1382637" y="736269"/>
                  </a:lnTo>
                  <a:lnTo>
                    <a:pt x="1402661" y="767125"/>
                  </a:lnTo>
                  <a:lnTo>
                    <a:pt x="1421767" y="797628"/>
                  </a:lnTo>
                  <a:lnTo>
                    <a:pt x="1421548" y="811233"/>
                  </a:lnTo>
                  <a:lnTo>
                    <a:pt x="1415721" y="842733"/>
                  </a:lnTo>
                  <a:lnTo>
                    <a:pt x="1405427" y="888502"/>
                  </a:lnTo>
                  <a:lnTo>
                    <a:pt x="1391808" y="944919"/>
                  </a:lnTo>
                  <a:lnTo>
                    <a:pt x="1342412" y="1141816"/>
                  </a:lnTo>
                  <a:lnTo>
                    <a:pt x="1326906" y="1204586"/>
                  </a:lnTo>
                  <a:lnTo>
                    <a:pt x="1313782" y="1259885"/>
                  </a:lnTo>
                  <a:lnTo>
                    <a:pt x="1304181" y="1304089"/>
                  </a:lnTo>
                  <a:lnTo>
                    <a:pt x="1300116" y="1344722"/>
                  </a:lnTo>
                  <a:lnTo>
                    <a:pt x="1328608" y="1345810"/>
                  </a:lnTo>
                  <a:lnTo>
                    <a:pt x="1361889" y="1339659"/>
                  </a:lnTo>
                  <a:lnTo>
                    <a:pt x="1398414" y="1326289"/>
                  </a:lnTo>
                  <a:lnTo>
                    <a:pt x="1436640" y="1305718"/>
                  </a:lnTo>
                  <a:lnTo>
                    <a:pt x="1475024" y="1277967"/>
                  </a:lnTo>
                  <a:lnTo>
                    <a:pt x="1512022" y="1243057"/>
                  </a:lnTo>
                  <a:lnTo>
                    <a:pt x="1546091" y="1201007"/>
                  </a:lnTo>
                  <a:lnTo>
                    <a:pt x="1575688" y="1151837"/>
                  </a:lnTo>
                  <a:lnTo>
                    <a:pt x="1599269" y="1095567"/>
                  </a:lnTo>
                  <a:lnTo>
                    <a:pt x="1612588" y="1044315"/>
                  </a:lnTo>
                  <a:lnTo>
                    <a:pt x="1621294" y="987509"/>
                  </a:lnTo>
                  <a:lnTo>
                    <a:pt x="1626165" y="928471"/>
                  </a:lnTo>
                  <a:lnTo>
                    <a:pt x="1627974" y="870524"/>
                  </a:lnTo>
                  <a:lnTo>
                    <a:pt x="1627497" y="816992"/>
                  </a:lnTo>
                  <a:lnTo>
                    <a:pt x="1625510" y="771197"/>
                  </a:lnTo>
                  <a:lnTo>
                    <a:pt x="1620106" y="716113"/>
                  </a:lnTo>
                  <a:lnTo>
                    <a:pt x="1599585" y="651407"/>
                  </a:lnTo>
                  <a:lnTo>
                    <a:pt x="1578036" y="590916"/>
                  </a:lnTo>
                  <a:lnTo>
                    <a:pt x="1555429" y="534458"/>
                  </a:lnTo>
                  <a:lnTo>
                    <a:pt x="1531734" y="481854"/>
                  </a:lnTo>
                  <a:lnTo>
                    <a:pt x="1506920" y="432925"/>
                  </a:lnTo>
                  <a:lnTo>
                    <a:pt x="1480958" y="387491"/>
                  </a:lnTo>
                  <a:lnTo>
                    <a:pt x="1453816" y="345374"/>
                  </a:lnTo>
                  <a:lnTo>
                    <a:pt x="1425466" y="306392"/>
                  </a:lnTo>
                  <a:lnTo>
                    <a:pt x="1395875" y="270367"/>
                  </a:lnTo>
                  <a:lnTo>
                    <a:pt x="1365015" y="237119"/>
                  </a:lnTo>
                  <a:lnTo>
                    <a:pt x="1332855" y="206469"/>
                  </a:lnTo>
                  <a:lnTo>
                    <a:pt x="1299364" y="178238"/>
                  </a:lnTo>
                  <a:lnTo>
                    <a:pt x="1264513" y="152244"/>
                  </a:lnTo>
                  <a:lnTo>
                    <a:pt x="1228271" y="128310"/>
                  </a:lnTo>
                  <a:lnTo>
                    <a:pt x="1190607" y="106256"/>
                  </a:lnTo>
                  <a:lnTo>
                    <a:pt x="1151492" y="85901"/>
                  </a:lnTo>
                  <a:lnTo>
                    <a:pt x="973326" y="23274"/>
                  </a:lnTo>
                  <a:lnTo>
                    <a:pt x="852461" y="0"/>
                  </a:lnTo>
                  <a:close/>
                </a:path>
              </a:pathLst>
            </a:custGeom>
            <a:solidFill>
              <a:srgbClr val="6D5858"/>
            </a:solidFill>
          </p:spPr>
          <p:txBody>
            <a:bodyPr wrap="square" lIns="0" tIns="0" rIns="0" bIns="0" rtlCol="0"/>
            <a:lstStyle/>
            <a:p>
              <a:endParaRPr/>
            </a:p>
          </p:txBody>
        </p:sp>
        <p:sp>
          <p:nvSpPr>
            <p:cNvPr id="34" name="object 34"/>
            <p:cNvSpPr/>
            <p:nvPr/>
          </p:nvSpPr>
          <p:spPr>
            <a:xfrm>
              <a:off x="11396479" y="4204374"/>
              <a:ext cx="1400810" cy="1336675"/>
            </a:xfrm>
            <a:custGeom>
              <a:avLst/>
              <a:gdLst/>
              <a:ahLst/>
              <a:cxnLst/>
              <a:rect l="l" t="t" r="r" b="b"/>
              <a:pathLst>
                <a:path w="1400809" h="1336675">
                  <a:moveTo>
                    <a:pt x="777049" y="0"/>
                  </a:moveTo>
                  <a:lnTo>
                    <a:pt x="718222" y="1124"/>
                  </a:lnTo>
                  <a:lnTo>
                    <a:pt x="663440" y="4166"/>
                  </a:lnTo>
                  <a:lnTo>
                    <a:pt x="610745" y="9287"/>
                  </a:lnTo>
                  <a:lnTo>
                    <a:pt x="560149" y="16486"/>
                  </a:lnTo>
                  <a:lnTo>
                    <a:pt x="511663" y="25761"/>
                  </a:lnTo>
                  <a:lnTo>
                    <a:pt x="465296" y="37113"/>
                  </a:lnTo>
                  <a:lnTo>
                    <a:pt x="421061" y="50540"/>
                  </a:lnTo>
                  <a:lnTo>
                    <a:pt x="378968" y="66041"/>
                  </a:lnTo>
                  <a:lnTo>
                    <a:pt x="339029" y="83615"/>
                  </a:lnTo>
                  <a:lnTo>
                    <a:pt x="301252" y="103261"/>
                  </a:lnTo>
                  <a:lnTo>
                    <a:pt x="265651" y="124978"/>
                  </a:lnTo>
                  <a:lnTo>
                    <a:pt x="232236" y="148765"/>
                  </a:lnTo>
                  <a:lnTo>
                    <a:pt x="201017" y="174622"/>
                  </a:lnTo>
                  <a:lnTo>
                    <a:pt x="172005" y="202546"/>
                  </a:lnTo>
                  <a:lnTo>
                    <a:pt x="145211" y="232537"/>
                  </a:lnTo>
                  <a:lnTo>
                    <a:pt x="120647" y="264595"/>
                  </a:lnTo>
                  <a:lnTo>
                    <a:pt x="98323" y="298717"/>
                  </a:lnTo>
                  <a:lnTo>
                    <a:pt x="78249" y="334903"/>
                  </a:lnTo>
                  <a:lnTo>
                    <a:pt x="60438" y="373153"/>
                  </a:lnTo>
                  <a:lnTo>
                    <a:pt x="44899" y="413465"/>
                  </a:lnTo>
                  <a:lnTo>
                    <a:pt x="31643" y="455837"/>
                  </a:lnTo>
                  <a:lnTo>
                    <a:pt x="20682" y="500270"/>
                  </a:lnTo>
                  <a:lnTo>
                    <a:pt x="12026" y="546762"/>
                  </a:lnTo>
                  <a:lnTo>
                    <a:pt x="5687" y="595312"/>
                  </a:lnTo>
                  <a:lnTo>
                    <a:pt x="1674" y="645919"/>
                  </a:lnTo>
                  <a:lnTo>
                    <a:pt x="0" y="698582"/>
                  </a:lnTo>
                  <a:lnTo>
                    <a:pt x="674" y="753300"/>
                  </a:lnTo>
                  <a:lnTo>
                    <a:pt x="3388" y="802091"/>
                  </a:lnTo>
                  <a:lnTo>
                    <a:pt x="8241" y="848691"/>
                  </a:lnTo>
                  <a:lnTo>
                    <a:pt x="15273" y="893109"/>
                  </a:lnTo>
                  <a:lnTo>
                    <a:pt x="24523" y="935354"/>
                  </a:lnTo>
                  <a:lnTo>
                    <a:pt x="36031" y="975433"/>
                  </a:lnTo>
                  <a:lnTo>
                    <a:pt x="49837" y="1013354"/>
                  </a:lnTo>
                  <a:lnTo>
                    <a:pt x="65978" y="1049127"/>
                  </a:lnTo>
                  <a:lnTo>
                    <a:pt x="84496" y="1082760"/>
                  </a:lnTo>
                  <a:lnTo>
                    <a:pt x="128817" y="1143635"/>
                  </a:lnTo>
                  <a:lnTo>
                    <a:pt x="183115" y="1196047"/>
                  </a:lnTo>
                  <a:lnTo>
                    <a:pt x="214104" y="1219099"/>
                  </a:lnTo>
                  <a:lnTo>
                    <a:pt x="247706" y="1240060"/>
                  </a:lnTo>
                  <a:lnTo>
                    <a:pt x="283959" y="1258939"/>
                  </a:lnTo>
                  <a:lnTo>
                    <a:pt x="322904" y="1275743"/>
                  </a:lnTo>
                  <a:lnTo>
                    <a:pt x="364580" y="1290480"/>
                  </a:lnTo>
                  <a:lnTo>
                    <a:pt x="409026" y="1303159"/>
                  </a:lnTo>
                  <a:lnTo>
                    <a:pt x="456281" y="1313788"/>
                  </a:lnTo>
                  <a:lnTo>
                    <a:pt x="506386" y="1322376"/>
                  </a:lnTo>
                  <a:lnTo>
                    <a:pt x="559379" y="1328930"/>
                  </a:lnTo>
                  <a:lnTo>
                    <a:pt x="615300" y="1333460"/>
                  </a:lnTo>
                  <a:lnTo>
                    <a:pt x="674189" y="1335972"/>
                  </a:lnTo>
                  <a:lnTo>
                    <a:pt x="736085" y="1336475"/>
                  </a:lnTo>
                  <a:lnTo>
                    <a:pt x="801026" y="1334979"/>
                  </a:lnTo>
                  <a:lnTo>
                    <a:pt x="859181" y="1331760"/>
                  </a:lnTo>
                  <a:lnTo>
                    <a:pt x="913956" y="1326557"/>
                  </a:lnTo>
                  <a:lnTo>
                    <a:pt x="965417" y="1319306"/>
                  </a:lnTo>
                  <a:lnTo>
                    <a:pt x="1013629" y="1309945"/>
                  </a:lnTo>
                  <a:lnTo>
                    <a:pt x="1058659" y="1298411"/>
                  </a:lnTo>
                  <a:lnTo>
                    <a:pt x="1100570" y="1284642"/>
                  </a:lnTo>
                  <a:lnTo>
                    <a:pt x="1139428" y="1268575"/>
                  </a:lnTo>
                  <a:lnTo>
                    <a:pt x="1175298" y="1250147"/>
                  </a:lnTo>
                  <a:lnTo>
                    <a:pt x="1208247" y="1229297"/>
                  </a:lnTo>
                  <a:lnTo>
                    <a:pt x="1265637" y="1180075"/>
                  </a:lnTo>
                  <a:lnTo>
                    <a:pt x="1312122" y="1120411"/>
                  </a:lnTo>
                  <a:lnTo>
                    <a:pt x="1331437" y="1086506"/>
                  </a:lnTo>
                  <a:lnTo>
                    <a:pt x="1348222" y="1049802"/>
                  </a:lnTo>
                  <a:lnTo>
                    <a:pt x="1362542" y="1010237"/>
                  </a:lnTo>
                  <a:lnTo>
                    <a:pt x="1374461" y="967748"/>
                  </a:lnTo>
                  <a:lnTo>
                    <a:pt x="1384045" y="922273"/>
                  </a:lnTo>
                  <a:lnTo>
                    <a:pt x="1391360" y="873749"/>
                  </a:lnTo>
                  <a:lnTo>
                    <a:pt x="1396470" y="822113"/>
                  </a:lnTo>
                  <a:lnTo>
                    <a:pt x="1399442" y="767303"/>
                  </a:lnTo>
                  <a:lnTo>
                    <a:pt x="1400339" y="709257"/>
                  </a:lnTo>
                  <a:lnTo>
                    <a:pt x="1399228" y="647911"/>
                  </a:lnTo>
                  <a:lnTo>
                    <a:pt x="1396349" y="589086"/>
                  </a:lnTo>
                  <a:lnTo>
                    <a:pt x="1391684" y="533364"/>
                  </a:lnTo>
                  <a:lnTo>
                    <a:pt x="1385174" y="480698"/>
                  </a:lnTo>
                  <a:lnTo>
                    <a:pt x="1376761" y="431046"/>
                  </a:lnTo>
                  <a:lnTo>
                    <a:pt x="1366385" y="384360"/>
                  </a:lnTo>
                  <a:lnTo>
                    <a:pt x="1353987" y="340596"/>
                  </a:lnTo>
                  <a:lnTo>
                    <a:pt x="1339510" y="299709"/>
                  </a:lnTo>
                  <a:lnTo>
                    <a:pt x="1322894" y="261654"/>
                  </a:lnTo>
                  <a:lnTo>
                    <a:pt x="1304080" y="226385"/>
                  </a:lnTo>
                  <a:lnTo>
                    <a:pt x="1283010" y="193859"/>
                  </a:lnTo>
                  <a:lnTo>
                    <a:pt x="1233866" y="136850"/>
                  </a:lnTo>
                  <a:lnTo>
                    <a:pt x="1174993" y="90268"/>
                  </a:lnTo>
                  <a:lnTo>
                    <a:pt x="1141760" y="70774"/>
                  </a:lnTo>
                  <a:lnTo>
                    <a:pt x="1105919" y="53751"/>
                  </a:lnTo>
                  <a:lnTo>
                    <a:pt x="1067410" y="39154"/>
                  </a:lnTo>
                  <a:lnTo>
                    <a:pt x="1026175" y="26938"/>
                  </a:lnTo>
                  <a:lnTo>
                    <a:pt x="982155" y="17059"/>
                  </a:lnTo>
                  <a:lnTo>
                    <a:pt x="935291" y="9470"/>
                  </a:lnTo>
                  <a:lnTo>
                    <a:pt x="885525" y="4128"/>
                  </a:lnTo>
                  <a:lnTo>
                    <a:pt x="832797" y="986"/>
                  </a:lnTo>
                  <a:lnTo>
                    <a:pt x="777049" y="0"/>
                  </a:lnTo>
                  <a:close/>
                </a:path>
              </a:pathLst>
            </a:custGeom>
            <a:solidFill>
              <a:srgbClr val="FFD9AD"/>
            </a:solidFill>
          </p:spPr>
          <p:txBody>
            <a:bodyPr wrap="square" lIns="0" tIns="0" rIns="0" bIns="0" rtlCol="0"/>
            <a:lstStyle/>
            <a:p>
              <a:endParaRPr/>
            </a:p>
          </p:txBody>
        </p:sp>
        <p:sp>
          <p:nvSpPr>
            <p:cNvPr id="35" name="object 35"/>
            <p:cNvSpPr/>
            <p:nvPr/>
          </p:nvSpPr>
          <p:spPr>
            <a:xfrm>
              <a:off x="12223069" y="5101417"/>
              <a:ext cx="34925" cy="9525"/>
            </a:xfrm>
            <a:custGeom>
              <a:avLst/>
              <a:gdLst/>
              <a:ahLst/>
              <a:cxnLst/>
              <a:rect l="l" t="t" r="r" b="b"/>
              <a:pathLst>
                <a:path w="34925" h="9525">
                  <a:moveTo>
                    <a:pt x="26826" y="0"/>
                  </a:moveTo>
                  <a:lnTo>
                    <a:pt x="7696" y="638"/>
                  </a:lnTo>
                  <a:lnTo>
                    <a:pt x="0" y="2837"/>
                  </a:lnTo>
                  <a:lnTo>
                    <a:pt x="83" y="5224"/>
                  </a:lnTo>
                  <a:lnTo>
                    <a:pt x="167" y="7612"/>
                  </a:lnTo>
                  <a:lnTo>
                    <a:pt x="7978" y="9298"/>
                  </a:lnTo>
                  <a:lnTo>
                    <a:pt x="27119" y="8659"/>
                  </a:lnTo>
                  <a:lnTo>
                    <a:pt x="34805" y="6471"/>
                  </a:lnTo>
                  <a:lnTo>
                    <a:pt x="34648" y="1685"/>
                  </a:lnTo>
                  <a:lnTo>
                    <a:pt x="26826" y="0"/>
                  </a:lnTo>
                  <a:close/>
                </a:path>
              </a:pathLst>
            </a:custGeom>
            <a:solidFill>
              <a:srgbClr val="726969"/>
            </a:solidFill>
          </p:spPr>
          <p:txBody>
            <a:bodyPr wrap="square" lIns="0" tIns="0" rIns="0" bIns="0" rtlCol="0"/>
            <a:lstStyle/>
            <a:p>
              <a:endParaRPr/>
            </a:p>
          </p:txBody>
        </p:sp>
        <p:pic>
          <p:nvPicPr>
            <p:cNvPr id="36" name="object 36"/>
            <p:cNvPicPr/>
            <p:nvPr/>
          </p:nvPicPr>
          <p:blipFill>
            <a:blip r:embed="rId7" cstate="print"/>
            <a:stretch>
              <a:fillRect/>
            </a:stretch>
          </p:blipFill>
          <p:spPr>
            <a:xfrm>
              <a:off x="12121502" y="5211305"/>
              <a:ext cx="247563" cy="207285"/>
            </a:xfrm>
            <a:prstGeom prst="rect">
              <a:avLst/>
            </a:prstGeom>
          </p:spPr>
        </p:pic>
        <p:sp>
          <p:nvSpPr>
            <p:cNvPr id="37" name="object 37"/>
            <p:cNvSpPr/>
            <p:nvPr/>
          </p:nvSpPr>
          <p:spPr>
            <a:xfrm>
              <a:off x="11290018" y="4114597"/>
              <a:ext cx="1518285" cy="969644"/>
            </a:xfrm>
            <a:custGeom>
              <a:avLst/>
              <a:gdLst/>
              <a:ahLst/>
              <a:cxnLst/>
              <a:rect l="l" t="t" r="r" b="b"/>
              <a:pathLst>
                <a:path w="1518284" h="969645">
                  <a:moveTo>
                    <a:pt x="806347" y="0"/>
                  </a:moveTo>
                  <a:lnTo>
                    <a:pt x="764765" y="3105"/>
                  </a:lnTo>
                  <a:lnTo>
                    <a:pt x="721102" y="9593"/>
                  </a:lnTo>
                  <a:lnTo>
                    <a:pt x="675723" y="19249"/>
                  </a:lnTo>
                  <a:lnTo>
                    <a:pt x="628997" y="31856"/>
                  </a:lnTo>
                  <a:lnTo>
                    <a:pt x="581291" y="47200"/>
                  </a:lnTo>
                  <a:lnTo>
                    <a:pt x="532972" y="65063"/>
                  </a:lnTo>
                  <a:lnTo>
                    <a:pt x="484409" y="85231"/>
                  </a:lnTo>
                  <a:lnTo>
                    <a:pt x="435969" y="107488"/>
                  </a:lnTo>
                  <a:lnTo>
                    <a:pt x="388019" y="131619"/>
                  </a:lnTo>
                  <a:lnTo>
                    <a:pt x="340927" y="157406"/>
                  </a:lnTo>
                  <a:lnTo>
                    <a:pt x="295060" y="184636"/>
                  </a:lnTo>
                  <a:lnTo>
                    <a:pt x="250786" y="213091"/>
                  </a:lnTo>
                  <a:lnTo>
                    <a:pt x="208473" y="242557"/>
                  </a:lnTo>
                  <a:lnTo>
                    <a:pt x="168487" y="272818"/>
                  </a:lnTo>
                  <a:lnTo>
                    <a:pt x="131198" y="303658"/>
                  </a:lnTo>
                  <a:lnTo>
                    <a:pt x="96971" y="334861"/>
                  </a:lnTo>
                  <a:lnTo>
                    <a:pt x="66174" y="366212"/>
                  </a:lnTo>
                  <a:lnTo>
                    <a:pt x="39176" y="397495"/>
                  </a:lnTo>
                  <a:lnTo>
                    <a:pt x="19487" y="441806"/>
                  </a:lnTo>
                  <a:lnTo>
                    <a:pt x="7056" y="488526"/>
                  </a:lnTo>
                  <a:lnTo>
                    <a:pt x="891" y="537223"/>
                  </a:lnTo>
                  <a:lnTo>
                    <a:pt x="0" y="587463"/>
                  </a:lnTo>
                  <a:lnTo>
                    <a:pt x="3388" y="638813"/>
                  </a:lnTo>
                  <a:lnTo>
                    <a:pt x="10063" y="690837"/>
                  </a:lnTo>
                  <a:lnTo>
                    <a:pt x="19032" y="743104"/>
                  </a:lnTo>
                  <a:lnTo>
                    <a:pt x="29302" y="795179"/>
                  </a:lnTo>
                  <a:lnTo>
                    <a:pt x="29371" y="814781"/>
                  </a:lnTo>
                  <a:lnTo>
                    <a:pt x="20836" y="846613"/>
                  </a:lnTo>
                  <a:lnTo>
                    <a:pt x="22978" y="857921"/>
                  </a:lnTo>
                  <a:lnTo>
                    <a:pt x="34058" y="883114"/>
                  </a:lnTo>
                  <a:lnTo>
                    <a:pt x="62091" y="960409"/>
                  </a:lnTo>
                  <a:lnTo>
                    <a:pt x="67416" y="969069"/>
                  </a:lnTo>
                  <a:lnTo>
                    <a:pt x="64031" y="859299"/>
                  </a:lnTo>
                  <a:lnTo>
                    <a:pt x="67940" y="793135"/>
                  </a:lnTo>
                  <a:lnTo>
                    <a:pt x="83675" y="743961"/>
                  </a:lnTo>
                  <a:lnTo>
                    <a:pt x="115771" y="685162"/>
                  </a:lnTo>
                  <a:lnTo>
                    <a:pt x="261767" y="684724"/>
                  </a:lnTo>
                  <a:lnTo>
                    <a:pt x="584123" y="675917"/>
                  </a:lnTo>
                  <a:lnTo>
                    <a:pt x="909393" y="647504"/>
                  </a:lnTo>
                  <a:lnTo>
                    <a:pt x="1064129" y="588243"/>
                  </a:lnTo>
                  <a:lnTo>
                    <a:pt x="1069593" y="550159"/>
                  </a:lnTo>
                  <a:lnTo>
                    <a:pt x="1074272" y="484149"/>
                  </a:lnTo>
                  <a:lnTo>
                    <a:pt x="1075647" y="425756"/>
                  </a:lnTo>
                  <a:lnTo>
                    <a:pt x="1078614" y="400590"/>
                  </a:lnTo>
                  <a:lnTo>
                    <a:pt x="1081760" y="366216"/>
                  </a:lnTo>
                  <a:lnTo>
                    <a:pt x="1086205" y="338875"/>
                  </a:lnTo>
                  <a:lnTo>
                    <a:pt x="1093071" y="334806"/>
                  </a:lnTo>
                  <a:lnTo>
                    <a:pt x="1142494" y="406662"/>
                  </a:lnTo>
                  <a:lnTo>
                    <a:pt x="1188631" y="466270"/>
                  </a:lnTo>
                  <a:lnTo>
                    <a:pt x="1231500" y="515030"/>
                  </a:lnTo>
                  <a:lnTo>
                    <a:pt x="1271122" y="554344"/>
                  </a:lnTo>
                  <a:lnTo>
                    <a:pt x="1307518" y="585610"/>
                  </a:lnTo>
                  <a:lnTo>
                    <a:pt x="1340709" y="610230"/>
                  </a:lnTo>
                  <a:lnTo>
                    <a:pt x="1397554" y="645128"/>
                  </a:lnTo>
                  <a:lnTo>
                    <a:pt x="1421250" y="658208"/>
                  </a:lnTo>
                  <a:lnTo>
                    <a:pt x="1441822" y="670241"/>
                  </a:lnTo>
                  <a:lnTo>
                    <a:pt x="1459290" y="682628"/>
                  </a:lnTo>
                  <a:lnTo>
                    <a:pt x="1492748" y="729002"/>
                  </a:lnTo>
                  <a:lnTo>
                    <a:pt x="1506178" y="784338"/>
                  </a:lnTo>
                  <a:lnTo>
                    <a:pt x="1507224" y="835934"/>
                  </a:lnTo>
                  <a:lnTo>
                    <a:pt x="1503528" y="871083"/>
                  </a:lnTo>
                  <a:lnTo>
                    <a:pt x="1502734" y="877083"/>
                  </a:lnTo>
                  <a:lnTo>
                    <a:pt x="1510262" y="838474"/>
                  </a:lnTo>
                  <a:lnTo>
                    <a:pt x="1515341" y="793607"/>
                  </a:lnTo>
                  <a:lnTo>
                    <a:pt x="1517975" y="743993"/>
                  </a:lnTo>
                  <a:lnTo>
                    <a:pt x="1518173" y="691140"/>
                  </a:lnTo>
                  <a:lnTo>
                    <a:pt x="1515939" y="636561"/>
                  </a:lnTo>
                  <a:lnTo>
                    <a:pt x="1511281" y="581763"/>
                  </a:lnTo>
                  <a:lnTo>
                    <a:pt x="1504205" y="528259"/>
                  </a:lnTo>
                  <a:lnTo>
                    <a:pt x="1494717" y="477557"/>
                  </a:lnTo>
                  <a:lnTo>
                    <a:pt x="1482823" y="431169"/>
                  </a:lnTo>
                  <a:lnTo>
                    <a:pt x="1468531" y="390603"/>
                  </a:lnTo>
                  <a:lnTo>
                    <a:pt x="1438283" y="334696"/>
                  </a:lnTo>
                  <a:lnTo>
                    <a:pt x="1421163" y="301204"/>
                  </a:lnTo>
                  <a:lnTo>
                    <a:pt x="1387889" y="245186"/>
                  </a:lnTo>
                  <a:lnTo>
                    <a:pt x="1352937" y="212648"/>
                  </a:lnTo>
                  <a:lnTo>
                    <a:pt x="1314414" y="181625"/>
                  </a:lnTo>
                  <a:lnTo>
                    <a:pt x="1272850" y="152325"/>
                  </a:lnTo>
                  <a:lnTo>
                    <a:pt x="1228774" y="124957"/>
                  </a:lnTo>
                  <a:lnTo>
                    <a:pt x="1182715" y="99729"/>
                  </a:lnTo>
                  <a:lnTo>
                    <a:pt x="1135202" y="76850"/>
                  </a:lnTo>
                  <a:lnTo>
                    <a:pt x="1086764" y="56528"/>
                  </a:lnTo>
                  <a:lnTo>
                    <a:pt x="1037930" y="38973"/>
                  </a:lnTo>
                  <a:lnTo>
                    <a:pt x="989230" y="24394"/>
                  </a:lnTo>
                  <a:lnTo>
                    <a:pt x="941192" y="12998"/>
                  </a:lnTo>
                  <a:lnTo>
                    <a:pt x="894346" y="4994"/>
                  </a:lnTo>
                  <a:lnTo>
                    <a:pt x="849222" y="592"/>
                  </a:lnTo>
                  <a:lnTo>
                    <a:pt x="806347" y="0"/>
                  </a:lnTo>
                  <a:close/>
                </a:path>
              </a:pathLst>
            </a:custGeom>
            <a:solidFill>
              <a:srgbClr val="6D5858"/>
            </a:solidFill>
          </p:spPr>
          <p:txBody>
            <a:bodyPr wrap="square" lIns="0" tIns="0" rIns="0" bIns="0" rtlCol="0"/>
            <a:lstStyle/>
            <a:p>
              <a:endParaRPr/>
            </a:p>
          </p:txBody>
        </p:sp>
        <p:pic>
          <p:nvPicPr>
            <p:cNvPr id="38" name="object 38"/>
            <p:cNvPicPr/>
            <p:nvPr/>
          </p:nvPicPr>
          <p:blipFill>
            <a:blip r:embed="rId8" cstate="print"/>
            <a:stretch>
              <a:fillRect/>
            </a:stretch>
          </p:blipFill>
          <p:spPr>
            <a:xfrm>
              <a:off x="12492292" y="4702929"/>
              <a:ext cx="127417" cy="64185"/>
            </a:xfrm>
            <a:prstGeom prst="rect">
              <a:avLst/>
            </a:prstGeom>
          </p:spPr>
        </p:pic>
        <p:pic>
          <p:nvPicPr>
            <p:cNvPr id="39" name="object 39"/>
            <p:cNvPicPr/>
            <p:nvPr/>
          </p:nvPicPr>
          <p:blipFill>
            <a:blip r:embed="rId9" cstate="print"/>
            <a:stretch>
              <a:fillRect/>
            </a:stretch>
          </p:blipFill>
          <p:spPr>
            <a:xfrm>
              <a:off x="12474456" y="4866022"/>
              <a:ext cx="147241" cy="164560"/>
            </a:xfrm>
            <a:prstGeom prst="rect">
              <a:avLst/>
            </a:prstGeom>
          </p:spPr>
        </p:pic>
        <p:pic>
          <p:nvPicPr>
            <p:cNvPr id="40" name="object 40"/>
            <p:cNvPicPr/>
            <p:nvPr/>
          </p:nvPicPr>
          <p:blipFill>
            <a:blip r:embed="rId10" cstate="print"/>
            <a:stretch>
              <a:fillRect/>
            </a:stretch>
          </p:blipFill>
          <p:spPr>
            <a:xfrm>
              <a:off x="11850853" y="4886736"/>
              <a:ext cx="147241" cy="164560"/>
            </a:xfrm>
            <a:prstGeom prst="rect">
              <a:avLst/>
            </a:prstGeom>
          </p:spPr>
        </p:pic>
        <p:sp>
          <p:nvSpPr>
            <p:cNvPr id="41" name="object 41"/>
            <p:cNvSpPr/>
            <p:nvPr/>
          </p:nvSpPr>
          <p:spPr>
            <a:xfrm>
              <a:off x="11201070" y="4167392"/>
              <a:ext cx="550545" cy="1249045"/>
            </a:xfrm>
            <a:custGeom>
              <a:avLst/>
              <a:gdLst/>
              <a:ahLst/>
              <a:cxnLst/>
              <a:rect l="l" t="t" r="r" b="b"/>
              <a:pathLst>
                <a:path w="550545" h="1249045">
                  <a:moveTo>
                    <a:pt x="333695" y="0"/>
                  </a:moveTo>
                  <a:lnTo>
                    <a:pt x="122632" y="155523"/>
                  </a:lnTo>
                  <a:lnTo>
                    <a:pt x="20834" y="291438"/>
                  </a:lnTo>
                  <a:lnTo>
                    <a:pt x="0" y="483414"/>
                  </a:lnTo>
                  <a:lnTo>
                    <a:pt x="31830" y="807116"/>
                  </a:lnTo>
                  <a:lnTo>
                    <a:pt x="39398" y="1097161"/>
                  </a:lnTo>
                  <a:lnTo>
                    <a:pt x="95169" y="1232701"/>
                  </a:lnTo>
                  <a:lnTo>
                    <a:pt x="247065" y="1248711"/>
                  </a:lnTo>
                  <a:lnTo>
                    <a:pt x="543008" y="1180163"/>
                  </a:lnTo>
                  <a:lnTo>
                    <a:pt x="465127" y="1079790"/>
                  </a:lnTo>
                  <a:lnTo>
                    <a:pt x="439920" y="955134"/>
                  </a:lnTo>
                  <a:lnTo>
                    <a:pt x="468066" y="724117"/>
                  </a:lnTo>
                  <a:lnTo>
                    <a:pt x="550243" y="304660"/>
                  </a:lnTo>
                  <a:lnTo>
                    <a:pt x="333695" y="0"/>
                  </a:lnTo>
                  <a:close/>
                </a:path>
              </a:pathLst>
            </a:custGeom>
            <a:solidFill>
              <a:srgbClr val="6D5858"/>
            </a:solidFill>
          </p:spPr>
          <p:txBody>
            <a:bodyPr wrap="square" lIns="0" tIns="0" rIns="0" bIns="0" rtlCol="0"/>
            <a:lstStyle/>
            <a:p>
              <a:endParaRPr/>
            </a:p>
          </p:txBody>
        </p:sp>
      </p:grpSp>
      <p:sp>
        <p:nvSpPr>
          <p:cNvPr id="42" name="object 42"/>
          <p:cNvSpPr/>
          <p:nvPr/>
        </p:nvSpPr>
        <p:spPr>
          <a:xfrm>
            <a:off x="14695846" y="6153818"/>
            <a:ext cx="907415" cy="1036955"/>
          </a:xfrm>
          <a:custGeom>
            <a:avLst/>
            <a:gdLst/>
            <a:ahLst/>
            <a:cxnLst/>
            <a:rect l="l" t="t" r="r" b="b"/>
            <a:pathLst>
              <a:path w="907415" h="1036954">
                <a:moveTo>
                  <a:pt x="652964" y="0"/>
                </a:moveTo>
                <a:lnTo>
                  <a:pt x="253845" y="0"/>
                </a:lnTo>
                <a:lnTo>
                  <a:pt x="253845" y="516151"/>
                </a:lnTo>
                <a:lnTo>
                  <a:pt x="0" y="516151"/>
                </a:lnTo>
                <a:lnTo>
                  <a:pt x="453399" y="1036471"/>
                </a:lnTo>
                <a:lnTo>
                  <a:pt x="906810" y="516151"/>
                </a:lnTo>
                <a:lnTo>
                  <a:pt x="652964" y="516151"/>
                </a:lnTo>
                <a:lnTo>
                  <a:pt x="652964" y="0"/>
                </a:lnTo>
                <a:close/>
              </a:path>
            </a:pathLst>
          </a:custGeom>
          <a:solidFill>
            <a:srgbClr val="FFCA31"/>
          </a:solidFill>
        </p:spPr>
        <p:txBody>
          <a:bodyPr wrap="square" lIns="0" tIns="0" rIns="0" bIns="0" rtlCol="0"/>
          <a:lstStyle/>
          <a:p>
            <a:endParaRPr dirty="0"/>
          </a:p>
        </p:txBody>
      </p:sp>
      <p:grpSp>
        <p:nvGrpSpPr>
          <p:cNvPr id="65" name="グループ化 64">
            <a:extLst>
              <a:ext uri="{FF2B5EF4-FFF2-40B4-BE49-F238E27FC236}">
                <a16:creationId xmlns:a16="http://schemas.microsoft.com/office/drawing/2014/main" id="{46A0AF9A-B390-8C40-8C73-C8E1EE5F16A4}"/>
              </a:ext>
            </a:extLst>
          </p:cNvPr>
          <p:cNvGrpSpPr/>
          <p:nvPr/>
        </p:nvGrpSpPr>
        <p:grpSpPr>
          <a:xfrm>
            <a:off x="8959350" y="7475641"/>
            <a:ext cx="10261388" cy="2707368"/>
            <a:chOff x="8959350" y="7475641"/>
            <a:chExt cx="10261388" cy="2707368"/>
          </a:xfrm>
        </p:grpSpPr>
        <p:pic>
          <p:nvPicPr>
            <p:cNvPr id="5" name="object 5"/>
            <p:cNvPicPr/>
            <p:nvPr/>
          </p:nvPicPr>
          <p:blipFill>
            <a:blip r:embed="rId11" cstate="print"/>
            <a:stretch>
              <a:fillRect/>
            </a:stretch>
          </p:blipFill>
          <p:spPr>
            <a:xfrm>
              <a:off x="8959350" y="7475641"/>
              <a:ext cx="10261388" cy="2707368"/>
            </a:xfrm>
            <a:prstGeom prst="rect">
              <a:avLst/>
            </a:prstGeom>
          </p:spPr>
        </p:pic>
        <p:sp>
          <p:nvSpPr>
            <p:cNvPr id="43" name="object 43"/>
            <p:cNvSpPr txBox="1"/>
            <p:nvPr/>
          </p:nvSpPr>
          <p:spPr>
            <a:xfrm>
              <a:off x="9514389" y="8113283"/>
              <a:ext cx="5181457" cy="737870"/>
            </a:xfrm>
            <a:prstGeom prst="rect">
              <a:avLst/>
            </a:prstGeom>
          </p:spPr>
          <p:txBody>
            <a:bodyPr vert="horz" wrap="square" lIns="0" tIns="15875" rIns="0" bIns="0" rtlCol="0">
              <a:spAutoFit/>
            </a:bodyPr>
            <a:lstStyle/>
            <a:p>
              <a:pPr marL="12700">
                <a:lnSpc>
                  <a:spcPct val="100000"/>
                </a:lnSpc>
                <a:spcBef>
                  <a:spcPts val="125"/>
                </a:spcBef>
              </a:pPr>
              <a:r>
                <a:rPr sz="4650" b="1" spc="55" dirty="0">
                  <a:solidFill>
                    <a:srgbClr val="6D5858"/>
                  </a:solidFill>
                  <a:latin typeface="Gen Shin Gothic P Bold"/>
                  <a:cs typeface="Gen Shin Gothic P Bold"/>
                </a:rPr>
                <a:t>提案する文章には</a:t>
              </a:r>
              <a:endParaRPr sz="4650" dirty="0">
                <a:latin typeface="Gen Shin Gothic P Regular"/>
                <a:cs typeface="Gen Shin Gothic P Regular"/>
              </a:endParaRPr>
            </a:p>
          </p:txBody>
        </p:sp>
        <p:sp>
          <p:nvSpPr>
            <p:cNvPr id="44" name="object 44"/>
            <p:cNvSpPr txBox="1"/>
            <p:nvPr/>
          </p:nvSpPr>
          <p:spPr>
            <a:xfrm>
              <a:off x="9213850" y="8950888"/>
              <a:ext cx="7842275" cy="731611"/>
            </a:xfrm>
            <a:prstGeom prst="rect">
              <a:avLst/>
            </a:prstGeom>
          </p:spPr>
          <p:txBody>
            <a:bodyPr vert="horz" wrap="square" lIns="0" tIns="15875" rIns="0" bIns="0" rtlCol="0">
              <a:spAutoFit/>
            </a:bodyPr>
            <a:lstStyle/>
            <a:p>
              <a:pPr marL="12700">
                <a:lnSpc>
                  <a:spcPct val="100000"/>
                </a:lnSpc>
                <a:spcBef>
                  <a:spcPts val="125"/>
                </a:spcBef>
              </a:pPr>
              <a:r>
                <a:rPr sz="4650" b="1" spc="-210" dirty="0">
                  <a:solidFill>
                    <a:srgbClr val="6D5858"/>
                  </a:solidFill>
                  <a:latin typeface="Gen Shin Gothic P Bold"/>
                  <a:cs typeface="Gen Shin Gothic P Bold"/>
                </a:rPr>
                <a:t>ど</a:t>
              </a:r>
              <a:r>
                <a:rPr sz="4650" b="1" spc="55" dirty="0">
                  <a:solidFill>
                    <a:srgbClr val="6D5858"/>
                  </a:solidFill>
                  <a:latin typeface="Gen Shin Gothic P Bold"/>
                  <a:cs typeface="Gen Shin Gothic P Bold"/>
                </a:rPr>
                <a:t>の</a:t>
              </a:r>
              <a:r>
                <a:rPr sz="4650" b="1" spc="65" dirty="0">
                  <a:solidFill>
                    <a:srgbClr val="6D5858"/>
                  </a:solidFill>
                  <a:latin typeface="Gen Shin Gothic P Bold"/>
                  <a:cs typeface="Gen Shin Gothic P Bold"/>
                </a:rPr>
                <a:t>よ</a:t>
              </a:r>
              <a:r>
                <a:rPr sz="4650" b="1" spc="75" dirty="0">
                  <a:solidFill>
                    <a:srgbClr val="6D5858"/>
                  </a:solidFill>
                  <a:latin typeface="Gen Shin Gothic P Bold"/>
                  <a:cs typeface="Gen Shin Gothic P Bold"/>
                </a:rPr>
                <a:t>う</a:t>
              </a:r>
              <a:r>
                <a:rPr sz="4650" b="1" spc="50" dirty="0">
                  <a:solidFill>
                    <a:srgbClr val="6D5858"/>
                  </a:solidFill>
                  <a:latin typeface="Gen Shin Gothic P Bold"/>
                  <a:cs typeface="Gen Shin Gothic P Bold"/>
                </a:rPr>
                <a:t>な特徴</a:t>
              </a:r>
              <a:r>
                <a:rPr sz="4650" b="1" spc="45" dirty="0">
                  <a:solidFill>
                    <a:srgbClr val="6D5858"/>
                  </a:solidFill>
                  <a:latin typeface="Gen Shin Gothic P Bold"/>
                  <a:cs typeface="Gen Shin Gothic P Bold"/>
                </a:rPr>
                <a:t>が</a:t>
              </a:r>
              <a:r>
                <a:rPr sz="4650" b="1" spc="-40" dirty="0">
                  <a:solidFill>
                    <a:srgbClr val="6D5858"/>
                  </a:solidFill>
                  <a:latin typeface="Gen Shin Gothic P Bold"/>
                  <a:cs typeface="Gen Shin Gothic P Bold"/>
                </a:rPr>
                <a:t>あ</a:t>
              </a:r>
              <a:r>
                <a:rPr sz="4650" b="1" spc="60" dirty="0">
                  <a:solidFill>
                    <a:srgbClr val="6D5858"/>
                  </a:solidFill>
                  <a:latin typeface="Gen Shin Gothic P Bold"/>
                  <a:cs typeface="Gen Shin Gothic P Bold"/>
                </a:rPr>
                <a:t>る</a:t>
              </a:r>
              <a:r>
                <a:rPr sz="4650" b="1" spc="-140" dirty="0">
                  <a:solidFill>
                    <a:srgbClr val="6D5858"/>
                  </a:solidFill>
                  <a:latin typeface="Gen Shin Gothic P Bold"/>
                  <a:cs typeface="Gen Shin Gothic P Bold"/>
                </a:rPr>
                <a:t>か</a:t>
              </a:r>
              <a:r>
                <a:rPr sz="4650" b="1" spc="-40" dirty="0">
                  <a:solidFill>
                    <a:srgbClr val="6D5858"/>
                  </a:solidFill>
                  <a:latin typeface="Gen Shin Gothic P Bold"/>
                  <a:cs typeface="Gen Shin Gothic P Bold"/>
                </a:rPr>
                <a:t>な</a:t>
              </a:r>
              <a:r>
                <a:rPr sz="4650" b="1" spc="-75" dirty="0">
                  <a:solidFill>
                    <a:srgbClr val="6D5858"/>
                  </a:solidFill>
                  <a:latin typeface="Gen Shin Gothic P Bold"/>
                  <a:cs typeface="Gen Shin Gothic P Bold"/>
                </a:rPr>
                <a:t>？</a:t>
              </a:r>
              <a:endParaRPr sz="4650" dirty="0">
                <a:latin typeface="Gen Shin Gothic P Regular"/>
                <a:cs typeface="Gen Shin Gothic P Regular"/>
              </a:endParaRPr>
            </a:p>
          </p:txBody>
        </p:sp>
        <p:sp>
          <p:nvSpPr>
            <p:cNvPr id="45" name="object 45"/>
            <p:cNvSpPr txBox="1"/>
            <p:nvPr/>
          </p:nvSpPr>
          <p:spPr>
            <a:xfrm>
              <a:off x="9773201" y="7918504"/>
              <a:ext cx="3388766" cy="240450"/>
            </a:xfrm>
            <a:prstGeom prst="rect">
              <a:avLst/>
            </a:prstGeom>
          </p:spPr>
          <p:txBody>
            <a:bodyPr vert="horz" wrap="square" lIns="0" tIns="17145" rIns="0" bIns="0" rtlCol="0">
              <a:spAutoFit/>
            </a:bodyPr>
            <a:lstStyle/>
            <a:p>
              <a:pPr marL="12700">
                <a:lnSpc>
                  <a:spcPct val="100000"/>
                </a:lnSpc>
                <a:spcBef>
                  <a:spcPts val="135"/>
                </a:spcBef>
                <a:tabLst>
                  <a:tab pos="2178685" algn="l"/>
                </a:tabLst>
              </a:pPr>
              <a:r>
                <a:rPr sz="1450" b="1" spc="30" dirty="0">
                  <a:solidFill>
                    <a:srgbClr val="6D5858"/>
                  </a:solidFill>
                  <a:latin typeface="Gen Shin Gothic P Bold"/>
                  <a:cs typeface="Gen Shin Gothic P Bold"/>
                </a:rPr>
                <a:t>ていあん	</a:t>
              </a:r>
              <a:r>
                <a:rPr sz="1450" b="1" spc="25" dirty="0">
                  <a:solidFill>
                    <a:srgbClr val="6D5858"/>
                  </a:solidFill>
                  <a:latin typeface="Gen Shin Gothic P Bold"/>
                  <a:cs typeface="Gen Shin Gothic P Bold"/>
                </a:rPr>
                <a:t>ぶんしょう</a:t>
              </a:r>
              <a:endParaRPr sz="1450" dirty="0">
                <a:latin typeface="Gen Shin Gothic P Regular"/>
                <a:cs typeface="Gen Shin Gothic P Regular"/>
              </a:endParaRPr>
            </a:p>
          </p:txBody>
        </p:sp>
        <p:sp>
          <p:nvSpPr>
            <p:cNvPr id="46" name="object 46"/>
            <p:cNvSpPr txBox="1"/>
            <p:nvPr/>
          </p:nvSpPr>
          <p:spPr>
            <a:xfrm>
              <a:off x="12110445" y="8796596"/>
              <a:ext cx="1216633" cy="240450"/>
            </a:xfrm>
            <a:prstGeom prst="rect">
              <a:avLst/>
            </a:prstGeom>
          </p:spPr>
          <p:txBody>
            <a:bodyPr vert="horz" wrap="square" lIns="0" tIns="17145" rIns="0" bIns="0" rtlCol="0">
              <a:spAutoFit/>
            </a:bodyPr>
            <a:lstStyle/>
            <a:p>
              <a:pPr marL="12700">
                <a:lnSpc>
                  <a:spcPct val="100000"/>
                </a:lnSpc>
                <a:spcBef>
                  <a:spcPts val="135"/>
                </a:spcBef>
              </a:pPr>
              <a:r>
                <a:rPr sz="1450" b="1" spc="-20" dirty="0">
                  <a:solidFill>
                    <a:srgbClr val="6D5858"/>
                  </a:solidFill>
                  <a:latin typeface="Gen Shin Gothic P Bold"/>
                  <a:cs typeface="Gen Shin Gothic P Bold"/>
                </a:rPr>
                <a:t>と</a:t>
              </a:r>
              <a:r>
                <a:rPr sz="1450" b="1" spc="25" dirty="0">
                  <a:solidFill>
                    <a:srgbClr val="6D5858"/>
                  </a:solidFill>
                  <a:latin typeface="Gen Shin Gothic P Bold"/>
                  <a:cs typeface="Gen Shin Gothic P Bold"/>
                </a:rPr>
                <a:t>くちょう</a:t>
              </a:r>
              <a:endParaRPr sz="1450" dirty="0">
                <a:latin typeface="Gen Shin Gothic P Regular"/>
                <a:cs typeface="Gen Shin Gothic P Regular"/>
              </a:endParaRPr>
            </a:p>
          </p:txBody>
        </p:sp>
      </p:grpSp>
      <p:sp>
        <p:nvSpPr>
          <p:cNvPr id="47" name="object 47"/>
          <p:cNvSpPr/>
          <p:nvPr/>
        </p:nvSpPr>
        <p:spPr>
          <a:xfrm>
            <a:off x="2028608" y="2117003"/>
            <a:ext cx="5989955" cy="8477885"/>
          </a:xfrm>
          <a:custGeom>
            <a:avLst/>
            <a:gdLst/>
            <a:ahLst/>
            <a:cxnLst/>
            <a:rect l="l" t="t" r="r" b="b"/>
            <a:pathLst>
              <a:path w="5989955" h="8477885">
                <a:moveTo>
                  <a:pt x="5989493" y="0"/>
                </a:moveTo>
                <a:lnTo>
                  <a:pt x="0" y="0"/>
                </a:lnTo>
                <a:lnTo>
                  <a:pt x="0" y="8477647"/>
                </a:lnTo>
                <a:lnTo>
                  <a:pt x="5989493" y="8477647"/>
                </a:lnTo>
                <a:lnTo>
                  <a:pt x="5989493" y="0"/>
                </a:lnTo>
                <a:close/>
              </a:path>
            </a:pathLst>
          </a:custGeom>
          <a:solidFill>
            <a:srgbClr val="FFFFFF"/>
          </a:solidFill>
        </p:spPr>
        <p:txBody>
          <a:bodyPr wrap="square" lIns="0" tIns="0" rIns="0" bIns="0" rtlCol="0"/>
          <a:lstStyle/>
          <a:p>
            <a:endParaRPr/>
          </a:p>
        </p:txBody>
      </p:sp>
      <p:sp>
        <p:nvSpPr>
          <p:cNvPr id="48" name="object 48"/>
          <p:cNvSpPr txBox="1"/>
          <p:nvPr/>
        </p:nvSpPr>
        <p:spPr>
          <a:xfrm>
            <a:off x="3552724" y="2335422"/>
            <a:ext cx="3115945" cy="257175"/>
          </a:xfrm>
          <a:prstGeom prst="rect">
            <a:avLst/>
          </a:prstGeom>
        </p:spPr>
        <p:txBody>
          <a:bodyPr vert="horz" wrap="square" lIns="0" tIns="15240" rIns="0" bIns="0" rtlCol="0">
            <a:spAutoFit/>
          </a:bodyPr>
          <a:lstStyle/>
          <a:p>
            <a:pPr marL="12700">
              <a:lnSpc>
                <a:spcPct val="100000"/>
              </a:lnSpc>
              <a:spcBef>
                <a:spcPts val="120"/>
              </a:spcBef>
            </a:pPr>
            <a:r>
              <a:rPr sz="1500" b="1" spc="20" dirty="0">
                <a:latin typeface="Gen Jyuu Gothic Bold"/>
                <a:cs typeface="Gen Jyuu Gothic Bold"/>
              </a:rPr>
              <a:t>世界ースマートな発射場を目指して</a:t>
            </a:r>
            <a:endParaRPr sz="1500">
              <a:latin typeface="Gen Jyuu Gothic Regular"/>
              <a:cs typeface="Gen Jyuu Gothic Regular"/>
            </a:endParaRPr>
          </a:p>
        </p:txBody>
      </p:sp>
      <p:sp>
        <p:nvSpPr>
          <p:cNvPr id="49" name="object 49"/>
          <p:cNvSpPr txBox="1"/>
          <p:nvPr/>
        </p:nvSpPr>
        <p:spPr>
          <a:xfrm>
            <a:off x="6351113" y="2729627"/>
            <a:ext cx="758190" cy="180340"/>
          </a:xfrm>
          <a:prstGeom prst="rect">
            <a:avLst/>
          </a:prstGeom>
        </p:spPr>
        <p:txBody>
          <a:bodyPr vert="horz" wrap="square" lIns="0" tIns="13970" rIns="0" bIns="0" rtlCol="0">
            <a:spAutoFit/>
          </a:bodyPr>
          <a:lstStyle/>
          <a:p>
            <a:pPr marL="12700">
              <a:lnSpc>
                <a:spcPct val="100000"/>
              </a:lnSpc>
              <a:spcBef>
                <a:spcPts val="110"/>
              </a:spcBef>
            </a:pPr>
            <a:r>
              <a:rPr sz="1000" b="1" spc="-5" dirty="0">
                <a:latin typeface="Gen Jyuu Gothic Bold"/>
                <a:cs typeface="Gen Jyuu Gothic Bold"/>
              </a:rPr>
              <a:t>J</a:t>
            </a:r>
            <a:r>
              <a:rPr sz="1000" b="1" spc="25" dirty="0">
                <a:latin typeface="Gen Jyuu Gothic Bold"/>
                <a:cs typeface="Gen Jyuu Gothic Bold"/>
              </a:rPr>
              <a:t>A</a:t>
            </a:r>
            <a:r>
              <a:rPr sz="1000" b="1" spc="110" dirty="0">
                <a:latin typeface="Gen Jyuu Gothic Bold"/>
                <a:cs typeface="Gen Jyuu Gothic Bold"/>
              </a:rPr>
              <a:t>X</a:t>
            </a:r>
            <a:r>
              <a:rPr sz="1000" b="1" spc="105" dirty="0">
                <a:latin typeface="Gen Jyuu Gothic Bold"/>
                <a:cs typeface="Gen Jyuu Gothic Bold"/>
              </a:rPr>
              <a:t>A</a:t>
            </a:r>
            <a:r>
              <a:rPr sz="1000" b="1" spc="10" dirty="0">
                <a:latin typeface="Gen Jyuu Gothic Bold"/>
                <a:cs typeface="Gen Jyuu Gothic Bold"/>
              </a:rPr>
              <a:t>施設部</a:t>
            </a:r>
            <a:endParaRPr sz="1000">
              <a:latin typeface="Gen Jyuu Gothic Regular"/>
              <a:cs typeface="Gen Jyuu Gothic Regular"/>
            </a:endParaRPr>
          </a:p>
        </p:txBody>
      </p:sp>
      <p:sp>
        <p:nvSpPr>
          <p:cNvPr id="50" name="object 50"/>
          <p:cNvSpPr txBox="1"/>
          <p:nvPr/>
        </p:nvSpPr>
        <p:spPr>
          <a:xfrm>
            <a:off x="6712915" y="2676624"/>
            <a:ext cx="412115" cy="102870"/>
          </a:xfrm>
          <a:prstGeom prst="rect">
            <a:avLst/>
          </a:prstGeom>
        </p:spPr>
        <p:txBody>
          <a:bodyPr vert="horz" wrap="square" lIns="0" tIns="13335" rIns="0" bIns="0" rtlCol="0">
            <a:spAutoFit/>
          </a:bodyPr>
          <a:lstStyle/>
          <a:p>
            <a:pPr marL="12700">
              <a:lnSpc>
                <a:spcPct val="100000"/>
              </a:lnSpc>
              <a:spcBef>
                <a:spcPts val="105"/>
              </a:spcBef>
            </a:pPr>
            <a:r>
              <a:rPr sz="500" spc="225" dirty="0">
                <a:latin typeface="Arial Unicode MS"/>
                <a:cs typeface="Arial Unicode MS"/>
              </a:rPr>
              <a:t>し</a:t>
            </a:r>
            <a:r>
              <a:rPr sz="500" spc="-30" dirty="0">
                <a:latin typeface="Arial Unicode MS"/>
                <a:cs typeface="Arial Unicode MS"/>
              </a:rPr>
              <a:t> </a:t>
            </a:r>
            <a:r>
              <a:rPr sz="500" spc="225" dirty="0">
                <a:latin typeface="Arial Unicode MS"/>
                <a:cs typeface="Arial Unicode MS"/>
              </a:rPr>
              <a:t>せ</a:t>
            </a:r>
            <a:r>
              <a:rPr sz="500" spc="-30" dirty="0">
                <a:latin typeface="Arial Unicode MS"/>
                <a:cs typeface="Arial Unicode MS"/>
              </a:rPr>
              <a:t> </a:t>
            </a:r>
            <a:r>
              <a:rPr sz="500" spc="225" dirty="0">
                <a:latin typeface="Arial Unicode MS"/>
                <a:cs typeface="Arial Unicode MS"/>
              </a:rPr>
              <a:t>つ</a:t>
            </a:r>
            <a:r>
              <a:rPr sz="500" dirty="0">
                <a:latin typeface="Arial Unicode MS"/>
                <a:cs typeface="Arial Unicode MS"/>
              </a:rPr>
              <a:t> </a:t>
            </a:r>
            <a:r>
              <a:rPr sz="500" spc="30" dirty="0">
                <a:latin typeface="Arial Unicode MS"/>
                <a:cs typeface="Arial Unicode MS"/>
              </a:rPr>
              <a:t> </a:t>
            </a:r>
            <a:r>
              <a:rPr sz="500" dirty="0">
                <a:latin typeface="Arial Unicode MS"/>
                <a:cs typeface="Arial Unicode MS"/>
              </a:rPr>
              <a:t> </a:t>
            </a:r>
            <a:r>
              <a:rPr sz="500" spc="-25" dirty="0">
                <a:latin typeface="Arial Unicode MS"/>
                <a:cs typeface="Arial Unicode MS"/>
              </a:rPr>
              <a:t> </a:t>
            </a:r>
            <a:endParaRPr sz="500">
              <a:latin typeface="Arial Unicode MS"/>
              <a:cs typeface="Arial Unicode MS"/>
            </a:endParaRPr>
          </a:p>
        </p:txBody>
      </p:sp>
      <p:sp>
        <p:nvSpPr>
          <p:cNvPr id="51" name="object 51"/>
          <p:cNvSpPr txBox="1"/>
          <p:nvPr/>
        </p:nvSpPr>
        <p:spPr>
          <a:xfrm>
            <a:off x="5229333" y="3618040"/>
            <a:ext cx="252095" cy="90805"/>
          </a:xfrm>
          <a:prstGeom prst="rect">
            <a:avLst/>
          </a:prstGeom>
        </p:spPr>
        <p:txBody>
          <a:bodyPr vert="horz" wrap="square" lIns="0" tIns="15875" rIns="0" bIns="0" rtlCol="0">
            <a:spAutoFit/>
          </a:bodyPr>
          <a:lstStyle/>
          <a:p>
            <a:pPr marL="12700">
              <a:lnSpc>
                <a:spcPct val="100000"/>
              </a:lnSpc>
              <a:spcBef>
                <a:spcPts val="125"/>
              </a:spcBef>
            </a:pPr>
            <a:r>
              <a:rPr sz="400" spc="45" dirty="0">
                <a:latin typeface="Arial Unicode MS"/>
                <a:cs typeface="Arial Unicode MS"/>
              </a:rPr>
              <a:t>ていでん</a:t>
            </a:r>
            <a:endParaRPr sz="400">
              <a:latin typeface="Arial Unicode MS"/>
              <a:cs typeface="Arial Unicode MS"/>
            </a:endParaRPr>
          </a:p>
        </p:txBody>
      </p:sp>
      <p:sp>
        <p:nvSpPr>
          <p:cNvPr id="52" name="object 52"/>
          <p:cNvSpPr txBox="1"/>
          <p:nvPr/>
        </p:nvSpPr>
        <p:spPr>
          <a:xfrm>
            <a:off x="5222895" y="3858812"/>
            <a:ext cx="187960" cy="90805"/>
          </a:xfrm>
          <a:prstGeom prst="rect">
            <a:avLst/>
          </a:prstGeom>
        </p:spPr>
        <p:txBody>
          <a:bodyPr vert="horz" wrap="square" lIns="0" tIns="15875" rIns="0" bIns="0" rtlCol="0">
            <a:spAutoFit/>
          </a:bodyPr>
          <a:lstStyle/>
          <a:p>
            <a:pPr marL="12700">
              <a:lnSpc>
                <a:spcPct val="100000"/>
              </a:lnSpc>
              <a:spcBef>
                <a:spcPts val="125"/>
              </a:spcBef>
            </a:pPr>
            <a:r>
              <a:rPr sz="400" spc="25" dirty="0">
                <a:latin typeface="Arial Unicode MS"/>
                <a:cs typeface="Arial Unicode MS"/>
              </a:rPr>
              <a:t>おどろ</a:t>
            </a:r>
            <a:endParaRPr sz="400">
              <a:latin typeface="Arial Unicode MS"/>
              <a:cs typeface="Arial Unicode MS"/>
            </a:endParaRPr>
          </a:p>
        </p:txBody>
      </p:sp>
      <p:sp>
        <p:nvSpPr>
          <p:cNvPr id="53" name="object 53"/>
          <p:cNvSpPr txBox="1"/>
          <p:nvPr/>
        </p:nvSpPr>
        <p:spPr>
          <a:xfrm>
            <a:off x="4079333" y="4978018"/>
            <a:ext cx="294640" cy="90805"/>
          </a:xfrm>
          <a:prstGeom prst="rect">
            <a:avLst/>
          </a:prstGeom>
        </p:spPr>
        <p:txBody>
          <a:bodyPr vert="horz" wrap="square" lIns="0" tIns="15875" rIns="0" bIns="0" rtlCol="0">
            <a:spAutoFit/>
          </a:bodyPr>
          <a:lstStyle/>
          <a:p>
            <a:pPr marL="12700">
              <a:lnSpc>
                <a:spcPct val="100000"/>
              </a:lnSpc>
              <a:spcBef>
                <a:spcPts val="125"/>
              </a:spcBef>
            </a:pPr>
            <a:r>
              <a:rPr sz="400" spc="25" dirty="0">
                <a:latin typeface="Arial Unicode MS"/>
                <a:cs typeface="Arial Unicode MS"/>
              </a:rPr>
              <a:t>かんき</a:t>
            </a:r>
            <a:r>
              <a:rPr sz="400" spc="10" dirty="0">
                <a:latin typeface="Arial Unicode MS"/>
                <a:cs typeface="Arial Unicode MS"/>
              </a:rPr>
              <a:t>ょ</a:t>
            </a:r>
            <a:r>
              <a:rPr sz="400" spc="25" dirty="0">
                <a:latin typeface="Arial Unicode MS"/>
                <a:cs typeface="Arial Unicode MS"/>
              </a:rPr>
              <a:t>う</a:t>
            </a:r>
            <a:endParaRPr sz="400">
              <a:latin typeface="Arial Unicode MS"/>
              <a:cs typeface="Arial Unicode MS"/>
            </a:endParaRPr>
          </a:p>
        </p:txBody>
      </p:sp>
      <p:sp>
        <p:nvSpPr>
          <p:cNvPr id="54" name="object 54"/>
          <p:cNvSpPr txBox="1"/>
          <p:nvPr/>
        </p:nvSpPr>
        <p:spPr>
          <a:xfrm>
            <a:off x="3824397" y="5657845"/>
            <a:ext cx="365760" cy="90805"/>
          </a:xfrm>
          <a:prstGeom prst="rect">
            <a:avLst/>
          </a:prstGeom>
        </p:spPr>
        <p:txBody>
          <a:bodyPr vert="horz" wrap="square" lIns="0" tIns="15875" rIns="0" bIns="0" rtlCol="0">
            <a:spAutoFit/>
          </a:bodyPr>
          <a:lstStyle/>
          <a:p>
            <a:pPr marL="12700">
              <a:lnSpc>
                <a:spcPct val="100000"/>
              </a:lnSpc>
              <a:spcBef>
                <a:spcPts val="125"/>
              </a:spcBef>
            </a:pPr>
            <a:r>
              <a:rPr sz="400" spc="135" dirty="0">
                <a:latin typeface="Arial Unicode MS"/>
                <a:cs typeface="Arial Unicode MS"/>
              </a:rPr>
              <a:t>し</a:t>
            </a:r>
            <a:r>
              <a:rPr sz="400" spc="75" dirty="0">
                <a:latin typeface="Arial Unicode MS"/>
                <a:cs typeface="Arial Unicode MS"/>
              </a:rPr>
              <a:t> </a:t>
            </a:r>
            <a:r>
              <a:rPr sz="400" spc="135" dirty="0">
                <a:latin typeface="Arial Unicode MS"/>
                <a:cs typeface="Arial Unicode MS"/>
              </a:rPr>
              <a:t>せ</a:t>
            </a:r>
            <a:r>
              <a:rPr sz="400" spc="80" dirty="0">
                <a:latin typeface="Arial Unicode MS"/>
                <a:cs typeface="Arial Unicode MS"/>
              </a:rPr>
              <a:t> </a:t>
            </a:r>
            <a:r>
              <a:rPr sz="400" spc="135" dirty="0">
                <a:latin typeface="Arial Unicode MS"/>
                <a:cs typeface="Arial Unicode MS"/>
              </a:rPr>
              <a:t>つ</a:t>
            </a:r>
            <a:r>
              <a:rPr sz="400" dirty="0">
                <a:latin typeface="Arial Unicode MS"/>
                <a:cs typeface="Arial Unicode MS"/>
              </a:rPr>
              <a:t>  </a:t>
            </a:r>
            <a:r>
              <a:rPr sz="400" spc="30" dirty="0">
                <a:latin typeface="Arial Unicode MS"/>
                <a:cs typeface="Arial Unicode MS"/>
              </a:rPr>
              <a:t> </a:t>
            </a:r>
            <a:r>
              <a:rPr sz="400" dirty="0">
                <a:latin typeface="Arial Unicode MS"/>
                <a:cs typeface="Arial Unicode MS"/>
              </a:rPr>
              <a:t> </a:t>
            </a:r>
            <a:r>
              <a:rPr sz="400" spc="20" dirty="0">
                <a:latin typeface="Arial Unicode MS"/>
                <a:cs typeface="Arial Unicode MS"/>
              </a:rPr>
              <a:t> </a:t>
            </a:r>
            <a:endParaRPr sz="400">
              <a:latin typeface="Arial Unicode MS"/>
              <a:cs typeface="Arial Unicode MS"/>
            </a:endParaRPr>
          </a:p>
        </p:txBody>
      </p:sp>
      <p:sp>
        <p:nvSpPr>
          <p:cNvPr id="55" name="object 55"/>
          <p:cNvSpPr txBox="1"/>
          <p:nvPr/>
        </p:nvSpPr>
        <p:spPr>
          <a:xfrm>
            <a:off x="2629222" y="2975540"/>
            <a:ext cx="4884420" cy="2881630"/>
          </a:xfrm>
          <a:prstGeom prst="rect">
            <a:avLst/>
          </a:prstGeom>
        </p:spPr>
        <p:txBody>
          <a:bodyPr vert="horz" wrap="square" lIns="0" tIns="11430" rIns="0" bIns="0" rtlCol="0">
            <a:spAutoFit/>
          </a:bodyPr>
          <a:lstStyle/>
          <a:p>
            <a:pPr marL="12700">
              <a:lnSpc>
                <a:spcPct val="100000"/>
              </a:lnSpc>
              <a:spcBef>
                <a:spcPts val="90"/>
              </a:spcBef>
            </a:pPr>
            <a:r>
              <a:rPr sz="900" b="1" spc="480" dirty="0">
                <a:latin typeface="Gen Jyuu Gothic Bold"/>
                <a:cs typeface="Gen Jyuu Gothic Bold"/>
              </a:rPr>
              <a:t>1.</a:t>
            </a:r>
            <a:r>
              <a:rPr sz="900" b="1" spc="-20" dirty="0">
                <a:latin typeface="Gen Jyuu Gothic Bold"/>
                <a:cs typeface="Gen Jyuu Gothic Bold"/>
              </a:rPr>
              <a:t>提</a:t>
            </a:r>
            <a:r>
              <a:rPr sz="900" b="1" spc="-10" dirty="0">
                <a:latin typeface="Gen Jyuu Gothic Bold"/>
                <a:cs typeface="Gen Jyuu Gothic Bold"/>
              </a:rPr>
              <a:t>案</a:t>
            </a:r>
            <a:r>
              <a:rPr sz="900" b="1" spc="-20" dirty="0">
                <a:latin typeface="Gen Jyuu Gothic Bold"/>
                <a:cs typeface="Gen Jyuu Gothic Bold"/>
              </a:rPr>
              <a:t>の</a:t>
            </a:r>
            <a:r>
              <a:rPr sz="900" b="1" spc="-10" dirty="0">
                <a:latin typeface="Gen Jyuu Gothic Bold"/>
                <a:cs typeface="Gen Jyuu Gothic Bold"/>
              </a:rPr>
              <a:t>き</a:t>
            </a:r>
            <a:r>
              <a:rPr sz="900" b="1" spc="-20" dirty="0">
                <a:latin typeface="Gen Jyuu Gothic Bold"/>
                <a:cs typeface="Gen Jyuu Gothic Bold"/>
              </a:rPr>
              <a:t>っ</a:t>
            </a:r>
            <a:r>
              <a:rPr sz="900" b="1" spc="-10" dirty="0">
                <a:latin typeface="Gen Jyuu Gothic Bold"/>
                <a:cs typeface="Gen Jyuu Gothic Bold"/>
              </a:rPr>
              <a:t>か</a:t>
            </a:r>
            <a:r>
              <a:rPr sz="900" b="1" spc="-20" dirty="0">
                <a:latin typeface="Gen Jyuu Gothic Bold"/>
                <a:cs typeface="Gen Jyuu Gothic Bold"/>
              </a:rPr>
              <a:t>け</a:t>
            </a:r>
            <a:r>
              <a:rPr sz="900" b="1" spc="-10" dirty="0">
                <a:latin typeface="Gen Jyuu Gothic Bold"/>
                <a:cs typeface="Gen Jyuu Gothic Bold"/>
              </a:rPr>
              <a:t>と</a:t>
            </a:r>
            <a:r>
              <a:rPr sz="900" b="1" spc="-20" dirty="0">
                <a:latin typeface="Gen Jyuu Gothic Bold"/>
                <a:cs typeface="Gen Jyuu Gothic Bold"/>
              </a:rPr>
              <a:t>な</a:t>
            </a:r>
            <a:r>
              <a:rPr sz="900" b="1" spc="-10" dirty="0">
                <a:latin typeface="Gen Jyuu Gothic Bold"/>
                <a:cs typeface="Gen Jyuu Gothic Bold"/>
              </a:rPr>
              <a:t>った</a:t>
            </a:r>
            <a:r>
              <a:rPr sz="900" b="1" spc="-20" dirty="0">
                <a:latin typeface="Gen Jyuu Gothic Bold"/>
                <a:cs typeface="Gen Jyuu Gothic Bold"/>
              </a:rPr>
              <a:t>経</a:t>
            </a:r>
            <a:r>
              <a:rPr sz="900" b="1" spc="-10" dirty="0">
                <a:latin typeface="Gen Jyuu Gothic Bold"/>
                <a:cs typeface="Gen Jyuu Gothic Bold"/>
              </a:rPr>
              <a:t>験</a:t>
            </a:r>
            <a:endParaRPr sz="900">
              <a:latin typeface="Gen Jyuu Gothic Regular"/>
              <a:cs typeface="Gen Jyuu Gothic Regular"/>
            </a:endParaRPr>
          </a:p>
          <a:p>
            <a:pPr marL="12700" marR="116839" indent="113030">
              <a:lnSpc>
                <a:spcPct val="159600"/>
              </a:lnSpc>
              <a:spcBef>
                <a:spcPts val="10"/>
              </a:spcBef>
            </a:pPr>
            <a:r>
              <a:rPr sz="900" spc="-10" dirty="0">
                <a:latin typeface="Arial Unicode MS"/>
                <a:cs typeface="Arial Unicode MS"/>
              </a:rPr>
              <a:t>スイッチを</a:t>
            </a:r>
            <a:r>
              <a:rPr sz="900" spc="-20" dirty="0">
                <a:latin typeface="Arial Unicode MS"/>
                <a:cs typeface="Arial Unicode MS"/>
              </a:rPr>
              <a:t>つ</a:t>
            </a:r>
            <a:r>
              <a:rPr sz="900" spc="-10" dirty="0">
                <a:latin typeface="Arial Unicode MS"/>
                <a:cs typeface="Arial Unicode MS"/>
              </a:rPr>
              <a:t>ければ</a:t>
            </a:r>
            <a:r>
              <a:rPr sz="900" spc="-20" dirty="0">
                <a:latin typeface="Arial Unicode MS"/>
                <a:cs typeface="Arial Unicode MS"/>
              </a:rPr>
              <a:t>、コ</a:t>
            </a:r>
            <a:r>
              <a:rPr sz="900" spc="-10" dirty="0">
                <a:latin typeface="Arial Unicode MS"/>
                <a:cs typeface="Arial Unicode MS"/>
              </a:rPr>
              <a:t>ンセントを</a:t>
            </a:r>
            <a:r>
              <a:rPr sz="900" spc="-20" dirty="0">
                <a:latin typeface="Arial Unicode MS"/>
                <a:cs typeface="Arial Unicode MS"/>
              </a:rPr>
              <a:t>さ</a:t>
            </a:r>
            <a:r>
              <a:rPr sz="900" spc="-10" dirty="0">
                <a:latin typeface="Arial Unicode MS"/>
                <a:cs typeface="Arial Unicode MS"/>
              </a:rPr>
              <a:t>せば、</a:t>
            </a:r>
            <a:r>
              <a:rPr sz="900" spc="-20" dirty="0">
                <a:latin typeface="Arial Unicode MS"/>
                <a:cs typeface="Arial Unicode MS"/>
              </a:rPr>
              <a:t>いつ</a:t>
            </a:r>
            <a:r>
              <a:rPr sz="900" spc="-10" dirty="0">
                <a:latin typeface="Arial Unicode MS"/>
                <a:cs typeface="Arial Unicode MS"/>
              </a:rPr>
              <a:t>でも好きな</a:t>
            </a:r>
            <a:r>
              <a:rPr sz="900" spc="-20" dirty="0">
                <a:latin typeface="Arial Unicode MS"/>
                <a:cs typeface="Arial Unicode MS"/>
              </a:rPr>
              <a:t>と</a:t>
            </a:r>
            <a:r>
              <a:rPr sz="900" spc="-10" dirty="0">
                <a:latin typeface="Arial Unicode MS"/>
                <a:cs typeface="Arial Unicode MS"/>
              </a:rPr>
              <a:t>きに、</a:t>
            </a:r>
            <a:r>
              <a:rPr sz="900" spc="-20" dirty="0">
                <a:latin typeface="Arial Unicode MS"/>
                <a:cs typeface="Arial Unicode MS"/>
              </a:rPr>
              <a:t>好き</a:t>
            </a:r>
            <a:r>
              <a:rPr sz="900" spc="-10" dirty="0">
                <a:latin typeface="Arial Unicode MS"/>
                <a:cs typeface="Arial Unicode MS"/>
              </a:rPr>
              <a:t>なだけ電気</a:t>
            </a:r>
            <a:r>
              <a:rPr sz="900" spc="-20" dirty="0">
                <a:latin typeface="Arial Unicode MS"/>
                <a:cs typeface="Arial Unicode MS"/>
              </a:rPr>
              <a:t>を</a:t>
            </a:r>
            <a:r>
              <a:rPr sz="900" spc="-10" dirty="0">
                <a:latin typeface="Arial Unicode MS"/>
                <a:cs typeface="Arial Unicode MS"/>
              </a:rPr>
              <a:t>使え る生</a:t>
            </a:r>
            <a:r>
              <a:rPr sz="900" spc="-20" dirty="0">
                <a:latin typeface="Arial Unicode MS"/>
                <a:cs typeface="Arial Unicode MS"/>
              </a:rPr>
              <a:t>活</a:t>
            </a:r>
            <a:r>
              <a:rPr sz="900" spc="-10" dirty="0">
                <a:latin typeface="Arial Unicode MS"/>
                <a:cs typeface="Arial Unicode MS"/>
              </a:rPr>
              <a:t>で</a:t>
            </a:r>
            <a:r>
              <a:rPr sz="900" spc="-20" dirty="0">
                <a:latin typeface="Arial Unicode MS"/>
                <a:cs typeface="Arial Unicode MS"/>
              </a:rPr>
              <a:t>は</a:t>
            </a:r>
            <a:r>
              <a:rPr sz="900" spc="-10" dirty="0">
                <a:latin typeface="Arial Unicode MS"/>
                <a:cs typeface="Arial Unicode MS"/>
              </a:rPr>
              <a:t>、</a:t>
            </a:r>
            <a:r>
              <a:rPr sz="900" spc="-20" dirty="0">
                <a:latin typeface="Arial Unicode MS"/>
                <a:cs typeface="Arial Unicode MS"/>
              </a:rPr>
              <a:t>費</a:t>
            </a:r>
            <a:r>
              <a:rPr sz="900" spc="-10" dirty="0">
                <a:latin typeface="Arial Unicode MS"/>
                <a:cs typeface="Arial Unicode MS"/>
              </a:rPr>
              <a:t>用</a:t>
            </a:r>
            <a:r>
              <a:rPr sz="900" spc="-20" dirty="0">
                <a:latin typeface="Arial Unicode MS"/>
                <a:cs typeface="Arial Unicode MS"/>
              </a:rPr>
              <a:t>に</a:t>
            </a:r>
            <a:r>
              <a:rPr sz="900" spc="-10" dirty="0">
                <a:latin typeface="Arial Unicode MS"/>
                <a:cs typeface="Arial Unicode MS"/>
              </a:rPr>
              <a:t>対</a:t>
            </a:r>
            <a:r>
              <a:rPr sz="900" spc="-20" dirty="0">
                <a:latin typeface="Arial Unicode MS"/>
                <a:cs typeface="Arial Unicode MS"/>
              </a:rPr>
              <a:t>す</a:t>
            </a:r>
            <a:r>
              <a:rPr sz="900" spc="-10" dirty="0">
                <a:latin typeface="Arial Unicode MS"/>
                <a:cs typeface="Arial Unicode MS"/>
              </a:rPr>
              <a:t>る意</a:t>
            </a:r>
            <a:r>
              <a:rPr sz="900" spc="-20" dirty="0">
                <a:latin typeface="Arial Unicode MS"/>
                <a:cs typeface="Arial Unicode MS"/>
              </a:rPr>
              <a:t>識</a:t>
            </a:r>
            <a:r>
              <a:rPr sz="900" spc="-10" dirty="0">
                <a:latin typeface="Arial Unicode MS"/>
                <a:cs typeface="Arial Unicode MS"/>
              </a:rPr>
              <a:t>も</a:t>
            </a:r>
            <a:r>
              <a:rPr sz="900" spc="-20" dirty="0">
                <a:latin typeface="Arial Unicode MS"/>
                <a:cs typeface="Arial Unicode MS"/>
              </a:rPr>
              <a:t>低</a:t>
            </a:r>
            <a:r>
              <a:rPr sz="900" spc="-10" dirty="0">
                <a:latin typeface="Arial Unicode MS"/>
                <a:cs typeface="Arial Unicode MS"/>
              </a:rPr>
              <a:t>か</a:t>
            </a:r>
            <a:r>
              <a:rPr sz="900" spc="-20" dirty="0">
                <a:latin typeface="Arial Unicode MS"/>
                <a:cs typeface="Arial Unicode MS"/>
              </a:rPr>
              <a:t>っ</a:t>
            </a:r>
            <a:r>
              <a:rPr sz="900" spc="-10" dirty="0">
                <a:latin typeface="Arial Unicode MS"/>
                <a:cs typeface="Arial Unicode MS"/>
              </a:rPr>
              <a:t>た。</a:t>
            </a:r>
            <a:endParaRPr sz="900">
              <a:latin typeface="Arial Unicode MS"/>
              <a:cs typeface="Arial Unicode MS"/>
            </a:endParaRPr>
          </a:p>
          <a:p>
            <a:pPr marL="12700" marR="116839" indent="113030">
              <a:lnSpc>
                <a:spcPct val="175600"/>
              </a:lnSpc>
            </a:pPr>
            <a:r>
              <a:rPr sz="900" spc="-10" dirty="0">
                <a:latin typeface="Arial Unicode MS"/>
                <a:cs typeface="Arial Unicode MS"/>
              </a:rPr>
              <a:t>種子島は台</a:t>
            </a:r>
            <a:r>
              <a:rPr sz="900" spc="-20" dirty="0">
                <a:latin typeface="Arial Unicode MS"/>
                <a:cs typeface="Arial Unicode MS"/>
              </a:rPr>
              <a:t>風</a:t>
            </a:r>
            <a:r>
              <a:rPr sz="900" spc="-10" dirty="0">
                <a:latin typeface="Arial Unicode MS"/>
                <a:cs typeface="Arial Unicode MS"/>
              </a:rPr>
              <a:t>の上陸</a:t>
            </a:r>
            <a:r>
              <a:rPr sz="900" spc="-20" dirty="0">
                <a:latin typeface="Arial Unicode MS"/>
                <a:cs typeface="Arial Unicode MS"/>
              </a:rPr>
              <a:t>が多</a:t>
            </a:r>
            <a:r>
              <a:rPr sz="900" spc="-10" dirty="0">
                <a:latin typeface="Arial Unicode MS"/>
                <a:cs typeface="Arial Unicode MS"/>
              </a:rPr>
              <a:t>く、内地で</a:t>
            </a:r>
            <a:r>
              <a:rPr sz="900" spc="-20" dirty="0">
                <a:latin typeface="Arial Unicode MS"/>
                <a:cs typeface="Arial Unicode MS"/>
              </a:rPr>
              <a:t>は</a:t>
            </a:r>
            <a:r>
              <a:rPr sz="900" spc="-10" dirty="0">
                <a:latin typeface="Arial Unicode MS"/>
                <a:cs typeface="Arial Unicode MS"/>
              </a:rPr>
              <a:t>経験し</a:t>
            </a:r>
            <a:r>
              <a:rPr sz="900" spc="-20" dirty="0">
                <a:latin typeface="Arial Unicode MS"/>
                <a:cs typeface="Arial Unicode MS"/>
              </a:rPr>
              <a:t>ない</a:t>
            </a:r>
            <a:r>
              <a:rPr sz="900" spc="-10" dirty="0">
                <a:latin typeface="Arial Unicode MS"/>
                <a:cs typeface="Arial Unicode MS"/>
              </a:rPr>
              <a:t>停</a:t>
            </a:r>
            <a:r>
              <a:rPr sz="900" spc="-25" dirty="0">
                <a:latin typeface="Arial Unicode MS"/>
                <a:cs typeface="Arial Unicode MS"/>
              </a:rPr>
              <a:t>電</a:t>
            </a:r>
            <a:r>
              <a:rPr sz="900" spc="-10" dirty="0">
                <a:latin typeface="Arial Unicode MS"/>
                <a:cs typeface="Arial Unicode MS"/>
              </a:rPr>
              <a:t>を何度も体験</a:t>
            </a:r>
            <a:r>
              <a:rPr sz="900" spc="-20" dirty="0">
                <a:latin typeface="Arial Unicode MS"/>
                <a:cs typeface="Arial Unicode MS"/>
              </a:rPr>
              <a:t>し</a:t>
            </a:r>
            <a:r>
              <a:rPr sz="900" spc="-10" dirty="0">
                <a:latin typeface="Arial Unicode MS"/>
                <a:cs typeface="Arial Unicode MS"/>
              </a:rPr>
              <a:t>た。電</a:t>
            </a:r>
            <a:r>
              <a:rPr sz="900" spc="-20" dirty="0">
                <a:latin typeface="Arial Unicode MS"/>
                <a:cs typeface="Arial Unicode MS"/>
              </a:rPr>
              <a:t>気</a:t>
            </a:r>
            <a:r>
              <a:rPr sz="900" spc="-10" dirty="0">
                <a:latin typeface="Arial Unicode MS"/>
                <a:cs typeface="Arial Unicode MS"/>
              </a:rPr>
              <a:t>を島全体</a:t>
            </a:r>
            <a:r>
              <a:rPr sz="900" spc="-20" dirty="0">
                <a:latin typeface="Arial Unicode MS"/>
                <a:cs typeface="Arial Unicode MS"/>
              </a:rPr>
              <a:t>に</a:t>
            </a:r>
            <a:r>
              <a:rPr sz="900" spc="-10" dirty="0">
                <a:latin typeface="Arial Unicode MS"/>
                <a:cs typeface="Arial Unicode MS"/>
              </a:rPr>
              <a:t>ま わす</a:t>
            </a:r>
            <a:r>
              <a:rPr sz="900" spc="-20" dirty="0">
                <a:latin typeface="Arial Unicode MS"/>
                <a:cs typeface="Arial Unicode MS"/>
              </a:rPr>
              <a:t>こ</a:t>
            </a:r>
            <a:r>
              <a:rPr sz="900" spc="-10" dirty="0">
                <a:latin typeface="Arial Unicode MS"/>
                <a:cs typeface="Arial Unicode MS"/>
              </a:rPr>
              <a:t>と</a:t>
            </a:r>
            <a:r>
              <a:rPr sz="900" spc="-20" dirty="0">
                <a:latin typeface="Arial Unicode MS"/>
                <a:cs typeface="Arial Unicode MS"/>
              </a:rPr>
              <a:t>の</a:t>
            </a:r>
            <a:r>
              <a:rPr sz="900" spc="-10" dirty="0">
                <a:latin typeface="Arial Unicode MS"/>
                <a:cs typeface="Arial Unicode MS"/>
              </a:rPr>
              <a:t>難</a:t>
            </a:r>
            <a:r>
              <a:rPr sz="900" spc="-20" dirty="0">
                <a:latin typeface="Arial Unicode MS"/>
                <a:cs typeface="Arial Unicode MS"/>
              </a:rPr>
              <a:t>し</a:t>
            </a:r>
            <a:r>
              <a:rPr sz="900" spc="-10" dirty="0">
                <a:latin typeface="Arial Unicode MS"/>
                <a:cs typeface="Arial Unicode MS"/>
              </a:rPr>
              <a:t>さ</a:t>
            </a:r>
            <a:r>
              <a:rPr sz="900" spc="-20" dirty="0">
                <a:latin typeface="Arial Unicode MS"/>
                <a:cs typeface="Arial Unicode MS"/>
              </a:rPr>
              <a:t>を</a:t>
            </a:r>
            <a:r>
              <a:rPr sz="900" spc="-10" dirty="0">
                <a:latin typeface="Arial Unicode MS"/>
                <a:cs typeface="Arial Unicode MS"/>
              </a:rPr>
              <a:t>感</a:t>
            </a:r>
            <a:r>
              <a:rPr sz="900" spc="-20" dirty="0">
                <a:latin typeface="Arial Unicode MS"/>
                <a:cs typeface="Arial Unicode MS"/>
              </a:rPr>
              <a:t>じ</a:t>
            </a:r>
            <a:r>
              <a:rPr sz="900" spc="-10" dirty="0">
                <a:latin typeface="Arial Unicode MS"/>
                <a:cs typeface="Arial Unicode MS"/>
              </a:rPr>
              <a:t>ると</a:t>
            </a:r>
            <a:r>
              <a:rPr sz="900" spc="-20" dirty="0">
                <a:latin typeface="Arial Unicode MS"/>
                <a:cs typeface="Arial Unicode MS"/>
              </a:rPr>
              <a:t>と</a:t>
            </a:r>
            <a:r>
              <a:rPr sz="900" spc="-10" dirty="0">
                <a:latin typeface="Arial Unicode MS"/>
                <a:cs typeface="Arial Unicode MS"/>
              </a:rPr>
              <a:t>も</a:t>
            </a:r>
            <a:r>
              <a:rPr sz="900" spc="-20" dirty="0">
                <a:latin typeface="Arial Unicode MS"/>
                <a:cs typeface="Arial Unicode MS"/>
              </a:rPr>
              <a:t>に</a:t>
            </a:r>
            <a:r>
              <a:rPr sz="900" spc="-10" dirty="0">
                <a:latin typeface="Arial Unicode MS"/>
                <a:cs typeface="Arial Unicode MS"/>
              </a:rPr>
              <a:t>、</a:t>
            </a:r>
            <a:r>
              <a:rPr sz="900" spc="-20" dirty="0">
                <a:latin typeface="Arial Unicode MS"/>
                <a:cs typeface="Arial Unicode MS"/>
              </a:rPr>
              <a:t>高</a:t>
            </a:r>
            <a:r>
              <a:rPr sz="900" spc="-10" dirty="0">
                <a:latin typeface="Arial Unicode MS"/>
                <a:cs typeface="Arial Unicode MS"/>
              </a:rPr>
              <a:t>い</a:t>
            </a:r>
            <a:r>
              <a:rPr sz="900" spc="-20" dirty="0">
                <a:latin typeface="Arial Unicode MS"/>
                <a:cs typeface="Arial Unicode MS"/>
              </a:rPr>
              <a:t>電</a:t>
            </a:r>
            <a:r>
              <a:rPr sz="900" spc="-10" dirty="0">
                <a:latin typeface="Arial Unicode MS"/>
                <a:cs typeface="Arial Unicode MS"/>
              </a:rPr>
              <a:t>気</a:t>
            </a:r>
            <a:r>
              <a:rPr sz="900" spc="-20" dirty="0">
                <a:latin typeface="Arial Unicode MS"/>
                <a:cs typeface="Arial Unicode MS"/>
              </a:rPr>
              <a:t>代</a:t>
            </a:r>
            <a:r>
              <a:rPr sz="900" spc="170" dirty="0">
                <a:latin typeface="Arial Unicode MS"/>
                <a:cs typeface="Arial Unicode MS"/>
              </a:rPr>
              <a:t>に</a:t>
            </a:r>
            <a:r>
              <a:rPr sz="900" spc="180" dirty="0">
                <a:latin typeface="Arial Unicode MS"/>
                <a:cs typeface="Arial Unicode MS"/>
              </a:rPr>
              <a:t>驚</a:t>
            </a:r>
            <a:r>
              <a:rPr sz="900" spc="-10" dirty="0">
                <a:latin typeface="Arial Unicode MS"/>
                <a:cs typeface="Arial Unicode MS"/>
              </a:rPr>
              <a:t>い</a:t>
            </a:r>
            <a:r>
              <a:rPr sz="900" spc="-20" dirty="0">
                <a:latin typeface="Arial Unicode MS"/>
                <a:cs typeface="Arial Unicode MS"/>
              </a:rPr>
              <a:t>た。</a:t>
            </a:r>
            <a:endParaRPr sz="900">
              <a:latin typeface="Arial Unicode MS"/>
              <a:cs typeface="Arial Unicode MS"/>
            </a:endParaRPr>
          </a:p>
          <a:p>
            <a:pPr marL="12700" marR="116839" indent="113030" algn="just">
              <a:lnSpc>
                <a:spcPct val="160100"/>
              </a:lnSpc>
              <a:spcBef>
                <a:spcPts val="5"/>
              </a:spcBef>
            </a:pPr>
            <a:r>
              <a:rPr sz="900" spc="-10" dirty="0">
                <a:latin typeface="Arial Unicode MS"/>
                <a:cs typeface="Arial Unicode MS"/>
              </a:rPr>
              <a:t>種子島宇宙</a:t>
            </a:r>
            <a:r>
              <a:rPr sz="900" spc="-20" dirty="0">
                <a:latin typeface="Arial Unicode MS"/>
                <a:cs typeface="Arial Unicode MS"/>
              </a:rPr>
              <a:t>セ</a:t>
            </a:r>
            <a:r>
              <a:rPr sz="900" spc="-10" dirty="0">
                <a:latin typeface="Arial Unicode MS"/>
                <a:cs typeface="Arial Unicode MS"/>
              </a:rPr>
              <a:t>ンター</a:t>
            </a:r>
            <a:r>
              <a:rPr sz="900" spc="-20" dirty="0">
                <a:latin typeface="Arial Unicode MS"/>
                <a:cs typeface="Arial Unicode MS"/>
              </a:rPr>
              <a:t>では</a:t>
            </a:r>
            <a:r>
              <a:rPr sz="900" spc="-10" dirty="0">
                <a:latin typeface="Arial Unicode MS"/>
                <a:cs typeface="Arial Unicode MS"/>
              </a:rPr>
              <a:t>、ロケット</a:t>
            </a:r>
            <a:r>
              <a:rPr sz="900" spc="-20" dirty="0">
                <a:latin typeface="Arial Unicode MS"/>
                <a:cs typeface="Arial Unicode MS"/>
              </a:rPr>
              <a:t>の</a:t>
            </a:r>
            <a:r>
              <a:rPr sz="900" spc="-10" dirty="0">
                <a:latin typeface="Arial Unicode MS"/>
                <a:cs typeface="Arial Unicode MS"/>
              </a:rPr>
              <a:t>打ち上</a:t>
            </a:r>
            <a:r>
              <a:rPr sz="900" spc="-20" dirty="0">
                <a:latin typeface="Arial Unicode MS"/>
                <a:cs typeface="Arial Unicode MS"/>
              </a:rPr>
              <a:t>げを</a:t>
            </a:r>
            <a:r>
              <a:rPr sz="900" spc="-10" dirty="0">
                <a:latin typeface="Arial Unicode MS"/>
                <a:cs typeface="Arial Unicode MS"/>
              </a:rPr>
              <a:t>行い、その</a:t>
            </a:r>
            <a:r>
              <a:rPr sz="900" spc="-20" dirty="0">
                <a:latin typeface="Arial Unicode MS"/>
                <a:cs typeface="Arial Unicode MS"/>
              </a:rPr>
              <a:t>際</a:t>
            </a:r>
            <a:r>
              <a:rPr sz="900" spc="-10" dirty="0">
                <a:latin typeface="Arial Unicode MS"/>
                <a:cs typeface="Arial Unicode MS"/>
              </a:rPr>
              <a:t>には多</a:t>
            </a:r>
            <a:r>
              <a:rPr sz="900" spc="-20" dirty="0">
                <a:latin typeface="Arial Unicode MS"/>
                <a:cs typeface="Arial Unicode MS"/>
              </a:rPr>
              <a:t>くの</a:t>
            </a:r>
            <a:r>
              <a:rPr sz="900" spc="-10" dirty="0">
                <a:latin typeface="Arial Unicode MS"/>
                <a:cs typeface="Arial Unicode MS"/>
              </a:rPr>
              <a:t>電気を使う</a:t>
            </a:r>
            <a:r>
              <a:rPr sz="900" spc="-20" dirty="0">
                <a:latin typeface="Arial Unicode MS"/>
                <a:cs typeface="Arial Unicode MS"/>
              </a:rPr>
              <a:t>。</a:t>
            </a:r>
            <a:r>
              <a:rPr sz="900" spc="-10" dirty="0">
                <a:latin typeface="Arial Unicode MS"/>
                <a:cs typeface="Arial Unicode MS"/>
              </a:rPr>
              <a:t>そこ で</a:t>
            </a:r>
            <a:r>
              <a:rPr sz="900" spc="-409" dirty="0">
                <a:latin typeface="Arial Unicode MS"/>
                <a:cs typeface="Arial Unicode MS"/>
              </a:rPr>
              <a:t>、</a:t>
            </a:r>
            <a:r>
              <a:rPr sz="900" spc="-20" dirty="0">
                <a:latin typeface="Arial Unicode MS"/>
                <a:cs typeface="Arial Unicode MS"/>
              </a:rPr>
              <a:t>電</a:t>
            </a:r>
            <a:r>
              <a:rPr sz="900" spc="-10" dirty="0">
                <a:latin typeface="Arial Unicode MS"/>
                <a:cs typeface="Arial Unicode MS"/>
              </a:rPr>
              <a:t>気</a:t>
            </a:r>
            <a:r>
              <a:rPr sz="900" spc="-20" dirty="0">
                <a:latin typeface="Arial Unicode MS"/>
                <a:cs typeface="Arial Unicode MS"/>
              </a:rPr>
              <a:t>を</a:t>
            </a:r>
            <a:r>
              <a:rPr sz="900" spc="-10" dirty="0">
                <a:latin typeface="Arial Unicode MS"/>
                <a:cs typeface="Arial Unicode MS"/>
              </a:rPr>
              <a:t>島</a:t>
            </a:r>
            <a:r>
              <a:rPr sz="900" spc="-20" dirty="0">
                <a:latin typeface="Arial Unicode MS"/>
                <a:cs typeface="Arial Unicode MS"/>
              </a:rPr>
              <a:t>全</a:t>
            </a:r>
            <a:r>
              <a:rPr sz="900" spc="-10" dirty="0">
                <a:latin typeface="Arial Unicode MS"/>
                <a:cs typeface="Arial Unicode MS"/>
              </a:rPr>
              <a:t>体</a:t>
            </a:r>
            <a:r>
              <a:rPr sz="900" spc="-20" dirty="0">
                <a:latin typeface="Arial Unicode MS"/>
                <a:cs typeface="Arial Unicode MS"/>
              </a:rPr>
              <a:t>に</a:t>
            </a:r>
            <a:r>
              <a:rPr sz="900" spc="-10" dirty="0">
                <a:latin typeface="Arial Unicode MS"/>
                <a:cs typeface="Arial Unicode MS"/>
              </a:rPr>
              <a:t>ま</a:t>
            </a:r>
            <a:r>
              <a:rPr sz="900" spc="-20" dirty="0">
                <a:latin typeface="Arial Unicode MS"/>
                <a:cs typeface="Arial Unicode MS"/>
              </a:rPr>
              <a:t>わす</a:t>
            </a:r>
            <a:r>
              <a:rPr sz="900" spc="-10" dirty="0">
                <a:latin typeface="Arial Unicode MS"/>
                <a:cs typeface="Arial Unicode MS"/>
              </a:rPr>
              <a:t>こと</a:t>
            </a:r>
            <a:r>
              <a:rPr sz="900" spc="-20" dirty="0">
                <a:latin typeface="Arial Unicode MS"/>
                <a:cs typeface="Arial Unicode MS"/>
              </a:rPr>
              <a:t>が</a:t>
            </a:r>
            <a:r>
              <a:rPr sz="900" spc="-10" dirty="0">
                <a:latin typeface="Arial Unicode MS"/>
                <a:cs typeface="Arial Unicode MS"/>
              </a:rPr>
              <a:t>難</a:t>
            </a:r>
            <a:r>
              <a:rPr sz="900" spc="-20" dirty="0">
                <a:latin typeface="Arial Unicode MS"/>
                <a:cs typeface="Arial Unicode MS"/>
              </a:rPr>
              <a:t>し</a:t>
            </a:r>
            <a:r>
              <a:rPr sz="900" spc="-10" dirty="0">
                <a:latin typeface="Arial Unicode MS"/>
                <a:cs typeface="Arial Unicode MS"/>
              </a:rPr>
              <a:t>い</a:t>
            </a:r>
            <a:r>
              <a:rPr sz="900" spc="-20" dirty="0">
                <a:latin typeface="Arial Unicode MS"/>
                <a:cs typeface="Arial Unicode MS"/>
              </a:rPr>
              <a:t>こ</a:t>
            </a:r>
            <a:r>
              <a:rPr sz="900" spc="-10" dirty="0">
                <a:latin typeface="Arial Unicode MS"/>
                <a:cs typeface="Arial Unicode MS"/>
              </a:rPr>
              <a:t>と</a:t>
            </a:r>
            <a:r>
              <a:rPr sz="900" spc="-20" dirty="0">
                <a:latin typeface="Arial Unicode MS"/>
                <a:cs typeface="Arial Unicode MS"/>
              </a:rPr>
              <a:t>か</a:t>
            </a:r>
            <a:r>
              <a:rPr sz="900" spc="-10" dirty="0">
                <a:latin typeface="Arial Unicode MS"/>
                <a:cs typeface="Arial Unicode MS"/>
              </a:rPr>
              <a:t>ら</a:t>
            </a:r>
            <a:r>
              <a:rPr sz="900" spc="-20" dirty="0">
                <a:latin typeface="Arial Unicode MS"/>
                <a:cs typeface="Arial Unicode MS"/>
              </a:rPr>
              <a:t>専</a:t>
            </a:r>
            <a:r>
              <a:rPr sz="900" spc="-10" dirty="0">
                <a:latin typeface="Arial Unicode MS"/>
                <a:cs typeface="Arial Unicode MS"/>
              </a:rPr>
              <a:t>用の</a:t>
            </a:r>
            <a:r>
              <a:rPr sz="900" spc="-20" dirty="0">
                <a:latin typeface="Arial Unicode MS"/>
                <a:cs typeface="Arial Unicode MS"/>
              </a:rPr>
              <a:t>電</a:t>
            </a:r>
            <a:r>
              <a:rPr sz="900" spc="-10" dirty="0">
                <a:latin typeface="Arial Unicode MS"/>
                <a:cs typeface="Arial Unicode MS"/>
              </a:rPr>
              <a:t>源</a:t>
            </a:r>
            <a:r>
              <a:rPr sz="900" spc="-20" dirty="0">
                <a:latin typeface="Arial Unicode MS"/>
                <a:cs typeface="Arial Unicode MS"/>
              </a:rPr>
              <a:t>を</a:t>
            </a:r>
            <a:r>
              <a:rPr sz="900" spc="-10" dirty="0">
                <a:latin typeface="Arial Unicode MS"/>
                <a:cs typeface="Arial Unicode MS"/>
              </a:rPr>
              <a:t>も</a:t>
            </a:r>
            <a:r>
              <a:rPr sz="900" spc="-20" dirty="0">
                <a:latin typeface="Arial Unicode MS"/>
                <a:cs typeface="Arial Unicode MS"/>
              </a:rPr>
              <a:t>っ</a:t>
            </a:r>
            <a:r>
              <a:rPr sz="900" spc="-10" dirty="0">
                <a:latin typeface="Arial Unicode MS"/>
                <a:cs typeface="Arial Unicode MS"/>
              </a:rPr>
              <a:t>て</a:t>
            </a:r>
            <a:r>
              <a:rPr sz="900" spc="-20" dirty="0">
                <a:latin typeface="Arial Unicode MS"/>
                <a:cs typeface="Arial Unicode MS"/>
              </a:rPr>
              <a:t>い</a:t>
            </a:r>
            <a:r>
              <a:rPr sz="900" spc="-10" dirty="0">
                <a:latin typeface="Arial Unicode MS"/>
                <a:cs typeface="Arial Unicode MS"/>
              </a:rPr>
              <a:t>る</a:t>
            </a:r>
            <a:r>
              <a:rPr sz="900" spc="-420" dirty="0">
                <a:latin typeface="Arial Unicode MS"/>
                <a:cs typeface="Arial Unicode MS"/>
              </a:rPr>
              <a:t>。</a:t>
            </a:r>
            <a:r>
              <a:rPr sz="900" spc="-20" dirty="0">
                <a:latin typeface="Arial Unicode MS"/>
                <a:cs typeface="Arial Unicode MS"/>
              </a:rPr>
              <a:t>そ</a:t>
            </a:r>
            <a:r>
              <a:rPr sz="900" spc="-10" dirty="0">
                <a:latin typeface="Arial Unicode MS"/>
                <a:cs typeface="Arial Unicode MS"/>
              </a:rPr>
              <a:t>の専</a:t>
            </a:r>
            <a:r>
              <a:rPr sz="900" spc="-20" dirty="0">
                <a:latin typeface="Arial Unicode MS"/>
                <a:cs typeface="Arial Unicode MS"/>
              </a:rPr>
              <a:t>用</a:t>
            </a:r>
            <a:r>
              <a:rPr sz="900" spc="-10" dirty="0">
                <a:latin typeface="Arial Unicode MS"/>
                <a:cs typeface="Arial Unicode MS"/>
              </a:rPr>
              <a:t>の</a:t>
            </a:r>
            <a:r>
              <a:rPr sz="900" spc="-20" dirty="0">
                <a:latin typeface="Arial Unicode MS"/>
                <a:cs typeface="Arial Unicode MS"/>
              </a:rPr>
              <a:t>電</a:t>
            </a:r>
            <a:r>
              <a:rPr sz="900" spc="-10" dirty="0">
                <a:latin typeface="Arial Unicode MS"/>
                <a:cs typeface="Arial Unicode MS"/>
              </a:rPr>
              <a:t>源</a:t>
            </a:r>
            <a:r>
              <a:rPr sz="900" spc="-20" dirty="0">
                <a:latin typeface="Arial Unicode MS"/>
                <a:cs typeface="Arial Unicode MS"/>
              </a:rPr>
              <a:t>は</a:t>
            </a:r>
            <a:r>
              <a:rPr sz="900" spc="-10" dirty="0">
                <a:latin typeface="Arial Unicode MS"/>
                <a:cs typeface="Arial Unicode MS"/>
              </a:rPr>
              <a:t>、 重油</a:t>
            </a:r>
            <a:r>
              <a:rPr sz="900" spc="-20" dirty="0">
                <a:latin typeface="Arial Unicode MS"/>
                <a:cs typeface="Arial Unicode MS"/>
              </a:rPr>
              <a:t>を</a:t>
            </a:r>
            <a:r>
              <a:rPr sz="900" spc="-10" dirty="0">
                <a:latin typeface="Arial Unicode MS"/>
                <a:cs typeface="Arial Unicode MS"/>
              </a:rPr>
              <a:t>燃</a:t>
            </a:r>
            <a:r>
              <a:rPr sz="900" spc="-20" dirty="0">
                <a:latin typeface="Arial Unicode MS"/>
                <a:cs typeface="Arial Unicode MS"/>
              </a:rPr>
              <a:t>料</a:t>
            </a:r>
            <a:r>
              <a:rPr sz="900" spc="-10" dirty="0">
                <a:latin typeface="Arial Unicode MS"/>
                <a:cs typeface="Arial Unicode MS"/>
              </a:rPr>
              <a:t>と</a:t>
            </a:r>
            <a:r>
              <a:rPr sz="900" spc="-20" dirty="0">
                <a:latin typeface="Arial Unicode MS"/>
                <a:cs typeface="Arial Unicode MS"/>
              </a:rPr>
              <a:t>し</a:t>
            </a:r>
            <a:r>
              <a:rPr sz="900" spc="-10" dirty="0">
                <a:latin typeface="Arial Unicode MS"/>
                <a:cs typeface="Arial Unicode MS"/>
              </a:rPr>
              <a:t>た</a:t>
            </a:r>
            <a:r>
              <a:rPr sz="900" spc="-20" dirty="0">
                <a:latin typeface="Arial Unicode MS"/>
                <a:cs typeface="Arial Unicode MS"/>
              </a:rPr>
              <a:t>自</a:t>
            </a:r>
            <a:r>
              <a:rPr sz="900" spc="-10" dirty="0">
                <a:latin typeface="Arial Unicode MS"/>
                <a:cs typeface="Arial Unicode MS"/>
              </a:rPr>
              <a:t>前</a:t>
            </a:r>
            <a:r>
              <a:rPr sz="900" spc="-20" dirty="0">
                <a:latin typeface="Arial Unicode MS"/>
                <a:cs typeface="Arial Unicode MS"/>
              </a:rPr>
              <a:t>の</a:t>
            </a:r>
            <a:r>
              <a:rPr sz="900" spc="-10" dirty="0">
                <a:latin typeface="Arial Unicode MS"/>
                <a:cs typeface="Arial Unicode MS"/>
              </a:rPr>
              <a:t>発電</a:t>
            </a:r>
            <a:r>
              <a:rPr sz="900" spc="-20" dirty="0">
                <a:latin typeface="Arial Unicode MS"/>
                <a:cs typeface="Arial Unicode MS"/>
              </a:rPr>
              <a:t>に</a:t>
            </a:r>
            <a:r>
              <a:rPr sz="900" spc="-10" dirty="0">
                <a:latin typeface="Arial Unicode MS"/>
                <a:cs typeface="Arial Unicode MS"/>
              </a:rPr>
              <a:t>よ</a:t>
            </a:r>
            <a:r>
              <a:rPr sz="900" spc="-20" dirty="0">
                <a:latin typeface="Arial Unicode MS"/>
                <a:cs typeface="Arial Unicode MS"/>
              </a:rPr>
              <a:t>っ</a:t>
            </a:r>
            <a:r>
              <a:rPr sz="900" spc="-10" dirty="0">
                <a:latin typeface="Arial Unicode MS"/>
                <a:cs typeface="Arial Unicode MS"/>
              </a:rPr>
              <a:t>て</a:t>
            </a:r>
            <a:r>
              <a:rPr sz="900" spc="-20" dirty="0">
                <a:latin typeface="Arial Unicode MS"/>
                <a:cs typeface="Arial Unicode MS"/>
              </a:rPr>
              <a:t>電</a:t>
            </a:r>
            <a:r>
              <a:rPr sz="900" spc="-10" dirty="0">
                <a:latin typeface="Arial Unicode MS"/>
                <a:cs typeface="Arial Unicode MS"/>
              </a:rPr>
              <a:t>力</a:t>
            </a:r>
            <a:r>
              <a:rPr sz="900" spc="-20" dirty="0">
                <a:latin typeface="Arial Unicode MS"/>
                <a:cs typeface="Arial Unicode MS"/>
              </a:rPr>
              <a:t>を</a:t>
            </a:r>
            <a:r>
              <a:rPr sz="900" spc="-10" dirty="0">
                <a:latin typeface="Arial Unicode MS"/>
                <a:cs typeface="Arial Unicode MS"/>
              </a:rPr>
              <a:t>種</a:t>
            </a:r>
            <a:r>
              <a:rPr sz="900" spc="-20" dirty="0">
                <a:latin typeface="Arial Unicode MS"/>
                <a:cs typeface="Arial Unicode MS"/>
              </a:rPr>
              <a:t>子</a:t>
            </a:r>
            <a:r>
              <a:rPr sz="900" spc="-10" dirty="0">
                <a:latin typeface="Arial Unicode MS"/>
                <a:cs typeface="Arial Unicode MS"/>
              </a:rPr>
              <a:t>島宇</a:t>
            </a:r>
            <a:r>
              <a:rPr sz="900" spc="-20" dirty="0">
                <a:latin typeface="Arial Unicode MS"/>
                <a:cs typeface="Arial Unicode MS"/>
              </a:rPr>
              <a:t>宙</a:t>
            </a:r>
            <a:r>
              <a:rPr sz="900" spc="-10" dirty="0">
                <a:latin typeface="Arial Unicode MS"/>
                <a:cs typeface="Arial Unicode MS"/>
              </a:rPr>
              <a:t>セ</a:t>
            </a:r>
            <a:r>
              <a:rPr sz="900" spc="-20" dirty="0">
                <a:latin typeface="Arial Unicode MS"/>
                <a:cs typeface="Arial Unicode MS"/>
              </a:rPr>
              <a:t>ン</a:t>
            </a:r>
            <a:r>
              <a:rPr sz="900" spc="-10" dirty="0">
                <a:latin typeface="Arial Unicode MS"/>
                <a:cs typeface="Arial Unicode MS"/>
              </a:rPr>
              <a:t>タ</a:t>
            </a:r>
            <a:r>
              <a:rPr sz="900" spc="-20" dirty="0">
                <a:latin typeface="Arial Unicode MS"/>
                <a:cs typeface="Arial Unicode MS"/>
              </a:rPr>
              <a:t>ー</a:t>
            </a:r>
            <a:r>
              <a:rPr sz="900" spc="-10" dirty="0">
                <a:latin typeface="Arial Unicode MS"/>
                <a:cs typeface="Arial Unicode MS"/>
              </a:rPr>
              <a:t>全</a:t>
            </a:r>
            <a:r>
              <a:rPr sz="900" spc="-20" dirty="0">
                <a:latin typeface="Arial Unicode MS"/>
                <a:cs typeface="Arial Unicode MS"/>
              </a:rPr>
              <a:t>体</a:t>
            </a:r>
            <a:r>
              <a:rPr sz="900" spc="-10" dirty="0">
                <a:latin typeface="Arial Unicode MS"/>
                <a:cs typeface="Arial Unicode MS"/>
              </a:rPr>
              <a:t>に</a:t>
            </a:r>
            <a:r>
              <a:rPr sz="900" spc="-20" dirty="0">
                <a:latin typeface="Arial Unicode MS"/>
                <a:cs typeface="Arial Unicode MS"/>
              </a:rPr>
              <a:t>送</a:t>
            </a:r>
            <a:r>
              <a:rPr sz="900" spc="-10" dirty="0">
                <a:latin typeface="Arial Unicode MS"/>
                <a:cs typeface="Arial Unicode MS"/>
              </a:rPr>
              <a:t>って</a:t>
            </a:r>
            <a:r>
              <a:rPr sz="900" spc="-20" dirty="0">
                <a:latin typeface="Arial Unicode MS"/>
                <a:cs typeface="Arial Unicode MS"/>
              </a:rPr>
              <a:t>い</a:t>
            </a:r>
            <a:r>
              <a:rPr sz="900" spc="-10" dirty="0">
                <a:latin typeface="Arial Unicode MS"/>
                <a:cs typeface="Arial Unicode MS"/>
              </a:rPr>
              <a:t>る。</a:t>
            </a:r>
            <a:endParaRPr sz="900">
              <a:latin typeface="Arial Unicode MS"/>
              <a:cs typeface="Arial Unicode MS"/>
            </a:endParaRPr>
          </a:p>
          <a:p>
            <a:pPr marL="12700" indent="113030">
              <a:lnSpc>
                <a:spcPct val="100000"/>
              </a:lnSpc>
              <a:spcBef>
                <a:spcPts val="655"/>
              </a:spcBef>
            </a:pPr>
            <a:r>
              <a:rPr sz="900" spc="-10" dirty="0">
                <a:latin typeface="Arial Unicode MS"/>
                <a:cs typeface="Arial Unicode MS"/>
              </a:rPr>
              <a:t>しかし、発</a:t>
            </a:r>
            <a:r>
              <a:rPr sz="900" spc="-20" dirty="0">
                <a:latin typeface="Arial Unicode MS"/>
                <a:cs typeface="Arial Unicode MS"/>
              </a:rPr>
              <a:t>電</a:t>
            </a:r>
            <a:r>
              <a:rPr sz="900" spc="-10" dirty="0">
                <a:latin typeface="Arial Unicode MS"/>
                <a:cs typeface="Arial Unicode MS"/>
              </a:rPr>
              <a:t>の燃料</a:t>
            </a:r>
            <a:r>
              <a:rPr sz="900" spc="-20" dirty="0">
                <a:latin typeface="Arial Unicode MS"/>
                <a:cs typeface="Arial Unicode MS"/>
              </a:rPr>
              <a:t>とな</a:t>
            </a:r>
            <a:r>
              <a:rPr sz="900" spc="-10" dirty="0">
                <a:latin typeface="Arial Unicode MS"/>
                <a:cs typeface="Arial Unicode MS"/>
              </a:rPr>
              <a:t>る重油は世</a:t>
            </a:r>
            <a:r>
              <a:rPr sz="900" spc="-20" dirty="0">
                <a:latin typeface="Arial Unicode MS"/>
                <a:cs typeface="Arial Unicode MS"/>
              </a:rPr>
              <a:t>界</a:t>
            </a:r>
            <a:r>
              <a:rPr sz="900" spc="-10" dirty="0">
                <a:latin typeface="Arial Unicode MS"/>
                <a:cs typeface="Arial Unicode MS"/>
              </a:rPr>
              <a:t>の情勢</a:t>
            </a:r>
            <a:r>
              <a:rPr sz="900" spc="-20" dirty="0">
                <a:latin typeface="Arial Unicode MS"/>
                <a:cs typeface="Arial Unicode MS"/>
              </a:rPr>
              <a:t>によ</a:t>
            </a:r>
            <a:r>
              <a:rPr sz="900" spc="-10" dirty="0">
                <a:latin typeface="Arial Unicode MS"/>
                <a:cs typeface="Arial Unicode MS"/>
              </a:rPr>
              <a:t>って価格が</a:t>
            </a:r>
            <a:r>
              <a:rPr sz="900" spc="-20" dirty="0">
                <a:latin typeface="Arial Unicode MS"/>
                <a:cs typeface="Arial Unicode MS"/>
              </a:rPr>
              <a:t>高</a:t>
            </a:r>
            <a:r>
              <a:rPr sz="900" spc="-10" dirty="0">
                <a:latin typeface="Arial Unicode MS"/>
                <a:cs typeface="Arial Unicode MS"/>
              </a:rPr>
              <a:t>くなっ</a:t>
            </a:r>
            <a:r>
              <a:rPr sz="900" spc="-20" dirty="0">
                <a:latin typeface="Arial Unicode MS"/>
                <a:cs typeface="Arial Unicode MS"/>
              </a:rPr>
              <a:t>たり</a:t>
            </a:r>
            <a:r>
              <a:rPr sz="900" spc="-10" dirty="0">
                <a:latin typeface="Arial Unicode MS"/>
                <a:cs typeface="Arial Unicode MS"/>
              </a:rPr>
              <a:t>、安くなっ</a:t>
            </a:r>
            <a:r>
              <a:rPr sz="900" spc="-20" dirty="0">
                <a:latin typeface="Arial Unicode MS"/>
                <a:cs typeface="Arial Unicode MS"/>
              </a:rPr>
              <a:t>た</a:t>
            </a:r>
            <a:r>
              <a:rPr sz="900" spc="-10" dirty="0">
                <a:latin typeface="Arial Unicode MS"/>
                <a:cs typeface="Arial Unicode MS"/>
              </a:rPr>
              <a:t>りと</a:t>
            </a:r>
            <a:endParaRPr sz="900">
              <a:latin typeface="Arial Unicode MS"/>
              <a:cs typeface="Arial Unicode MS"/>
            </a:endParaRPr>
          </a:p>
          <a:p>
            <a:pPr marL="12700" marR="5080">
              <a:lnSpc>
                <a:spcPct val="165200"/>
              </a:lnSpc>
              <a:spcBef>
                <a:spcPts val="100"/>
              </a:spcBef>
            </a:pPr>
            <a:r>
              <a:rPr sz="900" spc="-10" dirty="0">
                <a:latin typeface="Arial Unicode MS"/>
                <a:cs typeface="Arial Unicode MS"/>
              </a:rPr>
              <a:t>大き</a:t>
            </a:r>
            <a:r>
              <a:rPr sz="900" spc="-20" dirty="0">
                <a:latin typeface="Arial Unicode MS"/>
                <a:cs typeface="Arial Unicode MS"/>
              </a:rPr>
              <a:t>く</a:t>
            </a:r>
            <a:r>
              <a:rPr sz="900" spc="-10" dirty="0">
                <a:latin typeface="Arial Unicode MS"/>
                <a:cs typeface="Arial Unicode MS"/>
              </a:rPr>
              <a:t>変</a:t>
            </a:r>
            <a:r>
              <a:rPr sz="900" spc="-20" dirty="0">
                <a:latin typeface="Arial Unicode MS"/>
                <a:cs typeface="Arial Unicode MS"/>
              </a:rPr>
              <a:t>わ</a:t>
            </a:r>
            <a:r>
              <a:rPr sz="900" spc="-10" dirty="0">
                <a:latin typeface="Arial Unicode MS"/>
                <a:cs typeface="Arial Unicode MS"/>
              </a:rPr>
              <a:t>る</a:t>
            </a:r>
            <a:r>
              <a:rPr sz="900" spc="-85" dirty="0">
                <a:latin typeface="Arial Unicode MS"/>
                <a:cs typeface="Arial Unicode MS"/>
              </a:rPr>
              <a:t>。</a:t>
            </a:r>
            <a:r>
              <a:rPr sz="900" spc="-10" dirty="0">
                <a:latin typeface="Arial Unicode MS"/>
                <a:cs typeface="Arial Unicode MS"/>
              </a:rPr>
              <a:t>ま</a:t>
            </a:r>
            <a:r>
              <a:rPr sz="900" spc="-20" dirty="0">
                <a:latin typeface="Arial Unicode MS"/>
                <a:cs typeface="Arial Unicode MS"/>
              </a:rPr>
              <a:t>た</a:t>
            </a:r>
            <a:r>
              <a:rPr sz="900" spc="-75" dirty="0">
                <a:latin typeface="Arial Unicode MS"/>
                <a:cs typeface="Arial Unicode MS"/>
              </a:rPr>
              <a:t>、</a:t>
            </a:r>
            <a:r>
              <a:rPr sz="900" spc="-20" dirty="0">
                <a:latin typeface="Arial Unicode MS"/>
                <a:cs typeface="Arial Unicode MS"/>
              </a:rPr>
              <a:t>地</a:t>
            </a:r>
            <a:r>
              <a:rPr sz="900" spc="-10" dirty="0">
                <a:latin typeface="Arial Unicode MS"/>
                <a:cs typeface="Arial Unicode MS"/>
              </a:rPr>
              <a:t>球</a:t>
            </a:r>
            <a:r>
              <a:rPr sz="900" spc="60" dirty="0">
                <a:latin typeface="Arial Unicode MS"/>
                <a:cs typeface="Arial Unicode MS"/>
              </a:rPr>
              <a:t>の</a:t>
            </a:r>
            <a:r>
              <a:rPr sz="900" spc="160" dirty="0">
                <a:latin typeface="Arial Unicode MS"/>
                <a:cs typeface="Arial Unicode MS"/>
              </a:rPr>
              <a:t>環</a:t>
            </a:r>
            <a:r>
              <a:rPr sz="900" spc="60" dirty="0">
                <a:latin typeface="Arial Unicode MS"/>
                <a:cs typeface="Arial Unicode MS"/>
              </a:rPr>
              <a:t>境</a:t>
            </a:r>
            <a:r>
              <a:rPr sz="900" spc="-10" dirty="0">
                <a:latin typeface="Arial Unicode MS"/>
                <a:cs typeface="Arial Unicode MS"/>
              </a:rPr>
              <a:t>を守</a:t>
            </a:r>
            <a:r>
              <a:rPr sz="900" spc="-20" dirty="0">
                <a:latin typeface="Arial Unicode MS"/>
                <a:cs typeface="Arial Unicode MS"/>
              </a:rPr>
              <a:t>る</a:t>
            </a:r>
            <a:r>
              <a:rPr sz="900" spc="-10" dirty="0">
                <a:latin typeface="Arial Unicode MS"/>
                <a:cs typeface="Arial Unicode MS"/>
              </a:rPr>
              <a:t>た</a:t>
            </a:r>
            <a:r>
              <a:rPr sz="900" spc="-20" dirty="0">
                <a:latin typeface="Arial Unicode MS"/>
                <a:cs typeface="Arial Unicode MS"/>
              </a:rPr>
              <a:t>め</a:t>
            </a:r>
            <a:r>
              <a:rPr sz="900" spc="-10" dirty="0">
                <a:latin typeface="Arial Unicode MS"/>
                <a:cs typeface="Arial Unicode MS"/>
              </a:rPr>
              <a:t>に</a:t>
            </a:r>
            <a:r>
              <a:rPr sz="900" spc="-85" dirty="0">
                <a:latin typeface="Arial Unicode MS"/>
                <a:cs typeface="Arial Unicode MS"/>
              </a:rPr>
              <a:t>、</a:t>
            </a:r>
            <a:r>
              <a:rPr sz="900" spc="-10" dirty="0">
                <a:latin typeface="Arial Unicode MS"/>
                <a:cs typeface="Arial Unicode MS"/>
              </a:rPr>
              <a:t>温</a:t>
            </a:r>
            <a:r>
              <a:rPr sz="900" spc="-20" dirty="0">
                <a:latin typeface="Arial Unicode MS"/>
                <a:cs typeface="Arial Unicode MS"/>
              </a:rPr>
              <a:t>暖</a:t>
            </a:r>
            <a:r>
              <a:rPr sz="900" spc="-10" dirty="0">
                <a:latin typeface="Arial Unicode MS"/>
                <a:cs typeface="Arial Unicode MS"/>
              </a:rPr>
              <a:t>化の</a:t>
            </a:r>
            <a:r>
              <a:rPr sz="900" spc="-20" dirty="0">
                <a:latin typeface="Arial Unicode MS"/>
                <a:cs typeface="Arial Unicode MS"/>
              </a:rPr>
              <a:t>原</a:t>
            </a:r>
            <a:r>
              <a:rPr sz="900" spc="-10" dirty="0">
                <a:latin typeface="Arial Unicode MS"/>
                <a:cs typeface="Arial Unicode MS"/>
              </a:rPr>
              <a:t>因</a:t>
            </a:r>
            <a:r>
              <a:rPr sz="900" spc="-20" dirty="0">
                <a:latin typeface="Arial Unicode MS"/>
                <a:cs typeface="Arial Unicode MS"/>
              </a:rPr>
              <a:t>と</a:t>
            </a:r>
            <a:r>
              <a:rPr sz="900" spc="-10" dirty="0">
                <a:latin typeface="Arial Unicode MS"/>
                <a:cs typeface="Arial Unicode MS"/>
              </a:rPr>
              <a:t>な</a:t>
            </a:r>
            <a:r>
              <a:rPr sz="900" spc="-20" dirty="0">
                <a:latin typeface="Arial Unicode MS"/>
                <a:cs typeface="Arial Unicode MS"/>
              </a:rPr>
              <a:t>る</a:t>
            </a:r>
            <a:r>
              <a:rPr sz="900" spc="-75" dirty="0">
                <a:latin typeface="Arial Unicode MS"/>
                <a:cs typeface="Arial Unicode MS"/>
              </a:rPr>
              <a:t>、</a:t>
            </a:r>
            <a:r>
              <a:rPr sz="900" spc="-20" dirty="0">
                <a:latin typeface="Arial Unicode MS"/>
                <a:cs typeface="Arial Unicode MS"/>
              </a:rPr>
              <a:t>二</a:t>
            </a:r>
            <a:r>
              <a:rPr sz="900" spc="-10" dirty="0">
                <a:latin typeface="Arial Unicode MS"/>
                <a:cs typeface="Arial Unicode MS"/>
              </a:rPr>
              <a:t>酸</a:t>
            </a:r>
            <a:r>
              <a:rPr sz="900" spc="-20" dirty="0">
                <a:latin typeface="Arial Unicode MS"/>
                <a:cs typeface="Arial Unicode MS"/>
              </a:rPr>
              <a:t>化</a:t>
            </a:r>
            <a:r>
              <a:rPr sz="900" spc="-10" dirty="0">
                <a:latin typeface="Arial Unicode MS"/>
                <a:cs typeface="Arial Unicode MS"/>
              </a:rPr>
              <a:t>炭素</a:t>
            </a:r>
            <a:r>
              <a:rPr sz="900" spc="-20" dirty="0">
                <a:latin typeface="Arial Unicode MS"/>
                <a:cs typeface="Arial Unicode MS"/>
              </a:rPr>
              <a:t>な</a:t>
            </a:r>
            <a:r>
              <a:rPr sz="900" spc="-10" dirty="0">
                <a:latin typeface="Arial Unicode MS"/>
                <a:cs typeface="Arial Unicode MS"/>
              </a:rPr>
              <a:t>ど</a:t>
            </a:r>
            <a:r>
              <a:rPr sz="900" spc="-20" dirty="0">
                <a:latin typeface="Arial Unicode MS"/>
                <a:cs typeface="Arial Unicode MS"/>
              </a:rPr>
              <a:t>を</a:t>
            </a:r>
            <a:r>
              <a:rPr sz="900" spc="-10" dirty="0">
                <a:latin typeface="Arial Unicode MS"/>
                <a:cs typeface="Arial Unicode MS"/>
              </a:rPr>
              <a:t>出さ </a:t>
            </a:r>
            <a:r>
              <a:rPr sz="900" spc="-5" dirty="0">
                <a:latin typeface="Arial Unicode MS"/>
                <a:cs typeface="Arial Unicode MS"/>
              </a:rPr>
              <a:t> </a:t>
            </a:r>
            <a:r>
              <a:rPr sz="900" spc="-10" dirty="0">
                <a:latin typeface="Arial Unicode MS"/>
                <a:cs typeface="Arial Unicode MS"/>
              </a:rPr>
              <a:t>ないように</a:t>
            </a:r>
            <a:r>
              <a:rPr sz="900" spc="-20" dirty="0">
                <a:latin typeface="Arial Unicode MS"/>
                <a:cs typeface="Arial Unicode MS"/>
              </a:rPr>
              <a:t>し</a:t>
            </a:r>
            <a:r>
              <a:rPr sz="900" spc="-10" dirty="0">
                <a:latin typeface="Arial Unicode MS"/>
                <a:cs typeface="Arial Unicode MS"/>
              </a:rPr>
              <a:t>たり、</a:t>
            </a:r>
            <a:r>
              <a:rPr sz="900" spc="-20" dirty="0">
                <a:latin typeface="Arial Unicode MS"/>
                <a:cs typeface="Arial Unicode MS"/>
              </a:rPr>
              <a:t>出し</a:t>
            </a:r>
            <a:r>
              <a:rPr sz="900" spc="-10" dirty="0">
                <a:latin typeface="Arial Unicode MS"/>
                <a:cs typeface="Arial Unicode MS"/>
              </a:rPr>
              <a:t>た二酸化炭</a:t>
            </a:r>
            <a:r>
              <a:rPr sz="900" spc="-20" dirty="0">
                <a:latin typeface="Arial Unicode MS"/>
                <a:cs typeface="Arial Unicode MS"/>
              </a:rPr>
              <a:t>素</a:t>
            </a:r>
            <a:r>
              <a:rPr sz="900" spc="-10" dirty="0">
                <a:latin typeface="Arial Unicode MS"/>
                <a:cs typeface="Arial Unicode MS"/>
              </a:rPr>
              <a:t>を回収</a:t>
            </a:r>
            <a:r>
              <a:rPr sz="900" spc="-20" dirty="0">
                <a:latin typeface="Arial Unicode MS"/>
                <a:cs typeface="Arial Unicode MS"/>
              </a:rPr>
              <a:t>した</a:t>
            </a:r>
            <a:r>
              <a:rPr sz="900" spc="-10" dirty="0">
                <a:latin typeface="Arial Unicode MS"/>
                <a:cs typeface="Arial Unicode MS"/>
              </a:rPr>
              <a:t>りする必要</a:t>
            </a:r>
            <a:r>
              <a:rPr sz="900" spc="-20" dirty="0">
                <a:latin typeface="Arial Unicode MS"/>
                <a:cs typeface="Arial Unicode MS"/>
              </a:rPr>
              <a:t>が</a:t>
            </a:r>
            <a:r>
              <a:rPr sz="900" spc="-10" dirty="0">
                <a:latin typeface="Arial Unicode MS"/>
                <a:cs typeface="Arial Unicode MS"/>
              </a:rPr>
              <a:t>ある。</a:t>
            </a:r>
            <a:r>
              <a:rPr sz="900" spc="-20" dirty="0">
                <a:latin typeface="Arial Unicode MS"/>
                <a:cs typeface="Arial Unicode MS"/>
              </a:rPr>
              <a:t>その</a:t>
            </a:r>
            <a:r>
              <a:rPr sz="900" spc="-10" dirty="0">
                <a:latin typeface="Arial Unicode MS"/>
                <a:cs typeface="Arial Unicode MS"/>
              </a:rPr>
              <a:t>ためには、</a:t>
            </a:r>
            <a:r>
              <a:rPr sz="900" spc="-20" dirty="0">
                <a:latin typeface="Arial Unicode MS"/>
                <a:cs typeface="Arial Unicode MS"/>
              </a:rPr>
              <a:t>二</a:t>
            </a:r>
            <a:r>
              <a:rPr sz="900" spc="-10" dirty="0">
                <a:latin typeface="Arial Unicode MS"/>
                <a:cs typeface="Arial Unicode MS"/>
              </a:rPr>
              <a:t>酸化炭 </a:t>
            </a:r>
            <a:r>
              <a:rPr sz="900" spc="-5" dirty="0">
                <a:latin typeface="Arial Unicode MS"/>
                <a:cs typeface="Arial Unicode MS"/>
              </a:rPr>
              <a:t> </a:t>
            </a:r>
            <a:r>
              <a:rPr sz="900" spc="-10" dirty="0">
                <a:latin typeface="Arial Unicode MS"/>
                <a:cs typeface="Arial Unicode MS"/>
              </a:rPr>
              <a:t>素を出す</a:t>
            </a:r>
            <a:r>
              <a:rPr sz="900" spc="-20" dirty="0">
                <a:latin typeface="Arial Unicode MS"/>
                <a:cs typeface="Arial Unicode MS"/>
              </a:rPr>
              <a:t>重</a:t>
            </a:r>
            <a:r>
              <a:rPr sz="900" spc="-10" dirty="0">
                <a:latin typeface="Arial Unicode MS"/>
                <a:cs typeface="Arial Unicode MS"/>
              </a:rPr>
              <a:t>油を燃</a:t>
            </a:r>
            <a:r>
              <a:rPr sz="900" spc="-20" dirty="0">
                <a:latin typeface="Arial Unicode MS"/>
                <a:cs typeface="Arial Unicode MS"/>
              </a:rPr>
              <a:t>料</a:t>
            </a:r>
            <a:r>
              <a:rPr sz="900" spc="-10" dirty="0">
                <a:latin typeface="Arial Unicode MS"/>
                <a:cs typeface="Arial Unicode MS"/>
              </a:rPr>
              <a:t>と</a:t>
            </a:r>
            <a:r>
              <a:rPr sz="900" spc="-20" dirty="0">
                <a:latin typeface="Arial Unicode MS"/>
                <a:cs typeface="Arial Unicode MS"/>
              </a:rPr>
              <a:t>し</a:t>
            </a:r>
            <a:r>
              <a:rPr sz="900" spc="-10" dirty="0">
                <a:latin typeface="Arial Unicode MS"/>
                <a:cs typeface="Arial Unicode MS"/>
              </a:rPr>
              <a:t>た電力を</a:t>
            </a:r>
            <a:r>
              <a:rPr sz="900" spc="-20" dirty="0">
                <a:latin typeface="Arial Unicode MS"/>
                <a:cs typeface="Arial Unicode MS"/>
              </a:rPr>
              <a:t>使</a:t>
            </a:r>
            <a:r>
              <a:rPr sz="900" spc="-10" dirty="0">
                <a:latin typeface="Arial Unicode MS"/>
                <a:cs typeface="Arial Unicode MS"/>
              </a:rPr>
              <a:t>いロケ</a:t>
            </a:r>
            <a:r>
              <a:rPr sz="900" spc="-20" dirty="0">
                <a:latin typeface="Arial Unicode MS"/>
                <a:cs typeface="Arial Unicode MS"/>
              </a:rPr>
              <a:t>ッ</a:t>
            </a:r>
            <a:r>
              <a:rPr sz="900" spc="-10" dirty="0">
                <a:latin typeface="Arial Unicode MS"/>
                <a:cs typeface="Arial Unicode MS"/>
              </a:rPr>
              <a:t>ト</a:t>
            </a:r>
            <a:r>
              <a:rPr sz="900" spc="-20" dirty="0">
                <a:latin typeface="Arial Unicode MS"/>
                <a:cs typeface="Arial Unicode MS"/>
              </a:rPr>
              <a:t>を</a:t>
            </a:r>
            <a:r>
              <a:rPr sz="900" spc="-10" dirty="0">
                <a:latin typeface="Arial Unicode MS"/>
                <a:cs typeface="Arial Unicode MS"/>
              </a:rPr>
              <a:t>打ち上げ</a:t>
            </a:r>
            <a:r>
              <a:rPr sz="900" spc="-20" dirty="0">
                <a:latin typeface="Arial Unicode MS"/>
                <a:cs typeface="Arial Unicode MS"/>
              </a:rPr>
              <a:t>る</a:t>
            </a:r>
            <a:r>
              <a:rPr sz="900" spc="-10" dirty="0">
                <a:latin typeface="Arial Unicode MS"/>
                <a:cs typeface="Arial Unicode MS"/>
              </a:rPr>
              <a:t>ことに</a:t>
            </a:r>
            <a:r>
              <a:rPr sz="900" spc="-20" dirty="0">
                <a:latin typeface="Arial Unicode MS"/>
                <a:cs typeface="Arial Unicode MS"/>
              </a:rPr>
              <a:t>つ</a:t>
            </a:r>
            <a:r>
              <a:rPr sz="900" spc="-10" dirty="0">
                <a:latin typeface="Arial Unicode MS"/>
                <a:cs typeface="Arial Unicode MS"/>
              </a:rPr>
              <a:t>い</a:t>
            </a:r>
            <a:r>
              <a:rPr sz="900" spc="-20" dirty="0">
                <a:latin typeface="Arial Unicode MS"/>
                <a:cs typeface="Arial Unicode MS"/>
              </a:rPr>
              <a:t>て</a:t>
            </a:r>
            <a:r>
              <a:rPr sz="900" spc="-10" dirty="0">
                <a:latin typeface="Arial Unicode MS"/>
                <a:cs typeface="Arial Unicode MS"/>
              </a:rPr>
              <a:t>も改差が</a:t>
            </a:r>
            <a:r>
              <a:rPr sz="900" spc="-20" dirty="0">
                <a:latin typeface="Arial Unicode MS"/>
                <a:cs typeface="Arial Unicode MS"/>
              </a:rPr>
              <a:t>必</a:t>
            </a:r>
            <a:r>
              <a:rPr sz="900" spc="-10" dirty="0">
                <a:latin typeface="Arial Unicode MS"/>
                <a:cs typeface="Arial Unicode MS"/>
              </a:rPr>
              <a:t>要であ</a:t>
            </a:r>
            <a:r>
              <a:rPr sz="900" spc="-20" dirty="0">
                <a:latin typeface="Arial Unicode MS"/>
                <a:cs typeface="Arial Unicode MS"/>
              </a:rPr>
              <a:t>る</a:t>
            </a:r>
            <a:r>
              <a:rPr sz="900" spc="-10" dirty="0">
                <a:latin typeface="Arial Unicode MS"/>
                <a:cs typeface="Arial Unicode MS"/>
              </a:rPr>
              <a:t>。 以上</a:t>
            </a:r>
            <a:r>
              <a:rPr sz="900" spc="-20" dirty="0">
                <a:latin typeface="Arial Unicode MS"/>
                <a:cs typeface="Arial Unicode MS"/>
              </a:rPr>
              <a:t>の</a:t>
            </a:r>
            <a:r>
              <a:rPr sz="900" spc="-10" dirty="0">
                <a:latin typeface="Arial Unicode MS"/>
                <a:cs typeface="Arial Unicode MS"/>
              </a:rPr>
              <a:t>こ</a:t>
            </a:r>
            <a:r>
              <a:rPr sz="900" spc="-20" dirty="0">
                <a:latin typeface="Arial Unicode MS"/>
                <a:cs typeface="Arial Unicode MS"/>
              </a:rPr>
              <a:t>と</a:t>
            </a:r>
            <a:r>
              <a:rPr sz="900" spc="-10" dirty="0">
                <a:latin typeface="Arial Unicode MS"/>
                <a:cs typeface="Arial Unicode MS"/>
              </a:rPr>
              <a:t>か</a:t>
            </a:r>
            <a:r>
              <a:rPr sz="900" spc="-20" dirty="0">
                <a:latin typeface="Arial Unicode MS"/>
                <a:cs typeface="Arial Unicode MS"/>
              </a:rPr>
              <a:t>ら</a:t>
            </a:r>
            <a:r>
              <a:rPr sz="900" spc="-10" dirty="0">
                <a:latin typeface="Arial Unicode MS"/>
                <a:cs typeface="Arial Unicode MS"/>
              </a:rPr>
              <a:t>、</a:t>
            </a:r>
            <a:r>
              <a:rPr sz="900" spc="-25" dirty="0">
                <a:latin typeface="Arial Unicode MS"/>
                <a:cs typeface="Arial Unicode MS"/>
              </a:rPr>
              <a:t>JAXA</a:t>
            </a:r>
            <a:r>
              <a:rPr sz="900" spc="-10" dirty="0">
                <a:latin typeface="Arial Unicode MS"/>
                <a:cs typeface="Arial Unicode MS"/>
              </a:rPr>
              <a:t>施設</a:t>
            </a:r>
            <a:r>
              <a:rPr sz="900" spc="-20" dirty="0">
                <a:latin typeface="Arial Unicode MS"/>
                <a:cs typeface="Arial Unicode MS"/>
              </a:rPr>
              <a:t>部で</a:t>
            </a:r>
            <a:r>
              <a:rPr sz="900" spc="-10" dirty="0">
                <a:latin typeface="Arial Unicode MS"/>
                <a:cs typeface="Arial Unicode MS"/>
              </a:rPr>
              <a:t>は、</a:t>
            </a:r>
            <a:r>
              <a:rPr sz="900" spc="-20" dirty="0">
                <a:latin typeface="Arial Unicode MS"/>
                <a:cs typeface="Arial Unicode MS"/>
              </a:rPr>
              <a:t>次</a:t>
            </a:r>
            <a:r>
              <a:rPr sz="900" spc="-10" dirty="0">
                <a:latin typeface="Arial Unicode MS"/>
                <a:cs typeface="Arial Unicode MS"/>
              </a:rPr>
              <a:t>の</a:t>
            </a:r>
            <a:r>
              <a:rPr sz="900" spc="-20" dirty="0">
                <a:latin typeface="Arial Unicode MS"/>
                <a:cs typeface="Arial Unicode MS"/>
              </a:rPr>
              <a:t>こ</a:t>
            </a:r>
            <a:r>
              <a:rPr sz="900" spc="-10" dirty="0">
                <a:latin typeface="Arial Unicode MS"/>
                <a:cs typeface="Arial Unicode MS"/>
              </a:rPr>
              <a:t>と</a:t>
            </a:r>
            <a:r>
              <a:rPr sz="900" spc="-20" dirty="0">
                <a:latin typeface="Arial Unicode MS"/>
                <a:cs typeface="Arial Unicode MS"/>
              </a:rPr>
              <a:t>を</a:t>
            </a:r>
            <a:r>
              <a:rPr sz="900" spc="-10" dirty="0">
                <a:latin typeface="Arial Unicode MS"/>
                <a:cs typeface="Arial Unicode MS"/>
              </a:rPr>
              <a:t>提</a:t>
            </a:r>
            <a:r>
              <a:rPr sz="900" spc="-20" dirty="0">
                <a:latin typeface="Arial Unicode MS"/>
                <a:cs typeface="Arial Unicode MS"/>
              </a:rPr>
              <a:t>案</a:t>
            </a:r>
            <a:r>
              <a:rPr sz="900" spc="-10" dirty="0">
                <a:latin typeface="Arial Unicode MS"/>
                <a:cs typeface="Arial Unicode MS"/>
              </a:rPr>
              <a:t>す</a:t>
            </a:r>
            <a:r>
              <a:rPr sz="900" spc="-20" dirty="0">
                <a:latin typeface="Arial Unicode MS"/>
                <a:cs typeface="Arial Unicode MS"/>
              </a:rPr>
              <a:t>る。</a:t>
            </a:r>
            <a:endParaRPr sz="900">
              <a:latin typeface="Arial Unicode MS"/>
              <a:cs typeface="Arial Unicode MS"/>
            </a:endParaRPr>
          </a:p>
        </p:txBody>
      </p:sp>
      <p:sp>
        <p:nvSpPr>
          <p:cNvPr id="56" name="object 56"/>
          <p:cNvSpPr txBox="1"/>
          <p:nvPr/>
        </p:nvSpPr>
        <p:spPr>
          <a:xfrm>
            <a:off x="3560449" y="7217287"/>
            <a:ext cx="2827655" cy="90805"/>
          </a:xfrm>
          <a:prstGeom prst="rect">
            <a:avLst/>
          </a:prstGeom>
        </p:spPr>
        <p:txBody>
          <a:bodyPr vert="horz" wrap="square" lIns="0" tIns="15875" rIns="0" bIns="0" rtlCol="0">
            <a:spAutoFit/>
          </a:bodyPr>
          <a:lstStyle/>
          <a:p>
            <a:pPr marL="12700">
              <a:lnSpc>
                <a:spcPct val="100000"/>
              </a:lnSpc>
              <a:spcBef>
                <a:spcPts val="125"/>
              </a:spcBef>
              <a:tabLst>
                <a:tab pos="2545080" algn="l"/>
              </a:tabLst>
            </a:pPr>
            <a:r>
              <a:rPr sz="400" spc="25" dirty="0">
                <a:latin typeface="Arial Unicode MS"/>
                <a:cs typeface="Arial Unicode MS"/>
              </a:rPr>
              <a:t>ヽ	かんき</a:t>
            </a:r>
            <a:r>
              <a:rPr sz="400" spc="10" dirty="0">
                <a:latin typeface="Arial Unicode MS"/>
                <a:cs typeface="Arial Unicode MS"/>
              </a:rPr>
              <a:t>ょ</a:t>
            </a:r>
            <a:r>
              <a:rPr sz="400" spc="25" dirty="0">
                <a:latin typeface="Arial Unicode MS"/>
                <a:cs typeface="Arial Unicode MS"/>
              </a:rPr>
              <a:t>う</a:t>
            </a:r>
            <a:endParaRPr sz="400">
              <a:latin typeface="Arial Unicode MS"/>
              <a:cs typeface="Arial Unicode MS"/>
            </a:endParaRPr>
          </a:p>
        </p:txBody>
      </p:sp>
      <p:sp>
        <p:nvSpPr>
          <p:cNvPr id="57" name="object 57"/>
          <p:cNvSpPr txBox="1"/>
          <p:nvPr/>
        </p:nvSpPr>
        <p:spPr>
          <a:xfrm>
            <a:off x="6544247" y="9654947"/>
            <a:ext cx="294640" cy="90805"/>
          </a:xfrm>
          <a:prstGeom prst="rect">
            <a:avLst/>
          </a:prstGeom>
        </p:spPr>
        <p:txBody>
          <a:bodyPr vert="horz" wrap="square" lIns="0" tIns="15875" rIns="0" bIns="0" rtlCol="0">
            <a:spAutoFit/>
          </a:bodyPr>
          <a:lstStyle/>
          <a:p>
            <a:pPr marL="12700">
              <a:lnSpc>
                <a:spcPct val="100000"/>
              </a:lnSpc>
              <a:spcBef>
                <a:spcPts val="125"/>
              </a:spcBef>
            </a:pPr>
            <a:r>
              <a:rPr sz="400" spc="25" dirty="0">
                <a:latin typeface="Arial Unicode MS"/>
                <a:cs typeface="Arial Unicode MS"/>
              </a:rPr>
              <a:t>かんき</a:t>
            </a:r>
            <a:r>
              <a:rPr sz="400" spc="10" dirty="0">
                <a:latin typeface="Arial Unicode MS"/>
                <a:cs typeface="Arial Unicode MS"/>
              </a:rPr>
              <a:t>ょ</a:t>
            </a:r>
            <a:r>
              <a:rPr sz="400" spc="25" dirty="0">
                <a:latin typeface="Arial Unicode MS"/>
                <a:cs typeface="Arial Unicode MS"/>
              </a:rPr>
              <a:t>う</a:t>
            </a:r>
            <a:endParaRPr sz="400">
              <a:latin typeface="Arial Unicode MS"/>
              <a:cs typeface="Arial Unicode MS"/>
            </a:endParaRPr>
          </a:p>
        </p:txBody>
      </p:sp>
      <p:sp>
        <p:nvSpPr>
          <p:cNvPr id="58" name="object 58"/>
          <p:cNvSpPr txBox="1"/>
          <p:nvPr/>
        </p:nvSpPr>
        <p:spPr>
          <a:xfrm>
            <a:off x="2629180" y="6135485"/>
            <a:ext cx="4829175" cy="3938270"/>
          </a:xfrm>
          <a:prstGeom prst="rect">
            <a:avLst/>
          </a:prstGeom>
        </p:spPr>
        <p:txBody>
          <a:bodyPr vert="horz" wrap="square" lIns="0" tIns="11430" rIns="0" bIns="0" rtlCol="0">
            <a:spAutoFit/>
          </a:bodyPr>
          <a:lstStyle/>
          <a:p>
            <a:pPr marL="12700">
              <a:lnSpc>
                <a:spcPct val="100000"/>
              </a:lnSpc>
              <a:spcBef>
                <a:spcPts val="90"/>
              </a:spcBef>
            </a:pPr>
            <a:r>
              <a:rPr sz="900" b="1" spc="480" dirty="0">
                <a:latin typeface="Gen Jyuu Gothic Bold"/>
                <a:cs typeface="Gen Jyuu Gothic Bold"/>
              </a:rPr>
              <a:t>2.</a:t>
            </a:r>
            <a:r>
              <a:rPr sz="900" b="1" spc="-20" dirty="0">
                <a:latin typeface="Gen Jyuu Gothic Bold"/>
                <a:cs typeface="Gen Jyuu Gothic Bold"/>
              </a:rPr>
              <a:t>提</a:t>
            </a:r>
            <a:r>
              <a:rPr sz="900" b="1" spc="-10" dirty="0">
                <a:latin typeface="Gen Jyuu Gothic Bold"/>
                <a:cs typeface="Gen Jyuu Gothic Bold"/>
              </a:rPr>
              <a:t>案</a:t>
            </a:r>
            <a:r>
              <a:rPr sz="900" b="1" spc="-20" dirty="0">
                <a:latin typeface="Gen Jyuu Gothic Bold"/>
                <a:cs typeface="Gen Jyuu Gothic Bold"/>
              </a:rPr>
              <a:t>す</a:t>
            </a:r>
            <a:r>
              <a:rPr sz="900" b="1" spc="-10" dirty="0">
                <a:latin typeface="Gen Jyuu Gothic Bold"/>
                <a:cs typeface="Gen Jyuu Gothic Bold"/>
              </a:rPr>
              <a:t>る</a:t>
            </a:r>
            <a:r>
              <a:rPr sz="900" b="1" spc="-20" dirty="0">
                <a:latin typeface="Gen Jyuu Gothic Bold"/>
                <a:cs typeface="Gen Jyuu Gothic Bold"/>
              </a:rPr>
              <a:t>こ</a:t>
            </a:r>
            <a:r>
              <a:rPr sz="900" b="1" spc="-10" dirty="0">
                <a:latin typeface="Gen Jyuu Gothic Bold"/>
                <a:cs typeface="Gen Jyuu Gothic Bold"/>
              </a:rPr>
              <a:t>と</a:t>
            </a:r>
            <a:endParaRPr sz="900" dirty="0">
              <a:latin typeface="Gen Jyuu Gothic Regular"/>
              <a:cs typeface="Gen Jyuu Gothic Regular"/>
            </a:endParaRPr>
          </a:p>
          <a:p>
            <a:pPr marL="12700">
              <a:lnSpc>
                <a:spcPct val="100000"/>
              </a:lnSpc>
              <a:spcBef>
                <a:spcPts val="645"/>
              </a:spcBef>
            </a:pPr>
            <a:r>
              <a:rPr sz="900" spc="520" dirty="0">
                <a:latin typeface="Arial Unicode MS"/>
                <a:cs typeface="Arial Unicode MS"/>
              </a:rPr>
              <a:t>(1)</a:t>
            </a:r>
            <a:r>
              <a:rPr sz="900" spc="-10" dirty="0">
                <a:latin typeface="Arial Unicode MS"/>
                <a:cs typeface="Arial Unicode MS"/>
              </a:rPr>
              <a:t>二</a:t>
            </a:r>
            <a:r>
              <a:rPr sz="900" spc="-20" dirty="0">
                <a:latin typeface="Arial Unicode MS"/>
                <a:cs typeface="Arial Unicode MS"/>
              </a:rPr>
              <a:t>酸</a:t>
            </a:r>
            <a:r>
              <a:rPr sz="900" spc="-10" dirty="0">
                <a:latin typeface="Arial Unicode MS"/>
                <a:cs typeface="Arial Unicode MS"/>
              </a:rPr>
              <a:t>化</a:t>
            </a:r>
            <a:r>
              <a:rPr sz="900" spc="-20" dirty="0">
                <a:latin typeface="Arial Unicode MS"/>
                <a:cs typeface="Arial Unicode MS"/>
              </a:rPr>
              <a:t>炭</a:t>
            </a:r>
            <a:r>
              <a:rPr sz="900" spc="-10" dirty="0">
                <a:latin typeface="Arial Unicode MS"/>
                <a:cs typeface="Arial Unicode MS"/>
              </a:rPr>
              <a:t>素</a:t>
            </a:r>
            <a:r>
              <a:rPr sz="900" spc="-20" dirty="0">
                <a:latin typeface="Arial Unicode MS"/>
                <a:cs typeface="Arial Unicode MS"/>
              </a:rPr>
              <a:t>を</a:t>
            </a:r>
            <a:r>
              <a:rPr sz="900" spc="-10" dirty="0">
                <a:latin typeface="Arial Unicode MS"/>
                <a:cs typeface="Arial Unicode MS"/>
              </a:rPr>
              <a:t>増</a:t>
            </a:r>
            <a:r>
              <a:rPr sz="900" spc="-20" dirty="0">
                <a:latin typeface="Arial Unicode MS"/>
                <a:cs typeface="Arial Unicode MS"/>
              </a:rPr>
              <a:t>や</a:t>
            </a:r>
            <a:r>
              <a:rPr sz="900" spc="-10" dirty="0">
                <a:latin typeface="Arial Unicode MS"/>
                <a:cs typeface="Arial Unicode MS"/>
              </a:rPr>
              <a:t>さな</a:t>
            </a:r>
            <a:r>
              <a:rPr sz="900" spc="-20" dirty="0">
                <a:latin typeface="Arial Unicode MS"/>
                <a:cs typeface="Arial Unicode MS"/>
              </a:rPr>
              <a:t>い</a:t>
            </a:r>
            <a:r>
              <a:rPr sz="900" spc="-10" dirty="0">
                <a:latin typeface="Arial Unicode MS"/>
                <a:cs typeface="Arial Unicode MS"/>
              </a:rPr>
              <a:t>電</a:t>
            </a:r>
            <a:r>
              <a:rPr sz="900" spc="-20" dirty="0">
                <a:latin typeface="Arial Unicode MS"/>
                <a:cs typeface="Arial Unicode MS"/>
              </a:rPr>
              <a:t>力</a:t>
            </a:r>
            <a:r>
              <a:rPr sz="900" spc="-10" dirty="0">
                <a:latin typeface="Arial Unicode MS"/>
                <a:cs typeface="Arial Unicode MS"/>
              </a:rPr>
              <a:t>シ</a:t>
            </a:r>
            <a:r>
              <a:rPr sz="900" spc="-20" dirty="0">
                <a:latin typeface="Arial Unicode MS"/>
                <a:cs typeface="Arial Unicode MS"/>
              </a:rPr>
              <a:t>ス</a:t>
            </a:r>
            <a:r>
              <a:rPr sz="900" spc="-10" dirty="0">
                <a:latin typeface="Arial Unicode MS"/>
                <a:cs typeface="Arial Unicode MS"/>
              </a:rPr>
              <a:t>テ</a:t>
            </a:r>
            <a:r>
              <a:rPr sz="900" spc="-20" dirty="0">
                <a:latin typeface="Arial Unicode MS"/>
                <a:cs typeface="Arial Unicode MS"/>
              </a:rPr>
              <a:t>ム</a:t>
            </a:r>
            <a:r>
              <a:rPr sz="900" spc="-10" dirty="0">
                <a:latin typeface="Arial Unicode MS"/>
                <a:cs typeface="Arial Unicode MS"/>
              </a:rPr>
              <a:t>を</a:t>
            </a:r>
            <a:r>
              <a:rPr sz="900" spc="-20" dirty="0">
                <a:latin typeface="Arial Unicode MS"/>
                <a:cs typeface="Arial Unicode MS"/>
              </a:rPr>
              <a:t>つ</a:t>
            </a:r>
            <a:r>
              <a:rPr sz="900" spc="-10" dirty="0">
                <a:latin typeface="Arial Unicode MS"/>
                <a:cs typeface="Arial Unicode MS"/>
              </a:rPr>
              <a:t>くる</a:t>
            </a:r>
            <a:endParaRPr sz="900" dirty="0">
              <a:latin typeface="Arial Unicode MS"/>
              <a:cs typeface="Arial Unicode MS"/>
            </a:endParaRPr>
          </a:p>
          <a:p>
            <a:pPr marL="12700" marR="61594" indent="113030">
              <a:lnSpc>
                <a:spcPct val="159800"/>
              </a:lnSpc>
              <a:spcBef>
                <a:spcPts val="5"/>
              </a:spcBef>
            </a:pPr>
            <a:r>
              <a:rPr sz="900" spc="-10" dirty="0">
                <a:latin typeface="Arial Unicode MS"/>
                <a:cs typeface="Arial Unicode MS"/>
              </a:rPr>
              <a:t>地球の環境</a:t>
            </a:r>
            <a:r>
              <a:rPr sz="900" spc="-20" dirty="0">
                <a:latin typeface="Arial Unicode MS"/>
                <a:cs typeface="Arial Unicode MS"/>
              </a:rPr>
              <a:t>を</a:t>
            </a:r>
            <a:r>
              <a:rPr sz="900" spc="-10" dirty="0">
                <a:latin typeface="Arial Unicode MS"/>
                <a:cs typeface="Arial Unicode MS"/>
              </a:rPr>
              <a:t>守るた</a:t>
            </a:r>
            <a:r>
              <a:rPr sz="900" spc="-20" dirty="0">
                <a:latin typeface="Arial Unicode MS"/>
                <a:cs typeface="Arial Unicode MS"/>
              </a:rPr>
              <a:t>めに</a:t>
            </a:r>
            <a:r>
              <a:rPr sz="900" spc="-10" dirty="0">
                <a:latin typeface="Arial Unicode MS"/>
                <a:cs typeface="Arial Unicode MS"/>
              </a:rPr>
              <a:t>、ロケット</a:t>
            </a:r>
            <a:r>
              <a:rPr sz="900" spc="-20" dirty="0">
                <a:latin typeface="Arial Unicode MS"/>
                <a:cs typeface="Arial Unicode MS"/>
              </a:rPr>
              <a:t>を</a:t>
            </a:r>
            <a:r>
              <a:rPr sz="900" spc="-10" dirty="0">
                <a:latin typeface="Arial Unicode MS"/>
                <a:cs typeface="Arial Unicode MS"/>
              </a:rPr>
              <a:t>打ち上</a:t>
            </a:r>
            <a:r>
              <a:rPr sz="900" spc="-20" dirty="0">
                <a:latin typeface="Arial Unicode MS"/>
                <a:cs typeface="Arial Unicode MS"/>
              </a:rPr>
              <a:t>げる</a:t>
            </a:r>
            <a:r>
              <a:rPr sz="900" spc="-10" dirty="0">
                <a:latin typeface="Arial Unicode MS"/>
                <a:cs typeface="Arial Unicode MS"/>
              </a:rPr>
              <a:t>ときなどに</a:t>
            </a:r>
            <a:r>
              <a:rPr sz="900" spc="-20" dirty="0">
                <a:latin typeface="Arial Unicode MS"/>
                <a:cs typeface="Arial Unicode MS"/>
              </a:rPr>
              <a:t>二</a:t>
            </a:r>
            <a:r>
              <a:rPr sz="900" spc="-10" dirty="0">
                <a:latin typeface="Arial Unicode MS"/>
                <a:cs typeface="Arial Unicode MS"/>
              </a:rPr>
              <a:t>酸化炭</a:t>
            </a:r>
            <a:r>
              <a:rPr sz="900" spc="-20" dirty="0">
                <a:latin typeface="Arial Unicode MS"/>
                <a:cs typeface="Arial Unicode MS"/>
              </a:rPr>
              <a:t>素を</a:t>
            </a:r>
            <a:r>
              <a:rPr sz="900" spc="-10" dirty="0">
                <a:latin typeface="Arial Unicode MS"/>
                <a:cs typeface="Arial Unicode MS"/>
              </a:rPr>
              <a:t>増やさない</a:t>
            </a:r>
            <a:r>
              <a:rPr sz="900" spc="-20" dirty="0">
                <a:latin typeface="Arial Unicode MS"/>
                <a:cs typeface="Arial Unicode MS"/>
              </a:rPr>
              <a:t>よ</a:t>
            </a:r>
            <a:r>
              <a:rPr sz="900" spc="-10" dirty="0">
                <a:latin typeface="Arial Unicode MS"/>
                <a:cs typeface="Arial Unicode MS"/>
              </a:rPr>
              <a:t>うな 電力</a:t>
            </a:r>
            <a:r>
              <a:rPr sz="900" spc="-20" dirty="0">
                <a:latin typeface="Arial Unicode MS"/>
                <a:cs typeface="Arial Unicode MS"/>
              </a:rPr>
              <a:t>シ</a:t>
            </a:r>
            <a:r>
              <a:rPr sz="900" spc="-10" dirty="0">
                <a:latin typeface="Arial Unicode MS"/>
                <a:cs typeface="Arial Unicode MS"/>
              </a:rPr>
              <a:t>ス</a:t>
            </a:r>
            <a:r>
              <a:rPr sz="900" spc="-20" dirty="0">
                <a:latin typeface="Arial Unicode MS"/>
                <a:cs typeface="Arial Unicode MS"/>
              </a:rPr>
              <a:t>テ</a:t>
            </a:r>
            <a:r>
              <a:rPr sz="900" spc="-15" dirty="0">
                <a:latin typeface="Arial Unicode MS"/>
                <a:cs typeface="Arial Unicode MS"/>
              </a:rPr>
              <a:t>ム</a:t>
            </a:r>
            <a:r>
              <a:rPr sz="900" spc="-20" dirty="0">
                <a:latin typeface="Arial Unicode MS"/>
                <a:cs typeface="Arial Unicode MS"/>
              </a:rPr>
              <a:t>に</a:t>
            </a:r>
            <a:r>
              <a:rPr sz="900" spc="-10" dirty="0">
                <a:latin typeface="Arial Unicode MS"/>
                <a:cs typeface="Arial Unicode MS"/>
              </a:rPr>
              <a:t>つ</a:t>
            </a:r>
            <a:r>
              <a:rPr sz="900" spc="-20" dirty="0">
                <a:latin typeface="Arial Unicode MS"/>
                <a:cs typeface="Arial Unicode MS"/>
              </a:rPr>
              <a:t>く</a:t>
            </a:r>
            <a:r>
              <a:rPr sz="900" spc="-10" dirty="0">
                <a:latin typeface="Arial Unicode MS"/>
                <a:cs typeface="Arial Unicode MS"/>
              </a:rPr>
              <a:t>り</a:t>
            </a:r>
            <a:r>
              <a:rPr sz="900" spc="-20" dirty="0">
                <a:latin typeface="Arial Unicode MS"/>
                <a:cs typeface="Arial Unicode MS"/>
              </a:rPr>
              <a:t>直</a:t>
            </a:r>
            <a:r>
              <a:rPr sz="900" spc="-10" dirty="0">
                <a:latin typeface="Arial Unicode MS"/>
                <a:cs typeface="Arial Unicode MS"/>
              </a:rPr>
              <a:t>すこ</a:t>
            </a:r>
            <a:r>
              <a:rPr sz="900" spc="-20" dirty="0">
                <a:latin typeface="Arial Unicode MS"/>
                <a:cs typeface="Arial Unicode MS"/>
              </a:rPr>
              <a:t>と</a:t>
            </a:r>
            <a:r>
              <a:rPr sz="900" spc="-10" dirty="0">
                <a:latin typeface="Arial Unicode MS"/>
                <a:cs typeface="Arial Unicode MS"/>
              </a:rPr>
              <a:t>を</a:t>
            </a:r>
            <a:r>
              <a:rPr sz="900" spc="-20" dirty="0">
                <a:latin typeface="Arial Unicode MS"/>
                <a:cs typeface="Arial Unicode MS"/>
              </a:rPr>
              <a:t>提</a:t>
            </a:r>
            <a:r>
              <a:rPr sz="900" spc="-10" dirty="0">
                <a:latin typeface="Arial Unicode MS"/>
                <a:cs typeface="Arial Unicode MS"/>
              </a:rPr>
              <a:t>案</a:t>
            </a:r>
            <a:r>
              <a:rPr sz="900" spc="-20" dirty="0">
                <a:latin typeface="Arial Unicode MS"/>
                <a:cs typeface="Arial Unicode MS"/>
              </a:rPr>
              <a:t>す</a:t>
            </a:r>
            <a:r>
              <a:rPr sz="900" spc="-10" dirty="0">
                <a:latin typeface="Arial Unicode MS"/>
                <a:cs typeface="Arial Unicode MS"/>
              </a:rPr>
              <a:t>る。</a:t>
            </a:r>
            <a:endParaRPr sz="900" dirty="0">
              <a:latin typeface="Arial Unicode MS"/>
              <a:cs typeface="Arial Unicode MS"/>
            </a:endParaRPr>
          </a:p>
          <a:p>
            <a:pPr marL="125730">
              <a:lnSpc>
                <a:spcPct val="100000"/>
              </a:lnSpc>
              <a:spcBef>
                <a:spcPts val="655"/>
              </a:spcBef>
            </a:pPr>
            <a:r>
              <a:rPr sz="900" spc="-10" dirty="0">
                <a:latin typeface="Arial Unicode MS"/>
                <a:cs typeface="Arial Unicode MS"/>
              </a:rPr>
              <a:t>それ</a:t>
            </a:r>
            <a:r>
              <a:rPr sz="900" spc="-20" dirty="0">
                <a:latin typeface="Arial Unicode MS"/>
                <a:cs typeface="Arial Unicode MS"/>
              </a:rPr>
              <a:t>は</a:t>
            </a:r>
            <a:r>
              <a:rPr sz="900" spc="-355" dirty="0">
                <a:latin typeface="Arial Unicode MS"/>
                <a:cs typeface="Arial Unicode MS"/>
              </a:rPr>
              <a:t>、</a:t>
            </a:r>
            <a:r>
              <a:rPr sz="900" spc="-20" dirty="0">
                <a:latin typeface="Arial Unicode MS"/>
                <a:cs typeface="Arial Unicode MS"/>
              </a:rPr>
              <a:t>種</a:t>
            </a:r>
            <a:r>
              <a:rPr sz="900" spc="-10" dirty="0">
                <a:latin typeface="Arial Unicode MS"/>
                <a:cs typeface="Arial Unicode MS"/>
              </a:rPr>
              <a:t>子</a:t>
            </a:r>
            <a:r>
              <a:rPr sz="900" spc="-20" dirty="0">
                <a:latin typeface="Arial Unicode MS"/>
                <a:cs typeface="Arial Unicode MS"/>
              </a:rPr>
              <a:t>島</a:t>
            </a:r>
            <a:r>
              <a:rPr sz="900" spc="-10" dirty="0">
                <a:latin typeface="Arial Unicode MS"/>
                <a:cs typeface="Arial Unicode MS"/>
              </a:rPr>
              <a:t>宇</a:t>
            </a:r>
            <a:r>
              <a:rPr sz="900" spc="-20" dirty="0">
                <a:latin typeface="Arial Unicode MS"/>
                <a:cs typeface="Arial Unicode MS"/>
              </a:rPr>
              <a:t>宙</a:t>
            </a:r>
            <a:r>
              <a:rPr sz="900" spc="-10" dirty="0">
                <a:latin typeface="Arial Unicode MS"/>
                <a:cs typeface="Arial Unicode MS"/>
              </a:rPr>
              <a:t>セ</a:t>
            </a:r>
            <a:r>
              <a:rPr sz="900" spc="-20" dirty="0">
                <a:latin typeface="Arial Unicode MS"/>
                <a:cs typeface="Arial Unicode MS"/>
              </a:rPr>
              <a:t>ンタ</a:t>
            </a:r>
            <a:r>
              <a:rPr sz="900" spc="-10" dirty="0">
                <a:latin typeface="Arial Unicode MS"/>
                <a:cs typeface="Arial Unicode MS"/>
              </a:rPr>
              <a:t>ーが</a:t>
            </a:r>
            <a:r>
              <a:rPr sz="900" spc="-20" dirty="0">
                <a:latin typeface="Arial Unicode MS"/>
                <a:cs typeface="Arial Unicode MS"/>
              </a:rPr>
              <a:t>日</a:t>
            </a:r>
            <a:r>
              <a:rPr sz="900" spc="-10" dirty="0">
                <a:latin typeface="Arial Unicode MS"/>
                <a:cs typeface="Arial Unicode MS"/>
              </a:rPr>
              <a:t>本</a:t>
            </a:r>
            <a:r>
              <a:rPr sz="900" spc="-20" dirty="0">
                <a:latin typeface="Arial Unicode MS"/>
                <a:cs typeface="Arial Unicode MS"/>
              </a:rPr>
              <a:t>の</a:t>
            </a:r>
            <a:r>
              <a:rPr sz="900" spc="-10" dirty="0">
                <a:latin typeface="Arial Unicode MS"/>
                <a:cs typeface="Arial Unicode MS"/>
              </a:rPr>
              <a:t>安</a:t>
            </a:r>
            <a:r>
              <a:rPr sz="900" spc="-20" dirty="0">
                <a:latin typeface="Arial Unicode MS"/>
                <a:cs typeface="Arial Unicode MS"/>
              </a:rPr>
              <a:t>全</a:t>
            </a:r>
            <a:r>
              <a:rPr sz="900" spc="-10" dirty="0">
                <a:latin typeface="Arial Unicode MS"/>
                <a:cs typeface="Arial Unicode MS"/>
              </a:rPr>
              <a:t>を</a:t>
            </a:r>
            <a:r>
              <a:rPr sz="900" spc="-20" dirty="0">
                <a:latin typeface="Arial Unicode MS"/>
                <a:cs typeface="Arial Unicode MS"/>
              </a:rPr>
              <a:t>守</a:t>
            </a:r>
            <a:r>
              <a:rPr sz="900" spc="-10" dirty="0">
                <a:latin typeface="Arial Unicode MS"/>
                <a:cs typeface="Arial Unicode MS"/>
              </a:rPr>
              <a:t>る</a:t>
            </a:r>
            <a:r>
              <a:rPr sz="900" spc="-20" dirty="0">
                <a:latin typeface="Arial Unicode MS"/>
                <a:cs typeface="Arial Unicode MS"/>
              </a:rPr>
              <a:t>人</a:t>
            </a:r>
            <a:r>
              <a:rPr sz="900" spc="-10" dirty="0">
                <a:latin typeface="Arial Unicode MS"/>
                <a:cs typeface="Arial Unicode MS"/>
              </a:rPr>
              <a:t>工衛</a:t>
            </a:r>
            <a:r>
              <a:rPr sz="900" spc="-20" dirty="0">
                <a:latin typeface="Arial Unicode MS"/>
                <a:cs typeface="Arial Unicode MS"/>
              </a:rPr>
              <a:t>星</a:t>
            </a:r>
            <a:r>
              <a:rPr sz="900" spc="-10" dirty="0">
                <a:latin typeface="Arial Unicode MS"/>
                <a:cs typeface="Arial Unicode MS"/>
              </a:rPr>
              <a:t>な</a:t>
            </a:r>
            <a:r>
              <a:rPr sz="900" spc="-20" dirty="0">
                <a:latin typeface="Arial Unicode MS"/>
                <a:cs typeface="Arial Unicode MS"/>
              </a:rPr>
              <a:t>ど</a:t>
            </a:r>
            <a:r>
              <a:rPr sz="900" spc="-15" dirty="0">
                <a:latin typeface="Arial Unicode MS"/>
                <a:cs typeface="Arial Unicode MS"/>
              </a:rPr>
              <a:t>を</a:t>
            </a:r>
            <a:r>
              <a:rPr sz="900" spc="-20" dirty="0">
                <a:latin typeface="Arial Unicode MS"/>
                <a:cs typeface="Arial Unicode MS"/>
              </a:rPr>
              <a:t>打</a:t>
            </a:r>
            <a:r>
              <a:rPr sz="900" spc="-10" dirty="0">
                <a:latin typeface="Arial Unicode MS"/>
                <a:cs typeface="Arial Unicode MS"/>
              </a:rPr>
              <a:t>ち</a:t>
            </a:r>
            <a:r>
              <a:rPr sz="900" spc="-20" dirty="0">
                <a:latin typeface="Arial Unicode MS"/>
                <a:cs typeface="Arial Unicode MS"/>
              </a:rPr>
              <a:t>上</a:t>
            </a:r>
            <a:r>
              <a:rPr sz="900" spc="-10" dirty="0">
                <a:latin typeface="Arial Unicode MS"/>
                <a:cs typeface="Arial Unicode MS"/>
              </a:rPr>
              <a:t>げ</a:t>
            </a:r>
            <a:r>
              <a:rPr sz="900" spc="-20" dirty="0">
                <a:latin typeface="Arial Unicode MS"/>
                <a:cs typeface="Arial Unicode MS"/>
              </a:rPr>
              <a:t>る</a:t>
            </a:r>
            <a:r>
              <a:rPr sz="900" spc="-10" dirty="0">
                <a:latin typeface="Arial Unicode MS"/>
                <a:cs typeface="Arial Unicode MS"/>
              </a:rPr>
              <a:t>場所</a:t>
            </a:r>
            <a:r>
              <a:rPr sz="900" spc="-20" dirty="0">
                <a:latin typeface="Arial Unicode MS"/>
                <a:cs typeface="Arial Unicode MS"/>
              </a:rPr>
              <a:t>で</a:t>
            </a:r>
            <a:r>
              <a:rPr sz="900" spc="-10" dirty="0">
                <a:latin typeface="Arial Unicode MS"/>
                <a:cs typeface="Arial Unicode MS"/>
              </a:rPr>
              <a:t>あ</a:t>
            </a:r>
            <a:r>
              <a:rPr sz="900" spc="-25" dirty="0">
                <a:latin typeface="Arial Unicode MS"/>
                <a:cs typeface="Arial Unicode MS"/>
              </a:rPr>
              <a:t>る</a:t>
            </a:r>
            <a:r>
              <a:rPr sz="900" spc="-10" dirty="0">
                <a:latin typeface="Arial Unicode MS"/>
                <a:cs typeface="Arial Unicode MS"/>
              </a:rPr>
              <a:t>た</a:t>
            </a:r>
            <a:r>
              <a:rPr sz="900" spc="-20" dirty="0">
                <a:latin typeface="Arial Unicode MS"/>
                <a:cs typeface="Arial Unicode MS"/>
              </a:rPr>
              <a:t>め、</a:t>
            </a:r>
            <a:endParaRPr sz="900" dirty="0">
              <a:latin typeface="Arial Unicode MS"/>
              <a:cs typeface="Arial Unicode MS"/>
            </a:endParaRPr>
          </a:p>
          <a:p>
            <a:pPr marL="12700" marR="60325">
              <a:lnSpc>
                <a:spcPct val="160500"/>
              </a:lnSpc>
              <a:spcBef>
                <a:spcPts val="165"/>
              </a:spcBef>
            </a:pPr>
            <a:r>
              <a:rPr sz="900" spc="-10" dirty="0">
                <a:latin typeface="Arial Unicode MS"/>
                <a:cs typeface="Arial Unicode MS"/>
              </a:rPr>
              <a:t>世界</a:t>
            </a:r>
            <a:r>
              <a:rPr sz="900" spc="-20" dirty="0">
                <a:latin typeface="Arial Unicode MS"/>
                <a:cs typeface="Arial Unicode MS"/>
              </a:rPr>
              <a:t>中</a:t>
            </a:r>
            <a:r>
              <a:rPr sz="900" spc="-10" dirty="0">
                <a:latin typeface="Arial Unicode MS"/>
                <a:cs typeface="Arial Unicode MS"/>
              </a:rPr>
              <a:t>の</a:t>
            </a:r>
            <a:r>
              <a:rPr sz="900" spc="-20" dirty="0">
                <a:latin typeface="Arial Unicode MS"/>
                <a:cs typeface="Arial Unicode MS"/>
              </a:rPr>
              <a:t>人</a:t>
            </a:r>
            <a:r>
              <a:rPr sz="900" spc="-10" dirty="0">
                <a:latin typeface="Arial Unicode MS"/>
                <a:cs typeface="Arial Unicode MS"/>
              </a:rPr>
              <a:t>の</a:t>
            </a:r>
            <a:r>
              <a:rPr sz="900" spc="-20" dirty="0">
                <a:latin typeface="Arial Unicode MS"/>
                <a:cs typeface="Arial Unicode MS"/>
              </a:rPr>
              <a:t>目に</a:t>
            </a:r>
            <a:r>
              <a:rPr sz="900" spc="-15" dirty="0">
                <a:latin typeface="Arial Unicode MS"/>
                <a:cs typeface="Arial Unicode MS"/>
              </a:rPr>
              <a:t>触</a:t>
            </a:r>
            <a:r>
              <a:rPr sz="900" spc="-10" dirty="0">
                <a:latin typeface="Arial Unicode MS"/>
                <a:cs typeface="Arial Unicode MS"/>
              </a:rPr>
              <a:t>れる</a:t>
            </a:r>
            <a:r>
              <a:rPr sz="900" spc="-20" dirty="0">
                <a:latin typeface="Arial Unicode MS"/>
                <a:cs typeface="Arial Unicode MS"/>
              </a:rPr>
              <a:t>機</a:t>
            </a:r>
            <a:r>
              <a:rPr sz="900" spc="-10" dirty="0">
                <a:latin typeface="Arial Unicode MS"/>
                <a:cs typeface="Arial Unicode MS"/>
              </a:rPr>
              <a:t>会が</a:t>
            </a:r>
            <a:r>
              <a:rPr sz="900" spc="-20" dirty="0">
                <a:latin typeface="Arial Unicode MS"/>
                <a:cs typeface="Arial Unicode MS"/>
              </a:rPr>
              <a:t>あ</a:t>
            </a:r>
            <a:r>
              <a:rPr sz="900" spc="-10" dirty="0">
                <a:latin typeface="Arial Unicode MS"/>
                <a:cs typeface="Arial Unicode MS"/>
              </a:rPr>
              <a:t>り</a:t>
            </a:r>
            <a:r>
              <a:rPr sz="900" spc="-20" dirty="0">
                <a:latin typeface="Arial Unicode MS"/>
                <a:cs typeface="Arial Unicode MS"/>
              </a:rPr>
              <a:t>、</a:t>
            </a:r>
            <a:r>
              <a:rPr sz="900" spc="-10" dirty="0">
                <a:latin typeface="Arial Unicode MS"/>
                <a:cs typeface="Arial Unicode MS"/>
              </a:rPr>
              <a:t>日</a:t>
            </a:r>
            <a:r>
              <a:rPr sz="900" spc="-20" dirty="0">
                <a:latin typeface="Arial Unicode MS"/>
                <a:cs typeface="Arial Unicode MS"/>
              </a:rPr>
              <a:t>本</a:t>
            </a:r>
            <a:r>
              <a:rPr sz="900" spc="-10" dirty="0">
                <a:latin typeface="Arial Unicode MS"/>
                <a:cs typeface="Arial Unicode MS"/>
              </a:rPr>
              <a:t>、</a:t>
            </a:r>
            <a:r>
              <a:rPr sz="900" spc="-20" dirty="0">
                <a:latin typeface="Arial Unicode MS"/>
                <a:cs typeface="Arial Unicode MS"/>
              </a:rPr>
              <a:t>JAXA</a:t>
            </a:r>
            <a:r>
              <a:rPr sz="900" spc="-40" dirty="0">
                <a:latin typeface="Arial Unicode MS"/>
                <a:cs typeface="Arial Unicode MS"/>
              </a:rPr>
              <a:t> </a:t>
            </a:r>
            <a:r>
              <a:rPr sz="900" spc="-10" dirty="0">
                <a:latin typeface="Arial Unicode MS"/>
                <a:cs typeface="Arial Unicode MS"/>
              </a:rPr>
              <a:t>の技</a:t>
            </a:r>
            <a:r>
              <a:rPr sz="900" spc="-20" dirty="0">
                <a:latin typeface="Arial Unicode MS"/>
                <a:cs typeface="Arial Unicode MS"/>
              </a:rPr>
              <a:t>術</a:t>
            </a:r>
            <a:r>
              <a:rPr sz="900" spc="-10" dirty="0">
                <a:latin typeface="Arial Unicode MS"/>
                <a:cs typeface="Arial Unicode MS"/>
              </a:rPr>
              <a:t>力</a:t>
            </a:r>
            <a:r>
              <a:rPr sz="900" spc="-20" dirty="0">
                <a:latin typeface="Arial Unicode MS"/>
                <a:cs typeface="Arial Unicode MS"/>
              </a:rPr>
              <a:t>の</a:t>
            </a:r>
            <a:r>
              <a:rPr sz="900" spc="-10" dirty="0">
                <a:latin typeface="Arial Unicode MS"/>
                <a:cs typeface="Arial Unicode MS"/>
              </a:rPr>
              <a:t>高</a:t>
            </a:r>
            <a:r>
              <a:rPr sz="900" spc="-20" dirty="0">
                <a:latin typeface="Arial Unicode MS"/>
                <a:cs typeface="Arial Unicode MS"/>
              </a:rPr>
              <a:t>さ</a:t>
            </a:r>
            <a:r>
              <a:rPr sz="900" spc="55" dirty="0">
                <a:latin typeface="Arial Unicode MS"/>
                <a:cs typeface="Arial Unicode MS"/>
              </a:rPr>
              <a:t>と</a:t>
            </a:r>
            <a:r>
              <a:rPr sz="900" spc="160" dirty="0">
                <a:latin typeface="Arial Unicode MS"/>
                <a:cs typeface="Arial Unicode MS"/>
              </a:rPr>
              <a:t>環</a:t>
            </a:r>
            <a:r>
              <a:rPr sz="900" spc="60" dirty="0">
                <a:latin typeface="Arial Unicode MS"/>
                <a:cs typeface="Arial Unicode MS"/>
              </a:rPr>
              <a:t>境</a:t>
            </a:r>
            <a:r>
              <a:rPr sz="900" spc="-10" dirty="0">
                <a:latin typeface="Arial Unicode MS"/>
                <a:cs typeface="Arial Unicode MS"/>
              </a:rPr>
              <a:t>を守</a:t>
            </a:r>
            <a:r>
              <a:rPr sz="900" spc="-20" dirty="0">
                <a:latin typeface="Arial Unicode MS"/>
                <a:cs typeface="Arial Unicode MS"/>
              </a:rPr>
              <a:t>っ</a:t>
            </a:r>
            <a:r>
              <a:rPr sz="900" spc="-10" dirty="0">
                <a:latin typeface="Arial Unicode MS"/>
                <a:cs typeface="Arial Unicode MS"/>
              </a:rPr>
              <a:t>てい</a:t>
            </a:r>
            <a:r>
              <a:rPr sz="900" spc="-20" dirty="0">
                <a:latin typeface="Arial Unicode MS"/>
                <a:cs typeface="Arial Unicode MS"/>
              </a:rPr>
              <a:t>く</a:t>
            </a:r>
            <a:r>
              <a:rPr sz="900" spc="-10" dirty="0">
                <a:latin typeface="Arial Unicode MS"/>
                <a:cs typeface="Arial Unicode MS"/>
              </a:rPr>
              <a:t>姿</a:t>
            </a:r>
            <a:r>
              <a:rPr sz="900" spc="-20" dirty="0">
                <a:latin typeface="Arial Unicode MS"/>
                <a:cs typeface="Arial Unicode MS"/>
              </a:rPr>
              <a:t>を</a:t>
            </a:r>
            <a:r>
              <a:rPr sz="900" spc="-10" dirty="0">
                <a:latin typeface="Arial Unicode MS"/>
                <a:cs typeface="Arial Unicode MS"/>
              </a:rPr>
              <a:t>広 く伝</a:t>
            </a:r>
            <a:r>
              <a:rPr sz="900" spc="-20" dirty="0">
                <a:latin typeface="Arial Unicode MS"/>
                <a:cs typeface="Arial Unicode MS"/>
              </a:rPr>
              <a:t>え</a:t>
            </a:r>
            <a:r>
              <a:rPr sz="900" spc="-10" dirty="0">
                <a:latin typeface="Arial Unicode MS"/>
                <a:cs typeface="Arial Unicode MS"/>
              </a:rPr>
              <a:t>る</a:t>
            </a:r>
            <a:r>
              <a:rPr sz="900" spc="-20" dirty="0">
                <a:latin typeface="Arial Unicode MS"/>
                <a:cs typeface="Arial Unicode MS"/>
              </a:rPr>
              <a:t>こ</a:t>
            </a:r>
            <a:r>
              <a:rPr sz="900" spc="-10" dirty="0">
                <a:latin typeface="Arial Unicode MS"/>
                <a:cs typeface="Arial Unicode MS"/>
              </a:rPr>
              <a:t>と</a:t>
            </a:r>
            <a:r>
              <a:rPr sz="900" spc="-20" dirty="0">
                <a:latin typeface="Arial Unicode MS"/>
                <a:cs typeface="Arial Unicode MS"/>
              </a:rPr>
              <a:t>が</a:t>
            </a:r>
            <a:r>
              <a:rPr sz="900" spc="-10" dirty="0">
                <a:latin typeface="Arial Unicode MS"/>
                <a:cs typeface="Arial Unicode MS"/>
              </a:rPr>
              <a:t>で</a:t>
            </a:r>
            <a:r>
              <a:rPr sz="900" spc="-20" dirty="0">
                <a:latin typeface="Arial Unicode MS"/>
                <a:cs typeface="Arial Unicode MS"/>
              </a:rPr>
              <a:t>き</a:t>
            </a:r>
            <a:r>
              <a:rPr sz="900" spc="-10" dirty="0">
                <a:latin typeface="Arial Unicode MS"/>
                <a:cs typeface="Arial Unicode MS"/>
              </a:rPr>
              <a:t>る</a:t>
            </a:r>
            <a:r>
              <a:rPr sz="900" spc="-20" dirty="0">
                <a:latin typeface="Arial Unicode MS"/>
                <a:cs typeface="Arial Unicode MS"/>
              </a:rPr>
              <a:t>か</a:t>
            </a:r>
            <a:r>
              <a:rPr sz="900" spc="-10" dirty="0">
                <a:latin typeface="Arial Unicode MS"/>
                <a:cs typeface="Arial Unicode MS"/>
              </a:rPr>
              <a:t>らだ。</a:t>
            </a:r>
            <a:endParaRPr sz="900" dirty="0">
              <a:latin typeface="Arial Unicode MS"/>
              <a:cs typeface="Arial Unicode MS"/>
            </a:endParaRPr>
          </a:p>
          <a:p>
            <a:pPr marL="125730">
              <a:lnSpc>
                <a:spcPct val="100000"/>
              </a:lnSpc>
              <a:spcBef>
                <a:spcPts val="640"/>
              </a:spcBef>
            </a:pPr>
            <a:r>
              <a:rPr sz="900" spc="-10" dirty="0">
                <a:latin typeface="Arial Unicode MS"/>
                <a:cs typeface="Arial Unicode MS"/>
              </a:rPr>
              <a:t>具体</a:t>
            </a:r>
            <a:r>
              <a:rPr sz="900" spc="-20" dirty="0">
                <a:latin typeface="Arial Unicode MS"/>
                <a:cs typeface="Arial Unicode MS"/>
              </a:rPr>
              <a:t>的</a:t>
            </a:r>
            <a:r>
              <a:rPr sz="900" spc="-10" dirty="0">
                <a:latin typeface="Arial Unicode MS"/>
                <a:cs typeface="Arial Unicode MS"/>
              </a:rPr>
              <a:t>に</a:t>
            </a:r>
            <a:r>
              <a:rPr sz="900" spc="-20" dirty="0">
                <a:latin typeface="Arial Unicode MS"/>
                <a:cs typeface="Arial Unicode MS"/>
              </a:rPr>
              <a:t>は</a:t>
            </a:r>
            <a:r>
              <a:rPr sz="900" spc="-10" dirty="0">
                <a:latin typeface="Arial Unicode MS"/>
                <a:cs typeface="Arial Unicode MS"/>
              </a:rPr>
              <a:t>、</a:t>
            </a:r>
            <a:r>
              <a:rPr sz="900" spc="-20" dirty="0">
                <a:latin typeface="Arial Unicode MS"/>
                <a:cs typeface="Arial Unicode MS"/>
              </a:rPr>
              <a:t>次</a:t>
            </a:r>
            <a:r>
              <a:rPr sz="900" spc="-10" dirty="0">
                <a:latin typeface="Arial Unicode MS"/>
                <a:cs typeface="Arial Unicode MS"/>
              </a:rPr>
              <a:t>の</a:t>
            </a:r>
            <a:r>
              <a:rPr sz="900" spc="-20" dirty="0">
                <a:latin typeface="Arial Unicode MS"/>
                <a:cs typeface="Arial Unicode MS"/>
              </a:rPr>
              <a:t>よ</a:t>
            </a:r>
            <a:r>
              <a:rPr sz="900" spc="-10" dirty="0">
                <a:latin typeface="Arial Unicode MS"/>
                <a:cs typeface="Arial Unicode MS"/>
              </a:rPr>
              <a:t>う</a:t>
            </a:r>
            <a:r>
              <a:rPr sz="900" spc="-20" dirty="0">
                <a:latin typeface="Arial Unicode MS"/>
                <a:cs typeface="Arial Unicode MS"/>
              </a:rPr>
              <a:t>な</a:t>
            </a:r>
            <a:r>
              <a:rPr sz="900" spc="-10" dirty="0">
                <a:latin typeface="Arial Unicode MS"/>
                <a:cs typeface="Arial Unicode MS"/>
              </a:rPr>
              <a:t>内容</a:t>
            </a:r>
            <a:r>
              <a:rPr sz="900" spc="-20" dirty="0">
                <a:latin typeface="Arial Unicode MS"/>
                <a:cs typeface="Arial Unicode MS"/>
              </a:rPr>
              <a:t>を</a:t>
            </a:r>
            <a:r>
              <a:rPr sz="900" spc="-10" dirty="0">
                <a:latin typeface="Arial Unicode MS"/>
                <a:cs typeface="Arial Unicode MS"/>
              </a:rPr>
              <a:t>考</a:t>
            </a:r>
            <a:r>
              <a:rPr sz="900" spc="-20" dirty="0">
                <a:latin typeface="Arial Unicode MS"/>
                <a:cs typeface="Arial Unicode MS"/>
              </a:rPr>
              <a:t>え</a:t>
            </a:r>
            <a:r>
              <a:rPr sz="900" spc="-10" dirty="0">
                <a:latin typeface="Arial Unicode MS"/>
                <a:cs typeface="Arial Unicode MS"/>
              </a:rPr>
              <a:t>て</a:t>
            </a:r>
            <a:r>
              <a:rPr sz="900" spc="-20" dirty="0">
                <a:latin typeface="Arial Unicode MS"/>
                <a:cs typeface="Arial Unicode MS"/>
              </a:rPr>
              <a:t>い</a:t>
            </a:r>
            <a:r>
              <a:rPr sz="900" spc="-10" dirty="0">
                <a:latin typeface="Arial Unicode MS"/>
                <a:cs typeface="Arial Unicode MS"/>
              </a:rPr>
              <a:t>る。</a:t>
            </a:r>
            <a:endParaRPr sz="900" dirty="0">
              <a:latin typeface="Arial Unicode MS"/>
              <a:cs typeface="Arial Unicode MS"/>
            </a:endParaRPr>
          </a:p>
          <a:p>
            <a:pPr marL="12700">
              <a:lnSpc>
                <a:spcPct val="100000"/>
              </a:lnSpc>
              <a:spcBef>
                <a:spcPts val="655"/>
              </a:spcBef>
            </a:pPr>
            <a:r>
              <a:rPr sz="900" spc="-10" dirty="0">
                <a:latin typeface="Arial Unicode MS"/>
                <a:cs typeface="Arial Unicode MS"/>
              </a:rPr>
              <a:t>・再</a:t>
            </a:r>
            <a:r>
              <a:rPr sz="900" spc="-20" dirty="0">
                <a:latin typeface="Arial Unicode MS"/>
                <a:cs typeface="Arial Unicode MS"/>
              </a:rPr>
              <a:t>生</a:t>
            </a:r>
            <a:r>
              <a:rPr sz="900" spc="-10" dirty="0">
                <a:latin typeface="Arial Unicode MS"/>
                <a:cs typeface="Arial Unicode MS"/>
              </a:rPr>
              <a:t>エ</a:t>
            </a:r>
            <a:r>
              <a:rPr sz="900" spc="-20" dirty="0">
                <a:latin typeface="Arial Unicode MS"/>
                <a:cs typeface="Arial Unicode MS"/>
              </a:rPr>
              <a:t>ネ</a:t>
            </a:r>
            <a:r>
              <a:rPr sz="900" spc="-10" dirty="0">
                <a:latin typeface="Arial Unicode MS"/>
                <a:cs typeface="Arial Unicode MS"/>
              </a:rPr>
              <a:t>ル</a:t>
            </a:r>
            <a:r>
              <a:rPr sz="900" spc="-20" dirty="0">
                <a:latin typeface="Arial Unicode MS"/>
                <a:cs typeface="Arial Unicode MS"/>
              </a:rPr>
              <a:t>ギ</a:t>
            </a:r>
            <a:r>
              <a:rPr sz="900" spc="-10" dirty="0">
                <a:latin typeface="Arial Unicode MS"/>
                <a:cs typeface="Arial Unicode MS"/>
              </a:rPr>
              <a:t>ー</a:t>
            </a:r>
            <a:r>
              <a:rPr sz="900" spc="-20" dirty="0">
                <a:latin typeface="Arial Unicode MS"/>
                <a:cs typeface="Arial Unicode MS"/>
              </a:rPr>
              <a:t>の</a:t>
            </a:r>
            <a:r>
              <a:rPr sz="900" spc="-10" dirty="0">
                <a:latin typeface="Arial Unicode MS"/>
                <a:cs typeface="Arial Unicode MS"/>
              </a:rPr>
              <a:t>導入</a:t>
            </a:r>
            <a:endParaRPr sz="900" dirty="0">
              <a:latin typeface="Arial Unicode MS"/>
              <a:cs typeface="Arial Unicode MS"/>
            </a:endParaRPr>
          </a:p>
          <a:p>
            <a:pPr marL="12700">
              <a:lnSpc>
                <a:spcPct val="100000"/>
              </a:lnSpc>
              <a:spcBef>
                <a:spcPts val="645"/>
              </a:spcBef>
            </a:pPr>
            <a:r>
              <a:rPr sz="900" spc="-10" dirty="0">
                <a:latin typeface="Arial Unicode MS"/>
                <a:cs typeface="Arial Unicode MS"/>
              </a:rPr>
              <a:t>・発</a:t>
            </a:r>
            <a:r>
              <a:rPr sz="900" spc="-20" dirty="0">
                <a:latin typeface="Arial Unicode MS"/>
                <a:cs typeface="Arial Unicode MS"/>
              </a:rPr>
              <a:t>電</a:t>
            </a:r>
            <a:r>
              <a:rPr sz="900" spc="-10" dirty="0">
                <a:latin typeface="Arial Unicode MS"/>
                <a:cs typeface="Arial Unicode MS"/>
              </a:rPr>
              <a:t>機</a:t>
            </a:r>
            <a:r>
              <a:rPr sz="900" spc="-20" dirty="0">
                <a:latin typeface="Arial Unicode MS"/>
                <a:cs typeface="Arial Unicode MS"/>
              </a:rPr>
              <a:t>を</a:t>
            </a:r>
            <a:r>
              <a:rPr sz="900" spc="-10" dirty="0">
                <a:latin typeface="Arial Unicode MS"/>
                <a:cs typeface="Arial Unicode MS"/>
              </a:rPr>
              <a:t>新</a:t>
            </a:r>
            <a:r>
              <a:rPr sz="900" spc="-20" dirty="0">
                <a:latin typeface="Arial Unicode MS"/>
                <a:cs typeface="Arial Unicode MS"/>
              </a:rPr>
              <a:t>し</a:t>
            </a:r>
            <a:r>
              <a:rPr sz="900" spc="-10" dirty="0">
                <a:latin typeface="Arial Unicode MS"/>
                <a:cs typeface="Arial Unicode MS"/>
              </a:rPr>
              <a:t>く</a:t>
            </a:r>
            <a:r>
              <a:rPr sz="900" spc="-20" dirty="0">
                <a:latin typeface="Arial Unicode MS"/>
                <a:cs typeface="Arial Unicode MS"/>
              </a:rPr>
              <a:t>す</a:t>
            </a:r>
            <a:r>
              <a:rPr sz="900" spc="-10" dirty="0">
                <a:latin typeface="Arial Unicode MS"/>
                <a:cs typeface="Arial Unicode MS"/>
              </a:rPr>
              <a:t>る</a:t>
            </a:r>
            <a:endParaRPr sz="900" dirty="0">
              <a:latin typeface="Arial Unicode MS"/>
              <a:cs typeface="Arial Unicode MS"/>
            </a:endParaRPr>
          </a:p>
          <a:p>
            <a:pPr marL="12700">
              <a:lnSpc>
                <a:spcPct val="100000"/>
              </a:lnSpc>
              <a:spcBef>
                <a:spcPts val="650"/>
              </a:spcBef>
            </a:pPr>
            <a:r>
              <a:rPr sz="900" spc="-10" dirty="0">
                <a:latin typeface="Arial Unicode MS"/>
                <a:cs typeface="Arial Unicode MS"/>
              </a:rPr>
              <a:t>・蓄</a:t>
            </a:r>
            <a:r>
              <a:rPr sz="900" spc="-20" dirty="0">
                <a:latin typeface="Arial Unicode MS"/>
                <a:cs typeface="Arial Unicode MS"/>
              </a:rPr>
              <a:t>電</a:t>
            </a:r>
            <a:r>
              <a:rPr sz="900" spc="-10" dirty="0">
                <a:latin typeface="Arial Unicode MS"/>
                <a:cs typeface="Arial Unicode MS"/>
              </a:rPr>
              <a:t>池</a:t>
            </a:r>
            <a:r>
              <a:rPr sz="900" spc="-20" dirty="0">
                <a:latin typeface="Arial Unicode MS"/>
                <a:cs typeface="Arial Unicode MS"/>
              </a:rPr>
              <a:t>の</a:t>
            </a:r>
            <a:r>
              <a:rPr sz="900" spc="-10" dirty="0">
                <a:latin typeface="Arial Unicode MS"/>
                <a:cs typeface="Arial Unicode MS"/>
              </a:rPr>
              <a:t>導入</a:t>
            </a:r>
            <a:endParaRPr sz="900" dirty="0">
              <a:latin typeface="Arial Unicode MS"/>
              <a:cs typeface="Arial Unicode MS"/>
            </a:endParaRPr>
          </a:p>
          <a:p>
            <a:pPr marL="12700">
              <a:lnSpc>
                <a:spcPct val="100000"/>
              </a:lnSpc>
              <a:spcBef>
                <a:spcPts val="655"/>
              </a:spcBef>
            </a:pPr>
            <a:r>
              <a:rPr sz="900" spc="-10" dirty="0">
                <a:latin typeface="Arial Unicode MS"/>
                <a:cs typeface="Arial Unicode MS"/>
              </a:rPr>
              <a:t>・電</a:t>
            </a:r>
            <a:r>
              <a:rPr sz="900" spc="-20" dirty="0">
                <a:latin typeface="Arial Unicode MS"/>
                <a:cs typeface="Arial Unicode MS"/>
              </a:rPr>
              <a:t>気</a:t>
            </a:r>
            <a:r>
              <a:rPr sz="900" spc="-10" dirty="0">
                <a:latin typeface="Arial Unicode MS"/>
                <a:cs typeface="Arial Unicode MS"/>
              </a:rPr>
              <a:t>の</a:t>
            </a:r>
            <a:r>
              <a:rPr sz="900" spc="-20" dirty="0">
                <a:latin typeface="Arial Unicode MS"/>
                <a:cs typeface="Arial Unicode MS"/>
              </a:rPr>
              <a:t>使</a:t>
            </a:r>
            <a:r>
              <a:rPr sz="900" spc="-10" dirty="0">
                <a:latin typeface="Arial Unicode MS"/>
                <a:cs typeface="Arial Unicode MS"/>
              </a:rPr>
              <a:t>用</a:t>
            </a:r>
            <a:r>
              <a:rPr sz="900" spc="-20" dirty="0">
                <a:latin typeface="Arial Unicode MS"/>
                <a:cs typeface="Arial Unicode MS"/>
              </a:rPr>
              <a:t>量</a:t>
            </a:r>
            <a:r>
              <a:rPr sz="900" spc="-10" dirty="0">
                <a:latin typeface="Arial Unicode MS"/>
                <a:cs typeface="Arial Unicode MS"/>
              </a:rPr>
              <a:t>が</a:t>
            </a:r>
            <a:r>
              <a:rPr sz="900" spc="-20" dirty="0">
                <a:latin typeface="Arial Unicode MS"/>
                <a:cs typeface="Arial Unicode MS"/>
              </a:rPr>
              <a:t>ど</a:t>
            </a:r>
            <a:r>
              <a:rPr sz="900" spc="-10" dirty="0">
                <a:latin typeface="Arial Unicode MS"/>
                <a:cs typeface="Arial Unicode MS"/>
              </a:rPr>
              <a:t>の</a:t>
            </a:r>
            <a:r>
              <a:rPr sz="900" spc="-20" dirty="0">
                <a:latin typeface="Arial Unicode MS"/>
                <a:cs typeface="Arial Unicode MS"/>
              </a:rPr>
              <a:t>く</a:t>
            </a:r>
            <a:r>
              <a:rPr sz="900" spc="-10" dirty="0">
                <a:latin typeface="Arial Unicode MS"/>
                <a:cs typeface="Arial Unicode MS"/>
              </a:rPr>
              <a:t>らい</a:t>
            </a:r>
            <a:r>
              <a:rPr sz="900" spc="-20" dirty="0">
                <a:latin typeface="Arial Unicode MS"/>
                <a:cs typeface="Arial Unicode MS"/>
              </a:rPr>
              <a:t>変</a:t>
            </a:r>
            <a:r>
              <a:rPr sz="900" spc="-10" dirty="0">
                <a:latin typeface="Arial Unicode MS"/>
                <a:cs typeface="Arial Unicode MS"/>
              </a:rPr>
              <a:t>化</a:t>
            </a:r>
            <a:r>
              <a:rPr sz="900" spc="-20" dirty="0">
                <a:latin typeface="Arial Unicode MS"/>
                <a:cs typeface="Arial Unicode MS"/>
              </a:rPr>
              <a:t>し</a:t>
            </a:r>
            <a:r>
              <a:rPr sz="900" spc="-10" dirty="0">
                <a:latin typeface="Arial Unicode MS"/>
                <a:cs typeface="Arial Unicode MS"/>
              </a:rPr>
              <a:t>た</a:t>
            </a:r>
            <a:r>
              <a:rPr sz="900" spc="-20" dirty="0">
                <a:latin typeface="Arial Unicode MS"/>
                <a:cs typeface="Arial Unicode MS"/>
              </a:rPr>
              <a:t>か</a:t>
            </a:r>
            <a:r>
              <a:rPr sz="900" spc="-10" dirty="0">
                <a:latin typeface="Arial Unicode MS"/>
                <a:cs typeface="Arial Unicode MS"/>
              </a:rPr>
              <a:t>見</a:t>
            </a:r>
            <a:r>
              <a:rPr sz="900" spc="-20" dirty="0">
                <a:latin typeface="Arial Unicode MS"/>
                <a:cs typeface="Arial Unicode MS"/>
              </a:rPr>
              <a:t>え</a:t>
            </a:r>
            <a:r>
              <a:rPr sz="900" spc="-10" dirty="0">
                <a:latin typeface="Arial Unicode MS"/>
                <a:cs typeface="Arial Unicode MS"/>
              </a:rPr>
              <a:t>る</a:t>
            </a:r>
            <a:r>
              <a:rPr sz="900" spc="-20" dirty="0">
                <a:latin typeface="Arial Unicode MS"/>
                <a:cs typeface="Arial Unicode MS"/>
              </a:rPr>
              <a:t>よ</a:t>
            </a:r>
            <a:r>
              <a:rPr sz="900" spc="-10" dirty="0">
                <a:latin typeface="Arial Unicode MS"/>
                <a:cs typeface="Arial Unicode MS"/>
              </a:rPr>
              <a:t>うに</a:t>
            </a:r>
            <a:r>
              <a:rPr sz="900" spc="-20" dirty="0">
                <a:latin typeface="Arial Unicode MS"/>
                <a:cs typeface="Arial Unicode MS"/>
              </a:rPr>
              <a:t>す</a:t>
            </a:r>
            <a:r>
              <a:rPr sz="900" spc="-10" dirty="0">
                <a:latin typeface="Arial Unicode MS"/>
                <a:cs typeface="Arial Unicode MS"/>
              </a:rPr>
              <a:t>る</a:t>
            </a:r>
            <a:endParaRPr sz="900" dirty="0">
              <a:latin typeface="Arial Unicode MS"/>
              <a:cs typeface="Arial Unicode MS"/>
            </a:endParaRPr>
          </a:p>
          <a:p>
            <a:pPr marL="12700">
              <a:lnSpc>
                <a:spcPct val="100000"/>
              </a:lnSpc>
              <a:spcBef>
                <a:spcPts val="645"/>
              </a:spcBef>
            </a:pPr>
            <a:r>
              <a:rPr sz="900" spc="-10" dirty="0">
                <a:latin typeface="Arial Unicode MS"/>
                <a:cs typeface="Arial Unicode MS"/>
              </a:rPr>
              <a:t>・電</a:t>
            </a:r>
            <a:r>
              <a:rPr sz="900" spc="-20" dirty="0">
                <a:latin typeface="Arial Unicode MS"/>
                <a:cs typeface="Arial Unicode MS"/>
              </a:rPr>
              <a:t>気</a:t>
            </a:r>
            <a:r>
              <a:rPr sz="900" spc="495" dirty="0">
                <a:latin typeface="Arial Unicode MS"/>
                <a:cs typeface="Arial Unicode MS"/>
              </a:rPr>
              <a:t>自</a:t>
            </a:r>
            <a:r>
              <a:rPr sz="900" spc="490" dirty="0">
                <a:latin typeface="Arial Unicode MS"/>
                <a:cs typeface="Arial Unicode MS"/>
              </a:rPr>
              <a:t> </a:t>
            </a:r>
            <a:r>
              <a:rPr sz="900" spc="484" dirty="0">
                <a:latin typeface="Arial Unicode MS"/>
                <a:cs typeface="Arial Unicode MS"/>
              </a:rPr>
              <a:t>を</a:t>
            </a:r>
            <a:r>
              <a:rPr sz="900" spc="-10" dirty="0">
                <a:latin typeface="Arial Unicode MS"/>
                <a:cs typeface="Arial Unicode MS"/>
              </a:rPr>
              <a:t>使</a:t>
            </a:r>
            <a:r>
              <a:rPr sz="900" spc="-20" dirty="0">
                <a:latin typeface="Arial Unicode MS"/>
                <a:cs typeface="Arial Unicode MS"/>
              </a:rPr>
              <a:t>う</a:t>
            </a:r>
            <a:r>
              <a:rPr sz="900" spc="145" dirty="0">
                <a:latin typeface="Arial Unicode MS"/>
                <a:cs typeface="Arial Unicode MS"/>
              </a:rPr>
              <a:t>(</a:t>
            </a:r>
            <a:r>
              <a:rPr sz="900" spc="425" dirty="0">
                <a:latin typeface="Arial Unicode MS"/>
                <a:cs typeface="Arial Unicode MS"/>
              </a:rPr>
              <a:t>ロ</a:t>
            </a:r>
            <a:r>
              <a:rPr sz="900" spc="-10" dirty="0">
                <a:latin typeface="Arial Unicode MS"/>
                <a:cs typeface="Arial Unicode MS"/>
              </a:rPr>
              <a:t>ケッ</a:t>
            </a:r>
            <a:r>
              <a:rPr sz="900" spc="-20" dirty="0">
                <a:latin typeface="Arial Unicode MS"/>
                <a:cs typeface="Arial Unicode MS"/>
              </a:rPr>
              <a:t>ト</a:t>
            </a:r>
            <a:r>
              <a:rPr sz="900" spc="-10" dirty="0">
                <a:latin typeface="Arial Unicode MS"/>
                <a:cs typeface="Arial Unicode MS"/>
              </a:rPr>
              <a:t>打</a:t>
            </a:r>
            <a:r>
              <a:rPr sz="900" spc="-20" dirty="0">
                <a:latin typeface="Arial Unicode MS"/>
                <a:cs typeface="Arial Unicode MS"/>
              </a:rPr>
              <a:t>ち</a:t>
            </a:r>
            <a:r>
              <a:rPr sz="900" spc="-10" dirty="0">
                <a:latin typeface="Arial Unicode MS"/>
                <a:cs typeface="Arial Unicode MS"/>
              </a:rPr>
              <a:t>上</a:t>
            </a:r>
            <a:r>
              <a:rPr sz="900" spc="-20" dirty="0">
                <a:latin typeface="Arial Unicode MS"/>
                <a:cs typeface="Arial Unicode MS"/>
              </a:rPr>
              <a:t>げ</a:t>
            </a:r>
            <a:r>
              <a:rPr sz="900" spc="-10" dirty="0">
                <a:latin typeface="Arial Unicode MS"/>
                <a:cs typeface="Arial Unicode MS"/>
              </a:rPr>
              <a:t>に</a:t>
            </a:r>
            <a:r>
              <a:rPr sz="900" spc="-20" dirty="0">
                <a:latin typeface="Arial Unicode MS"/>
                <a:cs typeface="Arial Unicode MS"/>
              </a:rPr>
              <a:t>使</a:t>
            </a:r>
            <a:r>
              <a:rPr sz="900" spc="495" dirty="0">
                <a:latin typeface="Arial Unicode MS"/>
                <a:cs typeface="Arial Unicode MS"/>
              </a:rPr>
              <a:t>う</a:t>
            </a:r>
            <a:r>
              <a:rPr sz="900" spc="120" dirty="0">
                <a:latin typeface="Arial Unicode MS"/>
                <a:cs typeface="Arial Unicode MS"/>
              </a:rPr>
              <a:t> </a:t>
            </a:r>
            <a:r>
              <a:rPr sz="900" spc="819" dirty="0">
                <a:latin typeface="Arial Unicode MS"/>
                <a:cs typeface="Arial Unicode MS"/>
              </a:rPr>
              <a:t>を</a:t>
            </a:r>
            <a:r>
              <a:rPr sz="900" spc="670" dirty="0">
                <a:latin typeface="Arial Unicode MS"/>
                <a:cs typeface="Arial Unicode MS"/>
              </a:rPr>
              <a:t> </a:t>
            </a:r>
            <a:r>
              <a:rPr sz="900" spc="590" dirty="0">
                <a:latin typeface="Arial Unicode MS"/>
                <a:cs typeface="Arial Unicode MS"/>
              </a:rPr>
              <a:t>)</a:t>
            </a:r>
            <a:endParaRPr sz="900" dirty="0">
              <a:latin typeface="Arial Unicode MS"/>
              <a:cs typeface="Arial Unicode MS"/>
            </a:endParaRPr>
          </a:p>
          <a:p>
            <a:pPr marL="12700">
              <a:lnSpc>
                <a:spcPct val="100000"/>
              </a:lnSpc>
              <a:spcBef>
                <a:spcPts val="655"/>
              </a:spcBef>
            </a:pPr>
            <a:r>
              <a:rPr sz="900" spc="-10" dirty="0">
                <a:latin typeface="Arial Unicode MS"/>
                <a:cs typeface="Arial Unicode MS"/>
              </a:rPr>
              <a:t>・地</a:t>
            </a:r>
            <a:r>
              <a:rPr sz="900" spc="-20" dirty="0">
                <a:latin typeface="Arial Unicode MS"/>
                <a:cs typeface="Arial Unicode MS"/>
              </a:rPr>
              <a:t>元</a:t>
            </a:r>
            <a:r>
              <a:rPr sz="900" spc="-10" dirty="0">
                <a:latin typeface="Arial Unicode MS"/>
                <a:cs typeface="Arial Unicode MS"/>
              </a:rPr>
              <a:t>、</a:t>
            </a:r>
            <a:r>
              <a:rPr sz="900" spc="-20" dirty="0">
                <a:latin typeface="Arial Unicode MS"/>
                <a:cs typeface="Arial Unicode MS"/>
              </a:rPr>
              <a:t>ま</a:t>
            </a:r>
            <a:r>
              <a:rPr sz="900" spc="-10" dirty="0">
                <a:latin typeface="Arial Unicode MS"/>
                <a:cs typeface="Arial Unicode MS"/>
              </a:rPr>
              <a:t>ち</a:t>
            </a:r>
            <a:r>
              <a:rPr sz="900" spc="-20" dirty="0">
                <a:latin typeface="Arial Unicode MS"/>
                <a:cs typeface="Arial Unicode MS"/>
              </a:rPr>
              <a:t>と</a:t>
            </a:r>
            <a:r>
              <a:rPr sz="900" spc="-10" dirty="0">
                <a:latin typeface="Arial Unicode MS"/>
                <a:cs typeface="Arial Unicode MS"/>
              </a:rPr>
              <a:t>の</a:t>
            </a:r>
            <a:r>
              <a:rPr sz="900" spc="-20" dirty="0">
                <a:latin typeface="Arial Unicode MS"/>
                <a:cs typeface="Arial Unicode MS"/>
              </a:rPr>
              <a:t>協力</a:t>
            </a:r>
            <a:endParaRPr sz="900" dirty="0">
              <a:latin typeface="Arial Unicode MS"/>
              <a:cs typeface="Arial Unicode MS"/>
            </a:endParaRPr>
          </a:p>
          <a:p>
            <a:pPr marL="12700" marR="61594" indent="113030">
              <a:lnSpc>
                <a:spcPct val="159600"/>
              </a:lnSpc>
              <a:spcBef>
                <a:spcPts val="10"/>
              </a:spcBef>
            </a:pPr>
            <a:r>
              <a:rPr sz="900" spc="-10" dirty="0">
                <a:latin typeface="Arial Unicode MS"/>
                <a:cs typeface="Arial Unicode MS"/>
              </a:rPr>
              <a:t>二酸化炭素</a:t>
            </a:r>
            <a:r>
              <a:rPr sz="900" spc="-20" dirty="0">
                <a:latin typeface="Arial Unicode MS"/>
                <a:cs typeface="Arial Unicode MS"/>
              </a:rPr>
              <a:t>を</a:t>
            </a:r>
            <a:r>
              <a:rPr sz="900" spc="-10" dirty="0">
                <a:latin typeface="Arial Unicode MS"/>
                <a:cs typeface="Arial Unicode MS"/>
              </a:rPr>
              <a:t>増やさ</a:t>
            </a:r>
            <a:r>
              <a:rPr sz="900" spc="-20" dirty="0">
                <a:latin typeface="Arial Unicode MS"/>
                <a:cs typeface="Arial Unicode MS"/>
              </a:rPr>
              <a:t>ない</a:t>
            </a:r>
            <a:r>
              <a:rPr sz="900" spc="-10" dirty="0">
                <a:latin typeface="Arial Unicode MS"/>
                <a:cs typeface="Arial Unicode MS"/>
              </a:rPr>
              <a:t>新しい電力</a:t>
            </a:r>
            <a:r>
              <a:rPr sz="900" spc="-20" dirty="0">
                <a:latin typeface="Arial Unicode MS"/>
                <a:cs typeface="Arial Unicode MS"/>
              </a:rPr>
              <a:t>シ</a:t>
            </a:r>
            <a:r>
              <a:rPr sz="900" spc="-10" dirty="0">
                <a:latin typeface="Arial Unicode MS"/>
                <a:cs typeface="Arial Unicode MS"/>
              </a:rPr>
              <a:t>ステム</a:t>
            </a:r>
            <a:r>
              <a:rPr sz="900" spc="-20" dirty="0">
                <a:latin typeface="Arial Unicode MS"/>
                <a:cs typeface="Arial Unicode MS"/>
              </a:rPr>
              <a:t>をつ</a:t>
            </a:r>
            <a:r>
              <a:rPr sz="900" spc="-10" dirty="0">
                <a:latin typeface="Arial Unicode MS"/>
                <a:cs typeface="Arial Unicode MS"/>
              </a:rPr>
              <a:t>くることに</a:t>
            </a:r>
            <a:r>
              <a:rPr sz="900" spc="-20" dirty="0">
                <a:latin typeface="Arial Unicode MS"/>
                <a:cs typeface="Arial Unicode MS"/>
              </a:rPr>
              <a:t>よ</a:t>
            </a:r>
            <a:r>
              <a:rPr sz="900" spc="-10" dirty="0">
                <a:latin typeface="Arial Unicode MS"/>
                <a:cs typeface="Arial Unicode MS"/>
              </a:rPr>
              <a:t>って、</a:t>
            </a:r>
            <a:r>
              <a:rPr sz="900" spc="-20" dirty="0">
                <a:latin typeface="Arial Unicode MS"/>
                <a:cs typeface="Arial Unicode MS"/>
              </a:rPr>
              <a:t>今ま</a:t>
            </a:r>
            <a:r>
              <a:rPr sz="900" spc="-10" dirty="0">
                <a:latin typeface="Arial Unicode MS"/>
                <a:cs typeface="Arial Unicode MS"/>
              </a:rPr>
              <a:t>で以上に世</a:t>
            </a:r>
            <a:r>
              <a:rPr sz="900" spc="-20" dirty="0">
                <a:latin typeface="Arial Unicode MS"/>
                <a:cs typeface="Arial Unicode MS"/>
              </a:rPr>
              <a:t>界</a:t>
            </a:r>
            <a:r>
              <a:rPr sz="900" spc="-10" dirty="0">
                <a:latin typeface="Arial Unicode MS"/>
                <a:cs typeface="Arial Unicode MS"/>
              </a:rPr>
              <a:t>中か ら技術や人</a:t>
            </a:r>
            <a:r>
              <a:rPr sz="900" spc="-20" dirty="0">
                <a:latin typeface="Arial Unicode MS"/>
                <a:cs typeface="Arial Unicode MS"/>
              </a:rPr>
              <a:t>が</a:t>
            </a:r>
            <a:r>
              <a:rPr sz="900" spc="-10" dirty="0">
                <a:latin typeface="Arial Unicode MS"/>
                <a:cs typeface="Arial Unicode MS"/>
              </a:rPr>
              <a:t>日本に</a:t>
            </a:r>
            <a:r>
              <a:rPr sz="900" spc="-20" dirty="0">
                <a:latin typeface="Arial Unicode MS"/>
                <a:cs typeface="Arial Unicode MS"/>
              </a:rPr>
              <a:t>集ま</a:t>
            </a:r>
            <a:r>
              <a:rPr sz="900" spc="-10" dirty="0">
                <a:latin typeface="Arial Unicode MS"/>
                <a:cs typeface="Arial Unicode MS"/>
              </a:rPr>
              <a:t>り、美しく</a:t>
            </a:r>
            <a:r>
              <a:rPr sz="900" spc="-20" dirty="0">
                <a:latin typeface="Arial Unicode MS"/>
                <a:cs typeface="Arial Unicode MS"/>
              </a:rPr>
              <a:t>き</a:t>
            </a:r>
            <a:r>
              <a:rPr sz="900" spc="-10" dirty="0">
                <a:latin typeface="Arial Unicode MS"/>
                <a:cs typeface="Arial Unicode MS"/>
              </a:rPr>
              <a:t>れいな</a:t>
            </a:r>
            <a:r>
              <a:rPr sz="900" spc="-20" dirty="0">
                <a:latin typeface="Arial Unicode MS"/>
                <a:cs typeface="Arial Unicode MS"/>
              </a:rPr>
              <a:t>ロケ</a:t>
            </a:r>
            <a:r>
              <a:rPr sz="900" spc="-10" dirty="0">
                <a:latin typeface="Arial Unicode MS"/>
                <a:cs typeface="Arial Unicode MS"/>
              </a:rPr>
              <a:t>ットの発射</a:t>
            </a:r>
            <a:r>
              <a:rPr sz="900" spc="-20" dirty="0">
                <a:latin typeface="Arial Unicode MS"/>
                <a:cs typeface="Arial Unicode MS"/>
              </a:rPr>
              <a:t>場</a:t>
            </a:r>
            <a:r>
              <a:rPr sz="900" spc="-10" dirty="0">
                <a:latin typeface="Arial Unicode MS"/>
                <a:cs typeface="Arial Unicode MS"/>
              </a:rPr>
              <a:t>が実現</a:t>
            </a:r>
            <a:r>
              <a:rPr sz="900" spc="-20" dirty="0">
                <a:latin typeface="Arial Unicode MS"/>
                <a:cs typeface="Arial Unicode MS"/>
              </a:rPr>
              <a:t>する</a:t>
            </a:r>
            <a:r>
              <a:rPr sz="900" spc="-10" dirty="0">
                <a:latin typeface="Arial Unicode MS"/>
                <a:cs typeface="Arial Unicode MS"/>
              </a:rPr>
              <a:t>ことになる</a:t>
            </a:r>
            <a:r>
              <a:rPr sz="900" spc="-20" dirty="0">
                <a:latin typeface="Arial Unicode MS"/>
                <a:cs typeface="Arial Unicode MS"/>
              </a:rPr>
              <a:t>。</a:t>
            </a:r>
            <a:r>
              <a:rPr sz="900" spc="-10" dirty="0">
                <a:latin typeface="Arial Unicode MS"/>
                <a:cs typeface="Arial Unicode MS"/>
              </a:rPr>
              <a:t>このこ</a:t>
            </a:r>
            <a:endParaRPr sz="900" dirty="0">
              <a:latin typeface="Arial Unicode MS"/>
              <a:cs typeface="Arial Unicode MS"/>
            </a:endParaRPr>
          </a:p>
          <a:p>
            <a:pPr marL="12700" marR="60325" indent="-635">
              <a:lnSpc>
                <a:spcPct val="160500"/>
              </a:lnSpc>
              <a:spcBef>
                <a:spcPts val="165"/>
              </a:spcBef>
            </a:pPr>
            <a:r>
              <a:rPr sz="900" spc="-10" dirty="0">
                <a:latin typeface="Arial Unicode MS"/>
                <a:cs typeface="Arial Unicode MS"/>
              </a:rPr>
              <a:t>とで</a:t>
            </a:r>
            <a:r>
              <a:rPr sz="900" spc="-145" dirty="0">
                <a:latin typeface="Arial Unicode MS"/>
                <a:cs typeface="Arial Unicode MS"/>
              </a:rPr>
              <a:t>、</a:t>
            </a:r>
            <a:r>
              <a:rPr sz="900" spc="-10" dirty="0">
                <a:latin typeface="Arial Unicode MS"/>
                <a:cs typeface="Arial Unicode MS"/>
              </a:rPr>
              <a:t>種</a:t>
            </a:r>
            <a:r>
              <a:rPr sz="900" spc="-20" dirty="0">
                <a:latin typeface="Arial Unicode MS"/>
                <a:cs typeface="Arial Unicode MS"/>
              </a:rPr>
              <a:t>子</a:t>
            </a:r>
            <a:r>
              <a:rPr sz="900" spc="-10" dirty="0">
                <a:latin typeface="Arial Unicode MS"/>
                <a:cs typeface="Arial Unicode MS"/>
              </a:rPr>
              <a:t>島</a:t>
            </a:r>
            <a:r>
              <a:rPr sz="900" spc="-20" dirty="0">
                <a:latin typeface="Arial Unicode MS"/>
                <a:cs typeface="Arial Unicode MS"/>
              </a:rPr>
              <a:t>宇</a:t>
            </a:r>
            <a:r>
              <a:rPr sz="900" spc="-10" dirty="0">
                <a:latin typeface="Arial Unicode MS"/>
                <a:cs typeface="Arial Unicode MS"/>
              </a:rPr>
              <a:t>宙</a:t>
            </a:r>
            <a:r>
              <a:rPr sz="900" spc="-20" dirty="0">
                <a:latin typeface="Arial Unicode MS"/>
                <a:cs typeface="Arial Unicode MS"/>
              </a:rPr>
              <a:t>セ</a:t>
            </a:r>
            <a:r>
              <a:rPr sz="900" spc="-10" dirty="0">
                <a:latin typeface="Arial Unicode MS"/>
                <a:cs typeface="Arial Unicode MS"/>
              </a:rPr>
              <a:t>ン</a:t>
            </a:r>
            <a:r>
              <a:rPr sz="900" spc="-20" dirty="0">
                <a:latin typeface="Arial Unicode MS"/>
                <a:cs typeface="Arial Unicode MS"/>
              </a:rPr>
              <a:t>タ</a:t>
            </a:r>
            <a:r>
              <a:rPr sz="900" spc="-10" dirty="0">
                <a:latin typeface="Arial Unicode MS"/>
                <a:cs typeface="Arial Unicode MS"/>
              </a:rPr>
              <a:t>ーが</a:t>
            </a:r>
            <a:r>
              <a:rPr sz="900" spc="-20" dirty="0">
                <a:latin typeface="Arial Unicode MS"/>
                <a:cs typeface="Arial Unicode MS"/>
              </a:rPr>
              <a:t>世</a:t>
            </a:r>
            <a:r>
              <a:rPr sz="900" spc="-10" dirty="0">
                <a:latin typeface="Arial Unicode MS"/>
                <a:cs typeface="Arial Unicode MS"/>
              </a:rPr>
              <a:t>界</a:t>
            </a:r>
            <a:r>
              <a:rPr sz="900" spc="-20" dirty="0">
                <a:latin typeface="Arial Unicode MS"/>
                <a:cs typeface="Arial Unicode MS"/>
              </a:rPr>
              <a:t>の</a:t>
            </a:r>
            <a:r>
              <a:rPr sz="900" spc="-10" dirty="0">
                <a:latin typeface="Arial Unicode MS"/>
                <a:cs typeface="Arial Unicode MS"/>
              </a:rPr>
              <a:t>見</a:t>
            </a:r>
            <a:r>
              <a:rPr sz="900" spc="-20" dirty="0">
                <a:latin typeface="Arial Unicode MS"/>
                <a:cs typeface="Arial Unicode MS"/>
              </a:rPr>
              <a:t>本</a:t>
            </a:r>
            <a:r>
              <a:rPr sz="900" spc="-10" dirty="0">
                <a:latin typeface="Arial Unicode MS"/>
                <a:cs typeface="Arial Unicode MS"/>
              </a:rPr>
              <a:t>と</a:t>
            </a:r>
            <a:r>
              <a:rPr sz="900" spc="-20" dirty="0">
                <a:latin typeface="Arial Unicode MS"/>
                <a:cs typeface="Arial Unicode MS"/>
              </a:rPr>
              <a:t>な</a:t>
            </a:r>
            <a:r>
              <a:rPr sz="900" spc="-10" dirty="0">
                <a:latin typeface="Arial Unicode MS"/>
                <a:cs typeface="Arial Unicode MS"/>
              </a:rPr>
              <a:t>り</a:t>
            </a:r>
            <a:r>
              <a:rPr sz="900" spc="-145" dirty="0">
                <a:latin typeface="Arial Unicode MS"/>
                <a:cs typeface="Arial Unicode MS"/>
              </a:rPr>
              <a:t>、</a:t>
            </a:r>
            <a:r>
              <a:rPr sz="900" spc="-10" dirty="0">
                <a:latin typeface="Arial Unicode MS"/>
                <a:cs typeface="Arial Unicode MS"/>
              </a:rPr>
              <a:t>世界</a:t>
            </a:r>
            <a:r>
              <a:rPr sz="900" spc="-20" dirty="0">
                <a:latin typeface="Arial Unicode MS"/>
                <a:cs typeface="Arial Unicode MS"/>
              </a:rPr>
              <a:t>の</a:t>
            </a:r>
            <a:r>
              <a:rPr sz="900" spc="-10" dirty="0">
                <a:latin typeface="Arial Unicode MS"/>
                <a:cs typeface="Arial Unicode MS"/>
              </a:rPr>
              <a:t>他</a:t>
            </a:r>
            <a:r>
              <a:rPr sz="900" spc="-20" dirty="0">
                <a:latin typeface="Arial Unicode MS"/>
                <a:cs typeface="Arial Unicode MS"/>
              </a:rPr>
              <a:t>の</a:t>
            </a:r>
            <a:r>
              <a:rPr sz="900" spc="-10" dirty="0">
                <a:latin typeface="Arial Unicode MS"/>
                <a:cs typeface="Arial Unicode MS"/>
              </a:rPr>
              <a:t>宇</a:t>
            </a:r>
            <a:r>
              <a:rPr sz="900" spc="-20" dirty="0">
                <a:latin typeface="Arial Unicode MS"/>
                <a:cs typeface="Arial Unicode MS"/>
              </a:rPr>
              <a:t>宙</a:t>
            </a:r>
            <a:r>
              <a:rPr sz="900" spc="-10" dirty="0">
                <a:latin typeface="Arial Unicode MS"/>
                <a:cs typeface="Arial Unicode MS"/>
              </a:rPr>
              <a:t>セ</a:t>
            </a:r>
            <a:r>
              <a:rPr sz="900" spc="-20" dirty="0">
                <a:latin typeface="Arial Unicode MS"/>
                <a:cs typeface="Arial Unicode MS"/>
              </a:rPr>
              <a:t>ン</a:t>
            </a:r>
            <a:r>
              <a:rPr sz="900" spc="-10" dirty="0">
                <a:latin typeface="Arial Unicode MS"/>
                <a:cs typeface="Arial Unicode MS"/>
              </a:rPr>
              <a:t>タ</a:t>
            </a:r>
            <a:r>
              <a:rPr sz="900" spc="-20" dirty="0">
                <a:latin typeface="Arial Unicode MS"/>
                <a:cs typeface="Arial Unicode MS"/>
              </a:rPr>
              <a:t>ー</a:t>
            </a:r>
            <a:r>
              <a:rPr sz="900" spc="-10" dirty="0">
                <a:latin typeface="Arial Unicode MS"/>
                <a:cs typeface="Arial Unicode MS"/>
              </a:rPr>
              <a:t>で</a:t>
            </a:r>
            <a:r>
              <a:rPr sz="900" spc="60" dirty="0">
                <a:latin typeface="Arial Unicode MS"/>
                <a:cs typeface="Arial Unicode MS"/>
              </a:rPr>
              <a:t>も</a:t>
            </a:r>
            <a:r>
              <a:rPr sz="900" spc="-10" dirty="0">
                <a:latin typeface="Arial Unicode MS"/>
                <a:cs typeface="Arial Unicode MS"/>
              </a:rPr>
              <a:t>環</a:t>
            </a:r>
            <a:r>
              <a:rPr sz="900" spc="-80" dirty="0">
                <a:latin typeface="Arial Unicode MS"/>
                <a:cs typeface="Arial Unicode MS"/>
              </a:rPr>
              <a:t> </a:t>
            </a:r>
            <a:r>
              <a:rPr sz="900" spc="60" dirty="0">
                <a:latin typeface="Arial Unicode MS"/>
                <a:cs typeface="Arial Unicode MS"/>
              </a:rPr>
              <a:t>境</a:t>
            </a:r>
            <a:r>
              <a:rPr sz="900" spc="-10" dirty="0">
                <a:latin typeface="Arial Unicode MS"/>
                <a:cs typeface="Arial Unicode MS"/>
              </a:rPr>
              <a:t>のこ</a:t>
            </a:r>
            <a:r>
              <a:rPr sz="900" spc="-20" dirty="0">
                <a:latin typeface="Arial Unicode MS"/>
                <a:cs typeface="Arial Unicode MS"/>
              </a:rPr>
              <a:t>と</a:t>
            </a:r>
            <a:r>
              <a:rPr sz="900" spc="-10" dirty="0">
                <a:latin typeface="Arial Unicode MS"/>
                <a:cs typeface="Arial Unicode MS"/>
              </a:rPr>
              <a:t>を意 識す</a:t>
            </a:r>
            <a:r>
              <a:rPr sz="900" spc="-20" dirty="0">
                <a:latin typeface="Arial Unicode MS"/>
                <a:cs typeface="Arial Unicode MS"/>
              </a:rPr>
              <a:t>る</a:t>
            </a:r>
            <a:r>
              <a:rPr sz="900" spc="-10" dirty="0">
                <a:latin typeface="Arial Unicode MS"/>
                <a:cs typeface="Arial Unicode MS"/>
              </a:rPr>
              <a:t>こ</a:t>
            </a:r>
            <a:r>
              <a:rPr sz="900" spc="-20" dirty="0">
                <a:latin typeface="Arial Unicode MS"/>
                <a:cs typeface="Arial Unicode MS"/>
              </a:rPr>
              <a:t>と</a:t>
            </a:r>
            <a:r>
              <a:rPr sz="900" spc="-15" dirty="0">
                <a:latin typeface="Arial Unicode MS"/>
                <a:cs typeface="Arial Unicode MS"/>
              </a:rPr>
              <a:t>で</a:t>
            </a:r>
            <a:r>
              <a:rPr sz="900" spc="-20" dirty="0">
                <a:latin typeface="Arial Unicode MS"/>
                <a:cs typeface="Arial Unicode MS"/>
              </a:rPr>
              <a:t>、</a:t>
            </a:r>
            <a:r>
              <a:rPr sz="900" spc="-10" dirty="0">
                <a:latin typeface="Arial Unicode MS"/>
                <a:cs typeface="Arial Unicode MS"/>
              </a:rPr>
              <a:t>全</a:t>
            </a:r>
            <a:r>
              <a:rPr sz="900" spc="-20" dirty="0">
                <a:latin typeface="Arial Unicode MS"/>
                <a:cs typeface="Arial Unicode MS"/>
              </a:rPr>
              <a:t>て</a:t>
            </a:r>
            <a:r>
              <a:rPr sz="900" spc="-10" dirty="0">
                <a:latin typeface="Arial Unicode MS"/>
                <a:cs typeface="Arial Unicode MS"/>
              </a:rPr>
              <a:t>の</a:t>
            </a:r>
            <a:r>
              <a:rPr sz="900" spc="-20" dirty="0">
                <a:latin typeface="Arial Unicode MS"/>
                <a:cs typeface="Arial Unicode MS"/>
              </a:rPr>
              <a:t>人</a:t>
            </a:r>
            <a:r>
              <a:rPr sz="900" spc="-10" dirty="0">
                <a:latin typeface="Arial Unicode MS"/>
                <a:cs typeface="Arial Unicode MS"/>
              </a:rPr>
              <a:t>が幸</a:t>
            </a:r>
            <a:r>
              <a:rPr sz="900" spc="-20" dirty="0">
                <a:latin typeface="Arial Unicode MS"/>
                <a:cs typeface="Arial Unicode MS"/>
              </a:rPr>
              <a:t>せ</a:t>
            </a:r>
            <a:r>
              <a:rPr sz="900" spc="-10" dirty="0">
                <a:latin typeface="Arial Unicode MS"/>
                <a:cs typeface="Arial Unicode MS"/>
              </a:rPr>
              <a:t>に</a:t>
            </a:r>
            <a:r>
              <a:rPr sz="900" spc="-20" dirty="0">
                <a:latin typeface="Arial Unicode MS"/>
                <a:cs typeface="Arial Unicode MS"/>
              </a:rPr>
              <a:t>な</a:t>
            </a:r>
            <a:r>
              <a:rPr sz="900" spc="-10" dirty="0">
                <a:latin typeface="Arial Unicode MS"/>
                <a:cs typeface="Arial Unicode MS"/>
              </a:rPr>
              <a:t>る</a:t>
            </a:r>
            <a:r>
              <a:rPr sz="900" spc="-20" dirty="0">
                <a:latin typeface="Arial Unicode MS"/>
                <a:cs typeface="Arial Unicode MS"/>
              </a:rPr>
              <a:t>と</a:t>
            </a:r>
            <a:r>
              <a:rPr sz="900" spc="-10" dirty="0">
                <a:latin typeface="Arial Unicode MS"/>
                <a:cs typeface="Arial Unicode MS"/>
              </a:rPr>
              <a:t>考</a:t>
            </a:r>
            <a:r>
              <a:rPr sz="900" spc="-20" dirty="0">
                <a:latin typeface="Arial Unicode MS"/>
                <a:cs typeface="Arial Unicode MS"/>
              </a:rPr>
              <a:t>え</a:t>
            </a:r>
            <a:r>
              <a:rPr sz="900" spc="-10" dirty="0">
                <a:latin typeface="Arial Unicode MS"/>
                <a:cs typeface="Arial Unicode MS"/>
              </a:rPr>
              <a:t>る。</a:t>
            </a:r>
            <a:endParaRPr sz="900" dirty="0">
              <a:latin typeface="Arial Unicode MS"/>
              <a:cs typeface="Arial Unicode MS"/>
            </a:endParaRPr>
          </a:p>
        </p:txBody>
      </p:sp>
      <p:pic>
        <p:nvPicPr>
          <p:cNvPr id="66" name="図 65" descr="挿絵 が含まれている画像&#10;&#10;自動的に生成された説明">
            <a:extLst>
              <a:ext uri="{FF2B5EF4-FFF2-40B4-BE49-F238E27FC236}">
                <a16:creationId xmlns:a16="http://schemas.microsoft.com/office/drawing/2014/main" id="{8CD64774-4494-7B42-B723-CA44B0DBBE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64535" y="814902"/>
            <a:ext cx="8869115" cy="845185"/>
          </a:xfrm>
          <a:prstGeom prst="rect">
            <a:avLst/>
          </a:prstGeom>
        </p:spPr>
        <p:txBody>
          <a:bodyPr vert="horz" wrap="square" lIns="0" tIns="15875" rIns="0" bIns="0" rtlCol="0">
            <a:spAutoFit/>
          </a:bodyPr>
          <a:lstStyle/>
          <a:p>
            <a:pPr marL="12700">
              <a:lnSpc>
                <a:spcPct val="100000"/>
              </a:lnSpc>
              <a:spcBef>
                <a:spcPts val="125"/>
              </a:spcBef>
            </a:pPr>
            <a:r>
              <a:rPr sz="5350" spc="5" dirty="0"/>
              <a:t>ワークシートに書</a:t>
            </a:r>
            <a:r>
              <a:rPr sz="5350" spc="-155" dirty="0"/>
              <a:t>い</a:t>
            </a:r>
            <a:r>
              <a:rPr sz="5350" spc="5" dirty="0"/>
              <a:t>てみよう</a:t>
            </a:r>
            <a:endParaRPr sz="5350" dirty="0"/>
          </a:p>
        </p:txBody>
      </p:sp>
      <p:sp>
        <p:nvSpPr>
          <p:cNvPr id="3" name="object 3"/>
          <p:cNvSpPr txBox="1"/>
          <p:nvPr/>
        </p:nvSpPr>
        <p:spPr>
          <a:xfrm>
            <a:off x="11306253" y="496711"/>
            <a:ext cx="331470" cy="381635"/>
          </a:xfrm>
          <a:prstGeom prst="rect">
            <a:avLst/>
          </a:prstGeom>
        </p:spPr>
        <p:txBody>
          <a:bodyPr vert="horz" wrap="square" lIns="0" tIns="17145" rIns="0" bIns="0" rtlCol="0">
            <a:spAutoFit/>
          </a:bodyPr>
          <a:lstStyle/>
          <a:p>
            <a:pPr marL="12700" marR="0" lvl="0" indent="0" algn="l" defTabSz="914400" rtl="0" eaLnBrk="1" fontAlgn="auto" latinLnBrk="0" hangingPunct="1">
              <a:lnSpc>
                <a:spcPct val="100000"/>
              </a:lnSpc>
              <a:spcBef>
                <a:spcPts val="135"/>
              </a:spcBef>
              <a:spcAft>
                <a:spcPts val="0"/>
              </a:spcAft>
              <a:buClrTx/>
              <a:buSzTx/>
              <a:buFontTx/>
              <a:buNone/>
              <a:tabLst/>
              <a:defRPr/>
            </a:pPr>
            <a:r>
              <a:rPr kumimoji="1" sz="2300" b="1" i="0" u="none" strike="noStrike" kern="1200" cap="none" spc="35" normalizeH="0" baseline="0" noProof="0" dirty="0">
                <a:ln>
                  <a:noFill/>
                </a:ln>
                <a:solidFill>
                  <a:srgbClr val="FFFFFF"/>
                </a:solidFill>
                <a:effectLst/>
                <a:uLnTx/>
                <a:uFillTx/>
                <a:latin typeface="Gen Shin Gothic P Bold"/>
                <a:ea typeface="+mn-ea"/>
                <a:cs typeface="Gen Shin Gothic P Bold"/>
              </a:rPr>
              <a:t>か</a:t>
            </a:r>
            <a:endParaRPr kumimoji="1" sz="2300" b="0" i="0" u="none" strike="noStrike" kern="1200" cap="none" spc="0" normalizeH="0" baseline="0" noProof="0" dirty="0">
              <a:ln>
                <a:noFill/>
              </a:ln>
              <a:solidFill>
                <a:prstClr val="black"/>
              </a:solidFill>
              <a:effectLst/>
              <a:uLnTx/>
              <a:uFillTx/>
              <a:latin typeface="Gen Shin Gothic P Regular"/>
              <a:ea typeface="+mn-ea"/>
              <a:cs typeface="Gen Shin Gothic P Regular"/>
            </a:endParaRPr>
          </a:p>
        </p:txBody>
      </p:sp>
      <p:pic>
        <p:nvPicPr>
          <p:cNvPr id="12" name="図 11" descr="挿絵 が含まれている画像&#10;&#10;自動的に生成された説明">
            <a:extLst>
              <a:ext uri="{FF2B5EF4-FFF2-40B4-BE49-F238E27FC236}">
                <a16:creationId xmlns:a16="http://schemas.microsoft.com/office/drawing/2014/main" id="{B03010D5-2620-5C40-BB3A-2BFC266A23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grpSp>
        <p:nvGrpSpPr>
          <p:cNvPr id="13" name="object 59">
            <a:extLst>
              <a:ext uri="{FF2B5EF4-FFF2-40B4-BE49-F238E27FC236}">
                <a16:creationId xmlns:a16="http://schemas.microsoft.com/office/drawing/2014/main" id="{EE59F8BC-D4A7-49C2-A1EC-51F9553FA8F0}"/>
              </a:ext>
            </a:extLst>
          </p:cNvPr>
          <p:cNvGrpSpPr/>
          <p:nvPr/>
        </p:nvGrpSpPr>
        <p:grpSpPr>
          <a:xfrm>
            <a:off x="7044638" y="2306792"/>
            <a:ext cx="6014824" cy="8505847"/>
            <a:chOff x="2015433" y="2115662"/>
            <a:chExt cx="6014824" cy="8505847"/>
          </a:xfrm>
        </p:grpSpPr>
        <p:pic>
          <p:nvPicPr>
            <p:cNvPr id="16" name="object 60">
              <a:extLst>
                <a:ext uri="{FF2B5EF4-FFF2-40B4-BE49-F238E27FC236}">
                  <a16:creationId xmlns:a16="http://schemas.microsoft.com/office/drawing/2014/main" id="{6C7DB9FE-82CE-4379-91E9-49C24FF5E165}"/>
                </a:ext>
              </a:extLst>
            </p:cNvPr>
            <p:cNvPicPr/>
            <p:nvPr/>
          </p:nvPicPr>
          <p:blipFill>
            <a:blip r:embed="rId4" cstate="print"/>
            <a:stretch>
              <a:fillRect/>
            </a:stretch>
          </p:blipFill>
          <p:spPr>
            <a:xfrm>
              <a:off x="6823687" y="10132152"/>
              <a:ext cx="601678" cy="358322"/>
            </a:xfrm>
            <a:prstGeom prst="rect">
              <a:avLst/>
            </a:prstGeom>
          </p:spPr>
        </p:pic>
        <p:pic>
          <p:nvPicPr>
            <p:cNvPr id="22" name="object 61">
              <a:extLst>
                <a:ext uri="{FF2B5EF4-FFF2-40B4-BE49-F238E27FC236}">
                  <a16:creationId xmlns:a16="http://schemas.microsoft.com/office/drawing/2014/main" id="{DE058F2C-2E25-40DC-B295-5E235F86AFD0}"/>
                </a:ext>
              </a:extLst>
            </p:cNvPr>
            <p:cNvPicPr/>
            <p:nvPr/>
          </p:nvPicPr>
          <p:blipFill>
            <a:blip r:embed="rId5" cstate="print"/>
            <a:stretch>
              <a:fillRect/>
            </a:stretch>
          </p:blipFill>
          <p:spPr>
            <a:xfrm>
              <a:off x="2015433" y="2115662"/>
              <a:ext cx="6014824" cy="8505847"/>
            </a:xfrm>
            <a:prstGeom prst="rect">
              <a:avLst/>
            </a:prstGeom>
          </p:spPr>
        </p:pic>
      </p:grpSp>
    </p:spTree>
    <p:extLst>
      <p:ext uri="{BB962C8B-B14F-4D97-AF65-F5344CB8AC3E}">
        <p14:creationId xmlns:p14="http://schemas.microsoft.com/office/powerpoint/2010/main" val="1367867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64535" y="814902"/>
            <a:ext cx="8869115" cy="845185"/>
          </a:xfrm>
          <a:prstGeom prst="rect">
            <a:avLst/>
          </a:prstGeom>
        </p:spPr>
        <p:txBody>
          <a:bodyPr vert="horz" wrap="square" lIns="0" tIns="15875" rIns="0" bIns="0" rtlCol="0">
            <a:spAutoFit/>
          </a:bodyPr>
          <a:lstStyle/>
          <a:p>
            <a:pPr marL="12700">
              <a:lnSpc>
                <a:spcPct val="100000"/>
              </a:lnSpc>
              <a:spcBef>
                <a:spcPts val="125"/>
              </a:spcBef>
            </a:pPr>
            <a:r>
              <a:rPr sz="5350" spc="5" dirty="0"/>
              <a:t>ワークシートに書</a:t>
            </a:r>
            <a:r>
              <a:rPr sz="5350" spc="-155" dirty="0"/>
              <a:t>い</a:t>
            </a:r>
            <a:r>
              <a:rPr sz="5350" spc="5" dirty="0"/>
              <a:t>てみよう</a:t>
            </a:r>
            <a:endParaRPr sz="5350" dirty="0"/>
          </a:p>
        </p:txBody>
      </p:sp>
      <p:sp>
        <p:nvSpPr>
          <p:cNvPr id="3" name="object 3"/>
          <p:cNvSpPr txBox="1"/>
          <p:nvPr/>
        </p:nvSpPr>
        <p:spPr>
          <a:xfrm>
            <a:off x="11306253" y="496711"/>
            <a:ext cx="331470"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Gen Shin Gothic P Bold"/>
                <a:cs typeface="Gen Shin Gothic P Bold"/>
              </a:rPr>
              <a:t>か</a:t>
            </a:r>
            <a:endParaRPr sz="2300" dirty="0">
              <a:latin typeface="Gen Shin Gothic P Regular"/>
              <a:cs typeface="Gen Shin Gothic P Regular"/>
            </a:endParaRPr>
          </a:p>
        </p:txBody>
      </p:sp>
      <p:grpSp>
        <p:nvGrpSpPr>
          <p:cNvPr id="4" name="グループ化 3">
            <a:extLst>
              <a:ext uri="{FF2B5EF4-FFF2-40B4-BE49-F238E27FC236}">
                <a16:creationId xmlns:a16="http://schemas.microsoft.com/office/drawing/2014/main" id="{039183C5-5017-7F43-B5A6-8E9E4902E3D7}"/>
              </a:ext>
            </a:extLst>
          </p:cNvPr>
          <p:cNvGrpSpPr/>
          <p:nvPr/>
        </p:nvGrpSpPr>
        <p:grpSpPr>
          <a:xfrm>
            <a:off x="774845" y="2390994"/>
            <a:ext cx="18592376" cy="6894000"/>
            <a:chOff x="774845" y="2390994"/>
            <a:chExt cx="18592376" cy="6894108"/>
          </a:xfrm>
        </p:grpSpPr>
        <p:pic>
          <p:nvPicPr>
            <p:cNvPr id="14" name="object 5">
              <a:extLst>
                <a:ext uri="{FF2B5EF4-FFF2-40B4-BE49-F238E27FC236}">
                  <a16:creationId xmlns:a16="http://schemas.microsoft.com/office/drawing/2014/main" id="{0F45FD29-47C1-C446-85D6-7E469DD69F37}"/>
                </a:ext>
              </a:extLst>
            </p:cNvPr>
            <p:cNvPicPr/>
            <p:nvPr/>
          </p:nvPicPr>
          <p:blipFill>
            <a:blip r:embed="rId3" cstate="print"/>
            <a:stretch>
              <a:fillRect/>
            </a:stretch>
          </p:blipFill>
          <p:spPr>
            <a:xfrm>
              <a:off x="774845" y="2390994"/>
              <a:ext cx="18592376" cy="6894000"/>
            </a:xfrm>
            <a:prstGeom prst="rect">
              <a:avLst/>
            </a:prstGeom>
          </p:spPr>
        </p:pic>
        <p:sp>
          <p:nvSpPr>
            <p:cNvPr id="15" name="object 7">
              <a:extLst>
                <a:ext uri="{FF2B5EF4-FFF2-40B4-BE49-F238E27FC236}">
                  <a16:creationId xmlns:a16="http://schemas.microsoft.com/office/drawing/2014/main" id="{C438E5FF-9574-814B-AD00-BDEB59EC6D78}"/>
                </a:ext>
              </a:extLst>
            </p:cNvPr>
            <p:cNvSpPr/>
            <p:nvPr/>
          </p:nvSpPr>
          <p:spPr>
            <a:xfrm>
              <a:off x="2991340" y="8280533"/>
              <a:ext cx="16337915" cy="1004569"/>
            </a:xfrm>
            <a:custGeom>
              <a:avLst/>
              <a:gdLst/>
              <a:ahLst/>
              <a:cxnLst/>
              <a:rect l="l" t="t" r="r" b="b"/>
              <a:pathLst>
                <a:path w="16337915" h="1004570">
                  <a:moveTo>
                    <a:pt x="16337502" y="0"/>
                  </a:moveTo>
                  <a:lnTo>
                    <a:pt x="0" y="0"/>
                  </a:lnTo>
                  <a:lnTo>
                    <a:pt x="0" y="1004116"/>
                  </a:lnTo>
                  <a:lnTo>
                    <a:pt x="16337502" y="1004116"/>
                  </a:lnTo>
                  <a:lnTo>
                    <a:pt x="16337502" y="0"/>
                  </a:lnTo>
                  <a:close/>
                </a:path>
              </a:pathLst>
            </a:custGeom>
            <a:solidFill>
              <a:srgbClr val="FFFFFF"/>
            </a:solidFill>
          </p:spPr>
          <p:txBody>
            <a:bodyPr wrap="square" lIns="0" tIns="0" rIns="0" bIns="0" rtlCol="0"/>
            <a:lstStyle/>
            <a:p>
              <a:endParaRPr/>
            </a:p>
          </p:txBody>
        </p:sp>
      </p:grpSp>
      <p:grpSp>
        <p:nvGrpSpPr>
          <p:cNvPr id="17" name="グループ化 16">
            <a:extLst>
              <a:ext uri="{FF2B5EF4-FFF2-40B4-BE49-F238E27FC236}">
                <a16:creationId xmlns:a16="http://schemas.microsoft.com/office/drawing/2014/main" id="{8920D67B-913A-3A46-B298-50E510FAB6A0}"/>
              </a:ext>
            </a:extLst>
          </p:cNvPr>
          <p:cNvGrpSpPr/>
          <p:nvPr/>
        </p:nvGrpSpPr>
        <p:grpSpPr>
          <a:xfrm>
            <a:off x="8364646" y="7431079"/>
            <a:ext cx="6496685" cy="710328"/>
            <a:chOff x="8364646" y="7431079"/>
            <a:chExt cx="6496685" cy="710328"/>
          </a:xfrm>
        </p:grpSpPr>
        <p:sp>
          <p:nvSpPr>
            <p:cNvPr id="18" name="object 8">
              <a:extLst>
                <a:ext uri="{FF2B5EF4-FFF2-40B4-BE49-F238E27FC236}">
                  <a16:creationId xmlns:a16="http://schemas.microsoft.com/office/drawing/2014/main" id="{7702D541-AAD9-2C4D-8F1C-17BE0C750D50}"/>
                </a:ext>
              </a:extLst>
            </p:cNvPr>
            <p:cNvSpPr/>
            <p:nvPr/>
          </p:nvSpPr>
          <p:spPr>
            <a:xfrm>
              <a:off x="8364646" y="7431079"/>
              <a:ext cx="6496685" cy="0"/>
            </a:xfrm>
            <a:custGeom>
              <a:avLst/>
              <a:gdLst/>
              <a:ahLst/>
              <a:cxnLst/>
              <a:rect l="l" t="t" r="r" b="b"/>
              <a:pathLst>
                <a:path w="6496684">
                  <a:moveTo>
                    <a:pt x="0" y="0"/>
                  </a:moveTo>
                  <a:lnTo>
                    <a:pt x="6496126" y="0"/>
                  </a:lnTo>
                </a:path>
              </a:pathLst>
            </a:custGeom>
            <a:ln w="104708">
              <a:solidFill>
                <a:srgbClr val="ED1C24"/>
              </a:solidFill>
            </a:ln>
          </p:spPr>
          <p:txBody>
            <a:bodyPr wrap="square" lIns="0" tIns="0" rIns="0" bIns="0" rtlCol="0"/>
            <a:lstStyle/>
            <a:p>
              <a:endParaRPr dirty="0"/>
            </a:p>
          </p:txBody>
        </p:sp>
        <p:sp>
          <p:nvSpPr>
            <p:cNvPr id="19" name="object 9">
              <a:extLst>
                <a:ext uri="{FF2B5EF4-FFF2-40B4-BE49-F238E27FC236}">
                  <a16:creationId xmlns:a16="http://schemas.microsoft.com/office/drawing/2014/main" id="{BBF48F2E-CDD2-AD44-8783-D2B4091B27DB}"/>
                </a:ext>
              </a:extLst>
            </p:cNvPr>
            <p:cNvSpPr/>
            <p:nvPr/>
          </p:nvSpPr>
          <p:spPr>
            <a:xfrm>
              <a:off x="9402676" y="8141407"/>
              <a:ext cx="3301365" cy="0"/>
            </a:xfrm>
            <a:custGeom>
              <a:avLst/>
              <a:gdLst/>
              <a:ahLst/>
              <a:cxnLst/>
              <a:rect l="l" t="t" r="r" b="b"/>
              <a:pathLst>
                <a:path w="3301365">
                  <a:moveTo>
                    <a:pt x="0" y="0"/>
                  </a:moveTo>
                  <a:lnTo>
                    <a:pt x="3300936" y="0"/>
                  </a:lnTo>
                </a:path>
              </a:pathLst>
            </a:custGeom>
            <a:ln w="104708">
              <a:solidFill>
                <a:srgbClr val="ED1C24"/>
              </a:solidFill>
            </a:ln>
          </p:spPr>
          <p:txBody>
            <a:bodyPr wrap="square" lIns="0" tIns="0" rIns="0" bIns="0" rtlCol="0"/>
            <a:lstStyle/>
            <a:p>
              <a:endParaRPr/>
            </a:p>
          </p:txBody>
        </p:sp>
      </p:grpSp>
      <p:sp>
        <p:nvSpPr>
          <p:cNvPr id="20" name="object 10">
            <a:extLst>
              <a:ext uri="{FF2B5EF4-FFF2-40B4-BE49-F238E27FC236}">
                <a16:creationId xmlns:a16="http://schemas.microsoft.com/office/drawing/2014/main" id="{FF60BC63-53A7-3746-80F3-3823C5469122}"/>
              </a:ext>
            </a:extLst>
          </p:cNvPr>
          <p:cNvSpPr txBox="1"/>
          <p:nvPr/>
        </p:nvSpPr>
        <p:spPr>
          <a:xfrm>
            <a:off x="1662835" y="4435475"/>
            <a:ext cx="507831" cy="4033545"/>
          </a:xfrm>
          <a:prstGeom prst="rect">
            <a:avLst/>
          </a:prstGeom>
        </p:spPr>
        <p:txBody>
          <a:bodyPr vert="eaVert" wrap="square" lIns="0" tIns="0" rIns="0" bIns="0" rtlCol="0">
            <a:spAutoFit/>
          </a:bodyPr>
          <a:lstStyle/>
          <a:p>
            <a:pPr marR="62865" algn="r">
              <a:lnSpc>
                <a:spcPct val="10000"/>
              </a:lnSpc>
            </a:pPr>
            <a:r>
              <a:rPr sz="1500" b="1" spc="-40" dirty="0">
                <a:latin typeface="Gen Shin Gothic P Bold"/>
                <a:cs typeface="Gen Shin Gothic P Bold"/>
              </a:rPr>
              <a:t>け</a:t>
            </a:r>
            <a:r>
              <a:rPr sz="1500" b="1" spc="-215" dirty="0">
                <a:latin typeface="Gen Shin Gothic P Bold"/>
                <a:cs typeface="Gen Shin Gothic P Bold"/>
              </a:rPr>
              <a:t>い</a:t>
            </a:r>
            <a:r>
              <a:rPr sz="1500" b="1" spc="-40" dirty="0">
                <a:latin typeface="Gen Shin Gothic P Bold"/>
                <a:cs typeface="Gen Shin Gothic P Bold"/>
              </a:rPr>
              <a:t>け</a:t>
            </a:r>
            <a:r>
              <a:rPr sz="1500" b="1" dirty="0">
                <a:latin typeface="Gen Shin Gothic P Bold"/>
                <a:cs typeface="Gen Shin Gothic P Bold"/>
              </a:rPr>
              <a:t>ん</a:t>
            </a:r>
            <a:endParaRPr sz="1500" dirty="0">
              <a:latin typeface="Gen Shin Gothic P Regular"/>
              <a:cs typeface="Gen Shin Gothic P Regular"/>
            </a:endParaRPr>
          </a:p>
          <a:p>
            <a:pPr marL="12700">
              <a:lnSpc>
                <a:spcPct val="100000"/>
              </a:lnSpc>
            </a:pPr>
            <a:r>
              <a:rPr sz="3150" b="1" spc="-60" dirty="0">
                <a:latin typeface="Gen Shin Gothic P Bold"/>
                <a:cs typeface="Gen Shin Gothic P Bold"/>
              </a:rPr>
              <a:t>き</a:t>
            </a:r>
            <a:r>
              <a:rPr sz="3150" b="1" spc="-1030" dirty="0">
                <a:latin typeface="Gen Shin Gothic P Bold"/>
                <a:cs typeface="Gen Shin Gothic P Bold"/>
              </a:rPr>
              <a:t>っ</a:t>
            </a:r>
            <a:r>
              <a:rPr sz="3150" b="1" spc="-145" dirty="0">
                <a:latin typeface="Gen Shin Gothic P Bold"/>
                <a:cs typeface="Gen Shin Gothic P Bold"/>
              </a:rPr>
              <a:t>か</a:t>
            </a:r>
            <a:r>
              <a:rPr sz="3150" b="1" spc="-85" dirty="0">
                <a:latin typeface="Gen Shin Gothic P Bold"/>
                <a:cs typeface="Gen Shin Gothic P Bold"/>
              </a:rPr>
              <a:t>け</a:t>
            </a:r>
            <a:r>
              <a:rPr sz="3150" b="1" spc="-145" dirty="0">
                <a:latin typeface="Gen Shin Gothic P Bold"/>
                <a:cs typeface="Gen Shin Gothic P Bold"/>
              </a:rPr>
              <a:t>と</a:t>
            </a:r>
            <a:r>
              <a:rPr sz="3150" b="1" spc="-75" dirty="0">
                <a:latin typeface="Gen Shin Gothic P Bold"/>
                <a:cs typeface="Gen Shin Gothic P Bold"/>
              </a:rPr>
              <a:t>な</a:t>
            </a:r>
            <a:r>
              <a:rPr sz="3150" b="1" spc="-1030" dirty="0">
                <a:latin typeface="Gen Shin Gothic P Bold"/>
                <a:cs typeface="Gen Shin Gothic P Bold"/>
              </a:rPr>
              <a:t>っ</a:t>
            </a:r>
            <a:r>
              <a:rPr sz="3150" b="1" spc="-90" dirty="0">
                <a:latin typeface="Gen Shin Gothic P Bold"/>
                <a:cs typeface="Gen Shin Gothic P Bold"/>
              </a:rPr>
              <a:t>た</a:t>
            </a:r>
            <a:r>
              <a:rPr sz="3150" b="1" dirty="0">
                <a:latin typeface="Gen Shin Gothic P Bold"/>
                <a:cs typeface="Gen Shin Gothic P Bold"/>
              </a:rPr>
              <a:t>経験</a:t>
            </a:r>
            <a:endParaRPr sz="3150" dirty="0">
              <a:latin typeface="Gen Shin Gothic P Regular"/>
              <a:cs typeface="Gen Shin Gothic P Regular"/>
            </a:endParaRPr>
          </a:p>
        </p:txBody>
      </p:sp>
      <p:pic>
        <p:nvPicPr>
          <p:cNvPr id="21" name="object 11">
            <a:extLst>
              <a:ext uri="{FF2B5EF4-FFF2-40B4-BE49-F238E27FC236}">
                <a16:creationId xmlns:a16="http://schemas.microsoft.com/office/drawing/2014/main" id="{88597398-1C85-344F-B663-47355D5304DA}"/>
              </a:ext>
            </a:extLst>
          </p:cNvPr>
          <p:cNvPicPr/>
          <p:nvPr/>
        </p:nvPicPr>
        <p:blipFill>
          <a:blip r:embed="rId4" cstate="print"/>
          <a:stretch>
            <a:fillRect/>
          </a:stretch>
        </p:blipFill>
        <p:spPr>
          <a:xfrm>
            <a:off x="15731475" y="7262115"/>
            <a:ext cx="3172986" cy="3301569"/>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03010D5-2620-5C40-BB3A-2BFC266A23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extLst>
      <p:ext uri="{BB962C8B-B14F-4D97-AF65-F5344CB8AC3E}">
        <p14:creationId xmlns:p14="http://schemas.microsoft.com/office/powerpoint/2010/main" val="16147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図形, 円&#10;&#10;自動的に生成された説明">
            <a:extLst>
              <a:ext uri="{FF2B5EF4-FFF2-40B4-BE49-F238E27FC236}">
                <a16:creationId xmlns:a16="http://schemas.microsoft.com/office/drawing/2014/main" id="{C6C924F5-1334-4C4D-B73D-E018AEB85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476" y="2086381"/>
            <a:ext cx="3363148" cy="3352800"/>
          </a:xfrm>
          <a:prstGeom prst="rect">
            <a:avLst/>
          </a:prstGeom>
          <a:ln>
            <a:solidFill>
              <a:srgbClr val="D2641D"/>
            </a:solidFill>
          </a:ln>
        </p:spPr>
      </p:pic>
      <p:grpSp>
        <p:nvGrpSpPr>
          <p:cNvPr id="21" name="グループ化 20">
            <a:extLst>
              <a:ext uri="{FF2B5EF4-FFF2-40B4-BE49-F238E27FC236}">
                <a16:creationId xmlns:a16="http://schemas.microsoft.com/office/drawing/2014/main" id="{8839FA2A-68F8-C44D-AB44-EED397D41304}"/>
              </a:ext>
            </a:extLst>
          </p:cNvPr>
          <p:cNvGrpSpPr/>
          <p:nvPr/>
        </p:nvGrpSpPr>
        <p:grpSpPr>
          <a:xfrm>
            <a:off x="8528050" y="2238781"/>
            <a:ext cx="3026590" cy="3048000"/>
            <a:chOff x="12581460" y="2375129"/>
            <a:chExt cx="3026590" cy="3048000"/>
          </a:xfrm>
        </p:grpSpPr>
        <p:pic>
          <p:nvPicPr>
            <p:cNvPr id="22" name="図 21">
              <a:extLst>
                <a:ext uri="{FF2B5EF4-FFF2-40B4-BE49-F238E27FC236}">
                  <a16:creationId xmlns:a16="http://schemas.microsoft.com/office/drawing/2014/main" id="{94B0A92B-2F4B-834D-BA4F-DAC2918E2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23" name="円/楕円 22">
              <a:extLst>
                <a:ext uri="{FF2B5EF4-FFF2-40B4-BE49-F238E27FC236}">
                  <a16:creationId xmlns:a16="http://schemas.microsoft.com/office/drawing/2014/main" id="{2DC3CBBD-12FB-BD41-B1D3-41608488647B}"/>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9" name="図 8" descr="挿絵 が含まれている画像&#10;&#10;自動的に生成された説明">
            <a:extLst>
              <a:ext uri="{FF2B5EF4-FFF2-40B4-BE49-F238E27FC236}">
                <a16:creationId xmlns:a16="http://schemas.microsoft.com/office/drawing/2014/main" id="{9FF7A30B-92DE-054F-8D0C-C4D1BA1D9C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pic>
        <p:nvPicPr>
          <p:cNvPr id="4" name="図 3" descr="挿絵 が含まれている画像&#10;&#10;自動的に生成された説明">
            <a:extLst>
              <a:ext uri="{FF2B5EF4-FFF2-40B4-BE49-F238E27FC236}">
                <a16:creationId xmlns:a16="http://schemas.microsoft.com/office/drawing/2014/main" id="{19D6AA29-C049-1D4A-91F7-7BBCDCD97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sp>
        <p:nvSpPr>
          <p:cNvPr id="6" name="object 5">
            <a:extLst>
              <a:ext uri="{FF2B5EF4-FFF2-40B4-BE49-F238E27FC236}">
                <a16:creationId xmlns:a16="http://schemas.microsoft.com/office/drawing/2014/main" id="{97A17C2C-1F8C-E14A-A5BA-1530F84C6D57}"/>
              </a:ext>
            </a:extLst>
          </p:cNvPr>
          <p:cNvSpPr txBox="1"/>
          <p:nvPr/>
        </p:nvSpPr>
        <p:spPr>
          <a:xfrm>
            <a:off x="4063771" y="6283571"/>
            <a:ext cx="13913079" cy="1270861"/>
          </a:xfrm>
          <a:prstGeom prst="rect">
            <a:avLst/>
          </a:prstGeom>
        </p:spPr>
        <p:txBody>
          <a:bodyPr vert="horz" wrap="square" lIns="0" tIns="16510" rIns="0" bIns="0" rtlCol="0">
            <a:spAutoFit/>
          </a:bodyPr>
          <a:lstStyle/>
          <a:p>
            <a:pPr marL="12700">
              <a:lnSpc>
                <a:spcPct val="100000"/>
              </a:lnSpc>
              <a:spcBef>
                <a:spcPts val="130"/>
              </a:spcBef>
            </a:pPr>
            <a:r>
              <a:rPr sz="8150" b="1" spc="5" dirty="0">
                <a:solidFill>
                  <a:srgbClr val="FFFFFF"/>
                </a:solidFill>
                <a:latin typeface="Gen Shin Gothic P Bold"/>
                <a:cs typeface="Gen Shin Gothic P Bold"/>
              </a:rPr>
              <a:t>それぞ</a:t>
            </a:r>
            <a:r>
              <a:rPr sz="8150" b="1" spc="90" dirty="0">
                <a:solidFill>
                  <a:srgbClr val="FFFFFF"/>
                </a:solidFill>
                <a:latin typeface="Gen Shin Gothic P Bold"/>
                <a:cs typeface="Gen Shin Gothic P Bold"/>
              </a:rPr>
              <a:t>れ</a:t>
            </a:r>
            <a:r>
              <a:rPr sz="8150" b="1" spc="5" dirty="0">
                <a:solidFill>
                  <a:srgbClr val="FFFFFF"/>
                </a:solidFill>
                <a:latin typeface="Gen Shin Gothic P Bold"/>
                <a:cs typeface="Gen Shin Gothic P Bold"/>
              </a:rPr>
              <a:t>、どのようなことが</a:t>
            </a:r>
            <a:endParaRPr sz="8150" dirty="0">
              <a:latin typeface="Gen Shin Gothic P Regular"/>
              <a:cs typeface="Gen Shin Gothic P Regular"/>
            </a:endParaRPr>
          </a:p>
        </p:txBody>
      </p:sp>
      <p:sp>
        <p:nvSpPr>
          <p:cNvPr id="7" name="object 6">
            <a:extLst>
              <a:ext uri="{FF2B5EF4-FFF2-40B4-BE49-F238E27FC236}">
                <a16:creationId xmlns:a16="http://schemas.microsoft.com/office/drawing/2014/main" id="{B847F367-1A09-E14B-9CD1-4793F2A9EFD6}"/>
              </a:ext>
            </a:extLst>
          </p:cNvPr>
          <p:cNvSpPr txBox="1"/>
          <p:nvPr/>
        </p:nvSpPr>
        <p:spPr>
          <a:xfrm>
            <a:off x="4382696" y="7959101"/>
            <a:ext cx="13594154" cy="1272540"/>
          </a:xfrm>
          <a:prstGeom prst="rect">
            <a:avLst/>
          </a:prstGeom>
        </p:spPr>
        <p:txBody>
          <a:bodyPr vert="horz" wrap="square" lIns="0" tIns="16510" rIns="0" bIns="0" rtlCol="0">
            <a:spAutoFit/>
          </a:bodyPr>
          <a:lstStyle/>
          <a:p>
            <a:pPr marL="12700">
              <a:lnSpc>
                <a:spcPct val="100000"/>
              </a:lnSpc>
              <a:spcBef>
                <a:spcPts val="130"/>
              </a:spcBef>
            </a:pPr>
            <a:r>
              <a:rPr sz="8150" b="1" spc="10" dirty="0">
                <a:solidFill>
                  <a:srgbClr val="FFFFFF"/>
                </a:solidFill>
                <a:latin typeface="Gen Shin Gothic P Bold"/>
                <a:cs typeface="Gen Shin Gothic P Bold"/>
              </a:rPr>
              <a:t>書か</a:t>
            </a:r>
            <a:r>
              <a:rPr sz="8150" b="1" spc="-235" dirty="0">
                <a:solidFill>
                  <a:srgbClr val="FFFFFF"/>
                </a:solidFill>
                <a:latin typeface="Gen Shin Gothic P Bold"/>
                <a:cs typeface="Gen Shin Gothic P Bold"/>
              </a:rPr>
              <a:t>れ</a:t>
            </a:r>
            <a:r>
              <a:rPr sz="8150" b="1" spc="5" dirty="0">
                <a:solidFill>
                  <a:srgbClr val="FFFFFF"/>
                </a:solidFill>
                <a:latin typeface="Gen Shin Gothic P Bold"/>
                <a:cs typeface="Gen Shin Gothic P Bold"/>
              </a:rPr>
              <a:t>ているか考えよう！</a:t>
            </a:r>
            <a:endParaRPr sz="8150" dirty="0">
              <a:latin typeface="Gen Shin Gothic P Regular"/>
              <a:cs typeface="Gen Shin Gothic P Regular"/>
            </a:endParaRPr>
          </a:p>
        </p:txBody>
      </p:sp>
      <p:sp>
        <p:nvSpPr>
          <p:cNvPr id="10" name="object 4">
            <a:extLst>
              <a:ext uri="{FF2B5EF4-FFF2-40B4-BE49-F238E27FC236}">
                <a16:creationId xmlns:a16="http://schemas.microsoft.com/office/drawing/2014/main" id="{DD29BA67-109B-4592-B441-A33E9D0A4F32}"/>
              </a:ext>
            </a:extLst>
          </p:cNvPr>
          <p:cNvSpPr txBox="1"/>
          <p:nvPr/>
        </p:nvSpPr>
        <p:spPr>
          <a:xfrm>
            <a:off x="4794250" y="7596172"/>
            <a:ext cx="10287000" cy="461240"/>
          </a:xfrm>
          <a:prstGeom prst="rect">
            <a:avLst/>
          </a:prstGeom>
        </p:spPr>
        <p:txBody>
          <a:bodyPr vert="horz" wrap="square" lIns="0" tIns="15240" rIns="0" bIns="0" rtlCol="0">
            <a:spAutoFit/>
          </a:bodyPr>
          <a:lstStyle/>
          <a:p>
            <a:pPr marL="12700">
              <a:lnSpc>
                <a:spcPct val="100000"/>
              </a:lnSpc>
              <a:spcBef>
                <a:spcPts val="120"/>
              </a:spcBef>
              <a:tabLst>
                <a:tab pos="3370579" algn="l"/>
              </a:tabLst>
            </a:pPr>
            <a:r>
              <a:rPr lang="ja-JP" altLang="en-US" sz="2900" b="1" dirty="0">
                <a:solidFill>
                  <a:srgbClr val="FFFFFF"/>
                </a:solidFill>
                <a:latin typeface="Gen Shin Gothic P Bold"/>
                <a:cs typeface="Gen Shin Gothic P Bold"/>
              </a:rPr>
              <a:t>か</a:t>
            </a:r>
            <a:r>
              <a:rPr sz="2900" b="1" dirty="0">
                <a:solidFill>
                  <a:srgbClr val="FFFFFF"/>
                </a:solidFill>
                <a:latin typeface="Gen Shin Gothic P Bold"/>
                <a:cs typeface="Gen Shin Gothic P Bold"/>
              </a:rPr>
              <a:t>	</a:t>
            </a:r>
            <a:r>
              <a:rPr lang="ja-JP" altLang="en-US" sz="2900" b="1" dirty="0">
                <a:solidFill>
                  <a:srgbClr val="FFFFFF"/>
                </a:solidFill>
                <a:latin typeface="Gen Shin Gothic P Bold"/>
                <a:cs typeface="Gen Shin Gothic P Bold"/>
              </a:rPr>
              <a:t>　　　　　 　　　　　　　　　</a:t>
            </a:r>
            <a:r>
              <a:rPr lang="ja-JP" altLang="en-US" sz="2900" b="1" spc="20" dirty="0">
                <a:solidFill>
                  <a:srgbClr val="FFFFFF"/>
                </a:solidFill>
                <a:latin typeface="Gen Shin Gothic P Bold"/>
                <a:cs typeface="Gen Shin Gothic P Bold"/>
              </a:rPr>
              <a:t>かんが</a:t>
            </a:r>
            <a:endParaRPr sz="2900" dirty="0">
              <a:latin typeface="Gen Shin Gothic P Regular"/>
              <a:cs typeface="Gen Shin Gothic P Regular"/>
            </a:endParaRPr>
          </a:p>
        </p:txBody>
      </p:sp>
    </p:spTree>
    <p:extLst>
      <p:ext uri="{BB962C8B-B14F-4D97-AF65-F5344CB8AC3E}">
        <p14:creationId xmlns:p14="http://schemas.microsoft.com/office/powerpoint/2010/main" val="182643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0562E-7 -4.59854E-6 L 0.78451 -0.00028 " pathEditMode="relative" rAng="0" ptsTypes="AA">
                                      <p:cBhvr>
                                        <p:cTn id="6" dur="12000" fill="hold"/>
                                        <p:tgtEl>
                                          <p:spTgt spid="4"/>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20171" y="814902"/>
            <a:ext cx="6345555" cy="845185"/>
          </a:xfrm>
          <a:prstGeom prst="rect">
            <a:avLst/>
          </a:prstGeom>
        </p:spPr>
        <p:txBody>
          <a:bodyPr vert="horz" wrap="square" lIns="0" tIns="15875" rIns="0" bIns="0" rtlCol="0">
            <a:spAutoFit/>
          </a:bodyPr>
          <a:lstStyle/>
          <a:p>
            <a:pPr marL="12700">
              <a:lnSpc>
                <a:spcPct val="100000"/>
              </a:lnSpc>
              <a:spcBef>
                <a:spcPts val="125"/>
              </a:spcBef>
            </a:pPr>
            <a:r>
              <a:rPr sz="5350" spc="-5" dirty="0"/>
              <a:t>J</a:t>
            </a:r>
            <a:r>
              <a:rPr sz="5350" spc="-35" dirty="0"/>
              <a:t>A</a:t>
            </a:r>
            <a:r>
              <a:rPr sz="5350" spc="-30" dirty="0"/>
              <a:t>X</a:t>
            </a:r>
            <a:r>
              <a:rPr sz="5350" spc="10" dirty="0"/>
              <a:t>Aの提案す</a:t>
            </a:r>
            <a:r>
              <a:rPr sz="5350" spc="5" dirty="0"/>
              <a:t>る文章</a:t>
            </a:r>
            <a:endParaRPr sz="5350"/>
          </a:p>
        </p:txBody>
      </p:sp>
      <p:sp>
        <p:nvSpPr>
          <p:cNvPr id="3" name="object 3"/>
          <p:cNvSpPr txBox="1"/>
          <p:nvPr/>
        </p:nvSpPr>
        <p:spPr>
          <a:xfrm>
            <a:off x="9442450" y="525391"/>
            <a:ext cx="4096972" cy="368215"/>
          </a:xfrm>
          <a:prstGeom prst="rect">
            <a:avLst/>
          </a:prstGeom>
        </p:spPr>
        <p:txBody>
          <a:bodyPr vert="horz" wrap="square" lIns="0" tIns="17145" rIns="0" bIns="0" rtlCol="0">
            <a:spAutoFit/>
          </a:bodyPr>
          <a:lstStyle/>
          <a:p>
            <a:pPr marL="12700">
              <a:lnSpc>
                <a:spcPct val="100000"/>
              </a:lnSpc>
              <a:spcBef>
                <a:spcPts val="135"/>
              </a:spcBef>
              <a:tabLst>
                <a:tab pos="2506980" algn="l"/>
              </a:tabLst>
            </a:pPr>
            <a:r>
              <a:rPr sz="2300" b="1" spc="30" dirty="0">
                <a:solidFill>
                  <a:srgbClr val="FFFFFF"/>
                </a:solidFill>
                <a:latin typeface="Gen Shin Gothic P Bold"/>
                <a:cs typeface="Gen Shin Gothic P Bold"/>
              </a:rPr>
              <a:t>てい</a:t>
            </a:r>
            <a:r>
              <a:rPr sz="2300" b="1" spc="25" dirty="0">
                <a:solidFill>
                  <a:srgbClr val="FFFFFF"/>
                </a:solidFill>
                <a:latin typeface="Gen Shin Gothic P Bold"/>
                <a:cs typeface="Gen Shin Gothic P Bold"/>
              </a:rPr>
              <a:t>あ</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ぶんしょう</a:t>
            </a:r>
            <a:endParaRPr sz="2300" dirty="0">
              <a:latin typeface="Gen Shin Gothic P Regular"/>
              <a:cs typeface="Gen Shin Gothic P Regular"/>
            </a:endParaRPr>
          </a:p>
        </p:txBody>
      </p:sp>
      <p:grpSp>
        <p:nvGrpSpPr>
          <p:cNvPr id="39" name="グループ化 38">
            <a:extLst>
              <a:ext uri="{FF2B5EF4-FFF2-40B4-BE49-F238E27FC236}">
                <a16:creationId xmlns:a16="http://schemas.microsoft.com/office/drawing/2014/main" id="{B3C06F22-9BC0-FA44-BC8B-2EC0841B8B29}"/>
              </a:ext>
            </a:extLst>
          </p:cNvPr>
          <p:cNvGrpSpPr/>
          <p:nvPr/>
        </p:nvGrpSpPr>
        <p:grpSpPr>
          <a:xfrm>
            <a:off x="764018" y="7459715"/>
            <a:ext cx="18554700" cy="3105785"/>
            <a:chOff x="769379" y="7513781"/>
            <a:chExt cx="18554700" cy="3105785"/>
          </a:xfrm>
        </p:grpSpPr>
        <p:sp>
          <p:nvSpPr>
            <p:cNvPr id="5" name="object 5"/>
            <p:cNvSpPr/>
            <p:nvPr/>
          </p:nvSpPr>
          <p:spPr>
            <a:xfrm>
              <a:off x="769379" y="7513781"/>
              <a:ext cx="18554700" cy="3105785"/>
            </a:xfrm>
            <a:custGeom>
              <a:avLst/>
              <a:gdLst/>
              <a:ahLst/>
              <a:cxnLst/>
              <a:rect l="l" t="t" r="r" b="b"/>
              <a:pathLst>
                <a:path w="18554700" h="3105784">
                  <a:moveTo>
                    <a:pt x="18554408" y="0"/>
                  </a:moveTo>
                  <a:lnTo>
                    <a:pt x="0" y="0"/>
                  </a:lnTo>
                  <a:lnTo>
                    <a:pt x="0" y="3105423"/>
                  </a:lnTo>
                  <a:lnTo>
                    <a:pt x="18554408" y="3105423"/>
                  </a:lnTo>
                  <a:lnTo>
                    <a:pt x="18554408"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1876079" y="7795417"/>
              <a:ext cx="15638277" cy="2558183"/>
            </a:xfrm>
            <a:prstGeom prst="rect">
              <a:avLst/>
            </a:prstGeom>
          </p:spPr>
        </p:pic>
      </p:grpSp>
      <p:grpSp>
        <p:nvGrpSpPr>
          <p:cNvPr id="40" name="グループ化 39">
            <a:extLst>
              <a:ext uri="{FF2B5EF4-FFF2-40B4-BE49-F238E27FC236}">
                <a16:creationId xmlns:a16="http://schemas.microsoft.com/office/drawing/2014/main" id="{2AD7875A-1060-8649-9F15-CD49A350FE8D}"/>
              </a:ext>
            </a:extLst>
          </p:cNvPr>
          <p:cNvGrpSpPr/>
          <p:nvPr/>
        </p:nvGrpSpPr>
        <p:grpSpPr>
          <a:xfrm>
            <a:off x="4178374" y="7527890"/>
            <a:ext cx="14632219" cy="3381187"/>
            <a:chOff x="4178374" y="7527890"/>
            <a:chExt cx="14632219" cy="3381187"/>
          </a:xfrm>
        </p:grpSpPr>
        <p:sp>
          <p:nvSpPr>
            <p:cNvPr id="8" name="object 8"/>
            <p:cNvSpPr/>
            <p:nvPr/>
          </p:nvSpPr>
          <p:spPr>
            <a:xfrm>
              <a:off x="12424793" y="9709039"/>
              <a:ext cx="4043045" cy="0"/>
            </a:xfrm>
            <a:custGeom>
              <a:avLst/>
              <a:gdLst/>
              <a:ahLst/>
              <a:cxnLst/>
              <a:rect l="l" t="t" r="r" b="b"/>
              <a:pathLst>
                <a:path w="4043044">
                  <a:moveTo>
                    <a:pt x="0" y="0"/>
                  </a:moveTo>
                  <a:lnTo>
                    <a:pt x="4042725" y="0"/>
                  </a:lnTo>
                </a:path>
              </a:pathLst>
            </a:custGeom>
            <a:ln w="83767">
              <a:solidFill>
                <a:srgbClr val="ED1C24"/>
              </a:solidFill>
            </a:ln>
          </p:spPr>
          <p:txBody>
            <a:bodyPr wrap="square" lIns="0" tIns="0" rIns="0" bIns="0" rtlCol="0"/>
            <a:lstStyle/>
            <a:p>
              <a:endParaRPr/>
            </a:p>
          </p:txBody>
        </p:sp>
        <p:sp>
          <p:nvSpPr>
            <p:cNvPr id="9" name="object 9"/>
            <p:cNvSpPr/>
            <p:nvPr/>
          </p:nvSpPr>
          <p:spPr>
            <a:xfrm>
              <a:off x="4178374" y="10257433"/>
              <a:ext cx="4660265" cy="0"/>
            </a:xfrm>
            <a:custGeom>
              <a:avLst/>
              <a:gdLst/>
              <a:ahLst/>
              <a:cxnLst/>
              <a:rect l="l" t="t" r="r" b="b"/>
              <a:pathLst>
                <a:path w="4660265">
                  <a:moveTo>
                    <a:pt x="0" y="0"/>
                  </a:moveTo>
                  <a:lnTo>
                    <a:pt x="4659910" y="0"/>
                  </a:lnTo>
                </a:path>
              </a:pathLst>
            </a:custGeom>
            <a:ln w="83767">
              <a:solidFill>
                <a:srgbClr val="ED1C24"/>
              </a:solidFill>
            </a:ln>
          </p:spPr>
          <p:txBody>
            <a:bodyPr wrap="square" lIns="0" tIns="0" rIns="0" bIns="0" rtlCol="0"/>
            <a:lstStyle/>
            <a:p>
              <a:endParaRPr/>
            </a:p>
          </p:txBody>
        </p:sp>
        <p:sp>
          <p:nvSpPr>
            <p:cNvPr id="10" name="object 10"/>
            <p:cNvSpPr/>
            <p:nvPr/>
          </p:nvSpPr>
          <p:spPr>
            <a:xfrm>
              <a:off x="15429061" y="10032960"/>
              <a:ext cx="619760" cy="668655"/>
            </a:xfrm>
            <a:custGeom>
              <a:avLst/>
              <a:gdLst/>
              <a:ahLst/>
              <a:cxnLst/>
              <a:rect l="l" t="t" r="r" b="b"/>
              <a:pathLst>
                <a:path w="619759" h="668654">
                  <a:moveTo>
                    <a:pt x="402179" y="0"/>
                  </a:moveTo>
                  <a:lnTo>
                    <a:pt x="339909" y="43694"/>
                  </a:lnTo>
                  <a:lnTo>
                    <a:pt x="311097" y="98955"/>
                  </a:lnTo>
                  <a:lnTo>
                    <a:pt x="331086" y="153302"/>
                  </a:lnTo>
                  <a:lnTo>
                    <a:pt x="367110" y="194721"/>
                  </a:lnTo>
                  <a:lnTo>
                    <a:pt x="386400" y="211197"/>
                  </a:lnTo>
                  <a:lnTo>
                    <a:pt x="156178" y="204996"/>
                  </a:lnTo>
                  <a:lnTo>
                    <a:pt x="39391" y="225794"/>
                  </a:lnTo>
                  <a:lnTo>
                    <a:pt x="0" y="294169"/>
                  </a:lnTo>
                  <a:lnTo>
                    <a:pt x="1962" y="430698"/>
                  </a:lnTo>
                  <a:lnTo>
                    <a:pt x="8471" y="477740"/>
                  </a:lnTo>
                  <a:lnTo>
                    <a:pt x="21588" y="518940"/>
                  </a:lnTo>
                  <a:lnTo>
                    <a:pt x="40689" y="554550"/>
                  </a:lnTo>
                  <a:lnTo>
                    <a:pt x="65146" y="584820"/>
                  </a:lnTo>
                  <a:lnTo>
                    <a:pt x="94335" y="610002"/>
                  </a:lnTo>
                  <a:lnTo>
                    <a:pt x="127630" y="630347"/>
                  </a:lnTo>
                  <a:lnTo>
                    <a:pt x="164405" y="646108"/>
                  </a:lnTo>
                  <a:lnTo>
                    <a:pt x="204034" y="657535"/>
                  </a:lnTo>
                  <a:lnTo>
                    <a:pt x="245893" y="664879"/>
                  </a:lnTo>
                  <a:lnTo>
                    <a:pt x="289354" y="668393"/>
                  </a:lnTo>
                  <a:lnTo>
                    <a:pt x="333794" y="668327"/>
                  </a:lnTo>
                  <a:lnTo>
                    <a:pt x="378585" y="664934"/>
                  </a:lnTo>
                  <a:lnTo>
                    <a:pt x="423103" y="658464"/>
                  </a:lnTo>
                  <a:lnTo>
                    <a:pt x="466722" y="649169"/>
                  </a:lnTo>
                  <a:lnTo>
                    <a:pt x="508816" y="637300"/>
                  </a:lnTo>
                  <a:lnTo>
                    <a:pt x="548759" y="623109"/>
                  </a:lnTo>
                  <a:lnTo>
                    <a:pt x="585926" y="606847"/>
                  </a:lnTo>
                  <a:lnTo>
                    <a:pt x="619692" y="588766"/>
                  </a:lnTo>
                  <a:lnTo>
                    <a:pt x="619692" y="234222"/>
                  </a:lnTo>
                  <a:lnTo>
                    <a:pt x="515840" y="77402"/>
                  </a:lnTo>
                  <a:lnTo>
                    <a:pt x="452079" y="5281"/>
                  </a:lnTo>
                  <a:lnTo>
                    <a:pt x="402179" y="0"/>
                  </a:lnTo>
                  <a:close/>
                </a:path>
              </a:pathLst>
            </a:custGeom>
            <a:solidFill>
              <a:srgbClr val="FFD9AD"/>
            </a:solidFill>
          </p:spPr>
          <p:txBody>
            <a:bodyPr wrap="square" lIns="0" tIns="0" rIns="0" bIns="0" rtlCol="0"/>
            <a:lstStyle/>
            <a:p>
              <a:endParaRPr/>
            </a:p>
          </p:txBody>
        </p:sp>
        <p:sp>
          <p:nvSpPr>
            <p:cNvPr id="11" name="object 11"/>
            <p:cNvSpPr/>
            <p:nvPr/>
          </p:nvSpPr>
          <p:spPr>
            <a:xfrm>
              <a:off x="16021723" y="9563512"/>
              <a:ext cx="2266315" cy="1345565"/>
            </a:xfrm>
            <a:custGeom>
              <a:avLst/>
              <a:gdLst/>
              <a:ahLst/>
              <a:cxnLst/>
              <a:rect l="l" t="t" r="r" b="b"/>
              <a:pathLst>
                <a:path w="2266315" h="1345565">
                  <a:moveTo>
                    <a:pt x="2266238" y="561873"/>
                  </a:moveTo>
                  <a:lnTo>
                    <a:pt x="2265591" y="481939"/>
                  </a:lnTo>
                  <a:lnTo>
                    <a:pt x="2262975" y="416839"/>
                  </a:lnTo>
                  <a:lnTo>
                    <a:pt x="2258415" y="364896"/>
                  </a:lnTo>
                  <a:lnTo>
                    <a:pt x="2251951" y="324459"/>
                  </a:lnTo>
                  <a:lnTo>
                    <a:pt x="2233472" y="271360"/>
                  </a:lnTo>
                  <a:lnTo>
                    <a:pt x="2192426" y="236131"/>
                  </a:lnTo>
                  <a:lnTo>
                    <a:pt x="2156599" y="222745"/>
                  </a:lnTo>
                  <a:lnTo>
                    <a:pt x="2136254" y="214071"/>
                  </a:lnTo>
                  <a:lnTo>
                    <a:pt x="2114346" y="201841"/>
                  </a:lnTo>
                  <a:lnTo>
                    <a:pt x="2090902" y="184391"/>
                  </a:lnTo>
                  <a:lnTo>
                    <a:pt x="2063610" y="147701"/>
                  </a:lnTo>
                  <a:lnTo>
                    <a:pt x="2036584" y="97561"/>
                  </a:lnTo>
                  <a:lnTo>
                    <a:pt x="2006473" y="50863"/>
                  </a:lnTo>
                  <a:lnTo>
                    <a:pt x="1969935" y="24536"/>
                  </a:lnTo>
                  <a:lnTo>
                    <a:pt x="1920303" y="13627"/>
                  </a:lnTo>
                  <a:lnTo>
                    <a:pt x="1870113" y="6045"/>
                  </a:lnTo>
                  <a:lnTo>
                    <a:pt x="1819478" y="1587"/>
                  </a:lnTo>
                  <a:lnTo>
                    <a:pt x="1768487" y="0"/>
                  </a:lnTo>
                  <a:lnTo>
                    <a:pt x="1717268" y="1054"/>
                  </a:lnTo>
                  <a:lnTo>
                    <a:pt x="1665909" y="4533"/>
                  </a:lnTo>
                  <a:lnTo>
                    <a:pt x="1614512" y="10210"/>
                  </a:lnTo>
                  <a:lnTo>
                    <a:pt x="1563192" y="17830"/>
                  </a:lnTo>
                  <a:lnTo>
                    <a:pt x="1512049" y="27178"/>
                  </a:lnTo>
                  <a:lnTo>
                    <a:pt x="1461185" y="38023"/>
                  </a:lnTo>
                  <a:lnTo>
                    <a:pt x="1410703" y="50126"/>
                  </a:lnTo>
                  <a:lnTo>
                    <a:pt x="1360716" y="63271"/>
                  </a:lnTo>
                  <a:lnTo>
                    <a:pt x="1311325" y="77216"/>
                  </a:lnTo>
                  <a:lnTo>
                    <a:pt x="1273149" y="97345"/>
                  </a:lnTo>
                  <a:lnTo>
                    <a:pt x="1234490" y="131229"/>
                  </a:lnTo>
                  <a:lnTo>
                    <a:pt x="1200569" y="168363"/>
                  </a:lnTo>
                  <a:lnTo>
                    <a:pt x="1192250" y="175120"/>
                  </a:lnTo>
                  <a:lnTo>
                    <a:pt x="1143025" y="220103"/>
                  </a:lnTo>
                  <a:lnTo>
                    <a:pt x="1097546" y="262712"/>
                  </a:lnTo>
                  <a:lnTo>
                    <a:pt x="1055331" y="302971"/>
                  </a:lnTo>
                  <a:lnTo>
                    <a:pt x="1050150" y="307949"/>
                  </a:lnTo>
                  <a:lnTo>
                    <a:pt x="1047877" y="309270"/>
                  </a:lnTo>
                  <a:lnTo>
                    <a:pt x="1038364" y="317893"/>
                  </a:lnTo>
                  <a:lnTo>
                    <a:pt x="1036548" y="321030"/>
                  </a:lnTo>
                  <a:lnTo>
                    <a:pt x="978738" y="376643"/>
                  </a:lnTo>
                  <a:lnTo>
                    <a:pt x="943381" y="410121"/>
                  </a:lnTo>
                  <a:lnTo>
                    <a:pt x="909332" y="441426"/>
                  </a:lnTo>
                  <a:lnTo>
                    <a:pt x="876122" y="470585"/>
                  </a:lnTo>
                  <a:lnTo>
                    <a:pt x="843241" y="497649"/>
                  </a:lnTo>
                  <a:lnTo>
                    <a:pt x="810234" y="522668"/>
                  </a:lnTo>
                  <a:lnTo>
                    <a:pt x="776592" y="545668"/>
                  </a:lnTo>
                  <a:lnTo>
                    <a:pt x="741832" y="566686"/>
                  </a:lnTo>
                  <a:lnTo>
                    <a:pt x="705472" y="585787"/>
                  </a:lnTo>
                  <a:lnTo>
                    <a:pt x="667016" y="602983"/>
                  </a:lnTo>
                  <a:lnTo>
                    <a:pt x="625995" y="618337"/>
                  </a:lnTo>
                  <a:lnTo>
                    <a:pt x="443306" y="654964"/>
                  </a:lnTo>
                  <a:lnTo>
                    <a:pt x="248424" y="665200"/>
                  </a:lnTo>
                  <a:lnTo>
                    <a:pt x="93370" y="661898"/>
                  </a:lnTo>
                  <a:lnTo>
                    <a:pt x="30124" y="657936"/>
                  </a:lnTo>
                  <a:lnTo>
                    <a:pt x="0" y="1102207"/>
                  </a:lnTo>
                  <a:lnTo>
                    <a:pt x="243827" y="1125410"/>
                  </a:lnTo>
                  <a:lnTo>
                    <a:pt x="393865" y="1131862"/>
                  </a:lnTo>
                  <a:lnTo>
                    <a:pt x="511987" y="1120406"/>
                  </a:lnTo>
                  <a:lnTo>
                    <a:pt x="660082" y="1089888"/>
                  </a:lnTo>
                  <a:lnTo>
                    <a:pt x="726008" y="1074140"/>
                  </a:lnTo>
                  <a:lnTo>
                    <a:pt x="786663" y="1057173"/>
                  </a:lnTo>
                  <a:lnTo>
                    <a:pt x="842213" y="1039050"/>
                  </a:lnTo>
                  <a:lnTo>
                    <a:pt x="892860" y="1019860"/>
                  </a:lnTo>
                  <a:lnTo>
                    <a:pt x="938771" y="999680"/>
                  </a:lnTo>
                  <a:lnTo>
                    <a:pt x="980135" y="978611"/>
                  </a:lnTo>
                  <a:lnTo>
                    <a:pt x="1017143" y="956716"/>
                  </a:lnTo>
                  <a:lnTo>
                    <a:pt x="1035570" y="944029"/>
                  </a:lnTo>
                  <a:lnTo>
                    <a:pt x="1040955" y="994117"/>
                  </a:lnTo>
                  <a:lnTo>
                    <a:pt x="1046988" y="1042936"/>
                  </a:lnTo>
                  <a:lnTo>
                    <a:pt x="1053541" y="1089812"/>
                  </a:lnTo>
                  <a:lnTo>
                    <a:pt x="1060564" y="1134681"/>
                  </a:lnTo>
                  <a:lnTo>
                    <a:pt x="1068019" y="1177480"/>
                  </a:lnTo>
                  <a:lnTo>
                    <a:pt x="1075855" y="1218133"/>
                  </a:lnTo>
                  <a:lnTo>
                    <a:pt x="1084033" y="1256601"/>
                  </a:lnTo>
                  <a:lnTo>
                    <a:pt x="1103820" y="1315161"/>
                  </a:lnTo>
                  <a:lnTo>
                    <a:pt x="1157300" y="1334528"/>
                  </a:lnTo>
                  <a:lnTo>
                    <a:pt x="1202016" y="1336675"/>
                  </a:lnTo>
                  <a:lnTo>
                    <a:pt x="1260398" y="1337208"/>
                  </a:lnTo>
                  <a:lnTo>
                    <a:pt x="1333754" y="1338707"/>
                  </a:lnTo>
                  <a:lnTo>
                    <a:pt x="1395641" y="1340726"/>
                  </a:lnTo>
                  <a:lnTo>
                    <a:pt x="1453997" y="1342351"/>
                  </a:lnTo>
                  <a:lnTo>
                    <a:pt x="1509306" y="1343571"/>
                  </a:lnTo>
                  <a:lnTo>
                    <a:pt x="1562074" y="1344409"/>
                  </a:lnTo>
                  <a:lnTo>
                    <a:pt x="1612823" y="1344879"/>
                  </a:lnTo>
                  <a:lnTo>
                    <a:pt x="1662036" y="1344968"/>
                  </a:lnTo>
                  <a:lnTo>
                    <a:pt x="1710220" y="1344701"/>
                  </a:lnTo>
                  <a:lnTo>
                    <a:pt x="1757895" y="1344079"/>
                  </a:lnTo>
                  <a:lnTo>
                    <a:pt x="1805533" y="1343113"/>
                  </a:lnTo>
                  <a:lnTo>
                    <a:pt x="1853666" y="1341805"/>
                  </a:lnTo>
                  <a:lnTo>
                    <a:pt x="1902777" y="1340167"/>
                  </a:lnTo>
                  <a:lnTo>
                    <a:pt x="1953387" y="1338224"/>
                  </a:lnTo>
                  <a:lnTo>
                    <a:pt x="1995233" y="1337995"/>
                  </a:lnTo>
                  <a:lnTo>
                    <a:pt x="2035416" y="1337373"/>
                  </a:lnTo>
                  <a:lnTo>
                    <a:pt x="2103094" y="1314462"/>
                  </a:lnTo>
                  <a:lnTo>
                    <a:pt x="2142185" y="1271333"/>
                  </a:lnTo>
                  <a:lnTo>
                    <a:pt x="2175586" y="1213980"/>
                  </a:lnTo>
                  <a:lnTo>
                    <a:pt x="2203475" y="1142238"/>
                  </a:lnTo>
                  <a:lnTo>
                    <a:pt x="2215400" y="1100924"/>
                  </a:lnTo>
                  <a:lnTo>
                    <a:pt x="2226030" y="1055954"/>
                  </a:lnTo>
                  <a:lnTo>
                    <a:pt x="2235352" y="1007300"/>
                  </a:lnTo>
                  <a:lnTo>
                    <a:pt x="2243404" y="954938"/>
                  </a:lnTo>
                  <a:lnTo>
                    <a:pt x="2250211" y="898855"/>
                  </a:lnTo>
                  <a:lnTo>
                    <a:pt x="2255786" y="839038"/>
                  </a:lnTo>
                  <a:lnTo>
                    <a:pt x="2260155" y="775449"/>
                  </a:lnTo>
                  <a:lnTo>
                    <a:pt x="2263343" y="708063"/>
                  </a:lnTo>
                  <a:lnTo>
                    <a:pt x="2265362" y="636892"/>
                  </a:lnTo>
                  <a:lnTo>
                    <a:pt x="2266238" y="561873"/>
                  </a:lnTo>
                  <a:close/>
                </a:path>
              </a:pathLst>
            </a:custGeom>
            <a:solidFill>
              <a:srgbClr val="569996"/>
            </a:solidFill>
          </p:spPr>
          <p:txBody>
            <a:bodyPr wrap="square" lIns="0" tIns="0" rIns="0" bIns="0" rtlCol="0"/>
            <a:lstStyle/>
            <a:p>
              <a:endParaRPr/>
            </a:p>
          </p:txBody>
        </p:sp>
        <p:sp>
          <p:nvSpPr>
            <p:cNvPr id="12" name="object 12"/>
            <p:cNvSpPr/>
            <p:nvPr/>
          </p:nvSpPr>
          <p:spPr>
            <a:xfrm>
              <a:off x="17381491" y="9534307"/>
              <a:ext cx="610235" cy="379095"/>
            </a:xfrm>
            <a:custGeom>
              <a:avLst/>
              <a:gdLst/>
              <a:ahLst/>
              <a:cxnLst/>
              <a:rect l="l" t="t" r="r" b="b"/>
              <a:pathLst>
                <a:path w="610234" h="379095">
                  <a:moveTo>
                    <a:pt x="274756" y="0"/>
                  </a:moveTo>
                  <a:lnTo>
                    <a:pt x="0" y="27255"/>
                  </a:lnTo>
                  <a:lnTo>
                    <a:pt x="101724" y="348848"/>
                  </a:lnTo>
                  <a:lnTo>
                    <a:pt x="458739" y="378826"/>
                  </a:lnTo>
                  <a:lnTo>
                    <a:pt x="610159" y="27255"/>
                  </a:lnTo>
                  <a:lnTo>
                    <a:pt x="274756" y="0"/>
                  </a:lnTo>
                  <a:close/>
                </a:path>
              </a:pathLst>
            </a:custGeom>
            <a:solidFill>
              <a:srgbClr val="EAC9A9"/>
            </a:solidFill>
          </p:spPr>
          <p:txBody>
            <a:bodyPr wrap="square" lIns="0" tIns="0" rIns="0" bIns="0" rtlCol="0"/>
            <a:lstStyle/>
            <a:p>
              <a:endParaRPr/>
            </a:p>
          </p:txBody>
        </p:sp>
        <p:sp>
          <p:nvSpPr>
            <p:cNvPr id="13" name="object 13"/>
            <p:cNvSpPr/>
            <p:nvPr/>
          </p:nvSpPr>
          <p:spPr>
            <a:xfrm>
              <a:off x="17381488" y="9588050"/>
              <a:ext cx="610235" cy="1093470"/>
            </a:xfrm>
            <a:custGeom>
              <a:avLst/>
              <a:gdLst/>
              <a:ahLst/>
              <a:cxnLst/>
              <a:rect l="l" t="t" r="r" b="b"/>
              <a:pathLst>
                <a:path w="610234" h="1093470">
                  <a:moveTo>
                    <a:pt x="610169" y="0"/>
                  </a:moveTo>
                  <a:lnTo>
                    <a:pt x="240715" y="271939"/>
                  </a:lnTo>
                  <a:lnTo>
                    <a:pt x="0" y="26501"/>
                  </a:lnTo>
                  <a:lnTo>
                    <a:pt x="21448" y="467919"/>
                  </a:lnTo>
                  <a:lnTo>
                    <a:pt x="53872" y="726149"/>
                  </a:lnTo>
                  <a:lnTo>
                    <a:pt x="120017" y="901172"/>
                  </a:lnTo>
                  <a:lnTo>
                    <a:pt x="242631" y="1092971"/>
                  </a:lnTo>
                  <a:lnTo>
                    <a:pt x="374470" y="646163"/>
                  </a:lnTo>
                  <a:lnTo>
                    <a:pt x="456702" y="383375"/>
                  </a:lnTo>
                  <a:lnTo>
                    <a:pt x="523782" y="202143"/>
                  </a:lnTo>
                  <a:lnTo>
                    <a:pt x="610169" y="0"/>
                  </a:lnTo>
                  <a:close/>
                </a:path>
              </a:pathLst>
            </a:custGeom>
            <a:solidFill>
              <a:srgbClr val="F2F2F2"/>
            </a:solidFill>
          </p:spPr>
          <p:txBody>
            <a:bodyPr wrap="square" lIns="0" tIns="0" rIns="0" bIns="0" rtlCol="0"/>
            <a:lstStyle/>
            <a:p>
              <a:endParaRPr/>
            </a:p>
          </p:txBody>
        </p:sp>
        <p:sp>
          <p:nvSpPr>
            <p:cNvPr id="14" name="object 14"/>
            <p:cNvSpPr/>
            <p:nvPr/>
          </p:nvSpPr>
          <p:spPr>
            <a:xfrm>
              <a:off x="16531578" y="8697728"/>
              <a:ext cx="2279015" cy="624840"/>
            </a:xfrm>
            <a:custGeom>
              <a:avLst/>
              <a:gdLst/>
              <a:ahLst/>
              <a:cxnLst/>
              <a:rect l="l" t="t" r="r" b="b"/>
              <a:pathLst>
                <a:path w="2279015" h="624840">
                  <a:moveTo>
                    <a:pt x="568794" y="281825"/>
                  </a:moveTo>
                  <a:lnTo>
                    <a:pt x="562737" y="232549"/>
                  </a:lnTo>
                  <a:lnTo>
                    <a:pt x="548398" y="189103"/>
                  </a:lnTo>
                  <a:lnTo>
                    <a:pt x="526465" y="150990"/>
                  </a:lnTo>
                  <a:lnTo>
                    <a:pt x="497662" y="117716"/>
                  </a:lnTo>
                  <a:lnTo>
                    <a:pt x="462699" y="88785"/>
                  </a:lnTo>
                  <a:lnTo>
                    <a:pt x="422275" y="63690"/>
                  </a:lnTo>
                  <a:lnTo>
                    <a:pt x="377088" y="41948"/>
                  </a:lnTo>
                  <a:lnTo>
                    <a:pt x="327875" y="23050"/>
                  </a:lnTo>
                  <a:lnTo>
                    <a:pt x="275323" y="6502"/>
                  </a:lnTo>
                  <a:lnTo>
                    <a:pt x="234759" y="0"/>
                  </a:lnTo>
                  <a:lnTo>
                    <a:pt x="195783" y="3467"/>
                  </a:lnTo>
                  <a:lnTo>
                    <a:pt x="158889" y="15786"/>
                  </a:lnTo>
                  <a:lnTo>
                    <a:pt x="124599" y="35852"/>
                  </a:lnTo>
                  <a:lnTo>
                    <a:pt x="93421" y="62547"/>
                  </a:lnTo>
                  <a:lnTo>
                    <a:pt x="65849" y="94780"/>
                  </a:lnTo>
                  <a:lnTo>
                    <a:pt x="42405" y="131419"/>
                  </a:lnTo>
                  <a:lnTo>
                    <a:pt x="23596" y="171373"/>
                  </a:lnTo>
                  <a:lnTo>
                    <a:pt x="9918" y="213512"/>
                  </a:lnTo>
                  <a:lnTo>
                    <a:pt x="1879" y="256755"/>
                  </a:lnTo>
                  <a:lnTo>
                    <a:pt x="0" y="299974"/>
                  </a:lnTo>
                  <a:lnTo>
                    <a:pt x="5194" y="345986"/>
                  </a:lnTo>
                  <a:lnTo>
                    <a:pt x="17360" y="389394"/>
                  </a:lnTo>
                  <a:lnTo>
                    <a:pt x="35915" y="429653"/>
                  </a:lnTo>
                  <a:lnTo>
                    <a:pt x="60223" y="466178"/>
                  </a:lnTo>
                  <a:lnTo>
                    <a:pt x="89712" y="498411"/>
                  </a:lnTo>
                  <a:lnTo>
                    <a:pt x="123748" y="525780"/>
                  </a:lnTo>
                  <a:lnTo>
                    <a:pt x="161759" y="547712"/>
                  </a:lnTo>
                  <a:lnTo>
                    <a:pt x="203111" y="563664"/>
                  </a:lnTo>
                  <a:lnTo>
                    <a:pt x="247218" y="573036"/>
                  </a:lnTo>
                  <a:lnTo>
                    <a:pt x="293471" y="575297"/>
                  </a:lnTo>
                  <a:lnTo>
                    <a:pt x="339483" y="570103"/>
                  </a:lnTo>
                  <a:lnTo>
                    <a:pt x="382892" y="557923"/>
                  </a:lnTo>
                  <a:lnTo>
                    <a:pt x="423151" y="539381"/>
                  </a:lnTo>
                  <a:lnTo>
                    <a:pt x="459676" y="515061"/>
                  </a:lnTo>
                  <a:lnTo>
                    <a:pt x="491909" y="485584"/>
                  </a:lnTo>
                  <a:lnTo>
                    <a:pt x="519277" y="451535"/>
                  </a:lnTo>
                  <a:lnTo>
                    <a:pt x="541210" y="413537"/>
                  </a:lnTo>
                  <a:lnTo>
                    <a:pt x="557161" y="372173"/>
                  </a:lnTo>
                  <a:lnTo>
                    <a:pt x="566534" y="328079"/>
                  </a:lnTo>
                  <a:lnTo>
                    <a:pt x="568794" y="281825"/>
                  </a:lnTo>
                  <a:close/>
                </a:path>
                <a:path w="2279015" h="624840">
                  <a:moveTo>
                    <a:pt x="2278456" y="330822"/>
                  </a:moveTo>
                  <a:lnTo>
                    <a:pt x="2273706" y="287515"/>
                  </a:lnTo>
                  <a:lnTo>
                    <a:pt x="2262619" y="244119"/>
                  </a:lnTo>
                  <a:lnTo>
                    <a:pt x="2245855" y="201879"/>
                  </a:lnTo>
                  <a:lnTo>
                    <a:pt x="2224049" y="162039"/>
                  </a:lnTo>
                  <a:lnTo>
                    <a:pt x="2197862" y="125857"/>
                  </a:lnTo>
                  <a:lnTo>
                    <a:pt x="2167940" y="94576"/>
                  </a:lnTo>
                  <a:lnTo>
                    <a:pt x="2134933" y="69456"/>
                  </a:lnTo>
                  <a:lnTo>
                    <a:pt x="2099475" y="51727"/>
                  </a:lnTo>
                  <a:lnTo>
                    <a:pt x="2062238" y="42672"/>
                  </a:lnTo>
                  <a:lnTo>
                    <a:pt x="2023859" y="43510"/>
                  </a:lnTo>
                  <a:lnTo>
                    <a:pt x="1984984" y="55499"/>
                  </a:lnTo>
                  <a:lnTo>
                    <a:pt x="1931047" y="80886"/>
                  </a:lnTo>
                  <a:lnTo>
                    <a:pt x="1881784" y="105829"/>
                  </a:lnTo>
                  <a:lnTo>
                    <a:pt x="1837677" y="131267"/>
                  </a:lnTo>
                  <a:lnTo>
                    <a:pt x="1799259" y="158191"/>
                  </a:lnTo>
                  <a:lnTo>
                    <a:pt x="1767001" y="187566"/>
                  </a:lnTo>
                  <a:lnTo>
                    <a:pt x="1741411" y="220357"/>
                  </a:lnTo>
                  <a:lnTo>
                    <a:pt x="1722996" y="257543"/>
                  </a:lnTo>
                  <a:lnTo>
                    <a:pt x="1712252" y="300088"/>
                  </a:lnTo>
                  <a:lnTo>
                    <a:pt x="1709661" y="348957"/>
                  </a:lnTo>
                  <a:lnTo>
                    <a:pt x="1714855" y="394970"/>
                  </a:lnTo>
                  <a:lnTo>
                    <a:pt x="1727034" y="438391"/>
                  </a:lnTo>
                  <a:lnTo>
                    <a:pt x="1745576" y="478637"/>
                  </a:lnTo>
                  <a:lnTo>
                    <a:pt x="1769897" y="515175"/>
                  </a:lnTo>
                  <a:lnTo>
                    <a:pt x="1799374" y="547395"/>
                  </a:lnTo>
                  <a:lnTo>
                    <a:pt x="1833422" y="574763"/>
                  </a:lnTo>
                  <a:lnTo>
                    <a:pt x="1871421" y="596709"/>
                  </a:lnTo>
                  <a:lnTo>
                    <a:pt x="1912772" y="612648"/>
                  </a:lnTo>
                  <a:lnTo>
                    <a:pt x="1956879" y="622033"/>
                  </a:lnTo>
                  <a:lnTo>
                    <a:pt x="2003132" y="624281"/>
                  </a:lnTo>
                  <a:lnTo>
                    <a:pt x="2049145" y="619086"/>
                  </a:lnTo>
                  <a:lnTo>
                    <a:pt x="2092566" y="606920"/>
                  </a:lnTo>
                  <a:lnTo>
                    <a:pt x="2132812" y="588365"/>
                  </a:lnTo>
                  <a:lnTo>
                    <a:pt x="2169337" y="564057"/>
                  </a:lnTo>
                  <a:lnTo>
                    <a:pt x="2201570" y="534568"/>
                  </a:lnTo>
                  <a:lnTo>
                    <a:pt x="2228939" y="500532"/>
                  </a:lnTo>
                  <a:lnTo>
                    <a:pt x="2250884" y="462521"/>
                  </a:lnTo>
                  <a:lnTo>
                    <a:pt x="2266823" y="421170"/>
                  </a:lnTo>
                  <a:lnTo>
                    <a:pt x="2276208" y="377063"/>
                  </a:lnTo>
                  <a:lnTo>
                    <a:pt x="2278456" y="330822"/>
                  </a:lnTo>
                  <a:close/>
                </a:path>
              </a:pathLst>
            </a:custGeom>
            <a:solidFill>
              <a:srgbClr val="EAC9A9"/>
            </a:solidFill>
          </p:spPr>
          <p:txBody>
            <a:bodyPr wrap="square" lIns="0" tIns="0" rIns="0" bIns="0" rtlCol="0"/>
            <a:lstStyle/>
            <a:p>
              <a:endParaRPr/>
            </a:p>
          </p:txBody>
        </p:sp>
        <p:pic>
          <p:nvPicPr>
            <p:cNvPr id="15" name="object 15"/>
            <p:cNvPicPr/>
            <p:nvPr/>
          </p:nvPicPr>
          <p:blipFill>
            <a:blip r:embed="rId4" cstate="print"/>
            <a:stretch>
              <a:fillRect/>
            </a:stretch>
          </p:blipFill>
          <p:spPr>
            <a:xfrm>
              <a:off x="16753693" y="9076916"/>
              <a:ext cx="133964" cy="83699"/>
            </a:xfrm>
            <a:prstGeom prst="rect">
              <a:avLst/>
            </a:prstGeom>
          </p:spPr>
        </p:pic>
        <p:pic>
          <p:nvPicPr>
            <p:cNvPr id="16" name="object 16"/>
            <p:cNvPicPr/>
            <p:nvPr/>
          </p:nvPicPr>
          <p:blipFill>
            <a:blip r:embed="rId5" cstate="print"/>
            <a:stretch>
              <a:fillRect/>
            </a:stretch>
          </p:blipFill>
          <p:spPr>
            <a:xfrm>
              <a:off x="18451793" y="9166303"/>
              <a:ext cx="135253" cy="72983"/>
            </a:xfrm>
            <a:prstGeom prst="rect">
              <a:avLst/>
            </a:prstGeom>
          </p:spPr>
        </p:pic>
        <p:sp>
          <p:nvSpPr>
            <p:cNvPr id="17" name="object 17"/>
            <p:cNvSpPr/>
            <p:nvPr/>
          </p:nvSpPr>
          <p:spPr>
            <a:xfrm>
              <a:off x="16798559" y="8086511"/>
              <a:ext cx="1739900" cy="1595755"/>
            </a:xfrm>
            <a:custGeom>
              <a:avLst/>
              <a:gdLst/>
              <a:ahLst/>
              <a:cxnLst/>
              <a:rect l="l" t="t" r="r" b="b"/>
              <a:pathLst>
                <a:path w="1739900" h="1595754">
                  <a:moveTo>
                    <a:pt x="908092" y="0"/>
                  </a:moveTo>
                  <a:lnTo>
                    <a:pt x="853077" y="705"/>
                  </a:lnTo>
                  <a:lnTo>
                    <a:pt x="796331" y="3104"/>
                  </a:lnTo>
                  <a:lnTo>
                    <a:pt x="741479" y="6948"/>
                  </a:lnTo>
                  <a:lnTo>
                    <a:pt x="688527" y="12266"/>
                  </a:lnTo>
                  <a:lnTo>
                    <a:pt x="637482" y="19090"/>
                  </a:lnTo>
                  <a:lnTo>
                    <a:pt x="588351" y="27448"/>
                  </a:lnTo>
                  <a:lnTo>
                    <a:pt x="541139" y="37372"/>
                  </a:lnTo>
                  <a:lnTo>
                    <a:pt x="495854" y="48891"/>
                  </a:lnTo>
                  <a:lnTo>
                    <a:pt x="452502" y="62035"/>
                  </a:lnTo>
                  <a:lnTo>
                    <a:pt x="411089" y="76836"/>
                  </a:lnTo>
                  <a:lnTo>
                    <a:pt x="371622" y="93321"/>
                  </a:lnTo>
                  <a:lnTo>
                    <a:pt x="334107" y="111523"/>
                  </a:lnTo>
                  <a:lnTo>
                    <a:pt x="298550" y="131471"/>
                  </a:lnTo>
                  <a:lnTo>
                    <a:pt x="264959" y="153195"/>
                  </a:lnTo>
                  <a:lnTo>
                    <a:pt x="233339" y="176726"/>
                  </a:lnTo>
                  <a:lnTo>
                    <a:pt x="203697" y="202093"/>
                  </a:lnTo>
                  <a:lnTo>
                    <a:pt x="176039" y="229326"/>
                  </a:lnTo>
                  <a:lnTo>
                    <a:pt x="150372" y="258457"/>
                  </a:lnTo>
                  <a:lnTo>
                    <a:pt x="126703" y="289514"/>
                  </a:lnTo>
                  <a:lnTo>
                    <a:pt x="105037" y="322529"/>
                  </a:lnTo>
                  <a:lnTo>
                    <a:pt x="85381" y="357530"/>
                  </a:lnTo>
                  <a:lnTo>
                    <a:pt x="67742" y="394549"/>
                  </a:lnTo>
                  <a:lnTo>
                    <a:pt x="52126" y="433616"/>
                  </a:lnTo>
                  <a:lnTo>
                    <a:pt x="38539" y="474760"/>
                  </a:lnTo>
                  <a:lnTo>
                    <a:pt x="26988" y="518012"/>
                  </a:lnTo>
                  <a:lnTo>
                    <a:pt x="17480" y="563402"/>
                  </a:lnTo>
                  <a:lnTo>
                    <a:pt x="10021" y="610960"/>
                  </a:lnTo>
                  <a:lnTo>
                    <a:pt x="4616" y="660716"/>
                  </a:lnTo>
                  <a:lnTo>
                    <a:pt x="1274" y="712701"/>
                  </a:lnTo>
                  <a:lnTo>
                    <a:pt x="0" y="766944"/>
                  </a:lnTo>
                  <a:lnTo>
                    <a:pt x="800" y="823476"/>
                  </a:lnTo>
                  <a:lnTo>
                    <a:pt x="3689" y="881854"/>
                  </a:lnTo>
                  <a:lnTo>
                    <a:pt x="8548" y="937662"/>
                  </a:lnTo>
                  <a:lnTo>
                    <a:pt x="15369" y="990931"/>
                  </a:lnTo>
                  <a:lnTo>
                    <a:pt x="24148" y="1041696"/>
                  </a:lnTo>
                  <a:lnTo>
                    <a:pt x="34878" y="1089990"/>
                  </a:lnTo>
                  <a:lnTo>
                    <a:pt x="47553" y="1135847"/>
                  </a:lnTo>
                  <a:lnTo>
                    <a:pt x="62168" y="1179299"/>
                  </a:lnTo>
                  <a:lnTo>
                    <a:pt x="78717" y="1220381"/>
                  </a:lnTo>
                  <a:lnTo>
                    <a:pt x="97193" y="1259125"/>
                  </a:lnTo>
                  <a:lnTo>
                    <a:pt x="117591" y="1295565"/>
                  </a:lnTo>
                  <a:lnTo>
                    <a:pt x="139905" y="1329735"/>
                  </a:lnTo>
                  <a:lnTo>
                    <a:pt x="164130" y="1361667"/>
                  </a:lnTo>
                  <a:lnTo>
                    <a:pt x="190258" y="1391396"/>
                  </a:lnTo>
                  <a:lnTo>
                    <a:pt x="218285" y="1418955"/>
                  </a:lnTo>
                  <a:lnTo>
                    <a:pt x="248205" y="1444377"/>
                  </a:lnTo>
                  <a:lnTo>
                    <a:pt x="280011" y="1467695"/>
                  </a:lnTo>
                  <a:lnTo>
                    <a:pt x="313698" y="1488944"/>
                  </a:lnTo>
                  <a:lnTo>
                    <a:pt x="349259" y="1508155"/>
                  </a:lnTo>
                  <a:lnTo>
                    <a:pt x="386690" y="1525364"/>
                  </a:lnTo>
                  <a:lnTo>
                    <a:pt x="425984" y="1540603"/>
                  </a:lnTo>
                  <a:lnTo>
                    <a:pt x="467135" y="1553905"/>
                  </a:lnTo>
                  <a:lnTo>
                    <a:pt x="510138" y="1565305"/>
                  </a:lnTo>
                  <a:lnTo>
                    <a:pt x="554986" y="1574834"/>
                  </a:lnTo>
                  <a:lnTo>
                    <a:pt x="601674" y="1582528"/>
                  </a:lnTo>
                  <a:lnTo>
                    <a:pt x="650195" y="1588419"/>
                  </a:lnTo>
                  <a:lnTo>
                    <a:pt x="700545" y="1592541"/>
                  </a:lnTo>
                  <a:lnTo>
                    <a:pt x="752716" y="1594927"/>
                  </a:lnTo>
                  <a:lnTo>
                    <a:pt x="806704" y="1595611"/>
                  </a:lnTo>
                  <a:lnTo>
                    <a:pt x="862501" y="1594625"/>
                  </a:lnTo>
                  <a:lnTo>
                    <a:pt x="917471" y="1592058"/>
                  </a:lnTo>
                  <a:lnTo>
                    <a:pt x="971089" y="1587898"/>
                  </a:lnTo>
                  <a:lnTo>
                    <a:pt x="1023309" y="1582139"/>
                  </a:lnTo>
                  <a:lnTo>
                    <a:pt x="1074084" y="1574769"/>
                  </a:lnTo>
                  <a:lnTo>
                    <a:pt x="1123369" y="1565782"/>
                  </a:lnTo>
                  <a:lnTo>
                    <a:pt x="1171117" y="1555168"/>
                  </a:lnTo>
                  <a:lnTo>
                    <a:pt x="1217282" y="1542919"/>
                  </a:lnTo>
                  <a:lnTo>
                    <a:pt x="1261818" y="1529025"/>
                  </a:lnTo>
                  <a:lnTo>
                    <a:pt x="1304680" y="1513479"/>
                  </a:lnTo>
                  <a:lnTo>
                    <a:pt x="1345820" y="1496271"/>
                  </a:lnTo>
                  <a:lnTo>
                    <a:pt x="1385193" y="1477392"/>
                  </a:lnTo>
                  <a:lnTo>
                    <a:pt x="1422753" y="1456835"/>
                  </a:lnTo>
                  <a:lnTo>
                    <a:pt x="1458453" y="1434590"/>
                  </a:lnTo>
                  <a:lnTo>
                    <a:pt x="1492248" y="1410648"/>
                  </a:lnTo>
                  <a:lnTo>
                    <a:pt x="1524091" y="1385001"/>
                  </a:lnTo>
                  <a:lnTo>
                    <a:pt x="1553936" y="1357640"/>
                  </a:lnTo>
                  <a:lnTo>
                    <a:pt x="1581737" y="1328557"/>
                  </a:lnTo>
                  <a:lnTo>
                    <a:pt x="1607448" y="1297742"/>
                  </a:lnTo>
                  <a:lnTo>
                    <a:pt x="1631023" y="1265187"/>
                  </a:lnTo>
                  <a:lnTo>
                    <a:pt x="1652415" y="1230884"/>
                  </a:lnTo>
                  <a:lnTo>
                    <a:pt x="1671580" y="1194823"/>
                  </a:lnTo>
                  <a:lnTo>
                    <a:pt x="1688469" y="1156995"/>
                  </a:lnTo>
                  <a:lnTo>
                    <a:pt x="1703038" y="1117393"/>
                  </a:lnTo>
                  <a:lnTo>
                    <a:pt x="1715240" y="1076008"/>
                  </a:lnTo>
                  <a:lnTo>
                    <a:pt x="1725029" y="1032829"/>
                  </a:lnTo>
                  <a:lnTo>
                    <a:pt x="1732359" y="987850"/>
                  </a:lnTo>
                  <a:lnTo>
                    <a:pt x="1737184" y="941062"/>
                  </a:lnTo>
                  <a:lnTo>
                    <a:pt x="1739458" y="892454"/>
                  </a:lnTo>
                  <a:lnTo>
                    <a:pt x="1739134" y="842020"/>
                  </a:lnTo>
                  <a:lnTo>
                    <a:pt x="1736506" y="787117"/>
                  </a:lnTo>
                  <a:lnTo>
                    <a:pt x="1732179" y="734060"/>
                  </a:lnTo>
                  <a:lnTo>
                    <a:pt x="1726150" y="682848"/>
                  </a:lnTo>
                  <a:lnTo>
                    <a:pt x="1718417" y="633484"/>
                  </a:lnTo>
                  <a:lnTo>
                    <a:pt x="1708975" y="585966"/>
                  </a:lnTo>
                  <a:lnTo>
                    <a:pt x="1697821" y="540297"/>
                  </a:lnTo>
                  <a:lnTo>
                    <a:pt x="1684953" y="496475"/>
                  </a:lnTo>
                  <a:lnTo>
                    <a:pt x="1670366" y="454503"/>
                  </a:lnTo>
                  <a:lnTo>
                    <a:pt x="1654058" y="414380"/>
                  </a:lnTo>
                  <a:lnTo>
                    <a:pt x="1636026" y="376107"/>
                  </a:lnTo>
                  <a:lnTo>
                    <a:pt x="1616265" y="339684"/>
                  </a:lnTo>
                  <a:lnTo>
                    <a:pt x="1594773" y="305112"/>
                  </a:lnTo>
                  <a:lnTo>
                    <a:pt x="1571546" y="272393"/>
                  </a:lnTo>
                  <a:lnTo>
                    <a:pt x="1546581" y="241525"/>
                  </a:lnTo>
                  <a:lnTo>
                    <a:pt x="1519875" y="212510"/>
                  </a:lnTo>
                  <a:lnTo>
                    <a:pt x="1491424" y="185349"/>
                  </a:lnTo>
                  <a:lnTo>
                    <a:pt x="1461226" y="160041"/>
                  </a:lnTo>
                  <a:lnTo>
                    <a:pt x="1429276" y="136588"/>
                  </a:lnTo>
                  <a:lnTo>
                    <a:pt x="1395572" y="114989"/>
                  </a:lnTo>
                  <a:lnTo>
                    <a:pt x="1360110" y="95247"/>
                  </a:lnTo>
                  <a:lnTo>
                    <a:pt x="1322887" y="77360"/>
                  </a:lnTo>
                  <a:lnTo>
                    <a:pt x="1283900" y="61331"/>
                  </a:lnTo>
                  <a:lnTo>
                    <a:pt x="1243146" y="47158"/>
                  </a:lnTo>
                  <a:lnTo>
                    <a:pt x="1200620" y="34843"/>
                  </a:lnTo>
                  <a:lnTo>
                    <a:pt x="1156320" y="24387"/>
                  </a:lnTo>
                  <a:lnTo>
                    <a:pt x="1110243" y="15789"/>
                  </a:lnTo>
                  <a:lnTo>
                    <a:pt x="1062384" y="9051"/>
                  </a:lnTo>
                  <a:lnTo>
                    <a:pt x="1012742" y="4173"/>
                  </a:lnTo>
                  <a:lnTo>
                    <a:pt x="961312" y="1156"/>
                  </a:lnTo>
                  <a:lnTo>
                    <a:pt x="908092" y="0"/>
                  </a:lnTo>
                  <a:close/>
                </a:path>
              </a:pathLst>
            </a:custGeom>
            <a:solidFill>
              <a:srgbClr val="FFD9AD"/>
            </a:solidFill>
          </p:spPr>
          <p:txBody>
            <a:bodyPr wrap="square" lIns="0" tIns="0" rIns="0" bIns="0" rtlCol="0"/>
            <a:lstStyle/>
            <a:p>
              <a:endParaRPr/>
            </a:p>
          </p:txBody>
        </p:sp>
        <p:sp>
          <p:nvSpPr>
            <p:cNvPr id="18" name="object 18"/>
            <p:cNvSpPr/>
            <p:nvPr/>
          </p:nvSpPr>
          <p:spPr>
            <a:xfrm>
              <a:off x="17623963" y="9163690"/>
              <a:ext cx="41910" cy="11430"/>
            </a:xfrm>
            <a:custGeom>
              <a:avLst/>
              <a:gdLst/>
              <a:ahLst/>
              <a:cxnLst/>
              <a:rect l="l" t="t" r="r" b="b"/>
              <a:pathLst>
                <a:path w="41909" h="11429">
                  <a:moveTo>
                    <a:pt x="32030" y="0"/>
                  </a:moveTo>
                  <a:lnTo>
                    <a:pt x="9182" y="732"/>
                  </a:lnTo>
                  <a:lnTo>
                    <a:pt x="0" y="3340"/>
                  </a:lnTo>
                  <a:lnTo>
                    <a:pt x="178" y="9057"/>
                  </a:lnTo>
                  <a:lnTo>
                    <a:pt x="9518" y="11078"/>
                  </a:lnTo>
                  <a:lnTo>
                    <a:pt x="32355" y="10345"/>
                  </a:lnTo>
                  <a:lnTo>
                    <a:pt x="41548" y="7737"/>
                  </a:lnTo>
                  <a:lnTo>
                    <a:pt x="41454" y="4879"/>
                  </a:lnTo>
                  <a:lnTo>
                    <a:pt x="41359" y="2020"/>
                  </a:lnTo>
                  <a:lnTo>
                    <a:pt x="32030" y="0"/>
                  </a:lnTo>
                  <a:close/>
                </a:path>
              </a:pathLst>
            </a:custGeom>
            <a:solidFill>
              <a:srgbClr val="726969"/>
            </a:solidFill>
          </p:spPr>
          <p:txBody>
            <a:bodyPr wrap="square" lIns="0" tIns="0" rIns="0" bIns="0" rtlCol="0"/>
            <a:lstStyle/>
            <a:p>
              <a:endParaRPr/>
            </a:p>
          </p:txBody>
        </p:sp>
        <p:sp>
          <p:nvSpPr>
            <p:cNvPr id="19" name="object 19"/>
            <p:cNvSpPr/>
            <p:nvPr/>
          </p:nvSpPr>
          <p:spPr>
            <a:xfrm>
              <a:off x="16864991" y="9194031"/>
              <a:ext cx="1574165" cy="410845"/>
            </a:xfrm>
            <a:custGeom>
              <a:avLst/>
              <a:gdLst/>
              <a:ahLst/>
              <a:cxnLst/>
              <a:rect l="l" t="t" r="r" b="b"/>
              <a:pathLst>
                <a:path w="1574165" h="410845">
                  <a:moveTo>
                    <a:pt x="394017" y="215252"/>
                  </a:moveTo>
                  <a:lnTo>
                    <a:pt x="388061" y="170586"/>
                  </a:lnTo>
                  <a:lnTo>
                    <a:pt x="373786" y="129260"/>
                  </a:lnTo>
                  <a:lnTo>
                    <a:pt x="352082" y="92151"/>
                  </a:lnTo>
                  <a:lnTo>
                    <a:pt x="323875" y="60109"/>
                  </a:lnTo>
                  <a:lnTo>
                    <a:pt x="290106" y="34010"/>
                  </a:lnTo>
                  <a:lnTo>
                    <a:pt x="251675" y="14719"/>
                  </a:lnTo>
                  <a:lnTo>
                    <a:pt x="209524" y="3086"/>
                  </a:lnTo>
                  <a:lnTo>
                    <a:pt x="164579" y="0"/>
                  </a:lnTo>
                  <a:lnTo>
                    <a:pt x="119913" y="5943"/>
                  </a:lnTo>
                  <a:lnTo>
                    <a:pt x="78587" y="20231"/>
                  </a:lnTo>
                  <a:lnTo>
                    <a:pt x="41478" y="41935"/>
                  </a:lnTo>
                  <a:lnTo>
                    <a:pt x="9436" y="70142"/>
                  </a:lnTo>
                  <a:lnTo>
                    <a:pt x="0" y="82359"/>
                  </a:lnTo>
                  <a:lnTo>
                    <a:pt x="12280" y="112864"/>
                  </a:lnTo>
                  <a:lnTo>
                    <a:pt x="30759" y="151612"/>
                  </a:lnTo>
                  <a:lnTo>
                    <a:pt x="51155" y="188048"/>
                  </a:lnTo>
                  <a:lnTo>
                    <a:pt x="73469" y="222211"/>
                  </a:lnTo>
                  <a:lnTo>
                    <a:pt x="97701" y="254152"/>
                  </a:lnTo>
                  <a:lnTo>
                    <a:pt x="123825" y="283883"/>
                  </a:lnTo>
                  <a:lnTo>
                    <a:pt x="151853" y="311442"/>
                  </a:lnTo>
                  <a:lnTo>
                    <a:pt x="181775" y="336867"/>
                  </a:lnTo>
                  <a:lnTo>
                    <a:pt x="213575" y="360184"/>
                  </a:lnTo>
                  <a:lnTo>
                    <a:pt x="247269" y="381431"/>
                  </a:lnTo>
                  <a:lnTo>
                    <a:pt x="282829" y="400646"/>
                  </a:lnTo>
                  <a:lnTo>
                    <a:pt x="295503" y="406476"/>
                  </a:lnTo>
                  <a:lnTo>
                    <a:pt x="301866" y="402755"/>
                  </a:lnTo>
                  <a:lnTo>
                    <a:pt x="333908" y="374561"/>
                  </a:lnTo>
                  <a:lnTo>
                    <a:pt x="360006" y="340779"/>
                  </a:lnTo>
                  <a:lnTo>
                    <a:pt x="379298" y="302361"/>
                  </a:lnTo>
                  <a:lnTo>
                    <a:pt x="390918" y="260210"/>
                  </a:lnTo>
                  <a:lnTo>
                    <a:pt x="394017" y="215252"/>
                  </a:lnTo>
                  <a:close/>
                </a:path>
                <a:path w="1574165" h="410845">
                  <a:moveTo>
                    <a:pt x="1574038" y="142519"/>
                  </a:moveTo>
                  <a:lnTo>
                    <a:pt x="1536153" y="93903"/>
                  </a:lnTo>
                  <a:lnTo>
                    <a:pt x="1502384" y="67805"/>
                  </a:lnTo>
                  <a:lnTo>
                    <a:pt x="1463954" y="48514"/>
                  </a:lnTo>
                  <a:lnTo>
                    <a:pt x="1421803" y="36893"/>
                  </a:lnTo>
                  <a:lnTo>
                    <a:pt x="1376857" y="33807"/>
                  </a:lnTo>
                  <a:lnTo>
                    <a:pt x="1332191" y="39751"/>
                  </a:lnTo>
                  <a:lnTo>
                    <a:pt x="1290866" y="54038"/>
                  </a:lnTo>
                  <a:lnTo>
                    <a:pt x="1253756" y="75742"/>
                  </a:lnTo>
                  <a:lnTo>
                    <a:pt x="1221714" y="103936"/>
                  </a:lnTo>
                  <a:lnTo>
                    <a:pt x="1195616" y="137718"/>
                  </a:lnTo>
                  <a:lnTo>
                    <a:pt x="1176312" y="176136"/>
                  </a:lnTo>
                  <a:lnTo>
                    <a:pt x="1164691" y="218287"/>
                  </a:lnTo>
                  <a:lnTo>
                    <a:pt x="1161605" y="263245"/>
                  </a:lnTo>
                  <a:lnTo>
                    <a:pt x="1167549" y="307911"/>
                  </a:lnTo>
                  <a:lnTo>
                    <a:pt x="1181836" y="349224"/>
                  </a:lnTo>
                  <a:lnTo>
                    <a:pt x="1203540" y="386346"/>
                  </a:lnTo>
                  <a:lnTo>
                    <a:pt x="1225029" y="410756"/>
                  </a:lnTo>
                  <a:lnTo>
                    <a:pt x="1238237" y="405968"/>
                  </a:lnTo>
                  <a:lnTo>
                    <a:pt x="1279385" y="388759"/>
                  </a:lnTo>
                  <a:lnTo>
                    <a:pt x="1318755" y="369887"/>
                  </a:lnTo>
                  <a:lnTo>
                    <a:pt x="1356309" y="349326"/>
                  </a:lnTo>
                  <a:lnTo>
                    <a:pt x="1392008" y="327075"/>
                  </a:lnTo>
                  <a:lnTo>
                    <a:pt x="1425803" y="303136"/>
                  </a:lnTo>
                  <a:lnTo>
                    <a:pt x="1457655" y="277495"/>
                  </a:lnTo>
                  <a:lnTo>
                    <a:pt x="1487500" y="250126"/>
                  </a:lnTo>
                  <a:lnTo>
                    <a:pt x="1515300" y="221043"/>
                  </a:lnTo>
                  <a:lnTo>
                    <a:pt x="1541005" y="190233"/>
                  </a:lnTo>
                  <a:lnTo>
                    <a:pt x="1564589" y="157670"/>
                  </a:lnTo>
                  <a:lnTo>
                    <a:pt x="1574038" y="142519"/>
                  </a:lnTo>
                  <a:close/>
                </a:path>
              </a:pathLst>
            </a:custGeom>
            <a:solidFill>
              <a:srgbClr val="FF9842">
                <a:alpha val="41249"/>
              </a:srgbClr>
            </a:solidFill>
          </p:spPr>
          <p:txBody>
            <a:bodyPr wrap="square" lIns="0" tIns="0" rIns="0" bIns="0" rtlCol="0"/>
            <a:lstStyle/>
            <a:p>
              <a:endParaRPr/>
            </a:p>
          </p:txBody>
        </p:sp>
        <p:pic>
          <p:nvPicPr>
            <p:cNvPr id="20" name="object 20"/>
            <p:cNvPicPr/>
            <p:nvPr/>
          </p:nvPicPr>
          <p:blipFill>
            <a:blip r:embed="rId6" cstate="print"/>
            <a:stretch>
              <a:fillRect/>
            </a:stretch>
          </p:blipFill>
          <p:spPr>
            <a:xfrm>
              <a:off x="17184427" y="8906881"/>
              <a:ext cx="175806" cy="196496"/>
            </a:xfrm>
            <a:prstGeom prst="rect">
              <a:avLst/>
            </a:prstGeom>
          </p:spPr>
        </p:pic>
        <p:pic>
          <p:nvPicPr>
            <p:cNvPr id="21" name="object 21"/>
            <p:cNvPicPr/>
            <p:nvPr/>
          </p:nvPicPr>
          <p:blipFill>
            <a:blip r:embed="rId6" cstate="print"/>
            <a:stretch>
              <a:fillRect/>
            </a:stretch>
          </p:blipFill>
          <p:spPr>
            <a:xfrm>
              <a:off x="17929025" y="8883133"/>
              <a:ext cx="175806" cy="196496"/>
            </a:xfrm>
            <a:prstGeom prst="rect">
              <a:avLst/>
            </a:prstGeom>
          </p:spPr>
        </p:pic>
        <p:sp>
          <p:nvSpPr>
            <p:cNvPr id="22" name="object 22"/>
            <p:cNvSpPr/>
            <p:nvPr/>
          </p:nvSpPr>
          <p:spPr>
            <a:xfrm>
              <a:off x="16528202" y="7527890"/>
              <a:ext cx="2094230" cy="1249680"/>
            </a:xfrm>
            <a:custGeom>
              <a:avLst/>
              <a:gdLst/>
              <a:ahLst/>
              <a:cxnLst/>
              <a:rect l="l" t="t" r="r" b="b"/>
              <a:pathLst>
                <a:path w="2094230" h="1249679">
                  <a:moveTo>
                    <a:pt x="1057108" y="0"/>
                  </a:moveTo>
                  <a:lnTo>
                    <a:pt x="1033778" y="5428"/>
                  </a:lnTo>
                  <a:lnTo>
                    <a:pt x="1015869" y="21333"/>
                  </a:lnTo>
                  <a:lnTo>
                    <a:pt x="1007861" y="45396"/>
                  </a:lnTo>
                  <a:lnTo>
                    <a:pt x="1001286" y="160251"/>
                  </a:lnTo>
                  <a:lnTo>
                    <a:pt x="1000335" y="172507"/>
                  </a:lnTo>
                  <a:lnTo>
                    <a:pt x="974295" y="214178"/>
                  </a:lnTo>
                  <a:lnTo>
                    <a:pt x="958542" y="217470"/>
                  </a:lnTo>
                  <a:lnTo>
                    <a:pt x="941610" y="217066"/>
                  </a:lnTo>
                  <a:lnTo>
                    <a:pt x="924827" y="214595"/>
                  </a:lnTo>
                  <a:lnTo>
                    <a:pt x="249298" y="91687"/>
                  </a:lnTo>
                  <a:lnTo>
                    <a:pt x="241214" y="90835"/>
                  </a:lnTo>
                  <a:lnTo>
                    <a:pt x="205614" y="108876"/>
                  </a:lnTo>
                  <a:lnTo>
                    <a:pt x="201866" y="123660"/>
                  </a:lnTo>
                  <a:lnTo>
                    <a:pt x="203931" y="139505"/>
                  </a:lnTo>
                  <a:lnTo>
                    <a:pt x="208964" y="155047"/>
                  </a:lnTo>
                  <a:lnTo>
                    <a:pt x="320919" y="455404"/>
                  </a:lnTo>
                  <a:lnTo>
                    <a:pt x="324822" y="466486"/>
                  </a:lnTo>
                  <a:lnTo>
                    <a:pt x="327789" y="477843"/>
                  </a:lnTo>
                  <a:lnTo>
                    <a:pt x="328866" y="489247"/>
                  </a:lnTo>
                  <a:lnTo>
                    <a:pt x="327097" y="500471"/>
                  </a:lnTo>
                  <a:lnTo>
                    <a:pt x="301315" y="529087"/>
                  </a:lnTo>
                  <a:lnTo>
                    <a:pt x="44561" y="672309"/>
                  </a:lnTo>
                  <a:lnTo>
                    <a:pt x="25676" y="683976"/>
                  </a:lnTo>
                  <a:lnTo>
                    <a:pt x="9464" y="698512"/>
                  </a:lnTo>
                  <a:lnTo>
                    <a:pt x="0" y="716715"/>
                  </a:lnTo>
                  <a:lnTo>
                    <a:pt x="1358" y="739385"/>
                  </a:lnTo>
                  <a:lnTo>
                    <a:pt x="199750" y="925526"/>
                  </a:lnTo>
                  <a:lnTo>
                    <a:pt x="164605" y="946460"/>
                  </a:lnTo>
                  <a:lnTo>
                    <a:pt x="129122" y="966724"/>
                  </a:lnTo>
                  <a:lnTo>
                    <a:pt x="93362" y="986454"/>
                  </a:lnTo>
                  <a:lnTo>
                    <a:pt x="57388" y="1005785"/>
                  </a:lnTo>
                  <a:lnTo>
                    <a:pt x="34766" y="1027364"/>
                  </a:lnTo>
                  <a:lnTo>
                    <a:pt x="26959" y="1055768"/>
                  </a:lnTo>
                  <a:lnTo>
                    <a:pt x="34058" y="1084344"/>
                  </a:lnTo>
                  <a:lnTo>
                    <a:pt x="56152" y="1106442"/>
                  </a:lnTo>
                  <a:lnTo>
                    <a:pt x="224838" y="1201350"/>
                  </a:lnTo>
                  <a:lnTo>
                    <a:pt x="259819" y="1214701"/>
                  </a:lnTo>
                  <a:lnTo>
                    <a:pt x="296417" y="1217312"/>
                  </a:lnTo>
                  <a:lnTo>
                    <a:pt x="332293" y="1209421"/>
                  </a:lnTo>
                  <a:lnTo>
                    <a:pt x="365106" y="1191267"/>
                  </a:lnTo>
                  <a:lnTo>
                    <a:pt x="405271" y="1161328"/>
                  </a:lnTo>
                  <a:lnTo>
                    <a:pt x="446012" y="1132178"/>
                  </a:lnTo>
                  <a:lnTo>
                    <a:pt x="487313" y="1103827"/>
                  </a:lnTo>
                  <a:lnTo>
                    <a:pt x="529157" y="1076284"/>
                  </a:lnTo>
                  <a:lnTo>
                    <a:pt x="571529" y="1049560"/>
                  </a:lnTo>
                  <a:lnTo>
                    <a:pt x="614411" y="1023664"/>
                  </a:lnTo>
                  <a:lnTo>
                    <a:pt x="657788" y="998606"/>
                  </a:lnTo>
                  <a:lnTo>
                    <a:pt x="701643" y="974396"/>
                  </a:lnTo>
                  <a:lnTo>
                    <a:pt x="745959" y="951044"/>
                  </a:lnTo>
                  <a:lnTo>
                    <a:pt x="790720" y="928560"/>
                  </a:lnTo>
                  <a:lnTo>
                    <a:pt x="835909" y="906953"/>
                  </a:lnTo>
                  <a:lnTo>
                    <a:pt x="881511" y="886233"/>
                  </a:lnTo>
                  <a:lnTo>
                    <a:pt x="927509" y="866411"/>
                  </a:lnTo>
                  <a:lnTo>
                    <a:pt x="973885" y="847496"/>
                  </a:lnTo>
                  <a:lnTo>
                    <a:pt x="1020625" y="829497"/>
                  </a:lnTo>
                  <a:lnTo>
                    <a:pt x="1620877" y="1242567"/>
                  </a:lnTo>
                  <a:lnTo>
                    <a:pt x="1626947" y="1246014"/>
                  </a:lnTo>
                  <a:lnTo>
                    <a:pt x="1633324" y="1248525"/>
                  </a:lnTo>
                  <a:lnTo>
                    <a:pt x="1640051" y="1249600"/>
                  </a:lnTo>
                  <a:lnTo>
                    <a:pt x="1652861" y="1246534"/>
                  </a:lnTo>
                  <a:lnTo>
                    <a:pt x="1663362" y="1238019"/>
                  </a:lnTo>
                  <a:lnTo>
                    <a:pt x="1671810" y="1226214"/>
                  </a:lnTo>
                  <a:lnTo>
                    <a:pt x="1678459" y="1213276"/>
                  </a:lnTo>
                  <a:lnTo>
                    <a:pt x="1746718" y="1063637"/>
                  </a:lnTo>
                  <a:lnTo>
                    <a:pt x="1773608" y="1084986"/>
                  </a:lnTo>
                  <a:lnTo>
                    <a:pt x="1846611" y="1149498"/>
                  </a:lnTo>
                  <a:lnTo>
                    <a:pt x="1888575" y="1183518"/>
                  </a:lnTo>
                  <a:lnTo>
                    <a:pt x="1931417" y="1212618"/>
                  </a:lnTo>
                  <a:lnTo>
                    <a:pt x="1973060" y="1232226"/>
                  </a:lnTo>
                  <a:lnTo>
                    <a:pt x="2011432" y="1237770"/>
                  </a:lnTo>
                  <a:lnTo>
                    <a:pt x="2044458" y="1224679"/>
                  </a:lnTo>
                  <a:lnTo>
                    <a:pt x="2072608" y="1184358"/>
                  </a:lnTo>
                  <a:lnTo>
                    <a:pt x="2084895" y="1131525"/>
                  </a:lnTo>
                  <a:lnTo>
                    <a:pt x="2088118" y="1075551"/>
                  </a:lnTo>
                  <a:lnTo>
                    <a:pt x="2089074" y="1025806"/>
                  </a:lnTo>
                  <a:lnTo>
                    <a:pt x="2091382" y="976012"/>
                  </a:lnTo>
                  <a:lnTo>
                    <a:pt x="2093111" y="926377"/>
                  </a:lnTo>
                  <a:lnTo>
                    <a:pt x="2093652" y="876797"/>
                  </a:lnTo>
                  <a:lnTo>
                    <a:pt x="2092398" y="827168"/>
                  </a:lnTo>
                  <a:lnTo>
                    <a:pt x="2088739" y="777384"/>
                  </a:lnTo>
                  <a:lnTo>
                    <a:pt x="2083557" y="733938"/>
                  </a:lnTo>
                  <a:lnTo>
                    <a:pt x="2076461" y="687949"/>
                  </a:lnTo>
                  <a:lnTo>
                    <a:pt x="2067345" y="640140"/>
                  </a:lnTo>
                  <a:lnTo>
                    <a:pt x="2056100" y="591234"/>
                  </a:lnTo>
                  <a:lnTo>
                    <a:pt x="2042621" y="541954"/>
                  </a:lnTo>
                  <a:lnTo>
                    <a:pt x="2026798" y="493025"/>
                  </a:lnTo>
                  <a:lnTo>
                    <a:pt x="2008524" y="445168"/>
                  </a:lnTo>
                  <a:lnTo>
                    <a:pt x="1987693" y="399108"/>
                  </a:lnTo>
                  <a:lnTo>
                    <a:pt x="1964197" y="355567"/>
                  </a:lnTo>
                  <a:lnTo>
                    <a:pt x="1937927" y="315270"/>
                  </a:lnTo>
                  <a:lnTo>
                    <a:pt x="1908778" y="278938"/>
                  </a:lnTo>
                  <a:lnTo>
                    <a:pt x="1876641" y="247295"/>
                  </a:lnTo>
                  <a:lnTo>
                    <a:pt x="1837418" y="230030"/>
                  </a:lnTo>
                  <a:lnTo>
                    <a:pt x="1800773" y="241163"/>
                  </a:lnTo>
                  <a:lnTo>
                    <a:pt x="1768101" y="271396"/>
                  </a:lnTo>
                  <a:lnTo>
                    <a:pt x="1740797" y="311431"/>
                  </a:lnTo>
                  <a:lnTo>
                    <a:pt x="1720258" y="351971"/>
                  </a:lnTo>
                  <a:lnTo>
                    <a:pt x="1705055" y="397375"/>
                  </a:lnTo>
                  <a:lnTo>
                    <a:pt x="1677841" y="380359"/>
                  </a:lnTo>
                  <a:lnTo>
                    <a:pt x="1081377" y="7365"/>
                  </a:lnTo>
                  <a:lnTo>
                    <a:pt x="1057108" y="0"/>
                  </a:lnTo>
                  <a:close/>
                </a:path>
              </a:pathLst>
            </a:custGeom>
            <a:solidFill>
              <a:srgbClr val="000000"/>
            </a:solidFill>
          </p:spPr>
          <p:txBody>
            <a:bodyPr wrap="square" lIns="0" tIns="0" rIns="0" bIns="0" rtlCol="0"/>
            <a:lstStyle/>
            <a:p>
              <a:endParaRPr/>
            </a:p>
          </p:txBody>
        </p:sp>
        <p:pic>
          <p:nvPicPr>
            <p:cNvPr id="23" name="object 23"/>
            <p:cNvPicPr/>
            <p:nvPr/>
          </p:nvPicPr>
          <p:blipFill>
            <a:blip r:embed="rId7" cstate="print"/>
            <a:stretch>
              <a:fillRect/>
            </a:stretch>
          </p:blipFill>
          <p:spPr>
            <a:xfrm>
              <a:off x="17252958" y="8731205"/>
              <a:ext cx="163326" cy="137977"/>
            </a:xfrm>
            <a:prstGeom prst="rect">
              <a:avLst/>
            </a:prstGeom>
          </p:spPr>
        </p:pic>
        <p:sp>
          <p:nvSpPr>
            <p:cNvPr id="24" name="object 24"/>
            <p:cNvSpPr/>
            <p:nvPr/>
          </p:nvSpPr>
          <p:spPr>
            <a:xfrm>
              <a:off x="17501373" y="9243250"/>
              <a:ext cx="309880" cy="107950"/>
            </a:xfrm>
            <a:custGeom>
              <a:avLst/>
              <a:gdLst/>
              <a:ahLst/>
              <a:cxnLst/>
              <a:rect l="l" t="t" r="r" b="b"/>
              <a:pathLst>
                <a:path w="309880" h="107950">
                  <a:moveTo>
                    <a:pt x="0" y="7025"/>
                  </a:moveTo>
                  <a:lnTo>
                    <a:pt x="21431" y="65284"/>
                  </a:lnTo>
                  <a:lnTo>
                    <a:pt x="42072" y="95201"/>
                  </a:lnTo>
                  <a:lnTo>
                    <a:pt x="74068" y="106223"/>
                  </a:lnTo>
                  <a:lnTo>
                    <a:pt x="129566" y="107797"/>
                  </a:lnTo>
                  <a:lnTo>
                    <a:pt x="190430" y="101407"/>
                  </a:lnTo>
                  <a:lnTo>
                    <a:pt x="236451" y="84315"/>
                  </a:lnTo>
                  <a:lnTo>
                    <a:pt x="270057" y="59639"/>
                  </a:lnTo>
                  <a:lnTo>
                    <a:pt x="293677" y="30494"/>
                  </a:lnTo>
                  <a:lnTo>
                    <a:pt x="309739" y="0"/>
                  </a:lnTo>
                </a:path>
              </a:pathLst>
            </a:custGeom>
            <a:ln w="45014">
              <a:solidFill>
                <a:srgbClr val="BA4E0E"/>
              </a:solidFill>
            </a:ln>
          </p:spPr>
          <p:txBody>
            <a:bodyPr wrap="square" lIns="0" tIns="0" rIns="0" bIns="0" rtlCol="0"/>
            <a:lstStyle/>
            <a:p>
              <a:endParaRPr/>
            </a:p>
          </p:txBody>
        </p:sp>
        <p:sp>
          <p:nvSpPr>
            <p:cNvPr id="25" name="object 25"/>
            <p:cNvSpPr/>
            <p:nvPr/>
          </p:nvSpPr>
          <p:spPr>
            <a:xfrm>
              <a:off x="17498057" y="9870205"/>
              <a:ext cx="222885" cy="810895"/>
            </a:xfrm>
            <a:custGeom>
              <a:avLst/>
              <a:gdLst/>
              <a:ahLst/>
              <a:cxnLst/>
              <a:rect l="l" t="t" r="r" b="b"/>
              <a:pathLst>
                <a:path w="222884" h="810895">
                  <a:moveTo>
                    <a:pt x="122105" y="0"/>
                  </a:moveTo>
                  <a:lnTo>
                    <a:pt x="19909" y="87892"/>
                  </a:lnTo>
                  <a:lnTo>
                    <a:pt x="75091" y="210538"/>
                  </a:lnTo>
                  <a:lnTo>
                    <a:pt x="29159" y="329294"/>
                  </a:lnTo>
                  <a:lnTo>
                    <a:pt x="6372" y="401898"/>
                  </a:lnTo>
                  <a:lnTo>
                    <a:pt x="0" y="458065"/>
                  </a:lnTo>
                  <a:lnTo>
                    <a:pt x="3313" y="527512"/>
                  </a:lnTo>
                  <a:lnTo>
                    <a:pt x="33343" y="639547"/>
                  </a:lnTo>
                  <a:lnTo>
                    <a:pt x="56140" y="706402"/>
                  </a:lnTo>
                  <a:lnTo>
                    <a:pt x="83211" y="754638"/>
                  </a:lnTo>
                  <a:lnTo>
                    <a:pt x="126063" y="810813"/>
                  </a:lnTo>
                  <a:lnTo>
                    <a:pt x="216814" y="522591"/>
                  </a:lnTo>
                  <a:lnTo>
                    <a:pt x="158188" y="210538"/>
                  </a:lnTo>
                  <a:lnTo>
                    <a:pt x="222259" y="98122"/>
                  </a:lnTo>
                  <a:lnTo>
                    <a:pt x="122105" y="0"/>
                  </a:lnTo>
                  <a:close/>
                </a:path>
              </a:pathLst>
            </a:custGeom>
            <a:solidFill>
              <a:srgbClr val="BA4E0E"/>
            </a:solidFill>
          </p:spPr>
          <p:txBody>
            <a:bodyPr wrap="square" lIns="0" tIns="0" rIns="0" bIns="0" rtlCol="0"/>
            <a:lstStyle/>
            <a:p>
              <a:endParaRPr/>
            </a:p>
          </p:txBody>
        </p:sp>
        <p:sp>
          <p:nvSpPr>
            <p:cNvPr id="26" name="object 26"/>
            <p:cNvSpPr/>
            <p:nvPr/>
          </p:nvSpPr>
          <p:spPr>
            <a:xfrm>
              <a:off x="17827335" y="9623576"/>
              <a:ext cx="639445" cy="1283335"/>
            </a:xfrm>
            <a:custGeom>
              <a:avLst/>
              <a:gdLst/>
              <a:ahLst/>
              <a:cxnLst/>
              <a:rect l="l" t="t" r="r" b="b"/>
              <a:pathLst>
                <a:path w="639444" h="1283334">
                  <a:moveTo>
                    <a:pt x="207962" y="0"/>
                  </a:moveTo>
                  <a:lnTo>
                    <a:pt x="0" y="1283028"/>
                  </a:lnTo>
                  <a:lnTo>
                    <a:pt x="509115" y="1275165"/>
                  </a:lnTo>
                  <a:lnTo>
                    <a:pt x="590360" y="1264176"/>
                  </a:lnTo>
                  <a:lnTo>
                    <a:pt x="630009" y="1248586"/>
                  </a:lnTo>
                  <a:lnTo>
                    <a:pt x="639372" y="1217661"/>
                  </a:lnTo>
                  <a:lnTo>
                    <a:pt x="629760" y="1160666"/>
                  </a:lnTo>
                  <a:lnTo>
                    <a:pt x="630318" y="739835"/>
                  </a:lnTo>
                  <a:lnTo>
                    <a:pt x="620279" y="506267"/>
                  </a:lnTo>
                  <a:lnTo>
                    <a:pt x="590443" y="375999"/>
                  </a:lnTo>
                  <a:lnTo>
                    <a:pt x="531606" y="265070"/>
                  </a:lnTo>
                  <a:lnTo>
                    <a:pt x="475944" y="144762"/>
                  </a:lnTo>
                  <a:lnTo>
                    <a:pt x="423676" y="77048"/>
                  </a:lnTo>
                  <a:lnTo>
                    <a:pt x="344463" y="37077"/>
                  </a:lnTo>
                  <a:lnTo>
                    <a:pt x="207962" y="0"/>
                  </a:lnTo>
                  <a:close/>
                </a:path>
              </a:pathLst>
            </a:custGeom>
            <a:solidFill>
              <a:srgbClr val="569996"/>
            </a:solidFill>
          </p:spPr>
          <p:txBody>
            <a:bodyPr wrap="square" lIns="0" tIns="0" rIns="0" bIns="0" rtlCol="0"/>
            <a:lstStyle/>
            <a:p>
              <a:endParaRPr/>
            </a:p>
          </p:txBody>
        </p:sp>
      </p:grpSp>
      <p:sp>
        <p:nvSpPr>
          <p:cNvPr id="28" name="object 28"/>
          <p:cNvSpPr/>
          <p:nvPr/>
        </p:nvSpPr>
        <p:spPr>
          <a:xfrm>
            <a:off x="764018" y="2445307"/>
            <a:ext cx="18554700" cy="4660265"/>
          </a:xfrm>
          <a:custGeom>
            <a:avLst/>
            <a:gdLst/>
            <a:ahLst/>
            <a:cxnLst/>
            <a:rect l="l" t="t" r="r" b="b"/>
            <a:pathLst>
              <a:path w="18554700" h="4660265">
                <a:moveTo>
                  <a:pt x="18554408" y="0"/>
                </a:moveTo>
                <a:lnTo>
                  <a:pt x="0" y="0"/>
                </a:lnTo>
                <a:lnTo>
                  <a:pt x="0" y="4659910"/>
                </a:lnTo>
                <a:lnTo>
                  <a:pt x="18554408" y="4659910"/>
                </a:lnTo>
                <a:lnTo>
                  <a:pt x="18554408" y="0"/>
                </a:lnTo>
                <a:close/>
              </a:path>
            </a:pathLst>
          </a:custGeom>
          <a:solidFill>
            <a:srgbClr val="FFFFFF"/>
          </a:solidFill>
        </p:spPr>
        <p:txBody>
          <a:bodyPr wrap="square" lIns="0" tIns="0" rIns="0" bIns="0" rtlCol="0"/>
          <a:lstStyle/>
          <a:p>
            <a:endParaRPr/>
          </a:p>
        </p:txBody>
      </p:sp>
      <p:pic>
        <p:nvPicPr>
          <p:cNvPr id="29" name="object 29"/>
          <p:cNvPicPr/>
          <p:nvPr/>
        </p:nvPicPr>
        <p:blipFill>
          <a:blip r:embed="rId8" cstate="print"/>
          <a:stretch>
            <a:fillRect/>
          </a:stretch>
        </p:blipFill>
        <p:spPr>
          <a:xfrm>
            <a:off x="1515377" y="2462972"/>
            <a:ext cx="15978621" cy="4587357"/>
          </a:xfrm>
          <a:prstGeom prst="rect">
            <a:avLst/>
          </a:prstGeom>
        </p:spPr>
      </p:pic>
      <p:sp>
        <p:nvSpPr>
          <p:cNvPr id="30" name="object 30"/>
          <p:cNvSpPr/>
          <p:nvPr/>
        </p:nvSpPr>
        <p:spPr>
          <a:xfrm>
            <a:off x="1887347" y="2460922"/>
            <a:ext cx="2637155" cy="775335"/>
          </a:xfrm>
          <a:custGeom>
            <a:avLst/>
            <a:gdLst/>
            <a:ahLst/>
            <a:cxnLst/>
            <a:rect l="l" t="t" r="r" b="b"/>
            <a:pathLst>
              <a:path w="2637154" h="775335">
                <a:moveTo>
                  <a:pt x="1485074" y="0"/>
                </a:moveTo>
                <a:lnTo>
                  <a:pt x="0" y="0"/>
                </a:lnTo>
                <a:lnTo>
                  <a:pt x="0" y="774903"/>
                </a:lnTo>
                <a:lnTo>
                  <a:pt x="1485074" y="774903"/>
                </a:lnTo>
                <a:lnTo>
                  <a:pt x="1485074" y="0"/>
                </a:lnTo>
                <a:close/>
              </a:path>
              <a:path w="2637154" h="775335">
                <a:moveTo>
                  <a:pt x="2636774" y="2057"/>
                </a:moveTo>
                <a:lnTo>
                  <a:pt x="2040712" y="2057"/>
                </a:lnTo>
                <a:lnTo>
                  <a:pt x="2040712" y="72771"/>
                </a:lnTo>
                <a:lnTo>
                  <a:pt x="2636774" y="72771"/>
                </a:lnTo>
                <a:lnTo>
                  <a:pt x="2636774" y="2057"/>
                </a:lnTo>
                <a:close/>
              </a:path>
            </a:pathLst>
          </a:custGeom>
          <a:solidFill>
            <a:srgbClr val="FFFFFF"/>
          </a:solidFill>
        </p:spPr>
        <p:txBody>
          <a:bodyPr wrap="square" lIns="0" tIns="0" rIns="0" bIns="0" rtlCol="0"/>
          <a:lstStyle/>
          <a:p>
            <a:endParaRPr/>
          </a:p>
        </p:txBody>
      </p:sp>
      <p:grpSp>
        <p:nvGrpSpPr>
          <p:cNvPr id="37" name="グループ化 36">
            <a:extLst>
              <a:ext uri="{FF2B5EF4-FFF2-40B4-BE49-F238E27FC236}">
                <a16:creationId xmlns:a16="http://schemas.microsoft.com/office/drawing/2014/main" id="{6513284B-802A-EF49-A81A-2C9D3CB28630}"/>
              </a:ext>
            </a:extLst>
          </p:cNvPr>
          <p:cNvGrpSpPr/>
          <p:nvPr/>
        </p:nvGrpSpPr>
        <p:grpSpPr>
          <a:xfrm>
            <a:off x="4142896" y="3382467"/>
            <a:ext cx="14655082" cy="3333600"/>
            <a:chOff x="4142896" y="3382467"/>
            <a:chExt cx="14655082" cy="3333600"/>
          </a:xfrm>
        </p:grpSpPr>
        <p:sp>
          <p:nvSpPr>
            <p:cNvPr id="31" name="object 31"/>
            <p:cNvSpPr/>
            <p:nvPr/>
          </p:nvSpPr>
          <p:spPr>
            <a:xfrm>
              <a:off x="5583264" y="4630573"/>
              <a:ext cx="10196195" cy="0"/>
            </a:xfrm>
            <a:custGeom>
              <a:avLst/>
              <a:gdLst/>
              <a:ahLst/>
              <a:cxnLst/>
              <a:rect l="l" t="t" r="r" b="b"/>
              <a:pathLst>
                <a:path w="10196194">
                  <a:moveTo>
                    <a:pt x="0" y="0"/>
                  </a:moveTo>
                  <a:lnTo>
                    <a:pt x="10195773" y="0"/>
                  </a:lnTo>
                </a:path>
              </a:pathLst>
            </a:custGeom>
            <a:ln w="83767">
              <a:solidFill>
                <a:srgbClr val="ED1C24"/>
              </a:solidFill>
            </a:ln>
          </p:spPr>
          <p:txBody>
            <a:bodyPr wrap="square" lIns="0" tIns="0" rIns="0" bIns="0" rtlCol="0"/>
            <a:lstStyle/>
            <a:p>
              <a:endParaRPr/>
            </a:p>
          </p:txBody>
        </p:sp>
        <p:sp>
          <p:nvSpPr>
            <p:cNvPr id="32" name="object 32"/>
            <p:cNvSpPr/>
            <p:nvPr/>
          </p:nvSpPr>
          <p:spPr>
            <a:xfrm>
              <a:off x="4142896" y="5759660"/>
              <a:ext cx="8560435" cy="0"/>
            </a:xfrm>
            <a:custGeom>
              <a:avLst/>
              <a:gdLst/>
              <a:ahLst/>
              <a:cxnLst/>
              <a:rect l="l" t="t" r="r" b="b"/>
              <a:pathLst>
                <a:path w="8560435">
                  <a:moveTo>
                    <a:pt x="0" y="0"/>
                  </a:moveTo>
                  <a:lnTo>
                    <a:pt x="8560032" y="0"/>
                  </a:lnTo>
                </a:path>
              </a:pathLst>
            </a:custGeom>
            <a:ln w="83767">
              <a:solidFill>
                <a:srgbClr val="ED1C24"/>
              </a:solidFill>
            </a:ln>
          </p:spPr>
          <p:txBody>
            <a:bodyPr wrap="square" lIns="0" tIns="0" rIns="0" bIns="0" rtlCol="0"/>
            <a:lstStyle/>
            <a:p>
              <a:endParaRPr/>
            </a:p>
          </p:txBody>
        </p:sp>
        <p:sp>
          <p:nvSpPr>
            <p:cNvPr id="33" name="object 33"/>
            <p:cNvSpPr/>
            <p:nvPr/>
          </p:nvSpPr>
          <p:spPr>
            <a:xfrm>
              <a:off x="13232402" y="5230238"/>
              <a:ext cx="2813050" cy="0"/>
            </a:xfrm>
            <a:custGeom>
              <a:avLst/>
              <a:gdLst/>
              <a:ahLst/>
              <a:cxnLst/>
              <a:rect l="l" t="t" r="r" b="b"/>
              <a:pathLst>
                <a:path w="2813050">
                  <a:moveTo>
                    <a:pt x="0" y="0"/>
                  </a:moveTo>
                  <a:lnTo>
                    <a:pt x="2812992" y="0"/>
                  </a:lnTo>
                </a:path>
              </a:pathLst>
            </a:custGeom>
            <a:ln w="83767">
              <a:solidFill>
                <a:srgbClr val="ED1C24"/>
              </a:solidFill>
            </a:ln>
          </p:spPr>
          <p:txBody>
            <a:bodyPr wrap="square" lIns="0" tIns="0" rIns="0" bIns="0" rtlCol="0"/>
            <a:lstStyle/>
            <a:p>
              <a:endParaRPr/>
            </a:p>
          </p:txBody>
        </p:sp>
        <p:pic>
          <p:nvPicPr>
            <p:cNvPr id="34" name="object 34"/>
            <p:cNvPicPr/>
            <p:nvPr/>
          </p:nvPicPr>
          <p:blipFill>
            <a:blip r:embed="rId9" cstate="print"/>
            <a:stretch>
              <a:fillRect/>
            </a:stretch>
          </p:blipFill>
          <p:spPr>
            <a:xfrm>
              <a:off x="16112370" y="3382467"/>
              <a:ext cx="2685608" cy="3333600"/>
            </a:xfrm>
            <a:prstGeom prst="rect">
              <a:avLst/>
            </a:prstGeom>
          </p:spPr>
        </p:pic>
      </p:grpSp>
      <p:grpSp>
        <p:nvGrpSpPr>
          <p:cNvPr id="7" name="グループ化 6">
            <a:extLst>
              <a:ext uri="{FF2B5EF4-FFF2-40B4-BE49-F238E27FC236}">
                <a16:creationId xmlns:a16="http://schemas.microsoft.com/office/drawing/2014/main" id="{DDA4A4D9-368A-3C4D-B9C0-34B2B78D2AC7}"/>
              </a:ext>
            </a:extLst>
          </p:cNvPr>
          <p:cNvGrpSpPr/>
          <p:nvPr/>
        </p:nvGrpSpPr>
        <p:grpSpPr>
          <a:xfrm>
            <a:off x="2161475" y="3722297"/>
            <a:ext cx="969496" cy="2998923"/>
            <a:chOff x="2161475" y="3722297"/>
            <a:chExt cx="969496" cy="2998923"/>
          </a:xfrm>
        </p:grpSpPr>
        <p:sp>
          <p:nvSpPr>
            <p:cNvPr id="41" name="テキスト ボックス 40">
              <a:extLst>
                <a:ext uri="{FF2B5EF4-FFF2-40B4-BE49-F238E27FC236}">
                  <a16:creationId xmlns:a16="http://schemas.microsoft.com/office/drawing/2014/main" id="{FFBF0F4A-AA61-1645-8A4C-75456C3C4A8E}"/>
                </a:ext>
              </a:extLst>
            </p:cNvPr>
            <p:cNvSpPr txBox="1"/>
            <p:nvPr/>
          </p:nvSpPr>
          <p:spPr>
            <a:xfrm>
              <a:off x="2161475" y="3722297"/>
              <a:ext cx="738664" cy="2971545"/>
            </a:xfrm>
            <a:prstGeom prst="rect">
              <a:avLst/>
            </a:prstGeom>
          </p:spPr>
          <p:txBody>
            <a:bodyPr vert="eaVert" wrap="square">
              <a:spAutoFit/>
            </a:bodyPr>
            <a:lstStyle/>
            <a:p>
              <a:pPr marL="33020">
                <a:lnSpc>
                  <a:spcPct val="100000"/>
                </a:lnSpc>
              </a:pPr>
              <a:r>
                <a:rPr lang="ja-JP" altLang="en-US" sz="3600" b="1" dirty="0">
                  <a:latin typeface="Gen Shin Gothic P Bold"/>
                  <a:cs typeface="Gen Shin Gothic P Bold"/>
                </a:rPr>
                <a:t>現状や問題点</a:t>
              </a:r>
              <a:endParaRPr lang="ja-JP" altLang="en-US" sz="3600" dirty="0">
                <a:latin typeface="Gen Shin Gothic P Regular"/>
                <a:cs typeface="Gen Shin Gothic P Regular"/>
              </a:endParaRPr>
            </a:p>
          </p:txBody>
        </p:sp>
        <p:sp>
          <p:nvSpPr>
            <p:cNvPr id="42" name="テキスト ボックス 41">
              <a:extLst>
                <a:ext uri="{FF2B5EF4-FFF2-40B4-BE49-F238E27FC236}">
                  <a16:creationId xmlns:a16="http://schemas.microsoft.com/office/drawing/2014/main" id="{997EDFE6-CC80-8841-A56D-3209A75CF86F}"/>
                </a:ext>
              </a:extLst>
            </p:cNvPr>
            <p:cNvSpPr txBox="1"/>
            <p:nvPr/>
          </p:nvSpPr>
          <p:spPr>
            <a:xfrm>
              <a:off x="2669306" y="3749675"/>
              <a:ext cx="461665" cy="2971545"/>
            </a:xfrm>
            <a:prstGeom prst="rect">
              <a:avLst/>
            </a:prstGeom>
          </p:spPr>
          <p:txBody>
            <a:bodyPr vert="eaVert" wrap="square">
              <a:spAutoFit/>
            </a:bodyPr>
            <a:lstStyle/>
            <a:p>
              <a:pPr marL="33020">
                <a:lnSpc>
                  <a:spcPct val="100000"/>
                </a:lnSpc>
              </a:pPr>
              <a:r>
                <a:rPr lang="ja-JP" altLang="en-US" dirty="0">
                  <a:latin typeface="Gen Shin Gothic P Regular"/>
                  <a:cs typeface="Gen Shin Gothic P Regular"/>
                </a:rPr>
                <a:t>げんじ</a:t>
              </a:r>
              <a:r>
                <a:rPr lang="ja-JP" altLang="en-US">
                  <a:latin typeface="Gen Shin Gothic P Regular"/>
                  <a:cs typeface="Gen Shin Gothic P Regular"/>
                </a:rPr>
                <a:t>ょう　　もんだ</a:t>
              </a:r>
              <a:r>
                <a:rPr lang="ja-JP" altLang="en-US" dirty="0">
                  <a:latin typeface="Gen Shin Gothic P Regular"/>
                  <a:cs typeface="Gen Shin Gothic P Regular"/>
                </a:rPr>
                <a:t>いてん</a:t>
              </a:r>
            </a:p>
          </p:txBody>
        </p:sp>
      </p:grpSp>
      <p:grpSp>
        <p:nvGrpSpPr>
          <p:cNvPr id="4" name="グループ化 3">
            <a:extLst>
              <a:ext uri="{FF2B5EF4-FFF2-40B4-BE49-F238E27FC236}">
                <a16:creationId xmlns:a16="http://schemas.microsoft.com/office/drawing/2014/main" id="{131A781A-E34C-A34C-8A85-556452DF5740}"/>
              </a:ext>
            </a:extLst>
          </p:cNvPr>
          <p:cNvGrpSpPr/>
          <p:nvPr/>
        </p:nvGrpSpPr>
        <p:grpSpPr>
          <a:xfrm>
            <a:off x="2310294" y="7803202"/>
            <a:ext cx="798127" cy="2394308"/>
            <a:chOff x="2310294" y="7803202"/>
            <a:chExt cx="798127" cy="2394308"/>
          </a:xfrm>
        </p:grpSpPr>
        <p:sp>
          <p:nvSpPr>
            <p:cNvPr id="36" name="object 36"/>
            <p:cNvSpPr txBox="1"/>
            <p:nvPr/>
          </p:nvSpPr>
          <p:spPr>
            <a:xfrm>
              <a:off x="2310294" y="7827705"/>
              <a:ext cx="161776" cy="2369805"/>
            </a:xfrm>
            <a:prstGeom prst="rect">
              <a:avLst/>
            </a:prstGeom>
          </p:spPr>
          <p:txBody>
            <a:bodyPr vert="eaVert" wrap="square" lIns="0" tIns="0" rIns="0" bIns="0" rtlCol="0">
              <a:spAutoFit/>
            </a:bodyPr>
            <a:lstStyle/>
            <a:p>
              <a:pPr marL="78105">
                <a:lnSpc>
                  <a:spcPct val="15000"/>
                </a:lnSpc>
              </a:pPr>
              <a:r>
                <a:rPr sz="2900" b="1" dirty="0" err="1">
                  <a:latin typeface="Gen Shin Gothic P Bold"/>
                  <a:cs typeface="Gen Shin Gothic P Bold"/>
                </a:rPr>
                <a:t>提案</a:t>
              </a:r>
              <a:r>
                <a:rPr sz="2900" b="1" spc="-20" dirty="0" err="1">
                  <a:latin typeface="Gen Shin Gothic P Bold"/>
                  <a:cs typeface="Gen Shin Gothic P Bold"/>
                </a:rPr>
                <a:t>す</a:t>
              </a:r>
              <a:r>
                <a:rPr sz="2900" b="1" spc="-190" dirty="0" err="1">
                  <a:latin typeface="Gen Shin Gothic P Bold"/>
                  <a:cs typeface="Gen Shin Gothic P Bold"/>
                </a:rPr>
                <a:t>る</a:t>
              </a:r>
              <a:r>
                <a:rPr sz="2900" b="1" spc="-345" dirty="0" err="1">
                  <a:latin typeface="Gen Shin Gothic P Bold"/>
                  <a:cs typeface="Gen Shin Gothic P Bold"/>
                </a:rPr>
                <a:t>こ</a:t>
              </a:r>
              <a:r>
                <a:rPr sz="2900" b="1" dirty="0" err="1">
                  <a:latin typeface="Gen Shin Gothic P Bold"/>
                  <a:cs typeface="Gen Shin Gothic P Bold"/>
                </a:rPr>
                <a:t>と</a:t>
              </a:r>
              <a:endParaRPr sz="2900" dirty="0">
                <a:latin typeface="Gen Shin Gothic P Regular"/>
                <a:cs typeface="Gen Shin Gothic P Regular"/>
              </a:endParaRPr>
            </a:p>
          </p:txBody>
        </p:sp>
        <p:sp>
          <p:nvSpPr>
            <p:cNvPr id="38" name="テキスト ボックス 37">
              <a:extLst>
                <a:ext uri="{FF2B5EF4-FFF2-40B4-BE49-F238E27FC236}">
                  <a16:creationId xmlns:a16="http://schemas.microsoft.com/office/drawing/2014/main" id="{F0FD4B4A-CD4F-674E-83AB-9759DE230297}"/>
                </a:ext>
              </a:extLst>
            </p:cNvPr>
            <p:cNvSpPr txBox="1"/>
            <p:nvPr/>
          </p:nvSpPr>
          <p:spPr>
            <a:xfrm>
              <a:off x="2646756" y="7803202"/>
              <a:ext cx="461665" cy="1205886"/>
            </a:xfrm>
            <a:prstGeom prst="rect">
              <a:avLst/>
            </a:prstGeom>
          </p:spPr>
          <p:txBody>
            <a:bodyPr vert="eaVert" wrap="square">
              <a:spAutoFit/>
            </a:bodyPr>
            <a:lstStyle/>
            <a:p>
              <a:pPr marL="33020">
                <a:lnSpc>
                  <a:spcPct val="100000"/>
                </a:lnSpc>
              </a:pPr>
              <a:r>
                <a:rPr lang="ja-JP" altLang="en-US">
                  <a:latin typeface="Gen Shin Gothic P Regular"/>
                  <a:cs typeface="Gen Shin Gothic P Regular"/>
                </a:rPr>
                <a:t>ていあん</a:t>
              </a:r>
              <a:endParaRPr lang="ja-JP" altLang="en-US" dirty="0">
                <a:latin typeface="Gen Shin Gothic P Regular"/>
                <a:cs typeface="Gen Shin Gothic P Regular"/>
              </a:endParaRPr>
            </a:p>
          </p:txBody>
        </p:sp>
      </p:grpSp>
      <p:pic>
        <p:nvPicPr>
          <p:cNvPr id="43" name="図 42" descr="挿絵 が含まれている画像&#10;&#10;自動的に生成された説明">
            <a:extLst>
              <a:ext uri="{FF2B5EF4-FFF2-40B4-BE49-F238E27FC236}">
                <a16:creationId xmlns:a16="http://schemas.microsoft.com/office/drawing/2014/main" id="{73DBF8D2-FF96-C640-ABAA-8FE8CA9392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20171" y="814902"/>
            <a:ext cx="6345555" cy="845185"/>
          </a:xfrm>
          <a:prstGeom prst="rect">
            <a:avLst/>
          </a:prstGeom>
        </p:spPr>
        <p:txBody>
          <a:bodyPr vert="horz" wrap="square" lIns="0" tIns="15875" rIns="0" bIns="0" rtlCol="0">
            <a:spAutoFit/>
          </a:bodyPr>
          <a:lstStyle/>
          <a:p>
            <a:pPr marL="12700">
              <a:lnSpc>
                <a:spcPct val="100000"/>
              </a:lnSpc>
              <a:spcBef>
                <a:spcPts val="125"/>
              </a:spcBef>
            </a:pPr>
            <a:r>
              <a:rPr sz="5350" spc="-5" dirty="0"/>
              <a:t>J</a:t>
            </a:r>
            <a:r>
              <a:rPr sz="5350" spc="-35" dirty="0"/>
              <a:t>A</a:t>
            </a:r>
            <a:r>
              <a:rPr sz="5350" spc="-30" dirty="0"/>
              <a:t>X</a:t>
            </a:r>
            <a:r>
              <a:rPr sz="5350" spc="10" dirty="0"/>
              <a:t>Aの提案す</a:t>
            </a:r>
            <a:r>
              <a:rPr sz="5350" spc="5" dirty="0"/>
              <a:t>る文章</a:t>
            </a:r>
            <a:endParaRPr sz="5350"/>
          </a:p>
        </p:txBody>
      </p:sp>
      <p:sp>
        <p:nvSpPr>
          <p:cNvPr id="4" name="object 4"/>
          <p:cNvSpPr/>
          <p:nvPr/>
        </p:nvSpPr>
        <p:spPr>
          <a:xfrm>
            <a:off x="774845" y="2441464"/>
            <a:ext cx="18554700" cy="2889885"/>
          </a:xfrm>
          <a:custGeom>
            <a:avLst/>
            <a:gdLst/>
            <a:ahLst/>
            <a:cxnLst/>
            <a:rect l="l" t="t" r="r" b="b"/>
            <a:pathLst>
              <a:path w="18554700" h="2889885">
                <a:moveTo>
                  <a:pt x="18554408" y="0"/>
                </a:moveTo>
                <a:lnTo>
                  <a:pt x="0" y="0"/>
                </a:lnTo>
                <a:lnTo>
                  <a:pt x="0" y="2889377"/>
                </a:lnTo>
                <a:lnTo>
                  <a:pt x="18554408" y="2889377"/>
                </a:lnTo>
                <a:lnTo>
                  <a:pt x="18554408" y="0"/>
                </a:lnTo>
                <a:close/>
              </a:path>
            </a:pathLst>
          </a:custGeom>
          <a:solidFill>
            <a:srgbClr val="FFFFFF"/>
          </a:solidFill>
        </p:spPr>
        <p:txBody>
          <a:bodyPr wrap="square" lIns="0" tIns="0" rIns="0" bIns="0" rtlCol="0"/>
          <a:lstStyle/>
          <a:p>
            <a:endParaRPr/>
          </a:p>
        </p:txBody>
      </p:sp>
      <p:sp>
        <p:nvSpPr>
          <p:cNvPr id="5" name="object 5"/>
          <p:cNvSpPr txBox="1"/>
          <p:nvPr/>
        </p:nvSpPr>
        <p:spPr>
          <a:xfrm>
            <a:off x="3404492" y="3006246"/>
            <a:ext cx="13409294" cy="1761489"/>
          </a:xfrm>
          <a:prstGeom prst="rect">
            <a:avLst/>
          </a:prstGeom>
        </p:spPr>
        <p:txBody>
          <a:bodyPr vert="horz" wrap="square" lIns="0" tIns="17780" rIns="0" bIns="0" rtlCol="0">
            <a:spAutoFit/>
          </a:bodyPr>
          <a:lstStyle/>
          <a:p>
            <a:pPr marL="315595">
              <a:lnSpc>
                <a:spcPct val="100000"/>
              </a:lnSpc>
              <a:spcBef>
                <a:spcPts val="140"/>
              </a:spcBef>
            </a:pPr>
            <a:r>
              <a:rPr sz="2500" spc="-10" dirty="0">
                <a:latin typeface="Arial Unicode MS"/>
                <a:cs typeface="Arial Unicode MS"/>
              </a:rPr>
              <a:t>それ</a:t>
            </a:r>
            <a:r>
              <a:rPr sz="2500" spc="-40" dirty="0">
                <a:latin typeface="Arial Unicode MS"/>
                <a:cs typeface="Arial Unicode MS"/>
              </a:rPr>
              <a:t>は</a:t>
            </a:r>
            <a:r>
              <a:rPr sz="2500" spc="-975" dirty="0">
                <a:latin typeface="Arial Unicode MS"/>
                <a:cs typeface="Arial Unicode MS"/>
              </a:rPr>
              <a:t>、</a:t>
            </a:r>
            <a:r>
              <a:rPr sz="2500" spc="-40" dirty="0">
                <a:latin typeface="Arial Unicode MS"/>
                <a:cs typeface="Arial Unicode MS"/>
              </a:rPr>
              <a:t>種</a:t>
            </a:r>
            <a:r>
              <a:rPr sz="2500" spc="-10" dirty="0">
                <a:latin typeface="Arial Unicode MS"/>
                <a:cs typeface="Arial Unicode MS"/>
              </a:rPr>
              <a:t>子</a:t>
            </a:r>
            <a:r>
              <a:rPr sz="2500" spc="-40" dirty="0">
                <a:latin typeface="Arial Unicode MS"/>
                <a:cs typeface="Arial Unicode MS"/>
              </a:rPr>
              <a:t>島</a:t>
            </a:r>
            <a:r>
              <a:rPr sz="2500" spc="-10" dirty="0">
                <a:latin typeface="Arial Unicode MS"/>
                <a:cs typeface="Arial Unicode MS"/>
              </a:rPr>
              <a:t>宇</a:t>
            </a:r>
            <a:r>
              <a:rPr sz="2500" spc="-40" dirty="0">
                <a:latin typeface="Arial Unicode MS"/>
                <a:cs typeface="Arial Unicode MS"/>
              </a:rPr>
              <a:t>宙</a:t>
            </a:r>
            <a:r>
              <a:rPr sz="2500" spc="-10" dirty="0">
                <a:latin typeface="Arial Unicode MS"/>
                <a:cs typeface="Arial Unicode MS"/>
              </a:rPr>
              <a:t>セ</a:t>
            </a:r>
            <a:r>
              <a:rPr sz="2500" spc="-40" dirty="0">
                <a:latin typeface="Arial Unicode MS"/>
                <a:cs typeface="Arial Unicode MS"/>
              </a:rPr>
              <a:t>ンタ</a:t>
            </a:r>
            <a:r>
              <a:rPr sz="2500" spc="-10" dirty="0">
                <a:latin typeface="Arial Unicode MS"/>
                <a:cs typeface="Arial Unicode MS"/>
              </a:rPr>
              <a:t>ーが</a:t>
            </a:r>
            <a:r>
              <a:rPr sz="2500" spc="-40" dirty="0">
                <a:latin typeface="Arial Unicode MS"/>
                <a:cs typeface="Arial Unicode MS"/>
              </a:rPr>
              <a:t>日</a:t>
            </a:r>
            <a:r>
              <a:rPr sz="2500" spc="-10" dirty="0">
                <a:latin typeface="Arial Unicode MS"/>
                <a:cs typeface="Arial Unicode MS"/>
              </a:rPr>
              <a:t>本</a:t>
            </a:r>
            <a:r>
              <a:rPr sz="2500" spc="-40" dirty="0">
                <a:latin typeface="Arial Unicode MS"/>
                <a:cs typeface="Arial Unicode MS"/>
              </a:rPr>
              <a:t>の</a:t>
            </a:r>
            <a:r>
              <a:rPr sz="2500" spc="-10" dirty="0">
                <a:latin typeface="Arial Unicode MS"/>
                <a:cs typeface="Arial Unicode MS"/>
              </a:rPr>
              <a:t>安</a:t>
            </a:r>
            <a:r>
              <a:rPr sz="2500" spc="-40" dirty="0">
                <a:latin typeface="Arial Unicode MS"/>
                <a:cs typeface="Arial Unicode MS"/>
              </a:rPr>
              <a:t>全</a:t>
            </a:r>
            <a:r>
              <a:rPr sz="2500" spc="-10" dirty="0">
                <a:latin typeface="Arial Unicode MS"/>
                <a:cs typeface="Arial Unicode MS"/>
              </a:rPr>
              <a:t>を</a:t>
            </a:r>
            <a:r>
              <a:rPr sz="2500" spc="-40" dirty="0">
                <a:latin typeface="Arial Unicode MS"/>
                <a:cs typeface="Arial Unicode MS"/>
              </a:rPr>
              <a:t>守</a:t>
            </a:r>
            <a:r>
              <a:rPr sz="2500" spc="-10" dirty="0">
                <a:latin typeface="Arial Unicode MS"/>
                <a:cs typeface="Arial Unicode MS"/>
              </a:rPr>
              <a:t>る</a:t>
            </a:r>
            <a:r>
              <a:rPr sz="2500" spc="-40" dirty="0">
                <a:latin typeface="Arial Unicode MS"/>
                <a:cs typeface="Arial Unicode MS"/>
              </a:rPr>
              <a:t>人</a:t>
            </a:r>
            <a:r>
              <a:rPr sz="2500" spc="-10" dirty="0">
                <a:latin typeface="Arial Unicode MS"/>
                <a:cs typeface="Arial Unicode MS"/>
              </a:rPr>
              <a:t>工衛</a:t>
            </a:r>
            <a:r>
              <a:rPr sz="2500" spc="-40" dirty="0">
                <a:latin typeface="Arial Unicode MS"/>
                <a:cs typeface="Arial Unicode MS"/>
              </a:rPr>
              <a:t>星</a:t>
            </a:r>
            <a:r>
              <a:rPr sz="2500" spc="-10" dirty="0">
                <a:latin typeface="Arial Unicode MS"/>
                <a:cs typeface="Arial Unicode MS"/>
              </a:rPr>
              <a:t>な</a:t>
            </a:r>
            <a:r>
              <a:rPr sz="2500" spc="-40" dirty="0">
                <a:latin typeface="Arial Unicode MS"/>
                <a:cs typeface="Arial Unicode MS"/>
              </a:rPr>
              <a:t>ど</a:t>
            </a:r>
            <a:r>
              <a:rPr sz="2500" spc="-15" dirty="0">
                <a:latin typeface="Arial Unicode MS"/>
                <a:cs typeface="Arial Unicode MS"/>
              </a:rPr>
              <a:t>を</a:t>
            </a:r>
            <a:r>
              <a:rPr sz="2500" spc="-40" dirty="0">
                <a:latin typeface="Arial Unicode MS"/>
                <a:cs typeface="Arial Unicode MS"/>
              </a:rPr>
              <a:t>打</a:t>
            </a:r>
            <a:r>
              <a:rPr sz="2500" spc="-5" dirty="0">
                <a:latin typeface="Arial Unicode MS"/>
                <a:cs typeface="Arial Unicode MS"/>
              </a:rPr>
              <a:t>ち</a:t>
            </a:r>
            <a:r>
              <a:rPr sz="2500" spc="-40" dirty="0">
                <a:latin typeface="Arial Unicode MS"/>
                <a:cs typeface="Arial Unicode MS"/>
              </a:rPr>
              <a:t>上</a:t>
            </a:r>
            <a:r>
              <a:rPr sz="2500" spc="-10" dirty="0">
                <a:latin typeface="Arial Unicode MS"/>
                <a:cs typeface="Arial Unicode MS"/>
              </a:rPr>
              <a:t>げ</a:t>
            </a:r>
            <a:r>
              <a:rPr sz="2500" spc="-40" dirty="0">
                <a:latin typeface="Arial Unicode MS"/>
                <a:cs typeface="Arial Unicode MS"/>
              </a:rPr>
              <a:t>る</a:t>
            </a:r>
            <a:r>
              <a:rPr sz="2500" spc="-10" dirty="0">
                <a:latin typeface="Arial Unicode MS"/>
                <a:cs typeface="Arial Unicode MS"/>
              </a:rPr>
              <a:t>場所</a:t>
            </a:r>
            <a:r>
              <a:rPr sz="2500" spc="-40" dirty="0">
                <a:latin typeface="Arial Unicode MS"/>
                <a:cs typeface="Arial Unicode MS"/>
              </a:rPr>
              <a:t>で</a:t>
            </a:r>
            <a:r>
              <a:rPr sz="2500" spc="-10" dirty="0">
                <a:latin typeface="Arial Unicode MS"/>
                <a:cs typeface="Arial Unicode MS"/>
              </a:rPr>
              <a:t>あ</a:t>
            </a:r>
            <a:r>
              <a:rPr sz="2500" spc="-40" dirty="0">
                <a:latin typeface="Arial Unicode MS"/>
                <a:cs typeface="Arial Unicode MS"/>
              </a:rPr>
              <a:t>る</a:t>
            </a:r>
            <a:r>
              <a:rPr sz="2500" spc="-10" dirty="0">
                <a:latin typeface="Arial Unicode MS"/>
                <a:cs typeface="Arial Unicode MS"/>
              </a:rPr>
              <a:t>た</a:t>
            </a:r>
            <a:r>
              <a:rPr sz="2500" spc="-40" dirty="0">
                <a:latin typeface="Arial Unicode MS"/>
                <a:cs typeface="Arial Unicode MS"/>
              </a:rPr>
              <a:t>め、</a:t>
            </a:r>
            <a:endParaRPr sz="2500">
              <a:latin typeface="Arial Unicode MS"/>
              <a:cs typeface="Arial Unicode MS"/>
            </a:endParaRPr>
          </a:p>
          <a:p>
            <a:pPr marR="381000" algn="ctr">
              <a:lnSpc>
                <a:spcPts val="1075"/>
              </a:lnSpc>
              <a:spcBef>
                <a:spcPts val="1520"/>
              </a:spcBef>
              <a:tabLst>
                <a:tab pos="7070090" algn="l"/>
              </a:tabLst>
            </a:pPr>
            <a:r>
              <a:rPr sz="1150" spc="35" dirty="0">
                <a:latin typeface="Arial Unicode MS"/>
                <a:cs typeface="Arial Unicode MS"/>
              </a:rPr>
              <a:t>ヽ	かんき</a:t>
            </a:r>
            <a:r>
              <a:rPr sz="1150" spc="5" dirty="0">
                <a:latin typeface="Arial Unicode MS"/>
                <a:cs typeface="Arial Unicode MS"/>
              </a:rPr>
              <a:t>ょ</a:t>
            </a:r>
            <a:r>
              <a:rPr sz="1150" spc="35" dirty="0">
                <a:latin typeface="Arial Unicode MS"/>
                <a:cs typeface="Arial Unicode MS"/>
              </a:rPr>
              <a:t>う</a:t>
            </a:r>
            <a:endParaRPr sz="1150">
              <a:latin typeface="Arial Unicode MS"/>
              <a:cs typeface="Arial Unicode MS"/>
            </a:endParaRPr>
          </a:p>
          <a:p>
            <a:pPr>
              <a:lnSpc>
                <a:spcPts val="2695"/>
              </a:lnSpc>
            </a:pPr>
            <a:r>
              <a:rPr sz="2500" spc="-10" dirty="0">
                <a:latin typeface="Arial Unicode MS"/>
                <a:cs typeface="Arial Unicode MS"/>
              </a:rPr>
              <a:t>世界</a:t>
            </a:r>
            <a:r>
              <a:rPr sz="2500" spc="-40" dirty="0">
                <a:latin typeface="Arial Unicode MS"/>
                <a:cs typeface="Arial Unicode MS"/>
              </a:rPr>
              <a:t>中</a:t>
            </a:r>
            <a:r>
              <a:rPr sz="2500" spc="-10" dirty="0">
                <a:latin typeface="Arial Unicode MS"/>
                <a:cs typeface="Arial Unicode MS"/>
              </a:rPr>
              <a:t>の</a:t>
            </a:r>
            <a:r>
              <a:rPr sz="2500" spc="-40" dirty="0">
                <a:latin typeface="Arial Unicode MS"/>
                <a:cs typeface="Arial Unicode MS"/>
              </a:rPr>
              <a:t>人</a:t>
            </a:r>
            <a:r>
              <a:rPr sz="2500" spc="-10" dirty="0">
                <a:latin typeface="Arial Unicode MS"/>
                <a:cs typeface="Arial Unicode MS"/>
              </a:rPr>
              <a:t>の</a:t>
            </a:r>
            <a:r>
              <a:rPr sz="2500" spc="-40" dirty="0">
                <a:latin typeface="Arial Unicode MS"/>
                <a:cs typeface="Arial Unicode MS"/>
              </a:rPr>
              <a:t>目</a:t>
            </a:r>
            <a:r>
              <a:rPr sz="2500" spc="-35" dirty="0">
                <a:latin typeface="Arial Unicode MS"/>
                <a:cs typeface="Arial Unicode MS"/>
              </a:rPr>
              <a:t>に</a:t>
            </a:r>
            <a:r>
              <a:rPr sz="2500" spc="-15" dirty="0">
                <a:latin typeface="Arial Unicode MS"/>
                <a:cs typeface="Arial Unicode MS"/>
              </a:rPr>
              <a:t>触</a:t>
            </a:r>
            <a:r>
              <a:rPr sz="2500" spc="-10" dirty="0">
                <a:latin typeface="Arial Unicode MS"/>
                <a:cs typeface="Arial Unicode MS"/>
              </a:rPr>
              <a:t>れる</a:t>
            </a:r>
            <a:r>
              <a:rPr sz="2500" spc="-40" dirty="0">
                <a:latin typeface="Arial Unicode MS"/>
                <a:cs typeface="Arial Unicode MS"/>
              </a:rPr>
              <a:t>機</a:t>
            </a:r>
            <a:r>
              <a:rPr sz="2500" spc="-10" dirty="0">
                <a:latin typeface="Arial Unicode MS"/>
                <a:cs typeface="Arial Unicode MS"/>
              </a:rPr>
              <a:t>会が</a:t>
            </a:r>
            <a:r>
              <a:rPr sz="2500" spc="-40" dirty="0">
                <a:latin typeface="Arial Unicode MS"/>
                <a:cs typeface="Arial Unicode MS"/>
              </a:rPr>
              <a:t>あ</a:t>
            </a:r>
            <a:r>
              <a:rPr sz="2500" spc="-10" dirty="0">
                <a:latin typeface="Arial Unicode MS"/>
                <a:cs typeface="Arial Unicode MS"/>
              </a:rPr>
              <a:t>り</a:t>
            </a:r>
            <a:r>
              <a:rPr sz="2500" spc="-40" dirty="0">
                <a:latin typeface="Arial Unicode MS"/>
                <a:cs typeface="Arial Unicode MS"/>
              </a:rPr>
              <a:t>、</a:t>
            </a:r>
            <a:r>
              <a:rPr sz="2500" spc="-10" dirty="0">
                <a:latin typeface="Arial Unicode MS"/>
                <a:cs typeface="Arial Unicode MS"/>
              </a:rPr>
              <a:t>日</a:t>
            </a:r>
            <a:r>
              <a:rPr sz="2500" spc="-40" dirty="0">
                <a:latin typeface="Arial Unicode MS"/>
                <a:cs typeface="Arial Unicode MS"/>
              </a:rPr>
              <a:t>本</a:t>
            </a:r>
            <a:r>
              <a:rPr sz="2500" spc="-10" dirty="0">
                <a:latin typeface="Arial Unicode MS"/>
                <a:cs typeface="Arial Unicode MS"/>
              </a:rPr>
              <a:t>、</a:t>
            </a:r>
            <a:r>
              <a:rPr sz="2500" spc="-45" dirty="0">
                <a:latin typeface="Arial Unicode MS"/>
                <a:cs typeface="Arial Unicode MS"/>
              </a:rPr>
              <a:t>JAXA</a:t>
            </a:r>
            <a:r>
              <a:rPr sz="2500" spc="-130" dirty="0">
                <a:latin typeface="Arial Unicode MS"/>
                <a:cs typeface="Arial Unicode MS"/>
              </a:rPr>
              <a:t> </a:t>
            </a:r>
            <a:r>
              <a:rPr sz="2500" spc="-10" dirty="0">
                <a:latin typeface="Arial Unicode MS"/>
                <a:cs typeface="Arial Unicode MS"/>
              </a:rPr>
              <a:t>の技</a:t>
            </a:r>
            <a:r>
              <a:rPr sz="2500" spc="-40" dirty="0">
                <a:latin typeface="Arial Unicode MS"/>
                <a:cs typeface="Arial Unicode MS"/>
              </a:rPr>
              <a:t>術</a:t>
            </a:r>
            <a:r>
              <a:rPr sz="2500" spc="-10" dirty="0">
                <a:latin typeface="Arial Unicode MS"/>
                <a:cs typeface="Arial Unicode MS"/>
              </a:rPr>
              <a:t>力</a:t>
            </a:r>
            <a:r>
              <a:rPr sz="2500" spc="-40" dirty="0">
                <a:latin typeface="Arial Unicode MS"/>
                <a:cs typeface="Arial Unicode MS"/>
              </a:rPr>
              <a:t>の</a:t>
            </a:r>
            <a:r>
              <a:rPr sz="2500" spc="-10" dirty="0">
                <a:latin typeface="Arial Unicode MS"/>
                <a:cs typeface="Arial Unicode MS"/>
              </a:rPr>
              <a:t>高</a:t>
            </a:r>
            <a:r>
              <a:rPr sz="2500" spc="-40" dirty="0">
                <a:latin typeface="Arial Unicode MS"/>
                <a:cs typeface="Arial Unicode MS"/>
              </a:rPr>
              <a:t>さ</a:t>
            </a:r>
            <a:r>
              <a:rPr sz="2500" spc="180" dirty="0">
                <a:latin typeface="Arial Unicode MS"/>
                <a:cs typeface="Arial Unicode MS"/>
              </a:rPr>
              <a:t>と</a:t>
            </a:r>
            <a:r>
              <a:rPr sz="2500" spc="470" dirty="0">
                <a:latin typeface="Arial Unicode MS"/>
                <a:cs typeface="Arial Unicode MS"/>
              </a:rPr>
              <a:t>環</a:t>
            </a:r>
            <a:r>
              <a:rPr sz="2500" spc="195" dirty="0">
                <a:latin typeface="Arial Unicode MS"/>
                <a:cs typeface="Arial Unicode MS"/>
              </a:rPr>
              <a:t>境</a:t>
            </a:r>
            <a:r>
              <a:rPr sz="2500" spc="-10" dirty="0">
                <a:latin typeface="Arial Unicode MS"/>
                <a:cs typeface="Arial Unicode MS"/>
              </a:rPr>
              <a:t>を守</a:t>
            </a:r>
            <a:r>
              <a:rPr sz="2500" spc="-40" dirty="0">
                <a:latin typeface="Arial Unicode MS"/>
                <a:cs typeface="Arial Unicode MS"/>
              </a:rPr>
              <a:t>っ</a:t>
            </a:r>
            <a:r>
              <a:rPr sz="2500" spc="-10" dirty="0">
                <a:latin typeface="Arial Unicode MS"/>
                <a:cs typeface="Arial Unicode MS"/>
              </a:rPr>
              <a:t>てい</a:t>
            </a:r>
            <a:r>
              <a:rPr sz="2500" spc="-40" dirty="0">
                <a:latin typeface="Arial Unicode MS"/>
                <a:cs typeface="Arial Unicode MS"/>
              </a:rPr>
              <a:t>く</a:t>
            </a:r>
            <a:r>
              <a:rPr sz="2500" spc="-10" dirty="0">
                <a:latin typeface="Arial Unicode MS"/>
                <a:cs typeface="Arial Unicode MS"/>
              </a:rPr>
              <a:t>姿</a:t>
            </a:r>
            <a:r>
              <a:rPr sz="2500" spc="-40" dirty="0">
                <a:latin typeface="Arial Unicode MS"/>
                <a:cs typeface="Arial Unicode MS"/>
              </a:rPr>
              <a:t>を</a:t>
            </a:r>
            <a:r>
              <a:rPr sz="2500" spc="-10" dirty="0">
                <a:latin typeface="Arial Unicode MS"/>
                <a:cs typeface="Arial Unicode MS"/>
              </a:rPr>
              <a:t>広</a:t>
            </a:r>
            <a:endParaRPr sz="2500">
              <a:latin typeface="Arial Unicode MS"/>
              <a:cs typeface="Arial Unicode MS"/>
            </a:endParaRPr>
          </a:p>
          <a:p>
            <a:pPr>
              <a:lnSpc>
                <a:spcPct val="100000"/>
              </a:lnSpc>
              <a:spcBef>
                <a:spcPts val="1835"/>
              </a:spcBef>
            </a:pPr>
            <a:r>
              <a:rPr sz="2500" spc="-10" dirty="0">
                <a:latin typeface="Arial Unicode MS"/>
                <a:cs typeface="Arial Unicode MS"/>
              </a:rPr>
              <a:t>く伝</a:t>
            </a:r>
            <a:r>
              <a:rPr sz="2500" spc="-40" dirty="0">
                <a:latin typeface="Arial Unicode MS"/>
                <a:cs typeface="Arial Unicode MS"/>
              </a:rPr>
              <a:t>え</a:t>
            </a:r>
            <a:r>
              <a:rPr sz="2500" spc="-10" dirty="0">
                <a:latin typeface="Arial Unicode MS"/>
                <a:cs typeface="Arial Unicode MS"/>
              </a:rPr>
              <a:t>る</a:t>
            </a:r>
            <a:r>
              <a:rPr sz="2500" spc="-40" dirty="0">
                <a:latin typeface="Arial Unicode MS"/>
                <a:cs typeface="Arial Unicode MS"/>
              </a:rPr>
              <a:t>こ</a:t>
            </a:r>
            <a:r>
              <a:rPr sz="2500" spc="-10" dirty="0">
                <a:latin typeface="Arial Unicode MS"/>
                <a:cs typeface="Arial Unicode MS"/>
              </a:rPr>
              <a:t>と</a:t>
            </a:r>
            <a:r>
              <a:rPr sz="2500" spc="-40" dirty="0">
                <a:latin typeface="Arial Unicode MS"/>
                <a:cs typeface="Arial Unicode MS"/>
              </a:rPr>
              <a:t>が</a:t>
            </a:r>
            <a:r>
              <a:rPr sz="2500" spc="-10" dirty="0">
                <a:latin typeface="Arial Unicode MS"/>
                <a:cs typeface="Arial Unicode MS"/>
              </a:rPr>
              <a:t>で</a:t>
            </a:r>
            <a:r>
              <a:rPr sz="2500" spc="-40" dirty="0">
                <a:latin typeface="Arial Unicode MS"/>
                <a:cs typeface="Arial Unicode MS"/>
              </a:rPr>
              <a:t>き</a:t>
            </a:r>
            <a:r>
              <a:rPr sz="2500" spc="-10" dirty="0">
                <a:latin typeface="Arial Unicode MS"/>
                <a:cs typeface="Arial Unicode MS"/>
              </a:rPr>
              <a:t>る</a:t>
            </a:r>
            <a:r>
              <a:rPr sz="2500" spc="-40" dirty="0">
                <a:latin typeface="Arial Unicode MS"/>
                <a:cs typeface="Arial Unicode MS"/>
              </a:rPr>
              <a:t>か</a:t>
            </a:r>
            <a:r>
              <a:rPr sz="2500" spc="-10" dirty="0">
                <a:latin typeface="Arial Unicode MS"/>
                <a:cs typeface="Arial Unicode MS"/>
              </a:rPr>
              <a:t>らだ。</a:t>
            </a:r>
            <a:endParaRPr sz="2500">
              <a:latin typeface="Arial Unicode MS"/>
              <a:cs typeface="Arial Unicode MS"/>
            </a:endParaRPr>
          </a:p>
        </p:txBody>
      </p:sp>
      <p:sp>
        <p:nvSpPr>
          <p:cNvPr id="6" name="object 6"/>
          <p:cNvSpPr/>
          <p:nvPr/>
        </p:nvSpPr>
        <p:spPr>
          <a:xfrm>
            <a:off x="774845" y="5794430"/>
            <a:ext cx="18554700" cy="4632325"/>
          </a:xfrm>
          <a:custGeom>
            <a:avLst/>
            <a:gdLst/>
            <a:ahLst/>
            <a:cxnLst/>
            <a:rect l="l" t="t" r="r" b="b"/>
            <a:pathLst>
              <a:path w="18554700" h="4632325">
                <a:moveTo>
                  <a:pt x="18554408" y="0"/>
                </a:moveTo>
                <a:lnTo>
                  <a:pt x="0" y="0"/>
                </a:lnTo>
                <a:lnTo>
                  <a:pt x="0" y="4631743"/>
                </a:lnTo>
                <a:lnTo>
                  <a:pt x="18554408" y="4631743"/>
                </a:lnTo>
                <a:lnTo>
                  <a:pt x="18554408" y="0"/>
                </a:lnTo>
                <a:close/>
              </a:path>
            </a:pathLst>
          </a:custGeom>
          <a:solidFill>
            <a:srgbClr val="FFFFFF"/>
          </a:solidFill>
        </p:spPr>
        <p:txBody>
          <a:bodyPr wrap="square" lIns="0" tIns="0" rIns="0" bIns="0" rtlCol="0"/>
          <a:lstStyle/>
          <a:p>
            <a:endParaRPr/>
          </a:p>
        </p:txBody>
      </p:sp>
      <p:sp>
        <p:nvSpPr>
          <p:cNvPr id="9" name="object 9"/>
          <p:cNvSpPr/>
          <p:nvPr/>
        </p:nvSpPr>
        <p:spPr>
          <a:xfrm>
            <a:off x="793022" y="2507096"/>
            <a:ext cx="18554700" cy="2889885"/>
          </a:xfrm>
          <a:custGeom>
            <a:avLst/>
            <a:gdLst/>
            <a:ahLst/>
            <a:cxnLst/>
            <a:rect l="l" t="t" r="r" b="b"/>
            <a:pathLst>
              <a:path w="18554700" h="2889885">
                <a:moveTo>
                  <a:pt x="18554408" y="0"/>
                </a:moveTo>
                <a:lnTo>
                  <a:pt x="0" y="0"/>
                </a:lnTo>
                <a:lnTo>
                  <a:pt x="0" y="2889377"/>
                </a:lnTo>
                <a:lnTo>
                  <a:pt x="18554408" y="2889377"/>
                </a:lnTo>
                <a:lnTo>
                  <a:pt x="18554408" y="0"/>
                </a:lnTo>
                <a:close/>
              </a:path>
            </a:pathLst>
          </a:custGeom>
          <a:solidFill>
            <a:srgbClr val="FFFFFF"/>
          </a:solidFill>
        </p:spPr>
        <p:txBody>
          <a:bodyPr wrap="square" lIns="0" tIns="0" rIns="0" bIns="0" rtlCol="0"/>
          <a:lstStyle/>
          <a:p>
            <a:endParaRPr/>
          </a:p>
        </p:txBody>
      </p:sp>
      <p:pic>
        <p:nvPicPr>
          <p:cNvPr id="10" name="object 10"/>
          <p:cNvPicPr/>
          <p:nvPr/>
        </p:nvPicPr>
        <p:blipFill>
          <a:blip r:embed="rId3" cstate="print"/>
          <a:stretch>
            <a:fillRect/>
          </a:stretch>
        </p:blipFill>
        <p:spPr>
          <a:xfrm>
            <a:off x="1188969" y="2831536"/>
            <a:ext cx="15953158" cy="2298055"/>
          </a:xfrm>
          <a:prstGeom prst="rect">
            <a:avLst/>
          </a:prstGeom>
        </p:spPr>
      </p:pic>
      <p:sp>
        <p:nvSpPr>
          <p:cNvPr id="11" name="object 11"/>
          <p:cNvSpPr/>
          <p:nvPr/>
        </p:nvSpPr>
        <p:spPr>
          <a:xfrm>
            <a:off x="1188961" y="2831534"/>
            <a:ext cx="9491980" cy="2298065"/>
          </a:xfrm>
          <a:custGeom>
            <a:avLst/>
            <a:gdLst/>
            <a:ahLst/>
            <a:cxnLst/>
            <a:rect l="l" t="t" r="r" b="b"/>
            <a:pathLst>
              <a:path w="9491980" h="2298065">
                <a:moveTo>
                  <a:pt x="2708821" y="0"/>
                </a:moveTo>
                <a:lnTo>
                  <a:pt x="0" y="0"/>
                </a:lnTo>
                <a:lnTo>
                  <a:pt x="0" y="85039"/>
                </a:lnTo>
                <a:lnTo>
                  <a:pt x="2708821" y="85039"/>
                </a:lnTo>
                <a:lnTo>
                  <a:pt x="2708821" y="0"/>
                </a:lnTo>
                <a:close/>
              </a:path>
              <a:path w="9491980" h="2298065">
                <a:moveTo>
                  <a:pt x="9491967" y="1965007"/>
                </a:moveTo>
                <a:lnTo>
                  <a:pt x="1815134" y="1965007"/>
                </a:lnTo>
                <a:lnTo>
                  <a:pt x="1815134" y="2015959"/>
                </a:lnTo>
                <a:lnTo>
                  <a:pt x="1815134" y="2298052"/>
                </a:lnTo>
                <a:lnTo>
                  <a:pt x="9491967" y="2298052"/>
                </a:lnTo>
                <a:lnTo>
                  <a:pt x="9491967" y="2015959"/>
                </a:lnTo>
                <a:lnTo>
                  <a:pt x="9491967" y="1965007"/>
                </a:lnTo>
                <a:close/>
              </a:path>
            </a:pathLst>
          </a:custGeom>
          <a:solidFill>
            <a:srgbClr val="FFFFFF"/>
          </a:solidFill>
        </p:spPr>
        <p:txBody>
          <a:bodyPr wrap="square" lIns="0" tIns="0" rIns="0" bIns="0" rtlCol="0"/>
          <a:lstStyle/>
          <a:p>
            <a:endParaRPr/>
          </a:p>
        </p:txBody>
      </p:sp>
      <p:grpSp>
        <p:nvGrpSpPr>
          <p:cNvPr id="55" name="グループ化 54">
            <a:extLst>
              <a:ext uri="{FF2B5EF4-FFF2-40B4-BE49-F238E27FC236}">
                <a16:creationId xmlns:a16="http://schemas.microsoft.com/office/drawing/2014/main" id="{6ECC6E9A-A918-6140-9969-398B78AF8CBC}"/>
              </a:ext>
            </a:extLst>
          </p:cNvPr>
          <p:cNvGrpSpPr/>
          <p:nvPr/>
        </p:nvGrpSpPr>
        <p:grpSpPr>
          <a:xfrm>
            <a:off x="774555" y="5791238"/>
            <a:ext cx="18554700" cy="4632325"/>
            <a:chOff x="793022" y="5786818"/>
            <a:chExt cx="18554700" cy="4632325"/>
          </a:xfrm>
        </p:grpSpPr>
        <p:sp>
          <p:nvSpPr>
            <p:cNvPr id="14" name="object 14"/>
            <p:cNvSpPr/>
            <p:nvPr/>
          </p:nvSpPr>
          <p:spPr>
            <a:xfrm>
              <a:off x="793022" y="5786818"/>
              <a:ext cx="18554700" cy="4632325"/>
            </a:xfrm>
            <a:custGeom>
              <a:avLst/>
              <a:gdLst/>
              <a:ahLst/>
              <a:cxnLst/>
              <a:rect l="l" t="t" r="r" b="b"/>
              <a:pathLst>
                <a:path w="18554700" h="4632325">
                  <a:moveTo>
                    <a:pt x="18554408" y="0"/>
                  </a:moveTo>
                  <a:lnTo>
                    <a:pt x="0" y="0"/>
                  </a:lnTo>
                  <a:lnTo>
                    <a:pt x="0" y="4631743"/>
                  </a:lnTo>
                  <a:lnTo>
                    <a:pt x="18554408" y="4631743"/>
                  </a:lnTo>
                  <a:lnTo>
                    <a:pt x="18554408" y="0"/>
                  </a:lnTo>
                  <a:close/>
                </a:path>
              </a:pathLst>
            </a:custGeom>
            <a:solidFill>
              <a:srgbClr val="FFFFFF"/>
            </a:solidFill>
          </p:spPr>
          <p:txBody>
            <a:bodyPr wrap="square" lIns="0" tIns="0" rIns="0" bIns="0" rtlCol="0"/>
            <a:lstStyle/>
            <a:p>
              <a:endParaRPr/>
            </a:p>
          </p:txBody>
        </p:sp>
        <p:pic>
          <p:nvPicPr>
            <p:cNvPr id="15" name="object 15"/>
            <p:cNvPicPr/>
            <p:nvPr/>
          </p:nvPicPr>
          <p:blipFill>
            <a:blip r:embed="rId4" cstate="print"/>
            <a:stretch>
              <a:fillRect/>
            </a:stretch>
          </p:blipFill>
          <p:spPr>
            <a:xfrm>
              <a:off x="1064794" y="5898029"/>
              <a:ext cx="12464520" cy="4258571"/>
            </a:xfrm>
            <a:prstGeom prst="rect">
              <a:avLst/>
            </a:prstGeom>
          </p:spPr>
        </p:pic>
      </p:grpSp>
      <p:sp>
        <p:nvSpPr>
          <p:cNvPr id="16" name="object 16"/>
          <p:cNvSpPr/>
          <p:nvPr/>
        </p:nvSpPr>
        <p:spPr>
          <a:xfrm>
            <a:off x="1146687" y="5896658"/>
            <a:ext cx="1687195" cy="198120"/>
          </a:xfrm>
          <a:custGeom>
            <a:avLst/>
            <a:gdLst/>
            <a:ahLst/>
            <a:cxnLst/>
            <a:rect l="l" t="t" r="r" b="b"/>
            <a:pathLst>
              <a:path w="1687195" h="198120">
                <a:moveTo>
                  <a:pt x="1687048" y="0"/>
                </a:moveTo>
                <a:lnTo>
                  <a:pt x="0" y="0"/>
                </a:lnTo>
                <a:lnTo>
                  <a:pt x="0" y="197920"/>
                </a:lnTo>
                <a:lnTo>
                  <a:pt x="1687048" y="197920"/>
                </a:lnTo>
                <a:lnTo>
                  <a:pt x="1687048" y="0"/>
                </a:lnTo>
                <a:close/>
              </a:path>
            </a:pathLst>
          </a:custGeom>
          <a:solidFill>
            <a:srgbClr val="FFFFFF"/>
          </a:solidFill>
        </p:spPr>
        <p:txBody>
          <a:bodyPr wrap="square" lIns="0" tIns="0" rIns="0" bIns="0" rtlCol="0"/>
          <a:lstStyle/>
          <a:p>
            <a:endParaRPr/>
          </a:p>
        </p:txBody>
      </p:sp>
      <p:grpSp>
        <p:nvGrpSpPr>
          <p:cNvPr id="53" name="グループ化 52">
            <a:extLst>
              <a:ext uri="{FF2B5EF4-FFF2-40B4-BE49-F238E27FC236}">
                <a16:creationId xmlns:a16="http://schemas.microsoft.com/office/drawing/2014/main" id="{CD1F8853-EAB0-F541-A472-2BBED738FD9A}"/>
              </a:ext>
            </a:extLst>
          </p:cNvPr>
          <p:cNvGrpSpPr/>
          <p:nvPr/>
        </p:nvGrpSpPr>
        <p:grpSpPr>
          <a:xfrm>
            <a:off x="3581625" y="3398145"/>
            <a:ext cx="15623125" cy="3381184"/>
            <a:chOff x="3581625" y="3398145"/>
            <a:chExt cx="15623125" cy="3381184"/>
          </a:xfrm>
        </p:grpSpPr>
        <p:sp>
          <p:nvSpPr>
            <p:cNvPr id="12" name="object 12"/>
            <p:cNvSpPr/>
            <p:nvPr/>
          </p:nvSpPr>
          <p:spPr>
            <a:xfrm>
              <a:off x="14893266" y="4155079"/>
              <a:ext cx="1819275" cy="0"/>
            </a:xfrm>
            <a:custGeom>
              <a:avLst/>
              <a:gdLst/>
              <a:ahLst/>
              <a:cxnLst/>
              <a:rect l="l" t="t" r="r" b="b"/>
              <a:pathLst>
                <a:path w="1819275">
                  <a:moveTo>
                    <a:pt x="0" y="0"/>
                  </a:moveTo>
                  <a:lnTo>
                    <a:pt x="1819253" y="0"/>
                  </a:lnTo>
                </a:path>
              </a:pathLst>
            </a:custGeom>
            <a:ln w="83767">
              <a:solidFill>
                <a:srgbClr val="ED1C24"/>
              </a:solidFill>
            </a:ln>
          </p:spPr>
          <p:txBody>
            <a:bodyPr wrap="square" lIns="0" tIns="0" rIns="0" bIns="0" rtlCol="0"/>
            <a:lstStyle/>
            <a:p>
              <a:endParaRPr/>
            </a:p>
          </p:txBody>
        </p:sp>
        <p:sp>
          <p:nvSpPr>
            <p:cNvPr id="13" name="object 13"/>
            <p:cNvSpPr/>
            <p:nvPr/>
          </p:nvSpPr>
          <p:spPr>
            <a:xfrm>
              <a:off x="3581625" y="4805599"/>
              <a:ext cx="9204325" cy="0"/>
            </a:xfrm>
            <a:custGeom>
              <a:avLst/>
              <a:gdLst/>
              <a:ahLst/>
              <a:cxnLst/>
              <a:rect l="l" t="t" r="r" b="b"/>
              <a:pathLst>
                <a:path w="9204325">
                  <a:moveTo>
                    <a:pt x="0" y="0"/>
                  </a:moveTo>
                  <a:lnTo>
                    <a:pt x="9204316" y="0"/>
                  </a:lnTo>
                </a:path>
              </a:pathLst>
            </a:custGeom>
            <a:ln w="83767">
              <a:solidFill>
                <a:srgbClr val="ED1C24"/>
              </a:solidFill>
            </a:ln>
          </p:spPr>
          <p:txBody>
            <a:bodyPr wrap="square" lIns="0" tIns="0" rIns="0" bIns="0" rtlCol="0"/>
            <a:lstStyle/>
            <a:p>
              <a:endParaRPr/>
            </a:p>
          </p:txBody>
        </p:sp>
        <p:sp>
          <p:nvSpPr>
            <p:cNvPr id="18" name="object 18"/>
            <p:cNvSpPr/>
            <p:nvPr/>
          </p:nvSpPr>
          <p:spPr>
            <a:xfrm>
              <a:off x="15823221" y="5903214"/>
              <a:ext cx="619760" cy="668655"/>
            </a:xfrm>
            <a:custGeom>
              <a:avLst/>
              <a:gdLst/>
              <a:ahLst/>
              <a:cxnLst/>
              <a:rect l="l" t="t" r="r" b="b"/>
              <a:pathLst>
                <a:path w="619759" h="668654">
                  <a:moveTo>
                    <a:pt x="402179" y="0"/>
                  </a:moveTo>
                  <a:lnTo>
                    <a:pt x="339909" y="43694"/>
                  </a:lnTo>
                  <a:lnTo>
                    <a:pt x="311097" y="98955"/>
                  </a:lnTo>
                  <a:lnTo>
                    <a:pt x="331086" y="153302"/>
                  </a:lnTo>
                  <a:lnTo>
                    <a:pt x="367110" y="194721"/>
                  </a:lnTo>
                  <a:lnTo>
                    <a:pt x="386400" y="211197"/>
                  </a:lnTo>
                  <a:lnTo>
                    <a:pt x="156178" y="204996"/>
                  </a:lnTo>
                  <a:lnTo>
                    <a:pt x="39391" y="225794"/>
                  </a:lnTo>
                  <a:lnTo>
                    <a:pt x="0" y="294169"/>
                  </a:lnTo>
                  <a:lnTo>
                    <a:pt x="1962" y="430698"/>
                  </a:lnTo>
                  <a:lnTo>
                    <a:pt x="8471" y="477740"/>
                  </a:lnTo>
                  <a:lnTo>
                    <a:pt x="21588" y="518940"/>
                  </a:lnTo>
                  <a:lnTo>
                    <a:pt x="40689" y="554550"/>
                  </a:lnTo>
                  <a:lnTo>
                    <a:pt x="65146" y="584820"/>
                  </a:lnTo>
                  <a:lnTo>
                    <a:pt x="94335" y="610002"/>
                  </a:lnTo>
                  <a:lnTo>
                    <a:pt x="127630" y="630347"/>
                  </a:lnTo>
                  <a:lnTo>
                    <a:pt x="164405" y="646108"/>
                  </a:lnTo>
                  <a:lnTo>
                    <a:pt x="204034" y="657535"/>
                  </a:lnTo>
                  <a:lnTo>
                    <a:pt x="245893" y="664879"/>
                  </a:lnTo>
                  <a:lnTo>
                    <a:pt x="289354" y="668393"/>
                  </a:lnTo>
                  <a:lnTo>
                    <a:pt x="333794" y="668327"/>
                  </a:lnTo>
                  <a:lnTo>
                    <a:pt x="378585" y="664934"/>
                  </a:lnTo>
                  <a:lnTo>
                    <a:pt x="423103" y="658464"/>
                  </a:lnTo>
                  <a:lnTo>
                    <a:pt x="466722" y="649169"/>
                  </a:lnTo>
                  <a:lnTo>
                    <a:pt x="508816" y="637300"/>
                  </a:lnTo>
                  <a:lnTo>
                    <a:pt x="548759" y="623109"/>
                  </a:lnTo>
                  <a:lnTo>
                    <a:pt x="585926" y="606847"/>
                  </a:lnTo>
                  <a:lnTo>
                    <a:pt x="619692" y="588766"/>
                  </a:lnTo>
                  <a:lnTo>
                    <a:pt x="619692" y="234222"/>
                  </a:lnTo>
                  <a:lnTo>
                    <a:pt x="515840" y="77402"/>
                  </a:lnTo>
                  <a:lnTo>
                    <a:pt x="452079" y="5281"/>
                  </a:lnTo>
                  <a:lnTo>
                    <a:pt x="402179" y="0"/>
                  </a:lnTo>
                  <a:close/>
                </a:path>
              </a:pathLst>
            </a:custGeom>
            <a:solidFill>
              <a:srgbClr val="FFD9AD"/>
            </a:solidFill>
          </p:spPr>
          <p:txBody>
            <a:bodyPr wrap="square" lIns="0" tIns="0" rIns="0" bIns="0" rtlCol="0"/>
            <a:lstStyle/>
            <a:p>
              <a:endParaRPr/>
            </a:p>
          </p:txBody>
        </p:sp>
        <p:sp>
          <p:nvSpPr>
            <p:cNvPr id="19" name="object 19"/>
            <p:cNvSpPr/>
            <p:nvPr/>
          </p:nvSpPr>
          <p:spPr>
            <a:xfrm>
              <a:off x="16415881" y="5433764"/>
              <a:ext cx="2266315" cy="1345565"/>
            </a:xfrm>
            <a:custGeom>
              <a:avLst/>
              <a:gdLst/>
              <a:ahLst/>
              <a:cxnLst/>
              <a:rect l="l" t="t" r="r" b="b"/>
              <a:pathLst>
                <a:path w="2266315" h="1345565">
                  <a:moveTo>
                    <a:pt x="2266238" y="561873"/>
                  </a:moveTo>
                  <a:lnTo>
                    <a:pt x="2265591" y="481939"/>
                  </a:lnTo>
                  <a:lnTo>
                    <a:pt x="2262975" y="416839"/>
                  </a:lnTo>
                  <a:lnTo>
                    <a:pt x="2258415" y="364909"/>
                  </a:lnTo>
                  <a:lnTo>
                    <a:pt x="2251951" y="324459"/>
                  </a:lnTo>
                  <a:lnTo>
                    <a:pt x="2233485" y="271360"/>
                  </a:lnTo>
                  <a:lnTo>
                    <a:pt x="2192426" y="236131"/>
                  </a:lnTo>
                  <a:lnTo>
                    <a:pt x="2156599" y="222745"/>
                  </a:lnTo>
                  <a:lnTo>
                    <a:pt x="2136254" y="214071"/>
                  </a:lnTo>
                  <a:lnTo>
                    <a:pt x="2114346" y="201841"/>
                  </a:lnTo>
                  <a:lnTo>
                    <a:pt x="2090902" y="184391"/>
                  </a:lnTo>
                  <a:lnTo>
                    <a:pt x="2063610" y="147701"/>
                  </a:lnTo>
                  <a:lnTo>
                    <a:pt x="2036584" y="97561"/>
                  </a:lnTo>
                  <a:lnTo>
                    <a:pt x="2006473" y="50863"/>
                  </a:lnTo>
                  <a:lnTo>
                    <a:pt x="1969935" y="24549"/>
                  </a:lnTo>
                  <a:lnTo>
                    <a:pt x="1920303" y="13627"/>
                  </a:lnTo>
                  <a:lnTo>
                    <a:pt x="1870113" y="6045"/>
                  </a:lnTo>
                  <a:lnTo>
                    <a:pt x="1819478" y="1587"/>
                  </a:lnTo>
                  <a:lnTo>
                    <a:pt x="1768500" y="0"/>
                  </a:lnTo>
                  <a:lnTo>
                    <a:pt x="1717268" y="1066"/>
                  </a:lnTo>
                  <a:lnTo>
                    <a:pt x="1665909" y="4546"/>
                  </a:lnTo>
                  <a:lnTo>
                    <a:pt x="1614512" y="10210"/>
                  </a:lnTo>
                  <a:lnTo>
                    <a:pt x="1563192" y="17830"/>
                  </a:lnTo>
                  <a:lnTo>
                    <a:pt x="1512049" y="27178"/>
                  </a:lnTo>
                  <a:lnTo>
                    <a:pt x="1461185" y="38023"/>
                  </a:lnTo>
                  <a:lnTo>
                    <a:pt x="1410703" y="50126"/>
                  </a:lnTo>
                  <a:lnTo>
                    <a:pt x="1360728" y="63271"/>
                  </a:lnTo>
                  <a:lnTo>
                    <a:pt x="1311338" y="77216"/>
                  </a:lnTo>
                  <a:lnTo>
                    <a:pt x="1273149" y="97345"/>
                  </a:lnTo>
                  <a:lnTo>
                    <a:pt x="1234490" y="131229"/>
                  </a:lnTo>
                  <a:lnTo>
                    <a:pt x="1200569" y="168363"/>
                  </a:lnTo>
                  <a:lnTo>
                    <a:pt x="1192250" y="175120"/>
                  </a:lnTo>
                  <a:lnTo>
                    <a:pt x="1143025" y="220116"/>
                  </a:lnTo>
                  <a:lnTo>
                    <a:pt x="1097559" y="262712"/>
                  </a:lnTo>
                  <a:lnTo>
                    <a:pt x="1055331" y="302983"/>
                  </a:lnTo>
                  <a:lnTo>
                    <a:pt x="1050188" y="307936"/>
                  </a:lnTo>
                  <a:lnTo>
                    <a:pt x="1047877" y="309270"/>
                  </a:lnTo>
                  <a:lnTo>
                    <a:pt x="1038364" y="317893"/>
                  </a:lnTo>
                  <a:lnTo>
                    <a:pt x="1036535" y="321056"/>
                  </a:lnTo>
                  <a:lnTo>
                    <a:pt x="978738" y="376643"/>
                  </a:lnTo>
                  <a:lnTo>
                    <a:pt x="943381" y="410121"/>
                  </a:lnTo>
                  <a:lnTo>
                    <a:pt x="909332" y="441426"/>
                  </a:lnTo>
                  <a:lnTo>
                    <a:pt x="876122" y="470585"/>
                  </a:lnTo>
                  <a:lnTo>
                    <a:pt x="843254" y="497662"/>
                  </a:lnTo>
                  <a:lnTo>
                    <a:pt x="810234" y="522668"/>
                  </a:lnTo>
                  <a:lnTo>
                    <a:pt x="776592" y="545668"/>
                  </a:lnTo>
                  <a:lnTo>
                    <a:pt x="741832" y="566699"/>
                  </a:lnTo>
                  <a:lnTo>
                    <a:pt x="705472" y="585787"/>
                  </a:lnTo>
                  <a:lnTo>
                    <a:pt x="667016" y="602983"/>
                  </a:lnTo>
                  <a:lnTo>
                    <a:pt x="625995" y="618337"/>
                  </a:lnTo>
                  <a:lnTo>
                    <a:pt x="443306" y="654977"/>
                  </a:lnTo>
                  <a:lnTo>
                    <a:pt x="248424" y="665200"/>
                  </a:lnTo>
                  <a:lnTo>
                    <a:pt x="93370" y="661898"/>
                  </a:lnTo>
                  <a:lnTo>
                    <a:pt x="30124" y="657936"/>
                  </a:lnTo>
                  <a:lnTo>
                    <a:pt x="0" y="1102207"/>
                  </a:lnTo>
                  <a:lnTo>
                    <a:pt x="243840" y="1125410"/>
                  </a:lnTo>
                  <a:lnTo>
                    <a:pt x="393865" y="1131862"/>
                  </a:lnTo>
                  <a:lnTo>
                    <a:pt x="512000" y="1120406"/>
                  </a:lnTo>
                  <a:lnTo>
                    <a:pt x="660095" y="1089888"/>
                  </a:lnTo>
                  <a:lnTo>
                    <a:pt x="726020" y="1074153"/>
                  </a:lnTo>
                  <a:lnTo>
                    <a:pt x="786663" y="1057173"/>
                  </a:lnTo>
                  <a:lnTo>
                    <a:pt x="842213" y="1039050"/>
                  </a:lnTo>
                  <a:lnTo>
                    <a:pt x="892860" y="1019860"/>
                  </a:lnTo>
                  <a:lnTo>
                    <a:pt x="938771" y="999680"/>
                  </a:lnTo>
                  <a:lnTo>
                    <a:pt x="980135" y="978611"/>
                  </a:lnTo>
                  <a:lnTo>
                    <a:pt x="1017143" y="956729"/>
                  </a:lnTo>
                  <a:lnTo>
                    <a:pt x="1035570" y="944029"/>
                  </a:lnTo>
                  <a:lnTo>
                    <a:pt x="1040968" y="994117"/>
                  </a:lnTo>
                  <a:lnTo>
                    <a:pt x="1046988" y="1042936"/>
                  </a:lnTo>
                  <a:lnTo>
                    <a:pt x="1053541" y="1089812"/>
                  </a:lnTo>
                  <a:lnTo>
                    <a:pt x="1060564" y="1134681"/>
                  </a:lnTo>
                  <a:lnTo>
                    <a:pt x="1068019" y="1177480"/>
                  </a:lnTo>
                  <a:lnTo>
                    <a:pt x="1075855" y="1218133"/>
                  </a:lnTo>
                  <a:lnTo>
                    <a:pt x="1084033" y="1256601"/>
                  </a:lnTo>
                  <a:lnTo>
                    <a:pt x="1103820" y="1315161"/>
                  </a:lnTo>
                  <a:lnTo>
                    <a:pt x="1157300" y="1334528"/>
                  </a:lnTo>
                  <a:lnTo>
                    <a:pt x="1202016" y="1336675"/>
                  </a:lnTo>
                  <a:lnTo>
                    <a:pt x="1260411" y="1337208"/>
                  </a:lnTo>
                  <a:lnTo>
                    <a:pt x="1333754" y="1338707"/>
                  </a:lnTo>
                  <a:lnTo>
                    <a:pt x="1395641" y="1340739"/>
                  </a:lnTo>
                  <a:lnTo>
                    <a:pt x="1453997" y="1342351"/>
                  </a:lnTo>
                  <a:lnTo>
                    <a:pt x="1509306" y="1343583"/>
                  </a:lnTo>
                  <a:lnTo>
                    <a:pt x="1562087" y="1344422"/>
                  </a:lnTo>
                  <a:lnTo>
                    <a:pt x="1612823" y="1344879"/>
                  </a:lnTo>
                  <a:lnTo>
                    <a:pt x="1662036" y="1344968"/>
                  </a:lnTo>
                  <a:lnTo>
                    <a:pt x="1710232" y="1344701"/>
                  </a:lnTo>
                  <a:lnTo>
                    <a:pt x="1757895" y="1344079"/>
                  </a:lnTo>
                  <a:lnTo>
                    <a:pt x="1805533" y="1343113"/>
                  </a:lnTo>
                  <a:lnTo>
                    <a:pt x="1853666" y="1341805"/>
                  </a:lnTo>
                  <a:lnTo>
                    <a:pt x="1902777" y="1340167"/>
                  </a:lnTo>
                  <a:lnTo>
                    <a:pt x="1953387" y="1338224"/>
                  </a:lnTo>
                  <a:lnTo>
                    <a:pt x="1995233" y="1337995"/>
                  </a:lnTo>
                  <a:lnTo>
                    <a:pt x="2035416" y="1337373"/>
                  </a:lnTo>
                  <a:lnTo>
                    <a:pt x="2103094" y="1314462"/>
                  </a:lnTo>
                  <a:lnTo>
                    <a:pt x="2142185" y="1271333"/>
                  </a:lnTo>
                  <a:lnTo>
                    <a:pt x="2175586" y="1213980"/>
                  </a:lnTo>
                  <a:lnTo>
                    <a:pt x="2203475" y="1142238"/>
                  </a:lnTo>
                  <a:lnTo>
                    <a:pt x="2215413" y="1100924"/>
                  </a:lnTo>
                  <a:lnTo>
                    <a:pt x="2226030" y="1055954"/>
                  </a:lnTo>
                  <a:lnTo>
                    <a:pt x="2235352" y="1007300"/>
                  </a:lnTo>
                  <a:lnTo>
                    <a:pt x="2243404" y="954938"/>
                  </a:lnTo>
                  <a:lnTo>
                    <a:pt x="2250211" y="898855"/>
                  </a:lnTo>
                  <a:lnTo>
                    <a:pt x="2255786" y="839038"/>
                  </a:lnTo>
                  <a:lnTo>
                    <a:pt x="2260155" y="775449"/>
                  </a:lnTo>
                  <a:lnTo>
                    <a:pt x="2263343" y="708075"/>
                  </a:lnTo>
                  <a:lnTo>
                    <a:pt x="2265362" y="636892"/>
                  </a:lnTo>
                  <a:lnTo>
                    <a:pt x="2266238" y="561873"/>
                  </a:lnTo>
                  <a:close/>
                </a:path>
              </a:pathLst>
            </a:custGeom>
            <a:solidFill>
              <a:srgbClr val="569996"/>
            </a:solidFill>
          </p:spPr>
          <p:txBody>
            <a:bodyPr wrap="square" lIns="0" tIns="0" rIns="0" bIns="0" rtlCol="0"/>
            <a:lstStyle/>
            <a:p>
              <a:endParaRPr/>
            </a:p>
          </p:txBody>
        </p:sp>
        <p:sp>
          <p:nvSpPr>
            <p:cNvPr id="20" name="object 20"/>
            <p:cNvSpPr/>
            <p:nvPr/>
          </p:nvSpPr>
          <p:spPr>
            <a:xfrm>
              <a:off x="17775649" y="5404562"/>
              <a:ext cx="610235" cy="379095"/>
            </a:xfrm>
            <a:custGeom>
              <a:avLst/>
              <a:gdLst/>
              <a:ahLst/>
              <a:cxnLst/>
              <a:rect l="l" t="t" r="r" b="b"/>
              <a:pathLst>
                <a:path w="610234" h="379095">
                  <a:moveTo>
                    <a:pt x="274756" y="0"/>
                  </a:moveTo>
                  <a:lnTo>
                    <a:pt x="0" y="27255"/>
                  </a:lnTo>
                  <a:lnTo>
                    <a:pt x="101724" y="348848"/>
                  </a:lnTo>
                  <a:lnTo>
                    <a:pt x="458739" y="378826"/>
                  </a:lnTo>
                  <a:lnTo>
                    <a:pt x="610159" y="27255"/>
                  </a:lnTo>
                  <a:lnTo>
                    <a:pt x="274756" y="0"/>
                  </a:lnTo>
                  <a:close/>
                </a:path>
              </a:pathLst>
            </a:custGeom>
            <a:solidFill>
              <a:srgbClr val="EAC9A9"/>
            </a:solidFill>
          </p:spPr>
          <p:txBody>
            <a:bodyPr wrap="square" lIns="0" tIns="0" rIns="0" bIns="0" rtlCol="0"/>
            <a:lstStyle/>
            <a:p>
              <a:endParaRPr/>
            </a:p>
          </p:txBody>
        </p:sp>
        <p:sp>
          <p:nvSpPr>
            <p:cNvPr id="21" name="object 21"/>
            <p:cNvSpPr/>
            <p:nvPr/>
          </p:nvSpPr>
          <p:spPr>
            <a:xfrm>
              <a:off x="17775648" y="5458305"/>
              <a:ext cx="610235" cy="1093470"/>
            </a:xfrm>
            <a:custGeom>
              <a:avLst/>
              <a:gdLst/>
              <a:ahLst/>
              <a:cxnLst/>
              <a:rect l="l" t="t" r="r" b="b"/>
              <a:pathLst>
                <a:path w="610234" h="1093470">
                  <a:moveTo>
                    <a:pt x="610169" y="0"/>
                  </a:moveTo>
                  <a:lnTo>
                    <a:pt x="240715" y="271939"/>
                  </a:lnTo>
                  <a:lnTo>
                    <a:pt x="0" y="26501"/>
                  </a:lnTo>
                  <a:lnTo>
                    <a:pt x="21448" y="467919"/>
                  </a:lnTo>
                  <a:lnTo>
                    <a:pt x="53872" y="726149"/>
                  </a:lnTo>
                  <a:lnTo>
                    <a:pt x="120017" y="901172"/>
                  </a:lnTo>
                  <a:lnTo>
                    <a:pt x="242631" y="1092971"/>
                  </a:lnTo>
                  <a:lnTo>
                    <a:pt x="374470" y="646163"/>
                  </a:lnTo>
                  <a:lnTo>
                    <a:pt x="456702" y="383375"/>
                  </a:lnTo>
                  <a:lnTo>
                    <a:pt x="523782" y="202143"/>
                  </a:lnTo>
                  <a:lnTo>
                    <a:pt x="610169" y="0"/>
                  </a:lnTo>
                  <a:close/>
                </a:path>
              </a:pathLst>
            </a:custGeom>
            <a:solidFill>
              <a:srgbClr val="F2F2F2"/>
            </a:solidFill>
          </p:spPr>
          <p:txBody>
            <a:bodyPr wrap="square" lIns="0" tIns="0" rIns="0" bIns="0" rtlCol="0"/>
            <a:lstStyle/>
            <a:p>
              <a:endParaRPr/>
            </a:p>
          </p:txBody>
        </p:sp>
        <p:sp>
          <p:nvSpPr>
            <p:cNvPr id="22" name="object 22"/>
            <p:cNvSpPr/>
            <p:nvPr/>
          </p:nvSpPr>
          <p:spPr>
            <a:xfrm>
              <a:off x="16925735" y="4567992"/>
              <a:ext cx="2279015" cy="624840"/>
            </a:xfrm>
            <a:custGeom>
              <a:avLst/>
              <a:gdLst/>
              <a:ahLst/>
              <a:cxnLst/>
              <a:rect l="l" t="t" r="r" b="b"/>
              <a:pathLst>
                <a:path w="2279015" h="624839">
                  <a:moveTo>
                    <a:pt x="568794" y="281813"/>
                  </a:moveTo>
                  <a:lnTo>
                    <a:pt x="562737" y="232537"/>
                  </a:lnTo>
                  <a:lnTo>
                    <a:pt x="548398" y="189103"/>
                  </a:lnTo>
                  <a:lnTo>
                    <a:pt x="526465" y="150990"/>
                  </a:lnTo>
                  <a:lnTo>
                    <a:pt x="497662" y="117703"/>
                  </a:lnTo>
                  <a:lnTo>
                    <a:pt x="462699" y="88773"/>
                  </a:lnTo>
                  <a:lnTo>
                    <a:pt x="422275" y="63677"/>
                  </a:lnTo>
                  <a:lnTo>
                    <a:pt x="377088" y="41935"/>
                  </a:lnTo>
                  <a:lnTo>
                    <a:pt x="327875" y="23037"/>
                  </a:lnTo>
                  <a:lnTo>
                    <a:pt x="275323" y="6489"/>
                  </a:lnTo>
                  <a:lnTo>
                    <a:pt x="234759" y="0"/>
                  </a:lnTo>
                  <a:lnTo>
                    <a:pt x="195783" y="3454"/>
                  </a:lnTo>
                  <a:lnTo>
                    <a:pt x="158889" y="15773"/>
                  </a:lnTo>
                  <a:lnTo>
                    <a:pt x="124599" y="35839"/>
                  </a:lnTo>
                  <a:lnTo>
                    <a:pt x="93421" y="62534"/>
                  </a:lnTo>
                  <a:lnTo>
                    <a:pt x="65849" y="94767"/>
                  </a:lnTo>
                  <a:lnTo>
                    <a:pt x="42405" y="131406"/>
                  </a:lnTo>
                  <a:lnTo>
                    <a:pt x="23596" y="171361"/>
                  </a:lnTo>
                  <a:lnTo>
                    <a:pt x="9918" y="213512"/>
                  </a:lnTo>
                  <a:lnTo>
                    <a:pt x="1879" y="256743"/>
                  </a:lnTo>
                  <a:lnTo>
                    <a:pt x="0" y="299961"/>
                  </a:lnTo>
                  <a:lnTo>
                    <a:pt x="5194" y="345973"/>
                  </a:lnTo>
                  <a:lnTo>
                    <a:pt x="17373" y="389394"/>
                  </a:lnTo>
                  <a:lnTo>
                    <a:pt x="35915" y="429641"/>
                  </a:lnTo>
                  <a:lnTo>
                    <a:pt x="60236" y="466166"/>
                  </a:lnTo>
                  <a:lnTo>
                    <a:pt x="89712" y="498398"/>
                  </a:lnTo>
                  <a:lnTo>
                    <a:pt x="123761" y="525767"/>
                  </a:lnTo>
                  <a:lnTo>
                    <a:pt x="161759" y="547712"/>
                  </a:lnTo>
                  <a:lnTo>
                    <a:pt x="203111" y="563651"/>
                  </a:lnTo>
                  <a:lnTo>
                    <a:pt x="247218" y="573036"/>
                  </a:lnTo>
                  <a:lnTo>
                    <a:pt x="293471" y="575284"/>
                  </a:lnTo>
                  <a:lnTo>
                    <a:pt x="339483" y="570090"/>
                  </a:lnTo>
                  <a:lnTo>
                    <a:pt x="382892" y="557911"/>
                  </a:lnTo>
                  <a:lnTo>
                    <a:pt x="423151" y="539369"/>
                  </a:lnTo>
                  <a:lnTo>
                    <a:pt x="459676" y="515048"/>
                  </a:lnTo>
                  <a:lnTo>
                    <a:pt x="491909" y="485571"/>
                  </a:lnTo>
                  <a:lnTo>
                    <a:pt x="519277" y="451523"/>
                  </a:lnTo>
                  <a:lnTo>
                    <a:pt x="541210" y="413524"/>
                  </a:lnTo>
                  <a:lnTo>
                    <a:pt x="557161" y="372173"/>
                  </a:lnTo>
                  <a:lnTo>
                    <a:pt x="566547" y="328066"/>
                  </a:lnTo>
                  <a:lnTo>
                    <a:pt x="568794" y="281813"/>
                  </a:lnTo>
                  <a:close/>
                </a:path>
                <a:path w="2279015" h="624839">
                  <a:moveTo>
                    <a:pt x="2278456" y="330809"/>
                  </a:moveTo>
                  <a:lnTo>
                    <a:pt x="2273706" y="287515"/>
                  </a:lnTo>
                  <a:lnTo>
                    <a:pt x="2262619" y="244106"/>
                  </a:lnTo>
                  <a:lnTo>
                    <a:pt x="2245855" y="201866"/>
                  </a:lnTo>
                  <a:lnTo>
                    <a:pt x="2224049" y="162026"/>
                  </a:lnTo>
                  <a:lnTo>
                    <a:pt x="2197862" y="125844"/>
                  </a:lnTo>
                  <a:lnTo>
                    <a:pt x="2167940" y="94564"/>
                  </a:lnTo>
                  <a:lnTo>
                    <a:pt x="2134933" y="69443"/>
                  </a:lnTo>
                  <a:lnTo>
                    <a:pt x="2099487" y="51727"/>
                  </a:lnTo>
                  <a:lnTo>
                    <a:pt x="2062238" y="42659"/>
                  </a:lnTo>
                  <a:lnTo>
                    <a:pt x="2023859" y="43497"/>
                  </a:lnTo>
                  <a:lnTo>
                    <a:pt x="1984997" y="55486"/>
                  </a:lnTo>
                  <a:lnTo>
                    <a:pt x="1931047" y="80873"/>
                  </a:lnTo>
                  <a:lnTo>
                    <a:pt x="1881784" y="105816"/>
                  </a:lnTo>
                  <a:lnTo>
                    <a:pt x="1837690" y="131254"/>
                  </a:lnTo>
                  <a:lnTo>
                    <a:pt x="1799259" y="158178"/>
                  </a:lnTo>
                  <a:lnTo>
                    <a:pt x="1767001" y="187566"/>
                  </a:lnTo>
                  <a:lnTo>
                    <a:pt x="1741424" y="220357"/>
                  </a:lnTo>
                  <a:lnTo>
                    <a:pt x="1722996" y="257543"/>
                  </a:lnTo>
                  <a:lnTo>
                    <a:pt x="1712252" y="300088"/>
                  </a:lnTo>
                  <a:lnTo>
                    <a:pt x="1709674" y="348957"/>
                  </a:lnTo>
                  <a:lnTo>
                    <a:pt x="1714868" y="394970"/>
                  </a:lnTo>
                  <a:lnTo>
                    <a:pt x="1727034" y="438378"/>
                  </a:lnTo>
                  <a:lnTo>
                    <a:pt x="1745576" y="478637"/>
                  </a:lnTo>
                  <a:lnTo>
                    <a:pt x="1769897" y="515162"/>
                  </a:lnTo>
                  <a:lnTo>
                    <a:pt x="1799374" y="547395"/>
                  </a:lnTo>
                  <a:lnTo>
                    <a:pt x="1833422" y="574763"/>
                  </a:lnTo>
                  <a:lnTo>
                    <a:pt x="1871421" y="596696"/>
                  </a:lnTo>
                  <a:lnTo>
                    <a:pt x="1912785" y="612648"/>
                  </a:lnTo>
                  <a:lnTo>
                    <a:pt x="1956892" y="622020"/>
                  </a:lnTo>
                  <a:lnTo>
                    <a:pt x="2003132" y="624281"/>
                  </a:lnTo>
                  <a:lnTo>
                    <a:pt x="2049145" y="619086"/>
                  </a:lnTo>
                  <a:lnTo>
                    <a:pt x="2092566" y="606907"/>
                  </a:lnTo>
                  <a:lnTo>
                    <a:pt x="2132812" y="588365"/>
                  </a:lnTo>
                  <a:lnTo>
                    <a:pt x="2169337" y="564045"/>
                  </a:lnTo>
                  <a:lnTo>
                    <a:pt x="2201570" y="534555"/>
                  </a:lnTo>
                  <a:lnTo>
                    <a:pt x="2228939" y="500519"/>
                  </a:lnTo>
                  <a:lnTo>
                    <a:pt x="2250884" y="462521"/>
                  </a:lnTo>
                  <a:lnTo>
                    <a:pt x="2266823" y="421157"/>
                  </a:lnTo>
                  <a:lnTo>
                    <a:pt x="2276208" y="377063"/>
                  </a:lnTo>
                  <a:lnTo>
                    <a:pt x="2278456" y="330809"/>
                  </a:lnTo>
                  <a:close/>
                </a:path>
              </a:pathLst>
            </a:custGeom>
            <a:solidFill>
              <a:srgbClr val="EAC9A9"/>
            </a:solidFill>
          </p:spPr>
          <p:txBody>
            <a:bodyPr wrap="square" lIns="0" tIns="0" rIns="0" bIns="0" rtlCol="0"/>
            <a:lstStyle/>
            <a:p>
              <a:endParaRPr/>
            </a:p>
          </p:txBody>
        </p:sp>
        <p:pic>
          <p:nvPicPr>
            <p:cNvPr id="23" name="object 23"/>
            <p:cNvPicPr/>
            <p:nvPr/>
          </p:nvPicPr>
          <p:blipFill>
            <a:blip r:embed="rId5" cstate="print"/>
            <a:stretch>
              <a:fillRect/>
            </a:stretch>
          </p:blipFill>
          <p:spPr>
            <a:xfrm>
              <a:off x="17147854" y="4947171"/>
              <a:ext cx="133964" cy="83699"/>
            </a:xfrm>
            <a:prstGeom prst="rect">
              <a:avLst/>
            </a:prstGeom>
          </p:spPr>
        </p:pic>
        <p:pic>
          <p:nvPicPr>
            <p:cNvPr id="24" name="object 24"/>
            <p:cNvPicPr/>
            <p:nvPr/>
          </p:nvPicPr>
          <p:blipFill>
            <a:blip r:embed="rId6" cstate="print"/>
            <a:stretch>
              <a:fillRect/>
            </a:stretch>
          </p:blipFill>
          <p:spPr>
            <a:xfrm>
              <a:off x="18845953" y="5036557"/>
              <a:ext cx="135253" cy="72983"/>
            </a:xfrm>
            <a:prstGeom prst="rect">
              <a:avLst/>
            </a:prstGeom>
          </p:spPr>
        </p:pic>
        <p:sp>
          <p:nvSpPr>
            <p:cNvPr id="25" name="object 25"/>
            <p:cNvSpPr/>
            <p:nvPr/>
          </p:nvSpPr>
          <p:spPr>
            <a:xfrm>
              <a:off x="17192719" y="3956765"/>
              <a:ext cx="1739900" cy="1595755"/>
            </a:xfrm>
            <a:custGeom>
              <a:avLst/>
              <a:gdLst/>
              <a:ahLst/>
              <a:cxnLst/>
              <a:rect l="l" t="t" r="r" b="b"/>
              <a:pathLst>
                <a:path w="1739900" h="1595754">
                  <a:moveTo>
                    <a:pt x="908092" y="0"/>
                  </a:moveTo>
                  <a:lnTo>
                    <a:pt x="853077" y="705"/>
                  </a:lnTo>
                  <a:lnTo>
                    <a:pt x="796331" y="3104"/>
                  </a:lnTo>
                  <a:lnTo>
                    <a:pt x="741479" y="6948"/>
                  </a:lnTo>
                  <a:lnTo>
                    <a:pt x="688527" y="12266"/>
                  </a:lnTo>
                  <a:lnTo>
                    <a:pt x="637482" y="19090"/>
                  </a:lnTo>
                  <a:lnTo>
                    <a:pt x="588351" y="27448"/>
                  </a:lnTo>
                  <a:lnTo>
                    <a:pt x="541139" y="37372"/>
                  </a:lnTo>
                  <a:lnTo>
                    <a:pt x="495854" y="48891"/>
                  </a:lnTo>
                  <a:lnTo>
                    <a:pt x="452502" y="62035"/>
                  </a:lnTo>
                  <a:lnTo>
                    <a:pt x="411089" y="76836"/>
                  </a:lnTo>
                  <a:lnTo>
                    <a:pt x="371622" y="93321"/>
                  </a:lnTo>
                  <a:lnTo>
                    <a:pt x="334107" y="111523"/>
                  </a:lnTo>
                  <a:lnTo>
                    <a:pt x="298550" y="131471"/>
                  </a:lnTo>
                  <a:lnTo>
                    <a:pt x="264959" y="153195"/>
                  </a:lnTo>
                  <a:lnTo>
                    <a:pt x="233339" y="176726"/>
                  </a:lnTo>
                  <a:lnTo>
                    <a:pt x="203697" y="202093"/>
                  </a:lnTo>
                  <a:lnTo>
                    <a:pt x="176039" y="229326"/>
                  </a:lnTo>
                  <a:lnTo>
                    <a:pt x="150372" y="258457"/>
                  </a:lnTo>
                  <a:lnTo>
                    <a:pt x="126703" y="289514"/>
                  </a:lnTo>
                  <a:lnTo>
                    <a:pt x="105037" y="322529"/>
                  </a:lnTo>
                  <a:lnTo>
                    <a:pt x="85381" y="357530"/>
                  </a:lnTo>
                  <a:lnTo>
                    <a:pt x="67742" y="394549"/>
                  </a:lnTo>
                  <a:lnTo>
                    <a:pt x="52126" y="433616"/>
                  </a:lnTo>
                  <a:lnTo>
                    <a:pt x="38539" y="474760"/>
                  </a:lnTo>
                  <a:lnTo>
                    <a:pt x="26988" y="518012"/>
                  </a:lnTo>
                  <a:lnTo>
                    <a:pt x="17480" y="563402"/>
                  </a:lnTo>
                  <a:lnTo>
                    <a:pt x="10021" y="610960"/>
                  </a:lnTo>
                  <a:lnTo>
                    <a:pt x="4616" y="660716"/>
                  </a:lnTo>
                  <a:lnTo>
                    <a:pt x="1274" y="712701"/>
                  </a:lnTo>
                  <a:lnTo>
                    <a:pt x="0" y="766944"/>
                  </a:lnTo>
                  <a:lnTo>
                    <a:pt x="800" y="823476"/>
                  </a:lnTo>
                  <a:lnTo>
                    <a:pt x="3689" y="881854"/>
                  </a:lnTo>
                  <a:lnTo>
                    <a:pt x="8548" y="937662"/>
                  </a:lnTo>
                  <a:lnTo>
                    <a:pt x="15369" y="990931"/>
                  </a:lnTo>
                  <a:lnTo>
                    <a:pt x="24148" y="1041696"/>
                  </a:lnTo>
                  <a:lnTo>
                    <a:pt x="34878" y="1089990"/>
                  </a:lnTo>
                  <a:lnTo>
                    <a:pt x="47553" y="1135847"/>
                  </a:lnTo>
                  <a:lnTo>
                    <a:pt x="62168" y="1179299"/>
                  </a:lnTo>
                  <a:lnTo>
                    <a:pt x="78717" y="1220381"/>
                  </a:lnTo>
                  <a:lnTo>
                    <a:pt x="97193" y="1259125"/>
                  </a:lnTo>
                  <a:lnTo>
                    <a:pt x="117591" y="1295565"/>
                  </a:lnTo>
                  <a:lnTo>
                    <a:pt x="139905" y="1329735"/>
                  </a:lnTo>
                  <a:lnTo>
                    <a:pt x="164130" y="1361667"/>
                  </a:lnTo>
                  <a:lnTo>
                    <a:pt x="190258" y="1391396"/>
                  </a:lnTo>
                  <a:lnTo>
                    <a:pt x="218285" y="1418955"/>
                  </a:lnTo>
                  <a:lnTo>
                    <a:pt x="248205" y="1444377"/>
                  </a:lnTo>
                  <a:lnTo>
                    <a:pt x="280011" y="1467695"/>
                  </a:lnTo>
                  <a:lnTo>
                    <a:pt x="313698" y="1488944"/>
                  </a:lnTo>
                  <a:lnTo>
                    <a:pt x="349259" y="1508155"/>
                  </a:lnTo>
                  <a:lnTo>
                    <a:pt x="386690" y="1525364"/>
                  </a:lnTo>
                  <a:lnTo>
                    <a:pt x="425984" y="1540603"/>
                  </a:lnTo>
                  <a:lnTo>
                    <a:pt x="467135" y="1553905"/>
                  </a:lnTo>
                  <a:lnTo>
                    <a:pt x="510138" y="1565305"/>
                  </a:lnTo>
                  <a:lnTo>
                    <a:pt x="554986" y="1574834"/>
                  </a:lnTo>
                  <a:lnTo>
                    <a:pt x="601674" y="1582528"/>
                  </a:lnTo>
                  <a:lnTo>
                    <a:pt x="650195" y="1588419"/>
                  </a:lnTo>
                  <a:lnTo>
                    <a:pt x="700545" y="1592541"/>
                  </a:lnTo>
                  <a:lnTo>
                    <a:pt x="752716" y="1594927"/>
                  </a:lnTo>
                  <a:lnTo>
                    <a:pt x="806704" y="1595611"/>
                  </a:lnTo>
                  <a:lnTo>
                    <a:pt x="862501" y="1594625"/>
                  </a:lnTo>
                  <a:lnTo>
                    <a:pt x="917471" y="1592058"/>
                  </a:lnTo>
                  <a:lnTo>
                    <a:pt x="971089" y="1587898"/>
                  </a:lnTo>
                  <a:lnTo>
                    <a:pt x="1023309" y="1582139"/>
                  </a:lnTo>
                  <a:lnTo>
                    <a:pt x="1074084" y="1574769"/>
                  </a:lnTo>
                  <a:lnTo>
                    <a:pt x="1123369" y="1565782"/>
                  </a:lnTo>
                  <a:lnTo>
                    <a:pt x="1171117" y="1555168"/>
                  </a:lnTo>
                  <a:lnTo>
                    <a:pt x="1217282" y="1542919"/>
                  </a:lnTo>
                  <a:lnTo>
                    <a:pt x="1261818" y="1529025"/>
                  </a:lnTo>
                  <a:lnTo>
                    <a:pt x="1304680" y="1513479"/>
                  </a:lnTo>
                  <a:lnTo>
                    <a:pt x="1345820" y="1496271"/>
                  </a:lnTo>
                  <a:lnTo>
                    <a:pt x="1385193" y="1477392"/>
                  </a:lnTo>
                  <a:lnTo>
                    <a:pt x="1422753" y="1456835"/>
                  </a:lnTo>
                  <a:lnTo>
                    <a:pt x="1458453" y="1434590"/>
                  </a:lnTo>
                  <a:lnTo>
                    <a:pt x="1492248" y="1410648"/>
                  </a:lnTo>
                  <a:lnTo>
                    <a:pt x="1524091" y="1385001"/>
                  </a:lnTo>
                  <a:lnTo>
                    <a:pt x="1553936" y="1357640"/>
                  </a:lnTo>
                  <a:lnTo>
                    <a:pt x="1581737" y="1328557"/>
                  </a:lnTo>
                  <a:lnTo>
                    <a:pt x="1607448" y="1297742"/>
                  </a:lnTo>
                  <a:lnTo>
                    <a:pt x="1631023" y="1265187"/>
                  </a:lnTo>
                  <a:lnTo>
                    <a:pt x="1652415" y="1230884"/>
                  </a:lnTo>
                  <a:lnTo>
                    <a:pt x="1671580" y="1194823"/>
                  </a:lnTo>
                  <a:lnTo>
                    <a:pt x="1688469" y="1156995"/>
                  </a:lnTo>
                  <a:lnTo>
                    <a:pt x="1703038" y="1117393"/>
                  </a:lnTo>
                  <a:lnTo>
                    <a:pt x="1715240" y="1076008"/>
                  </a:lnTo>
                  <a:lnTo>
                    <a:pt x="1725029" y="1032829"/>
                  </a:lnTo>
                  <a:lnTo>
                    <a:pt x="1732359" y="987850"/>
                  </a:lnTo>
                  <a:lnTo>
                    <a:pt x="1737184" y="941062"/>
                  </a:lnTo>
                  <a:lnTo>
                    <a:pt x="1739458" y="892454"/>
                  </a:lnTo>
                  <a:lnTo>
                    <a:pt x="1739134" y="842020"/>
                  </a:lnTo>
                  <a:lnTo>
                    <a:pt x="1736506" y="787117"/>
                  </a:lnTo>
                  <a:lnTo>
                    <a:pt x="1732179" y="734060"/>
                  </a:lnTo>
                  <a:lnTo>
                    <a:pt x="1726150" y="682848"/>
                  </a:lnTo>
                  <a:lnTo>
                    <a:pt x="1718417" y="633484"/>
                  </a:lnTo>
                  <a:lnTo>
                    <a:pt x="1708975" y="585966"/>
                  </a:lnTo>
                  <a:lnTo>
                    <a:pt x="1697821" y="540297"/>
                  </a:lnTo>
                  <a:lnTo>
                    <a:pt x="1684953" y="496475"/>
                  </a:lnTo>
                  <a:lnTo>
                    <a:pt x="1670366" y="454503"/>
                  </a:lnTo>
                  <a:lnTo>
                    <a:pt x="1654058" y="414380"/>
                  </a:lnTo>
                  <a:lnTo>
                    <a:pt x="1636026" y="376107"/>
                  </a:lnTo>
                  <a:lnTo>
                    <a:pt x="1616265" y="339684"/>
                  </a:lnTo>
                  <a:lnTo>
                    <a:pt x="1594773" y="305112"/>
                  </a:lnTo>
                  <a:lnTo>
                    <a:pt x="1571546" y="272393"/>
                  </a:lnTo>
                  <a:lnTo>
                    <a:pt x="1546581" y="241525"/>
                  </a:lnTo>
                  <a:lnTo>
                    <a:pt x="1519875" y="212510"/>
                  </a:lnTo>
                  <a:lnTo>
                    <a:pt x="1491424" y="185349"/>
                  </a:lnTo>
                  <a:lnTo>
                    <a:pt x="1461226" y="160041"/>
                  </a:lnTo>
                  <a:lnTo>
                    <a:pt x="1429276" y="136588"/>
                  </a:lnTo>
                  <a:lnTo>
                    <a:pt x="1395572" y="114989"/>
                  </a:lnTo>
                  <a:lnTo>
                    <a:pt x="1360110" y="95247"/>
                  </a:lnTo>
                  <a:lnTo>
                    <a:pt x="1322887" y="77360"/>
                  </a:lnTo>
                  <a:lnTo>
                    <a:pt x="1283900" y="61331"/>
                  </a:lnTo>
                  <a:lnTo>
                    <a:pt x="1243146" y="47158"/>
                  </a:lnTo>
                  <a:lnTo>
                    <a:pt x="1200620" y="34843"/>
                  </a:lnTo>
                  <a:lnTo>
                    <a:pt x="1156320" y="24387"/>
                  </a:lnTo>
                  <a:lnTo>
                    <a:pt x="1110243" y="15789"/>
                  </a:lnTo>
                  <a:lnTo>
                    <a:pt x="1062384" y="9051"/>
                  </a:lnTo>
                  <a:lnTo>
                    <a:pt x="1012742" y="4173"/>
                  </a:lnTo>
                  <a:lnTo>
                    <a:pt x="961312" y="1156"/>
                  </a:lnTo>
                  <a:lnTo>
                    <a:pt x="908092" y="0"/>
                  </a:lnTo>
                  <a:close/>
                </a:path>
              </a:pathLst>
            </a:custGeom>
            <a:solidFill>
              <a:srgbClr val="FFD9AD"/>
            </a:solidFill>
          </p:spPr>
          <p:txBody>
            <a:bodyPr wrap="square" lIns="0" tIns="0" rIns="0" bIns="0" rtlCol="0"/>
            <a:lstStyle/>
            <a:p>
              <a:endParaRPr/>
            </a:p>
          </p:txBody>
        </p:sp>
        <p:sp>
          <p:nvSpPr>
            <p:cNvPr id="26" name="object 26"/>
            <p:cNvSpPr/>
            <p:nvPr/>
          </p:nvSpPr>
          <p:spPr>
            <a:xfrm>
              <a:off x="18018123" y="5033945"/>
              <a:ext cx="41910" cy="11430"/>
            </a:xfrm>
            <a:custGeom>
              <a:avLst/>
              <a:gdLst/>
              <a:ahLst/>
              <a:cxnLst/>
              <a:rect l="l" t="t" r="r" b="b"/>
              <a:pathLst>
                <a:path w="41909" h="11429">
                  <a:moveTo>
                    <a:pt x="32030" y="0"/>
                  </a:moveTo>
                  <a:lnTo>
                    <a:pt x="9182" y="732"/>
                  </a:lnTo>
                  <a:lnTo>
                    <a:pt x="0" y="3340"/>
                  </a:lnTo>
                  <a:lnTo>
                    <a:pt x="178" y="9057"/>
                  </a:lnTo>
                  <a:lnTo>
                    <a:pt x="9518" y="11078"/>
                  </a:lnTo>
                  <a:lnTo>
                    <a:pt x="32355" y="10345"/>
                  </a:lnTo>
                  <a:lnTo>
                    <a:pt x="41548" y="7737"/>
                  </a:lnTo>
                  <a:lnTo>
                    <a:pt x="41454" y="4879"/>
                  </a:lnTo>
                  <a:lnTo>
                    <a:pt x="41359" y="2020"/>
                  </a:lnTo>
                  <a:lnTo>
                    <a:pt x="32030" y="0"/>
                  </a:lnTo>
                  <a:close/>
                </a:path>
              </a:pathLst>
            </a:custGeom>
            <a:solidFill>
              <a:srgbClr val="726969"/>
            </a:solidFill>
          </p:spPr>
          <p:txBody>
            <a:bodyPr wrap="square" lIns="0" tIns="0" rIns="0" bIns="0" rtlCol="0"/>
            <a:lstStyle/>
            <a:p>
              <a:endParaRPr/>
            </a:p>
          </p:txBody>
        </p:sp>
        <p:sp>
          <p:nvSpPr>
            <p:cNvPr id="27" name="object 27"/>
            <p:cNvSpPr/>
            <p:nvPr/>
          </p:nvSpPr>
          <p:spPr>
            <a:xfrm>
              <a:off x="17259148" y="5064283"/>
              <a:ext cx="1574165" cy="410845"/>
            </a:xfrm>
            <a:custGeom>
              <a:avLst/>
              <a:gdLst/>
              <a:ahLst/>
              <a:cxnLst/>
              <a:rect l="l" t="t" r="r" b="b"/>
              <a:pathLst>
                <a:path w="1574165" h="410845">
                  <a:moveTo>
                    <a:pt x="394017" y="215252"/>
                  </a:moveTo>
                  <a:lnTo>
                    <a:pt x="388073" y="170586"/>
                  </a:lnTo>
                  <a:lnTo>
                    <a:pt x="373786" y="129273"/>
                  </a:lnTo>
                  <a:lnTo>
                    <a:pt x="352082" y="92151"/>
                  </a:lnTo>
                  <a:lnTo>
                    <a:pt x="323875" y="60121"/>
                  </a:lnTo>
                  <a:lnTo>
                    <a:pt x="290106" y="34010"/>
                  </a:lnTo>
                  <a:lnTo>
                    <a:pt x="251688" y="14719"/>
                  </a:lnTo>
                  <a:lnTo>
                    <a:pt x="209537" y="3098"/>
                  </a:lnTo>
                  <a:lnTo>
                    <a:pt x="164579" y="0"/>
                  </a:lnTo>
                  <a:lnTo>
                    <a:pt x="119913" y="5956"/>
                  </a:lnTo>
                  <a:lnTo>
                    <a:pt x="78587" y="20243"/>
                  </a:lnTo>
                  <a:lnTo>
                    <a:pt x="41478" y="41948"/>
                  </a:lnTo>
                  <a:lnTo>
                    <a:pt x="9436" y="70142"/>
                  </a:lnTo>
                  <a:lnTo>
                    <a:pt x="0" y="82359"/>
                  </a:lnTo>
                  <a:lnTo>
                    <a:pt x="12280" y="112864"/>
                  </a:lnTo>
                  <a:lnTo>
                    <a:pt x="30759" y="151612"/>
                  </a:lnTo>
                  <a:lnTo>
                    <a:pt x="51155" y="188048"/>
                  </a:lnTo>
                  <a:lnTo>
                    <a:pt x="73469" y="222224"/>
                  </a:lnTo>
                  <a:lnTo>
                    <a:pt x="97688" y="254152"/>
                  </a:lnTo>
                  <a:lnTo>
                    <a:pt x="123825" y="283883"/>
                  </a:lnTo>
                  <a:lnTo>
                    <a:pt x="151853" y="311442"/>
                  </a:lnTo>
                  <a:lnTo>
                    <a:pt x="181775" y="336867"/>
                  </a:lnTo>
                  <a:lnTo>
                    <a:pt x="213575" y="360184"/>
                  </a:lnTo>
                  <a:lnTo>
                    <a:pt x="247256" y="381431"/>
                  </a:lnTo>
                  <a:lnTo>
                    <a:pt x="282829" y="400646"/>
                  </a:lnTo>
                  <a:lnTo>
                    <a:pt x="295503" y="406476"/>
                  </a:lnTo>
                  <a:lnTo>
                    <a:pt x="301866" y="402755"/>
                  </a:lnTo>
                  <a:lnTo>
                    <a:pt x="333908" y="374561"/>
                  </a:lnTo>
                  <a:lnTo>
                    <a:pt x="360006" y="340779"/>
                  </a:lnTo>
                  <a:lnTo>
                    <a:pt x="379298" y="302361"/>
                  </a:lnTo>
                  <a:lnTo>
                    <a:pt x="390931" y="260210"/>
                  </a:lnTo>
                  <a:lnTo>
                    <a:pt x="394017" y="215252"/>
                  </a:lnTo>
                  <a:close/>
                </a:path>
                <a:path w="1574165" h="410845">
                  <a:moveTo>
                    <a:pt x="1574050" y="142519"/>
                  </a:moveTo>
                  <a:lnTo>
                    <a:pt x="1536153" y="93916"/>
                  </a:lnTo>
                  <a:lnTo>
                    <a:pt x="1502384" y="67818"/>
                  </a:lnTo>
                  <a:lnTo>
                    <a:pt x="1463967" y="48514"/>
                  </a:lnTo>
                  <a:lnTo>
                    <a:pt x="1421815" y="36893"/>
                  </a:lnTo>
                  <a:lnTo>
                    <a:pt x="1376857" y="33807"/>
                  </a:lnTo>
                  <a:lnTo>
                    <a:pt x="1332191" y="39751"/>
                  </a:lnTo>
                  <a:lnTo>
                    <a:pt x="1290866" y="54038"/>
                  </a:lnTo>
                  <a:lnTo>
                    <a:pt x="1253756" y="75742"/>
                  </a:lnTo>
                  <a:lnTo>
                    <a:pt x="1221714" y="103936"/>
                  </a:lnTo>
                  <a:lnTo>
                    <a:pt x="1195616" y="137718"/>
                  </a:lnTo>
                  <a:lnTo>
                    <a:pt x="1176324" y="176136"/>
                  </a:lnTo>
                  <a:lnTo>
                    <a:pt x="1164691" y="218287"/>
                  </a:lnTo>
                  <a:lnTo>
                    <a:pt x="1161605" y="263232"/>
                  </a:lnTo>
                  <a:lnTo>
                    <a:pt x="1167549" y="307898"/>
                  </a:lnTo>
                  <a:lnTo>
                    <a:pt x="1181836" y="349224"/>
                  </a:lnTo>
                  <a:lnTo>
                    <a:pt x="1203540" y="386346"/>
                  </a:lnTo>
                  <a:lnTo>
                    <a:pt x="1225042" y="410768"/>
                  </a:lnTo>
                  <a:lnTo>
                    <a:pt x="1238250" y="405980"/>
                  </a:lnTo>
                  <a:lnTo>
                    <a:pt x="1279385" y="388772"/>
                  </a:lnTo>
                  <a:lnTo>
                    <a:pt x="1318755" y="369887"/>
                  </a:lnTo>
                  <a:lnTo>
                    <a:pt x="1356321" y="349338"/>
                  </a:lnTo>
                  <a:lnTo>
                    <a:pt x="1392021" y="327088"/>
                  </a:lnTo>
                  <a:lnTo>
                    <a:pt x="1425816" y="303149"/>
                  </a:lnTo>
                  <a:lnTo>
                    <a:pt x="1457655" y="277495"/>
                  </a:lnTo>
                  <a:lnTo>
                    <a:pt x="1487500" y="250139"/>
                  </a:lnTo>
                  <a:lnTo>
                    <a:pt x="1515300" y="221056"/>
                  </a:lnTo>
                  <a:lnTo>
                    <a:pt x="1541018" y="190233"/>
                  </a:lnTo>
                  <a:lnTo>
                    <a:pt x="1564589" y="157683"/>
                  </a:lnTo>
                  <a:lnTo>
                    <a:pt x="1574050" y="142519"/>
                  </a:lnTo>
                  <a:close/>
                </a:path>
              </a:pathLst>
            </a:custGeom>
            <a:solidFill>
              <a:srgbClr val="FF9842">
                <a:alpha val="41249"/>
              </a:srgbClr>
            </a:solidFill>
          </p:spPr>
          <p:txBody>
            <a:bodyPr wrap="square" lIns="0" tIns="0" rIns="0" bIns="0" rtlCol="0"/>
            <a:lstStyle/>
            <a:p>
              <a:endParaRPr/>
            </a:p>
          </p:txBody>
        </p:sp>
        <p:pic>
          <p:nvPicPr>
            <p:cNvPr id="28" name="object 28"/>
            <p:cNvPicPr/>
            <p:nvPr/>
          </p:nvPicPr>
          <p:blipFill>
            <a:blip r:embed="rId7" cstate="print"/>
            <a:stretch>
              <a:fillRect/>
            </a:stretch>
          </p:blipFill>
          <p:spPr>
            <a:xfrm>
              <a:off x="17578587" y="4777136"/>
              <a:ext cx="175806" cy="196496"/>
            </a:xfrm>
            <a:prstGeom prst="rect">
              <a:avLst/>
            </a:prstGeom>
          </p:spPr>
        </p:pic>
        <p:pic>
          <p:nvPicPr>
            <p:cNvPr id="29" name="object 29"/>
            <p:cNvPicPr/>
            <p:nvPr/>
          </p:nvPicPr>
          <p:blipFill>
            <a:blip r:embed="rId7" cstate="print"/>
            <a:stretch>
              <a:fillRect/>
            </a:stretch>
          </p:blipFill>
          <p:spPr>
            <a:xfrm>
              <a:off x="18323183" y="4753388"/>
              <a:ext cx="175806" cy="196496"/>
            </a:xfrm>
            <a:prstGeom prst="rect">
              <a:avLst/>
            </a:prstGeom>
          </p:spPr>
        </p:pic>
        <p:sp>
          <p:nvSpPr>
            <p:cNvPr id="30" name="object 30"/>
            <p:cNvSpPr/>
            <p:nvPr/>
          </p:nvSpPr>
          <p:spPr>
            <a:xfrm>
              <a:off x="16922362" y="3398145"/>
              <a:ext cx="2094230" cy="1249680"/>
            </a:xfrm>
            <a:custGeom>
              <a:avLst/>
              <a:gdLst/>
              <a:ahLst/>
              <a:cxnLst/>
              <a:rect l="l" t="t" r="r" b="b"/>
              <a:pathLst>
                <a:path w="2094230" h="1249679">
                  <a:moveTo>
                    <a:pt x="1057108" y="0"/>
                  </a:moveTo>
                  <a:lnTo>
                    <a:pt x="1033778" y="5428"/>
                  </a:lnTo>
                  <a:lnTo>
                    <a:pt x="1015869" y="21333"/>
                  </a:lnTo>
                  <a:lnTo>
                    <a:pt x="1007861" y="45396"/>
                  </a:lnTo>
                  <a:lnTo>
                    <a:pt x="1001286" y="160251"/>
                  </a:lnTo>
                  <a:lnTo>
                    <a:pt x="1000335" y="172507"/>
                  </a:lnTo>
                  <a:lnTo>
                    <a:pt x="974295" y="214178"/>
                  </a:lnTo>
                  <a:lnTo>
                    <a:pt x="958542" y="217470"/>
                  </a:lnTo>
                  <a:lnTo>
                    <a:pt x="941610" y="217066"/>
                  </a:lnTo>
                  <a:lnTo>
                    <a:pt x="924827" y="214595"/>
                  </a:lnTo>
                  <a:lnTo>
                    <a:pt x="249298" y="91687"/>
                  </a:lnTo>
                  <a:lnTo>
                    <a:pt x="241214" y="90835"/>
                  </a:lnTo>
                  <a:lnTo>
                    <a:pt x="205614" y="108876"/>
                  </a:lnTo>
                  <a:lnTo>
                    <a:pt x="201866" y="123660"/>
                  </a:lnTo>
                  <a:lnTo>
                    <a:pt x="203931" y="139505"/>
                  </a:lnTo>
                  <a:lnTo>
                    <a:pt x="208964" y="155047"/>
                  </a:lnTo>
                  <a:lnTo>
                    <a:pt x="320919" y="455404"/>
                  </a:lnTo>
                  <a:lnTo>
                    <a:pt x="324822" y="466486"/>
                  </a:lnTo>
                  <a:lnTo>
                    <a:pt x="327789" y="477843"/>
                  </a:lnTo>
                  <a:lnTo>
                    <a:pt x="328866" y="489247"/>
                  </a:lnTo>
                  <a:lnTo>
                    <a:pt x="327097" y="500471"/>
                  </a:lnTo>
                  <a:lnTo>
                    <a:pt x="301314" y="529087"/>
                  </a:lnTo>
                  <a:lnTo>
                    <a:pt x="44561" y="672309"/>
                  </a:lnTo>
                  <a:lnTo>
                    <a:pt x="25676" y="683976"/>
                  </a:lnTo>
                  <a:lnTo>
                    <a:pt x="9464" y="698512"/>
                  </a:lnTo>
                  <a:lnTo>
                    <a:pt x="0" y="716715"/>
                  </a:lnTo>
                  <a:lnTo>
                    <a:pt x="1358" y="739385"/>
                  </a:lnTo>
                  <a:lnTo>
                    <a:pt x="199750" y="925526"/>
                  </a:lnTo>
                  <a:lnTo>
                    <a:pt x="164605" y="946460"/>
                  </a:lnTo>
                  <a:lnTo>
                    <a:pt x="129122" y="966724"/>
                  </a:lnTo>
                  <a:lnTo>
                    <a:pt x="93362" y="986454"/>
                  </a:lnTo>
                  <a:lnTo>
                    <a:pt x="57388" y="1005785"/>
                  </a:lnTo>
                  <a:lnTo>
                    <a:pt x="34766" y="1027364"/>
                  </a:lnTo>
                  <a:lnTo>
                    <a:pt x="26959" y="1055768"/>
                  </a:lnTo>
                  <a:lnTo>
                    <a:pt x="34058" y="1084344"/>
                  </a:lnTo>
                  <a:lnTo>
                    <a:pt x="56152" y="1106442"/>
                  </a:lnTo>
                  <a:lnTo>
                    <a:pt x="224838" y="1201350"/>
                  </a:lnTo>
                  <a:lnTo>
                    <a:pt x="259819" y="1214701"/>
                  </a:lnTo>
                  <a:lnTo>
                    <a:pt x="296417" y="1217312"/>
                  </a:lnTo>
                  <a:lnTo>
                    <a:pt x="332293" y="1209421"/>
                  </a:lnTo>
                  <a:lnTo>
                    <a:pt x="365106" y="1191267"/>
                  </a:lnTo>
                  <a:lnTo>
                    <a:pt x="405271" y="1161328"/>
                  </a:lnTo>
                  <a:lnTo>
                    <a:pt x="446012" y="1132178"/>
                  </a:lnTo>
                  <a:lnTo>
                    <a:pt x="487313" y="1103827"/>
                  </a:lnTo>
                  <a:lnTo>
                    <a:pt x="529157" y="1076284"/>
                  </a:lnTo>
                  <a:lnTo>
                    <a:pt x="571529" y="1049560"/>
                  </a:lnTo>
                  <a:lnTo>
                    <a:pt x="614411" y="1023664"/>
                  </a:lnTo>
                  <a:lnTo>
                    <a:pt x="657788" y="998606"/>
                  </a:lnTo>
                  <a:lnTo>
                    <a:pt x="701643" y="974396"/>
                  </a:lnTo>
                  <a:lnTo>
                    <a:pt x="745959" y="951044"/>
                  </a:lnTo>
                  <a:lnTo>
                    <a:pt x="790720" y="928560"/>
                  </a:lnTo>
                  <a:lnTo>
                    <a:pt x="835909" y="906953"/>
                  </a:lnTo>
                  <a:lnTo>
                    <a:pt x="881511" y="886233"/>
                  </a:lnTo>
                  <a:lnTo>
                    <a:pt x="927509" y="866411"/>
                  </a:lnTo>
                  <a:lnTo>
                    <a:pt x="973885" y="847496"/>
                  </a:lnTo>
                  <a:lnTo>
                    <a:pt x="1020625" y="829497"/>
                  </a:lnTo>
                  <a:lnTo>
                    <a:pt x="1620877" y="1242567"/>
                  </a:lnTo>
                  <a:lnTo>
                    <a:pt x="1626947" y="1246014"/>
                  </a:lnTo>
                  <a:lnTo>
                    <a:pt x="1633324" y="1248525"/>
                  </a:lnTo>
                  <a:lnTo>
                    <a:pt x="1640051" y="1249600"/>
                  </a:lnTo>
                  <a:lnTo>
                    <a:pt x="1652861" y="1246534"/>
                  </a:lnTo>
                  <a:lnTo>
                    <a:pt x="1663362" y="1238019"/>
                  </a:lnTo>
                  <a:lnTo>
                    <a:pt x="1671810" y="1226214"/>
                  </a:lnTo>
                  <a:lnTo>
                    <a:pt x="1678459" y="1213276"/>
                  </a:lnTo>
                  <a:lnTo>
                    <a:pt x="1746718" y="1063637"/>
                  </a:lnTo>
                  <a:lnTo>
                    <a:pt x="1773608" y="1084986"/>
                  </a:lnTo>
                  <a:lnTo>
                    <a:pt x="1846611" y="1149498"/>
                  </a:lnTo>
                  <a:lnTo>
                    <a:pt x="1888575" y="1183518"/>
                  </a:lnTo>
                  <a:lnTo>
                    <a:pt x="1931417" y="1212618"/>
                  </a:lnTo>
                  <a:lnTo>
                    <a:pt x="1973060" y="1232226"/>
                  </a:lnTo>
                  <a:lnTo>
                    <a:pt x="2011432" y="1237770"/>
                  </a:lnTo>
                  <a:lnTo>
                    <a:pt x="2044458" y="1224679"/>
                  </a:lnTo>
                  <a:lnTo>
                    <a:pt x="2072608" y="1184358"/>
                  </a:lnTo>
                  <a:lnTo>
                    <a:pt x="2084895" y="1131525"/>
                  </a:lnTo>
                  <a:lnTo>
                    <a:pt x="2088118" y="1075551"/>
                  </a:lnTo>
                  <a:lnTo>
                    <a:pt x="2089074" y="1025806"/>
                  </a:lnTo>
                  <a:lnTo>
                    <a:pt x="2091382" y="976012"/>
                  </a:lnTo>
                  <a:lnTo>
                    <a:pt x="2093111" y="926377"/>
                  </a:lnTo>
                  <a:lnTo>
                    <a:pt x="2093652" y="876797"/>
                  </a:lnTo>
                  <a:lnTo>
                    <a:pt x="2092398" y="827168"/>
                  </a:lnTo>
                  <a:lnTo>
                    <a:pt x="2088739" y="777384"/>
                  </a:lnTo>
                  <a:lnTo>
                    <a:pt x="2083557" y="733938"/>
                  </a:lnTo>
                  <a:lnTo>
                    <a:pt x="2076461" y="687949"/>
                  </a:lnTo>
                  <a:lnTo>
                    <a:pt x="2067345" y="640140"/>
                  </a:lnTo>
                  <a:lnTo>
                    <a:pt x="2056100" y="591234"/>
                  </a:lnTo>
                  <a:lnTo>
                    <a:pt x="2042621" y="541954"/>
                  </a:lnTo>
                  <a:lnTo>
                    <a:pt x="2026798" y="493025"/>
                  </a:lnTo>
                  <a:lnTo>
                    <a:pt x="2008524" y="445168"/>
                  </a:lnTo>
                  <a:lnTo>
                    <a:pt x="1987693" y="399108"/>
                  </a:lnTo>
                  <a:lnTo>
                    <a:pt x="1964197" y="355567"/>
                  </a:lnTo>
                  <a:lnTo>
                    <a:pt x="1937927" y="315270"/>
                  </a:lnTo>
                  <a:lnTo>
                    <a:pt x="1908778" y="278938"/>
                  </a:lnTo>
                  <a:lnTo>
                    <a:pt x="1876641" y="247295"/>
                  </a:lnTo>
                  <a:lnTo>
                    <a:pt x="1837418" y="230030"/>
                  </a:lnTo>
                  <a:lnTo>
                    <a:pt x="1800773" y="241163"/>
                  </a:lnTo>
                  <a:lnTo>
                    <a:pt x="1768101" y="271396"/>
                  </a:lnTo>
                  <a:lnTo>
                    <a:pt x="1740797" y="311431"/>
                  </a:lnTo>
                  <a:lnTo>
                    <a:pt x="1720258" y="351971"/>
                  </a:lnTo>
                  <a:lnTo>
                    <a:pt x="1705055" y="397375"/>
                  </a:lnTo>
                  <a:lnTo>
                    <a:pt x="1677841" y="380359"/>
                  </a:lnTo>
                  <a:lnTo>
                    <a:pt x="1081377" y="7365"/>
                  </a:lnTo>
                  <a:lnTo>
                    <a:pt x="1057108" y="0"/>
                  </a:lnTo>
                  <a:close/>
                </a:path>
              </a:pathLst>
            </a:custGeom>
            <a:solidFill>
              <a:srgbClr val="000000"/>
            </a:solidFill>
          </p:spPr>
          <p:txBody>
            <a:bodyPr wrap="square" lIns="0" tIns="0" rIns="0" bIns="0" rtlCol="0"/>
            <a:lstStyle/>
            <a:p>
              <a:endParaRPr/>
            </a:p>
          </p:txBody>
        </p:sp>
        <p:pic>
          <p:nvPicPr>
            <p:cNvPr id="31" name="object 31"/>
            <p:cNvPicPr/>
            <p:nvPr/>
          </p:nvPicPr>
          <p:blipFill>
            <a:blip r:embed="rId8" cstate="print"/>
            <a:stretch>
              <a:fillRect/>
            </a:stretch>
          </p:blipFill>
          <p:spPr>
            <a:xfrm>
              <a:off x="17647118" y="4601459"/>
              <a:ext cx="163326" cy="137977"/>
            </a:xfrm>
            <a:prstGeom prst="rect">
              <a:avLst/>
            </a:prstGeom>
          </p:spPr>
        </p:pic>
        <p:sp>
          <p:nvSpPr>
            <p:cNvPr id="32" name="object 32"/>
            <p:cNvSpPr/>
            <p:nvPr/>
          </p:nvSpPr>
          <p:spPr>
            <a:xfrm>
              <a:off x="17895534" y="5113505"/>
              <a:ext cx="309880" cy="107950"/>
            </a:xfrm>
            <a:custGeom>
              <a:avLst/>
              <a:gdLst/>
              <a:ahLst/>
              <a:cxnLst/>
              <a:rect l="l" t="t" r="r" b="b"/>
              <a:pathLst>
                <a:path w="309880" h="107950">
                  <a:moveTo>
                    <a:pt x="0" y="7025"/>
                  </a:moveTo>
                  <a:lnTo>
                    <a:pt x="21431" y="65284"/>
                  </a:lnTo>
                  <a:lnTo>
                    <a:pt x="42072" y="95201"/>
                  </a:lnTo>
                  <a:lnTo>
                    <a:pt x="74068" y="106223"/>
                  </a:lnTo>
                  <a:lnTo>
                    <a:pt x="129566" y="107797"/>
                  </a:lnTo>
                  <a:lnTo>
                    <a:pt x="190430" y="101407"/>
                  </a:lnTo>
                  <a:lnTo>
                    <a:pt x="236451" y="84315"/>
                  </a:lnTo>
                  <a:lnTo>
                    <a:pt x="270057" y="59639"/>
                  </a:lnTo>
                  <a:lnTo>
                    <a:pt x="293677" y="30494"/>
                  </a:lnTo>
                  <a:lnTo>
                    <a:pt x="309739" y="0"/>
                  </a:lnTo>
                </a:path>
              </a:pathLst>
            </a:custGeom>
            <a:ln w="45014">
              <a:solidFill>
                <a:srgbClr val="BA4E0E"/>
              </a:solidFill>
            </a:ln>
          </p:spPr>
          <p:txBody>
            <a:bodyPr wrap="square" lIns="0" tIns="0" rIns="0" bIns="0" rtlCol="0"/>
            <a:lstStyle/>
            <a:p>
              <a:endParaRPr/>
            </a:p>
          </p:txBody>
        </p:sp>
        <p:sp>
          <p:nvSpPr>
            <p:cNvPr id="33" name="object 33"/>
            <p:cNvSpPr/>
            <p:nvPr/>
          </p:nvSpPr>
          <p:spPr>
            <a:xfrm>
              <a:off x="17892211" y="5740459"/>
              <a:ext cx="222885" cy="810895"/>
            </a:xfrm>
            <a:custGeom>
              <a:avLst/>
              <a:gdLst/>
              <a:ahLst/>
              <a:cxnLst/>
              <a:rect l="l" t="t" r="r" b="b"/>
              <a:pathLst>
                <a:path w="222884" h="810895">
                  <a:moveTo>
                    <a:pt x="122111" y="0"/>
                  </a:moveTo>
                  <a:lnTo>
                    <a:pt x="19915" y="87892"/>
                  </a:lnTo>
                  <a:lnTo>
                    <a:pt x="75097" y="210538"/>
                  </a:lnTo>
                  <a:lnTo>
                    <a:pt x="29159" y="329294"/>
                  </a:lnTo>
                  <a:lnTo>
                    <a:pt x="6370" y="401898"/>
                  </a:lnTo>
                  <a:lnTo>
                    <a:pt x="0" y="458065"/>
                  </a:lnTo>
                  <a:lnTo>
                    <a:pt x="3319" y="527512"/>
                  </a:lnTo>
                  <a:lnTo>
                    <a:pt x="33349" y="639547"/>
                  </a:lnTo>
                  <a:lnTo>
                    <a:pt x="56146" y="706402"/>
                  </a:lnTo>
                  <a:lnTo>
                    <a:pt x="83217" y="754638"/>
                  </a:lnTo>
                  <a:lnTo>
                    <a:pt x="126069" y="810813"/>
                  </a:lnTo>
                  <a:lnTo>
                    <a:pt x="216820" y="522591"/>
                  </a:lnTo>
                  <a:lnTo>
                    <a:pt x="158194" y="210538"/>
                  </a:lnTo>
                  <a:lnTo>
                    <a:pt x="222265" y="98112"/>
                  </a:lnTo>
                  <a:lnTo>
                    <a:pt x="122111" y="0"/>
                  </a:lnTo>
                  <a:close/>
                </a:path>
              </a:pathLst>
            </a:custGeom>
            <a:solidFill>
              <a:srgbClr val="BA4E0E"/>
            </a:solidFill>
          </p:spPr>
          <p:txBody>
            <a:bodyPr wrap="square" lIns="0" tIns="0" rIns="0" bIns="0" rtlCol="0"/>
            <a:lstStyle/>
            <a:p>
              <a:endParaRPr/>
            </a:p>
          </p:txBody>
        </p:sp>
        <p:sp>
          <p:nvSpPr>
            <p:cNvPr id="34" name="object 34"/>
            <p:cNvSpPr/>
            <p:nvPr/>
          </p:nvSpPr>
          <p:spPr>
            <a:xfrm>
              <a:off x="18221495" y="5493830"/>
              <a:ext cx="639445" cy="1283335"/>
            </a:xfrm>
            <a:custGeom>
              <a:avLst/>
              <a:gdLst/>
              <a:ahLst/>
              <a:cxnLst/>
              <a:rect l="l" t="t" r="r" b="b"/>
              <a:pathLst>
                <a:path w="639444" h="1283334">
                  <a:moveTo>
                    <a:pt x="207962" y="0"/>
                  </a:moveTo>
                  <a:lnTo>
                    <a:pt x="0" y="1283028"/>
                  </a:lnTo>
                  <a:lnTo>
                    <a:pt x="509115" y="1275165"/>
                  </a:lnTo>
                  <a:lnTo>
                    <a:pt x="590360" y="1264176"/>
                  </a:lnTo>
                  <a:lnTo>
                    <a:pt x="630009" y="1248586"/>
                  </a:lnTo>
                  <a:lnTo>
                    <a:pt x="639372" y="1217661"/>
                  </a:lnTo>
                  <a:lnTo>
                    <a:pt x="629760" y="1160666"/>
                  </a:lnTo>
                  <a:lnTo>
                    <a:pt x="630318" y="739835"/>
                  </a:lnTo>
                  <a:lnTo>
                    <a:pt x="620279" y="506267"/>
                  </a:lnTo>
                  <a:lnTo>
                    <a:pt x="590443" y="375999"/>
                  </a:lnTo>
                  <a:lnTo>
                    <a:pt x="531606" y="265070"/>
                  </a:lnTo>
                  <a:lnTo>
                    <a:pt x="475944" y="144762"/>
                  </a:lnTo>
                  <a:lnTo>
                    <a:pt x="423676" y="77048"/>
                  </a:lnTo>
                  <a:lnTo>
                    <a:pt x="344463" y="37077"/>
                  </a:lnTo>
                  <a:lnTo>
                    <a:pt x="207962" y="0"/>
                  </a:lnTo>
                  <a:close/>
                </a:path>
              </a:pathLst>
            </a:custGeom>
            <a:solidFill>
              <a:srgbClr val="569996"/>
            </a:solidFill>
          </p:spPr>
          <p:txBody>
            <a:bodyPr wrap="square" lIns="0" tIns="0" rIns="0" bIns="0" rtlCol="0"/>
            <a:lstStyle/>
            <a:p>
              <a:endParaRPr/>
            </a:p>
          </p:txBody>
        </p:sp>
      </p:grpSp>
      <p:grpSp>
        <p:nvGrpSpPr>
          <p:cNvPr id="57" name="グループ化 56">
            <a:extLst>
              <a:ext uri="{FF2B5EF4-FFF2-40B4-BE49-F238E27FC236}">
                <a16:creationId xmlns:a16="http://schemas.microsoft.com/office/drawing/2014/main" id="{773819A2-AEAB-9046-A2A1-7339256A91EC}"/>
              </a:ext>
            </a:extLst>
          </p:cNvPr>
          <p:cNvGrpSpPr/>
          <p:nvPr/>
        </p:nvGrpSpPr>
        <p:grpSpPr>
          <a:xfrm>
            <a:off x="4017703" y="6586272"/>
            <a:ext cx="13831405" cy="4080184"/>
            <a:chOff x="4017703" y="6586272"/>
            <a:chExt cx="13831405" cy="4080184"/>
          </a:xfrm>
        </p:grpSpPr>
        <p:sp>
          <p:nvSpPr>
            <p:cNvPr id="17" name="object 17"/>
            <p:cNvSpPr/>
            <p:nvPr/>
          </p:nvSpPr>
          <p:spPr>
            <a:xfrm>
              <a:off x="4017703" y="6586272"/>
              <a:ext cx="1834514" cy="0"/>
            </a:xfrm>
            <a:custGeom>
              <a:avLst/>
              <a:gdLst/>
              <a:ahLst/>
              <a:cxnLst/>
              <a:rect l="l" t="t" r="r" b="b"/>
              <a:pathLst>
                <a:path w="1834514">
                  <a:moveTo>
                    <a:pt x="0" y="0"/>
                  </a:moveTo>
                  <a:lnTo>
                    <a:pt x="1834425" y="0"/>
                  </a:lnTo>
                </a:path>
              </a:pathLst>
            </a:custGeom>
            <a:ln w="83767">
              <a:solidFill>
                <a:srgbClr val="ED1C24"/>
              </a:solidFill>
            </a:ln>
          </p:spPr>
          <p:txBody>
            <a:bodyPr wrap="square" lIns="0" tIns="0" rIns="0" bIns="0" rtlCol="0"/>
            <a:lstStyle/>
            <a:p>
              <a:endParaRPr/>
            </a:p>
          </p:txBody>
        </p:sp>
        <p:grpSp>
          <p:nvGrpSpPr>
            <p:cNvPr id="54" name="グループ化 53">
              <a:extLst>
                <a:ext uri="{FF2B5EF4-FFF2-40B4-BE49-F238E27FC236}">
                  <a16:creationId xmlns:a16="http://schemas.microsoft.com/office/drawing/2014/main" id="{A3C42C37-FA5C-9F49-B3FA-23B2303A5956}"/>
                </a:ext>
              </a:extLst>
            </p:cNvPr>
            <p:cNvGrpSpPr/>
            <p:nvPr/>
          </p:nvGrpSpPr>
          <p:grpSpPr>
            <a:xfrm>
              <a:off x="15166292" y="7398169"/>
              <a:ext cx="2682816" cy="3268287"/>
              <a:chOff x="15166292" y="7398169"/>
              <a:chExt cx="2682816" cy="3268287"/>
            </a:xfrm>
          </p:grpSpPr>
          <p:sp>
            <p:nvSpPr>
              <p:cNvPr id="35" name="object 35"/>
              <p:cNvSpPr/>
              <p:nvPr/>
            </p:nvSpPr>
            <p:spPr>
              <a:xfrm>
                <a:off x="15562619" y="9106261"/>
                <a:ext cx="1512570" cy="1560195"/>
              </a:xfrm>
              <a:custGeom>
                <a:avLst/>
                <a:gdLst/>
                <a:ahLst/>
                <a:cxnLst/>
                <a:rect l="l" t="t" r="r" b="b"/>
                <a:pathLst>
                  <a:path w="1512569" h="1560195">
                    <a:moveTo>
                      <a:pt x="1511960" y="845350"/>
                    </a:moveTo>
                    <a:lnTo>
                      <a:pt x="1511109" y="767194"/>
                    </a:lnTo>
                    <a:lnTo>
                      <a:pt x="1507959" y="693813"/>
                    </a:lnTo>
                    <a:lnTo>
                      <a:pt x="1502714" y="625132"/>
                    </a:lnTo>
                    <a:lnTo>
                      <a:pt x="1495590" y="561047"/>
                    </a:lnTo>
                    <a:lnTo>
                      <a:pt x="1486763" y="501472"/>
                    </a:lnTo>
                    <a:lnTo>
                      <a:pt x="1476463" y="446328"/>
                    </a:lnTo>
                    <a:lnTo>
                      <a:pt x="1464881" y="395516"/>
                    </a:lnTo>
                    <a:lnTo>
                      <a:pt x="1452232" y="348957"/>
                    </a:lnTo>
                    <a:lnTo>
                      <a:pt x="1438694" y="306527"/>
                    </a:lnTo>
                    <a:lnTo>
                      <a:pt x="1424495" y="268173"/>
                    </a:lnTo>
                    <a:lnTo>
                      <a:pt x="1394904" y="203276"/>
                    </a:lnTo>
                    <a:lnTo>
                      <a:pt x="1365084" y="153530"/>
                    </a:lnTo>
                    <a:lnTo>
                      <a:pt x="1336649" y="118224"/>
                    </a:lnTo>
                    <a:lnTo>
                      <a:pt x="1261338" y="75082"/>
                    </a:lnTo>
                    <a:lnTo>
                      <a:pt x="1212011" y="56273"/>
                    </a:lnTo>
                    <a:lnTo>
                      <a:pt x="1163167" y="40170"/>
                    </a:lnTo>
                    <a:lnTo>
                      <a:pt x="1114666" y="26771"/>
                    </a:lnTo>
                    <a:lnTo>
                      <a:pt x="1066406" y="16065"/>
                    </a:lnTo>
                    <a:lnTo>
                      <a:pt x="1018286" y="8039"/>
                    </a:lnTo>
                    <a:lnTo>
                      <a:pt x="970165" y="2692"/>
                    </a:lnTo>
                    <a:lnTo>
                      <a:pt x="921956" y="12"/>
                    </a:lnTo>
                    <a:lnTo>
                      <a:pt x="873518" y="0"/>
                    </a:lnTo>
                    <a:lnTo>
                      <a:pt x="824763" y="2641"/>
                    </a:lnTo>
                    <a:lnTo>
                      <a:pt x="775563" y="7912"/>
                    </a:lnTo>
                    <a:lnTo>
                      <a:pt x="725817" y="15824"/>
                    </a:lnTo>
                    <a:lnTo>
                      <a:pt x="675398" y="26365"/>
                    </a:lnTo>
                    <a:lnTo>
                      <a:pt x="624192" y="39522"/>
                    </a:lnTo>
                    <a:lnTo>
                      <a:pt x="592632" y="49085"/>
                    </a:lnTo>
                    <a:lnTo>
                      <a:pt x="573125" y="23647"/>
                    </a:lnTo>
                    <a:lnTo>
                      <a:pt x="31292" y="382930"/>
                    </a:lnTo>
                    <a:lnTo>
                      <a:pt x="0" y="672465"/>
                    </a:lnTo>
                    <a:lnTo>
                      <a:pt x="26085" y="829792"/>
                    </a:lnTo>
                    <a:lnTo>
                      <a:pt x="142405" y="909612"/>
                    </a:lnTo>
                    <a:lnTo>
                      <a:pt x="274993" y="941209"/>
                    </a:lnTo>
                    <a:lnTo>
                      <a:pt x="266992" y="1046353"/>
                    </a:lnTo>
                    <a:lnTo>
                      <a:pt x="258572" y="1137450"/>
                    </a:lnTo>
                    <a:lnTo>
                      <a:pt x="250520" y="1212888"/>
                    </a:lnTo>
                    <a:lnTo>
                      <a:pt x="237667" y="1323251"/>
                    </a:lnTo>
                    <a:lnTo>
                      <a:pt x="233908" y="1361440"/>
                    </a:lnTo>
                    <a:lnTo>
                      <a:pt x="234353" y="1411947"/>
                    </a:lnTo>
                    <a:lnTo>
                      <a:pt x="262877" y="1447495"/>
                    </a:lnTo>
                    <a:lnTo>
                      <a:pt x="319544" y="1467408"/>
                    </a:lnTo>
                    <a:lnTo>
                      <a:pt x="360565" y="1479003"/>
                    </a:lnTo>
                    <a:lnTo>
                      <a:pt x="404647" y="1489913"/>
                    </a:lnTo>
                    <a:lnTo>
                      <a:pt x="451485" y="1500098"/>
                    </a:lnTo>
                    <a:lnTo>
                      <a:pt x="500735" y="1509547"/>
                    </a:lnTo>
                    <a:lnTo>
                      <a:pt x="552081" y="1518246"/>
                    </a:lnTo>
                    <a:lnTo>
                      <a:pt x="605205" y="1526184"/>
                    </a:lnTo>
                    <a:lnTo>
                      <a:pt x="659777" y="1533334"/>
                    </a:lnTo>
                    <a:lnTo>
                      <a:pt x="715479" y="1539684"/>
                    </a:lnTo>
                    <a:lnTo>
                      <a:pt x="771982" y="1545209"/>
                    </a:lnTo>
                    <a:lnTo>
                      <a:pt x="828967" y="1549908"/>
                    </a:lnTo>
                    <a:lnTo>
                      <a:pt x="886091" y="1553730"/>
                    </a:lnTo>
                    <a:lnTo>
                      <a:pt x="943063" y="1556689"/>
                    </a:lnTo>
                    <a:lnTo>
                      <a:pt x="999528" y="1558759"/>
                    </a:lnTo>
                    <a:lnTo>
                      <a:pt x="1055192" y="1559902"/>
                    </a:lnTo>
                    <a:lnTo>
                      <a:pt x="1109700" y="1560131"/>
                    </a:lnTo>
                    <a:lnTo>
                      <a:pt x="1162748" y="1559420"/>
                    </a:lnTo>
                    <a:lnTo>
                      <a:pt x="1214018" y="1557731"/>
                    </a:lnTo>
                    <a:lnTo>
                      <a:pt x="1263167" y="1555064"/>
                    </a:lnTo>
                    <a:lnTo>
                      <a:pt x="1309890" y="1551406"/>
                    </a:lnTo>
                    <a:lnTo>
                      <a:pt x="1353845" y="1546733"/>
                    </a:lnTo>
                    <a:lnTo>
                      <a:pt x="1394714" y="1541018"/>
                    </a:lnTo>
                    <a:lnTo>
                      <a:pt x="1449324" y="1526159"/>
                    </a:lnTo>
                    <a:lnTo>
                      <a:pt x="1479372" y="1500987"/>
                    </a:lnTo>
                    <a:lnTo>
                      <a:pt x="1488922" y="1438465"/>
                    </a:lnTo>
                    <a:lnTo>
                      <a:pt x="1492821" y="1292364"/>
                    </a:lnTo>
                    <a:lnTo>
                      <a:pt x="1495450" y="1217091"/>
                    </a:lnTo>
                    <a:lnTo>
                      <a:pt x="1499641" y="1125677"/>
                    </a:lnTo>
                    <a:lnTo>
                      <a:pt x="1505966" y="1016406"/>
                    </a:lnTo>
                    <a:lnTo>
                      <a:pt x="1510322" y="928395"/>
                    </a:lnTo>
                    <a:lnTo>
                      <a:pt x="1511960" y="845350"/>
                    </a:lnTo>
                    <a:close/>
                  </a:path>
                </a:pathLst>
              </a:custGeom>
              <a:solidFill>
                <a:srgbClr val="B3B3B3"/>
              </a:solidFill>
            </p:spPr>
            <p:txBody>
              <a:bodyPr wrap="square" lIns="0" tIns="0" rIns="0" bIns="0" rtlCol="0"/>
              <a:lstStyle/>
              <a:p>
                <a:endParaRPr/>
              </a:p>
            </p:txBody>
          </p:sp>
          <p:sp>
            <p:nvSpPr>
              <p:cNvPr id="36" name="object 36"/>
              <p:cNvSpPr/>
              <p:nvPr/>
            </p:nvSpPr>
            <p:spPr>
              <a:xfrm>
                <a:off x="15166292" y="8783024"/>
                <a:ext cx="732790" cy="1069340"/>
              </a:xfrm>
              <a:custGeom>
                <a:avLst/>
                <a:gdLst/>
                <a:ahLst/>
                <a:cxnLst/>
                <a:rect l="l" t="t" r="r" b="b"/>
                <a:pathLst>
                  <a:path w="732790" h="1069340">
                    <a:moveTo>
                      <a:pt x="327773" y="0"/>
                    </a:moveTo>
                    <a:lnTo>
                      <a:pt x="246896" y="19695"/>
                    </a:lnTo>
                    <a:lnTo>
                      <a:pt x="112166" y="101646"/>
                    </a:lnTo>
                    <a:lnTo>
                      <a:pt x="77754" y="128051"/>
                    </a:lnTo>
                    <a:lnTo>
                      <a:pt x="49916" y="158234"/>
                    </a:lnTo>
                    <a:lnTo>
                      <a:pt x="28436" y="191448"/>
                    </a:lnTo>
                    <a:lnTo>
                      <a:pt x="13100" y="226945"/>
                    </a:lnTo>
                    <a:lnTo>
                      <a:pt x="3693" y="263980"/>
                    </a:lnTo>
                    <a:lnTo>
                      <a:pt x="0" y="301807"/>
                    </a:lnTo>
                    <a:lnTo>
                      <a:pt x="1805" y="339678"/>
                    </a:lnTo>
                    <a:lnTo>
                      <a:pt x="21052" y="412567"/>
                    </a:lnTo>
                    <a:lnTo>
                      <a:pt x="59715" y="476677"/>
                    </a:lnTo>
                    <a:lnTo>
                      <a:pt x="116075" y="526035"/>
                    </a:lnTo>
                    <a:lnTo>
                      <a:pt x="150355" y="543316"/>
                    </a:lnTo>
                    <a:lnTo>
                      <a:pt x="188413" y="554670"/>
                    </a:lnTo>
                    <a:lnTo>
                      <a:pt x="230036" y="559349"/>
                    </a:lnTo>
                    <a:lnTo>
                      <a:pt x="354661" y="937798"/>
                    </a:lnTo>
                    <a:lnTo>
                      <a:pt x="380226" y="1016376"/>
                    </a:lnTo>
                    <a:lnTo>
                      <a:pt x="405257" y="1056003"/>
                    </a:lnTo>
                    <a:lnTo>
                      <a:pt x="444615" y="1068770"/>
                    </a:lnTo>
                    <a:lnTo>
                      <a:pt x="513159" y="1066768"/>
                    </a:lnTo>
                    <a:lnTo>
                      <a:pt x="663226" y="1047632"/>
                    </a:lnTo>
                    <a:lnTo>
                      <a:pt x="731033" y="1015576"/>
                    </a:lnTo>
                    <a:lnTo>
                      <a:pt x="732584" y="947489"/>
                    </a:lnTo>
                    <a:lnTo>
                      <a:pt x="683886" y="820262"/>
                    </a:lnTo>
                    <a:lnTo>
                      <a:pt x="636961" y="720280"/>
                    </a:lnTo>
                    <a:lnTo>
                      <a:pt x="599954" y="649833"/>
                    </a:lnTo>
                    <a:lnTo>
                      <a:pt x="553638" y="575515"/>
                    </a:lnTo>
                    <a:lnTo>
                      <a:pt x="478783" y="463917"/>
                    </a:lnTo>
                    <a:lnTo>
                      <a:pt x="480751" y="462912"/>
                    </a:lnTo>
                    <a:lnTo>
                      <a:pt x="583202" y="307363"/>
                    </a:lnTo>
                    <a:lnTo>
                      <a:pt x="624512" y="222817"/>
                    </a:lnTo>
                    <a:lnTo>
                      <a:pt x="611128" y="179851"/>
                    </a:lnTo>
                    <a:lnTo>
                      <a:pt x="549493" y="149037"/>
                    </a:lnTo>
                    <a:lnTo>
                      <a:pt x="496029" y="136919"/>
                    </a:lnTo>
                    <a:lnTo>
                      <a:pt x="468729" y="147575"/>
                    </a:lnTo>
                    <a:lnTo>
                      <a:pt x="458799" y="165406"/>
                    </a:lnTo>
                    <a:lnTo>
                      <a:pt x="457443" y="174816"/>
                    </a:lnTo>
                    <a:lnTo>
                      <a:pt x="387165" y="49420"/>
                    </a:lnTo>
                    <a:lnTo>
                      <a:pt x="327773" y="0"/>
                    </a:lnTo>
                    <a:close/>
                  </a:path>
                </a:pathLst>
              </a:custGeom>
              <a:solidFill>
                <a:srgbClr val="FFD9AD"/>
              </a:solidFill>
            </p:spPr>
            <p:txBody>
              <a:bodyPr wrap="square" lIns="0" tIns="0" rIns="0" bIns="0" rtlCol="0"/>
              <a:lstStyle/>
              <a:p>
                <a:endParaRPr/>
              </a:p>
            </p:txBody>
          </p:sp>
          <p:sp>
            <p:nvSpPr>
              <p:cNvPr id="37" name="object 37"/>
              <p:cNvSpPr/>
              <p:nvPr/>
            </p:nvSpPr>
            <p:spPr>
              <a:xfrm>
                <a:off x="16589018" y="9177363"/>
                <a:ext cx="783590" cy="960119"/>
              </a:xfrm>
              <a:custGeom>
                <a:avLst/>
                <a:gdLst/>
                <a:ahLst/>
                <a:cxnLst/>
                <a:rect l="l" t="t" r="r" b="b"/>
                <a:pathLst>
                  <a:path w="783590" h="960120">
                    <a:moveTo>
                      <a:pt x="291258" y="0"/>
                    </a:moveTo>
                    <a:lnTo>
                      <a:pt x="0" y="293352"/>
                    </a:lnTo>
                    <a:lnTo>
                      <a:pt x="361297" y="959656"/>
                    </a:lnTo>
                    <a:lnTo>
                      <a:pt x="606010" y="933470"/>
                    </a:lnTo>
                    <a:lnTo>
                      <a:pt x="731516" y="869066"/>
                    </a:lnTo>
                    <a:lnTo>
                      <a:pt x="777361" y="716335"/>
                    </a:lnTo>
                    <a:lnTo>
                      <a:pt x="783086" y="425170"/>
                    </a:lnTo>
                    <a:lnTo>
                      <a:pt x="291258" y="0"/>
                    </a:lnTo>
                    <a:close/>
                  </a:path>
                </a:pathLst>
              </a:custGeom>
              <a:solidFill>
                <a:srgbClr val="B3B3B3"/>
              </a:solidFill>
            </p:spPr>
            <p:txBody>
              <a:bodyPr wrap="square" lIns="0" tIns="0" rIns="0" bIns="0" rtlCol="0"/>
              <a:lstStyle/>
              <a:p>
                <a:endParaRPr/>
              </a:p>
            </p:txBody>
          </p:sp>
          <p:sp>
            <p:nvSpPr>
              <p:cNvPr id="38" name="object 38"/>
              <p:cNvSpPr/>
              <p:nvPr/>
            </p:nvSpPr>
            <p:spPr>
              <a:xfrm>
                <a:off x="17031864" y="8914764"/>
                <a:ext cx="817244" cy="1045844"/>
              </a:xfrm>
              <a:custGeom>
                <a:avLst/>
                <a:gdLst/>
                <a:ahLst/>
                <a:cxnLst/>
                <a:rect l="l" t="t" r="r" b="b"/>
                <a:pathLst>
                  <a:path w="817244" h="1045845">
                    <a:moveTo>
                      <a:pt x="528943" y="0"/>
                    </a:moveTo>
                    <a:lnTo>
                      <a:pt x="463757" y="41480"/>
                    </a:lnTo>
                    <a:lnTo>
                      <a:pt x="378129" y="156941"/>
                    </a:lnTo>
                    <a:lnTo>
                      <a:pt x="377977" y="147434"/>
                    </a:lnTo>
                    <a:lnTo>
                      <a:pt x="370387" y="128485"/>
                    </a:lnTo>
                    <a:lnTo>
                      <a:pt x="344659" y="114450"/>
                    </a:lnTo>
                    <a:lnTo>
                      <a:pt x="290090" y="119686"/>
                    </a:lnTo>
                    <a:lnTo>
                      <a:pt x="225043" y="142421"/>
                    </a:lnTo>
                    <a:lnTo>
                      <a:pt x="206313" y="183338"/>
                    </a:lnTo>
                    <a:lnTo>
                      <a:pt x="236554" y="272442"/>
                    </a:lnTo>
                    <a:lnTo>
                      <a:pt x="318424" y="439739"/>
                    </a:lnTo>
                    <a:lnTo>
                      <a:pt x="320246" y="440995"/>
                    </a:lnTo>
                    <a:lnTo>
                      <a:pt x="231829" y="542187"/>
                    </a:lnTo>
                    <a:lnTo>
                      <a:pt x="176452" y="610023"/>
                    </a:lnTo>
                    <a:lnTo>
                      <a:pt x="130801" y="675199"/>
                    </a:lnTo>
                    <a:lnTo>
                      <a:pt x="71563" y="768409"/>
                    </a:lnTo>
                    <a:lnTo>
                      <a:pt x="7105" y="888422"/>
                    </a:lnTo>
                    <a:lnTo>
                      <a:pt x="0" y="956155"/>
                    </a:lnTo>
                    <a:lnTo>
                      <a:pt x="63187" y="996562"/>
                    </a:lnTo>
                    <a:lnTo>
                      <a:pt x="209611" y="1034600"/>
                    </a:lnTo>
                    <a:lnTo>
                      <a:pt x="277347" y="1045284"/>
                    </a:lnTo>
                    <a:lnTo>
                      <a:pt x="318008" y="1037616"/>
                    </a:lnTo>
                    <a:lnTo>
                      <a:pt x="347867" y="1001487"/>
                    </a:lnTo>
                    <a:lnTo>
                      <a:pt x="383197" y="926792"/>
                    </a:lnTo>
                    <a:lnTo>
                      <a:pt x="554867" y="567232"/>
                    </a:lnTo>
                    <a:lnTo>
                      <a:pt x="596748" y="567876"/>
                    </a:lnTo>
                    <a:lnTo>
                      <a:pt x="635940" y="561447"/>
                    </a:lnTo>
                    <a:lnTo>
                      <a:pt x="672136" y="548658"/>
                    </a:lnTo>
                    <a:lnTo>
                      <a:pt x="734307" y="506856"/>
                    </a:lnTo>
                    <a:lnTo>
                      <a:pt x="780798" y="448174"/>
                    </a:lnTo>
                    <a:lnTo>
                      <a:pt x="809144" y="378319"/>
                    </a:lnTo>
                    <a:lnTo>
                      <a:pt x="816882" y="302994"/>
                    </a:lnTo>
                    <a:lnTo>
                      <a:pt x="812253" y="265064"/>
                    </a:lnTo>
                    <a:lnTo>
                      <a:pt x="801549" y="227906"/>
                    </a:lnTo>
                    <a:lnTo>
                      <a:pt x="784460" y="192234"/>
                    </a:lnTo>
                    <a:lnTo>
                      <a:pt x="760679" y="158760"/>
                    </a:lnTo>
                    <a:lnTo>
                      <a:pt x="729899" y="128198"/>
                    </a:lnTo>
                    <a:lnTo>
                      <a:pt x="606664" y="29804"/>
                    </a:lnTo>
                    <a:lnTo>
                      <a:pt x="528943" y="0"/>
                    </a:lnTo>
                    <a:close/>
                  </a:path>
                </a:pathLst>
              </a:custGeom>
              <a:solidFill>
                <a:srgbClr val="FFD9AD"/>
              </a:solidFill>
            </p:spPr>
            <p:txBody>
              <a:bodyPr wrap="square" lIns="0" tIns="0" rIns="0" bIns="0" rtlCol="0"/>
              <a:lstStyle/>
              <a:p>
                <a:endParaRPr/>
              </a:p>
            </p:txBody>
          </p:sp>
          <p:sp>
            <p:nvSpPr>
              <p:cNvPr id="39" name="object 39"/>
              <p:cNvSpPr/>
              <p:nvPr/>
            </p:nvSpPr>
            <p:spPr>
              <a:xfrm>
                <a:off x="15456884" y="7398169"/>
                <a:ext cx="2226945" cy="1607185"/>
              </a:xfrm>
              <a:custGeom>
                <a:avLst/>
                <a:gdLst/>
                <a:ahLst/>
                <a:cxnLst/>
                <a:rect l="l" t="t" r="r" b="b"/>
                <a:pathLst>
                  <a:path w="2226944" h="1607184">
                    <a:moveTo>
                      <a:pt x="1258801" y="0"/>
                    </a:moveTo>
                    <a:lnTo>
                      <a:pt x="1047905" y="31478"/>
                    </a:lnTo>
                    <a:lnTo>
                      <a:pt x="845862" y="31087"/>
                    </a:lnTo>
                    <a:lnTo>
                      <a:pt x="721090" y="50223"/>
                    </a:lnTo>
                    <a:lnTo>
                      <a:pt x="621908" y="106226"/>
                    </a:lnTo>
                    <a:lnTo>
                      <a:pt x="496634" y="216436"/>
                    </a:lnTo>
                    <a:lnTo>
                      <a:pt x="466345" y="241727"/>
                    </a:lnTo>
                    <a:lnTo>
                      <a:pt x="436699" y="269345"/>
                    </a:lnTo>
                    <a:lnTo>
                      <a:pt x="407722" y="299199"/>
                    </a:lnTo>
                    <a:lnTo>
                      <a:pt x="379440" y="331200"/>
                    </a:lnTo>
                    <a:lnTo>
                      <a:pt x="351880" y="365258"/>
                    </a:lnTo>
                    <a:lnTo>
                      <a:pt x="325066" y="401282"/>
                    </a:lnTo>
                    <a:lnTo>
                      <a:pt x="299026" y="439184"/>
                    </a:lnTo>
                    <a:lnTo>
                      <a:pt x="273785" y="478874"/>
                    </a:lnTo>
                    <a:lnTo>
                      <a:pt x="249370" y="520262"/>
                    </a:lnTo>
                    <a:lnTo>
                      <a:pt x="225807" y="563257"/>
                    </a:lnTo>
                    <a:lnTo>
                      <a:pt x="203122" y="607771"/>
                    </a:lnTo>
                    <a:lnTo>
                      <a:pt x="181341" y="653714"/>
                    </a:lnTo>
                    <a:lnTo>
                      <a:pt x="160490" y="700996"/>
                    </a:lnTo>
                    <a:lnTo>
                      <a:pt x="140595" y="749527"/>
                    </a:lnTo>
                    <a:lnTo>
                      <a:pt x="121683" y="799217"/>
                    </a:lnTo>
                    <a:lnTo>
                      <a:pt x="103780" y="849977"/>
                    </a:lnTo>
                    <a:lnTo>
                      <a:pt x="86911" y="901717"/>
                    </a:lnTo>
                    <a:lnTo>
                      <a:pt x="71104" y="954347"/>
                    </a:lnTo>
                    <a:lnTo>
                      <a:pt x="56383" y="1007777"/>
                    </a:lnTo>
                    <a:lnTo>
                      <a:pt x="42775" y="1061919"/>
                    </a:lnTo>
                    <a:lnTo>
                      <a:pt x="30307" y="1116681"/>
                    </a:lnTo>
                    <a:lnTo>
                      <a:pt x="19004" y="1171974"/>
                    </a:lnTo>
                    <a:lnTo>
                      <a:pt x="8893" y="1227709"/>
                    </a:lnTo>
                    <a:lnTo>
                      <a:pt x="0" y="1283796"/>
                    </a:lnTo>
                    <a:lnTo>
                      <a:pt x="1954" y="1308824"/>
                    </a:lnTo>
                    <a:lnTo>
                      <a:pt x="39405" y="1358512"/>
                    </a:lnTo>
                    <a:lnTo>
                      <a:pt x="71894" y="1382601"/>
                    </a:lnTo>
                    <a:lnTo>
                      <a:pt x="111555" y="1405807"/>
                    </a:lnTo>
                    <a:lnTo>
                      <a:pt x="156883" y="1427845"/>
                    </a:lnTo>
                    <a:lnTo>
                      <a:pt x="206377" y="1448429"/>
                    </a:lnTo>
                    <a:lnTo>
                      <a:pt x="258531" y="1467275"/>
                    </a:lnTo>
                    <a:lnTo>
                      <a:pt x="311843" y="1484097"/>
                    </a:lnTo>
                    <a:lnTo>
                      <a:pt x="364810" y="1498610"/>
                    </a:lnTo>
                    <a:lnTo>
                      <a:pt x="415927" y="1510529"/>
                    </a:lnTo>
                    <a:lnTo>
                      <a:pt x="463692" y="1519569"/>
                    </a:lnTo>
                    <a:lnTo>
                      <a:pt x="472335" y="1512924"/>
                    </a:lnTo>
                    <a:lnTo>
                      <a:pt x="462236" y="1454994"/>
                    </a:lnTo>
                    <a:lnTo>
                      <a:pt x="447379" y="1409869"/>
                    </a:lnTo>
                    <a:lnTo>
                      <a:pt x="428573" y="1358078"/>
                    </a:lnTo>
                    <a:lnTo>
                      <a:pt x="386883" y="1246818"/>
                    </a:lnTo>
                    <a:lnTo>
                      <a:pt x="367883" y="1193508"/>
                    </a:lnTo>
                    <a:lnTo>
                      <a:pt x="352702" y="1145853"/>
                    </a:lnTo>
                    <a:lnTo>
                      <a:pt x="343283" y="1106932"/>
                    </a:lnTo>
                    <a:lnTo>
                      <a:pt x="341567" y="1079826"/>
                    </a:lnTo>
                    <a:lnTo>
                      <a:pt x="349497" y="1067614"/>
                    </a:lnTo>
                    <a:lnTo>
                      <a:pt x="369500" y="1059676"/>
                    </a:lnTo>
                    <a:lnTo>
                      <a:pt x="389209" y="1046760"/>
                    </a:lnTo>
                    <a:lnTo>
                      <a:pt x="427013" y="1004098"/>
                    </a:lnTo>
                    <a:lnTo>
                      <a:pt x="444126" y="954835"/>
                    </a:lnTo>
                    <a:lnTo>
                      <a:pt x="460687" y="904613"/>
                    </a:lnTo>
                    <a:lnTo>
                      <a:pt x="477132" y="853827"/>
                    </a:lnTo>
                    <a:lnTo>
                      <a:pt x="493899" y="802873"/>
                    </a:lnTo>
                    <a:lnTo>
                      <a:pt x="511426" y="752147"/>
                    </a:lnTo>
                    <a:lnTo>
                      <a:pt x="530149" y="702044"/>
                    </a:lnTo>
                    <a:lnTo>
                      <a:pt x="550506" y="652961"/>
                    </a:lnTo>
                    <a:lnTo>
                      <a:pt x="572935" y="605293"/>
                    </a:lnTo>
                    <a:lnTo>
                      <a:pt x="597863" y="559390"/>
                    </a:lnTo>
                    <a:lnTo>
                      <a:pt x="625666" y="515505"/>
                    </a:lnTo>
                    <a:lnTo>
                      <a:pt x="648161" y="475242"/>
                    </a:lnTo>
                    <a:lnTo>
                      <a:pt x="673377" y="437612"/>
                    </a:lnTo>
                    <a:lnTo>
                      <a:pt x="701102" y="402672"/>
                    </a:lnTo>
                    <a:lnTo>
                      <a:pt x="731125" y="370477"/>
                    </a:lnTo>
                    <a:lnTo>
                      <a:pt x="763234" y="341085"/>
                    </a:lnTo>
                    <a:lnTo>
                      <a:pt x="797218" y="314550"/>
                    </a:lnTo>
                    <a:lnTo>
                      <a:pt x="832864" y="290930"/>
                    </a:lnTo>
                    <a:lnTo>
                      <a:pt x="869963" y="270280"/>
                    </a:lnTo>
                    <a:lnTo>
                      <a:pt x="908300" y="252656"/>
                    </a:lnTo>
                    <a:lnTo>
                      <a:pt x="947666" y="238115"/>
                    </a:lnTo>
                    <a:lnTo>
                      <a:pt x="987849" y="226713"/>
                    </a:lnTo>
                    <a:lnTo>
                      <a:pt x="1028636" y="218505"/>
                    </a:lnTo>
                    <a:lnTo>
                      <a:pt x="1069816" y="213548"/>
                    </a:lnTo>
                    <a:lnTo>
                      <a:pt x="1111178" y="211898"/>
                    </a:lnTo>
                    <a:lnTo>
                      <a:pt x="1152510" y="213611"/>
                    </a:lnTo>
                    <a:lnTo>
                      <a:pt x="1193600" y="218743"/>
                    </a:lnTo>
                    <a:lnTo>
                      <a:pt x="1234237" y="227351"/>
                    </a:lnTo>
                    <a:lnTo>
                      <a:pt x="1274209" y="239489"/>
                    </a:lnTo>
                    <a:lnTo>
                      <a:pt x="1313305" y="255216"/>
                    </a:lnTo>
                    <a:lnTo>
                      <a:pt x="1351312" y="274586"/>
                    </a:lnTo>
                    <a:lnTo>
                      <a:pt x="1388019" y="297655"/>
                    </a:lnTo>
                    <a:lnTo>
                      <a:pt x="1423215" y="324481"/>
                    </a:lnTo>
                    <a:lnTo>
                      <a:pt x="1456688" y="355119"/>
                    </a:lnTo>
                    <a:lnTo>
                      <a:pt x="1488226" y="389624"/>
                    </a:lnTo>
                    <a:lnTo>
                      <a:pt x="1507638" y="406380"/>
                    </a:lnTo>
                    <a:lnTo>
                      <a:pt x="1526385" y="424113"/>
                    </a:lnTo>
                    <a:lnTo>
                      <a:pt x="1544460" y="442901"/>
                    </a:lnTo>
                    <a:lnTo>
                      <a:pt x="1561858" y="462826"/>
                    </a:lnTo>
                    <a:lnTo>
                      <a:pt x="1578466" y="481107"/>
                    </a:lnTo>
                    <a:lnTo>
                      <a:pt x="1610588" y="519091"/>
                    </a:lnTo>
                    <a:lnTo>
                      <a:pt x="1656468" y="579006"/>
                    </a:lnTo>
                    <a:lnTo>
                      <a:pt x="1685851" y="620427"/>
                    </a:lnTo>
                    <a:lnTo>
                      <a:pt x="1714536" y="662639"/>
                    </a:lnTo>
                    <a:lnTo>
                      <a:pt x="1742750" y="705310"/>
                    </a:lnTo>
                    <a:lnTo>
                      <a:pt x="1798674" y="790690"/>
                    </a:lnTo>
                    <a:lnTo>
                      <a:pt x="1826839" y="832733"/>
                    </a:lnTo>
                    <a:lnTo>
                      <a:pt x="1855443" y="873901"/>
                    </a:lnTo>
                    <a:lnTo>
                      <a:pt x="1884711" y="913860"/>
                    </a:lnTo>
                    <a:lnTo>
                      <a:pt x="1914873" y="952277"/>
                    </a:lnTo>
                    <a:lnTo>
                      <a:pt x="1933802" y="991780"/>
                    </a:lnTo>
                    <a:lnTo>
                      <a:pt x="1951710" y="1030725"/>
                    </a:lnTo>
                    <a:lnTo>
                      <a:pt x="1951516" y="1045916"/>
                    </a:lnTo>
                    <a:lnTo>
                      <a:pt x="1945754" y="1079871"/>
                    </a:lnTo>
                    <a:lnTo>
                      <a:pt x="1935570" y="1128752"/>
                    </a:lnTo>
                    <a:lnTo>
                      <a:pt x="1922111" y="1188720"/>
                    </a:lnTo>
                    <a:lnTo>
                      <a:pt x="1873565" y="1396755"/>
                    </a:lnTo>
                    <a:lnTo>
                      <a:pt x="1858485" y="1462681"/>
                    </a:lnTo>
                    <a:lnTo>
                      <a:pt x="1845867" y="1520499"/>
                    </a:lnTo>
                    <a:lnTo>
                      <a:pt x="1836860" y="1566370"/>
                    </a:lnTo>
                    <a:lnTo>
                      <a:pt x="1832612" y="1596456"/>
                    </a:lnTo>
                    <a:lnTo>
                      <a:pt x="1834268" y="1606917"/>
                    </a:lnTo>
                    <a:lnTo>
                      <a:pt x="1878760" y="1601161"/>
                    </a:lnTo>
                    <a:lnTo>
                      <a:pt x="1927514" y="1594208"/>
                    </a:lnTo>
                    <a:lnTo>
                      <a:pt x="1978495" y="1585743"/>
                    </a:lnTo>
                    <a:lnTo>
                      <a:pt x="2029664" y="1575452"/>
                    </a:lnTo>
                    <a:lnTo>
                      <a:pt x="2078986" y="1563022"/>
                    </a:lnTo>
                    <a:lnTo>
                      <a:pt x="2124423" y="1548137"/>
                    </a:lnTo>
                    <a:lnTo>
                      <a:pt x="2163939" y="1530483"/>
                    </a:lnTo>
                    <a:lnTo>
                      <a:pt x="2217060" y="1485614"/>
                    </a:lnTo>
                    <a:lnTo>
                      <a:pt x="2226639" y="1436969"/>
                    </a:lnTo>
                    <a:lnTo>
                      <a:pt x="2225123" y="1397519"/>
                    </a:lnTo>
                    <a:lnTo>
                      <a:pt x="2222391" y="1344038"/>
                    </a:lnTo>
                    <a:lnTo>
                      <a:pt x="2218790" y="1281145"/>
                    </a:lnTo>
                    <a:lnTo>
                      <a:pt x="2210371" y="1145598"/>
                    </a:lnTo>
                    <a:lnTo>
                      <a:pt x="2198393" y="964790"/>
                    </a:lnTo>
                    <a:lnTo>
                      <a:pt x="2187067" y="900757"/>
                    </a:lnTo>
                    <a:lnTo>
                      <a:pt x="2174553" y="839835"/>
                    </a:lnTo>
                    <a:lnTo>
                      <a:pt x="2160847" y="781915"/>
                    </a:lnTo>
                    <a:lnTo>
                      <a:pt x="2145945" y="726884"/>
                    </a:lnTo>
                    <a:lnTo>
                      <a:pt x="2129843" y="674631"/>
                    </a:lnTo>
                    <a:lnTo>
                      <a:pt x="2112535" y="625047"/>
                    </a:lnTo>
                    <a:lnTo>
                      <a:pt x="2094019" y="578020"/>
                    </a:lnTo>
                    <a:lnTo>
                      <a:pt x="2074289" y="533439"/>
                    </a:lnTo>
                    <a:lnTo>
                      <a:pt x="2053341" y="491193"/>
                    </a:lnTo>
                    <a:lnTo>
                      <a:pt x="2031172" y="451172"/>
                    </a:lnTo>
                    <a:lnTo>
                      <a:pt x="2007777" y="413264"/>
                    </a:lnTo>
                    <a:lnTo>
                      <a:pt x="1983151" y="377359"/>
                    </a:lnTo>
                    <a:lnTo>
                      <a:pt x="1957290" y="343345"/>
                    </a:lnTo>
                    <a:lnTo>
                      <a:pt x="1930191" y="311112"/>
                    </a:lnTo>
                    <a:lnTo>
                      <a:pt x="1901848" y="280549"/>
                    </a:lnTo>
                    <a:lnTo>
                      <a:pt x="1872259" y="251544"/>
                    </a:lnTo>
                    <a:lnTo>
                      <a:pt x="1841417" y="223988"/>
                    </a:lnTo>
                    <a:lnTo>
                      <a:pt x="1809319" y="197769"/>
                    </a:lnTo>
                    <a:lnTo>
                      <a:pt x="1775961" y="172776"/>
                    </a:lnTo>
                    <a:lnTo>
                      <a:pt x="1741339" y="148898"/>
                    </a:lnTo>
                    <a:lnTo>
                      <a:pt x="1540509" y="47702"/>
                    </a:lnTo>
                    <a:lnTo>
                      <a:pt x="1401332" y="1738"/>
                    </a:lnTo>
                    <a:lnTo>
                      <a:pt x="1258801" y="0"/>
                    </a:lnTo>
                    <a:close/>
                  </a:path>
                </a:pathLst>
              </a:custGeom>
              <a:solidFill>
                <a:srgbClr val="FFCA31"/>
              </a:solidFill>
            </p:spPr>
            <p:txBody>
              <a:bodyPr wrap="square" lIns="0" tIns="0" rIns="0" bIns="0" rtlCol="0"/>
              <a:lstStyle/>
              <a:p>
                <a:endParaRPr/>
              </a:p>
            </p:txBody>
          </p:sp>
          <p:sp>
            <p:nvSpPr>
              <p:cNvPr id="40" name="object 40"/>
              <p:cNvSpPr/>
              <p:nvPr/>
            </p:nvSpPr>
            <p:spPr>
              <a:xfrm>
                <a:off x="15742074" y="7642721"/>
                <a:ext cx="1742439" cy="1600835"/>
              </a:xfrm>
              <a:custGeom>
                <a:avLst/>
                <a:gdLst/>
                <a:ahLst/>
                <a:cxnLst/>
                <a:rect l="l" t="t" r="r" b="b"/>
                <a:pathLst>
                  <a:path w="1742440" h="1600834">
                    <a:moveTo>
                      <a:pt x="780495" y="0"/>
                    </a:moveTo>
                    <a:lnTo>
                      <a:pt x="730775" y="1705"/>
                    </a:lnTo>
                    <a:lnTo>
                      <a:pt x="682713" y="5375"/>
                    </a:lnTo>
                    <a:lnTo>
                      <a:pt x="636305" y="11009"/>
                    </a:lnTo>
                    <a:lnTo>
                      <a:pt x="591549" y="18606"/>
                    </a:lnTo>
                    <a:lnTo>
                      <a:pt x="548440" y="28165"/>
                    </a:lnTo>
                    <a:lnTo>
                      <a:pt x="506977" y="39685"/>
                    </a:lnTo>
                    <a:lnTo>
                      <a:pt x="467155" y="53166"/>
                    </a:lnTo>
                    <a:lnTo>
                      <a:pt x="428971" y="68607"/>
                    </a:lnTo>
                    <a:lnTo>
                      <a:pt x="392423" y="86008"/>
                    </a:lnTo>
                    <a:lnTo>
                      <a:pt x="357506" y="105366"/>
                    </a:lnTo>
                    <a:lnTo>
                      <a:pt x="324218" y="126682"/>
                    </a:lnTo>
                    <a:lnTo>
                      <a:pt x="292555" y="149955"/>
                    </a:lnTo>
                    <a:lnTo>
                      <a:pt x="262514" y="175184"/>
                    </a:lnTo>
                    <a:lnTo>
                      <a:pt x="234092" y="202369"/>
                    </a:lnTo>
                    <a:lnTo>
                      <a:pt x="207286" y="231508"/>
                    </a:lnTo>
                    <a:lnTo>
                      <a:pt x="182092" y="262601"/>
                    </a:lnTo>
                    <a:lnTo>
                      <a:pt x="158507" y="295647"/>
                    </a:lnTo>
                    <a:lnTo>
                      <a:pt x="136528" y="330645"/>
                    </a:lnTo>
                    <a:lnTo>
                      <a:pt x="116151" y="367595"/>
                    </a:lnTo>
                    <a:lnTo>
                      <a:pt x="97374" y="406495"/>
                    </a:lnTo>
                    <a:lnTo>
                      <a:pt x="80193" y="447346"/>
                    </a:lnTo>
                    <a:lnTo>
                      <a:pt x="64605" y="490146"/>
                    </a:lnTo>
                    <a:lnTo>
                      <a:pt x="50606" y="534894"/>
                    </a:lnTo>
                    <a:lnTo>
                      <a:pt x="38194" y="581590"/>
                    </a:lnTo>
                    <a:lnTo>
                      <a:pt x="27365" y="630233"/>
                    </a:lnTo>
                    <a:lnTo>
                      <a:pt x="18115" y="680822"/>
                    </a:lnTo>
                    <a:lnTo>
                      <a:pt x="10442" y="733357"/>
                    </a:lnTo>
                    <a:lnTo>
                      <a:pt x="4343" y="787837"/>
                    </a:lnTo>
                    <a:lnTo>
                      <a:pt x="821" y="838014"/>
                    </a:lnTo>
                    <a:lnTo>
                      <a:pt x="0" y="886538"/>
                    </a:lnTo>
                    <a:lnTo>
                      <a:pt x="1833" y="933414"/>
                    </a:lnTo>
                    <a:lnTo>
                      <a:pt x="6275" y="978648"/>
                    </a:lnTo>
                    <a:lnTo>
                      <a:pt x="13279" y="1022245"/>
                    </a:lnTo>
                    <a:lnTo>
                      <a:pt x="22798" y="1064211"/>
                    </a:lnTo>
                    <a:lnTo>
                      <a:pt x="34786" y="1104552"/>
                    </a:lnTo>
                    <a:lnTo>
                      <a:pt x="49196" y="1143274"/>
                    </a:lnTo>
                    <a:lnTo>
                      <a:pt x="65982" y="1180382"/>
                    </a:lnTo>
                    <a:lnTo>
                      <a:pt x="85098" y="1215883"/>
                    </a:lnTo>
                    <a:lnTo>
                      <a:pt x="106497" y="1249781"/>
                    </a:lnTo>
                    <a:lnTo>
                      <a:pt x="130133" y="1282083"/>
                    </a:lnTo>
                    <a:lnTo>
                      <a:pt x="155959" y="1312794"/>
                    </a:lnTo>
                    <a:lnTo>
                      <a:pt x="183928" y="1341921"/>
                    </a:lnTo>
                    <a:lnTo>
                      <a:pt x="213995" y="1369468"/>
                    </a:lnTo>
                    <a:lnTo>
                      <a:pt x="246112" y="1395442"/>
                    </a:lnTo>
                    <a:lnTo>
                      <a:pt x="280234" y="1419848"/>
                    </a:lnTo>
                    <a:lnTo>
                      <a:pt x="316314" y="1442692"/>
                    </a:lnTo>
                    <a:lnTo>
                      <a:pt x="354305" y="1463980"/>
                    </a:lnTo>
                    <a:lnTo>
                      <a:pt x="394161" y="1483718"/>
                    </a:lnTo>
                    <a:lnTo>
                      <a:pt x="435836" y="1501911"/>
                    </a:lnTo>
                    <a:lnTo>
                      <a:pt x="479283" y="1518565"/>
                    </a:lnTo>
                    <a:lnTo>
                      <a:pt x="524455" y="1533686"/>
                    </a:lnTo>
                    <a:lnTo>
                      <a:pt x="571306" y="1547279"/>
                    </a:lnTo>
                    <a:lnTo>
                      <a:pt x="619790" y="1559351"/>
                    </a:lnTo>
                    <a:lnTo>
                      <a:pt x="669861" y="1569906"/>
                    </a:lnTo>
                    <a:lnTo>
                      <a:pt x="721471" y="1578952"/>
                    </a:lnTo>
                    <a:lnTo>
                      <a:pt x="774574" y="1586492"/>
                    </a:lnTo>
                    <a:lnTo>
                      <a:pt x="829124" y="1592535"/>
                    </a:lnTo>
                    <a:lnTo>
                      <a:pt x="884597" y="1597055"/>
                    </a:lnTo>
                    <a:lnTo>
                      <a:pt x="938374" y="1599800"/>
                    </a:lnTo>
                    <a:lnTo>
                      <a:pt x="990452" y="1600735"/>
                    </a:lnTo>
                    <a:lnTo>
                      <a:pt x="1040827" y="1599826"/>
                    </a:lnTo>
                    <a:lnTo>
                      <a:pt x="1089494" y="1597041"/>
                    </a:lnTo>
                    <a:lnTo>
                      <a:pt x="1136451" y="1592345"/>
                    </a:lnTo>
                    <a:lnTo>
                      <a:pt x="1181694" y="1585705"/>
                    </a:lnTo>
                    <a:lnTo>
                      <a:pt x="1225218" y="1577087"/>
                    </a:lnTo>
                    <a:lnTo>
                      <a:pt x="1267020" y="1566457"/>
                    </a:lnTo>
                    <a:lnTo>
                      <a:pt x="1307097" y="1553783"/>
                    </a:lnTo>
                    <a:lnTo>
                      <a:pt x="1345444" y="1539029"/>
                    </a:lnTo>
                    <a:lnTo>
                      <a:pt x="1382058" y="1522164"/>
                    </a:lnTo>
                    <a:lnTo>
                      <a:pt x="1416936" y="1503152"/>
                    </a:lnTo>
                    <a:lnTo>
                      <a:pt x="1450073" y="1481960"/>
                    </a:lnTo>
                    <a:lnTo>
                      <a:pt x="1481465" y="1458556"/>
                    </a:lnTo>
                    <a:lnTo>
                      <a:pt x="1511109" y="1432904"/>
                    </a:lnTo>
                    <a:lnTo>
                      <a:pt x="1539002" y="1404972"/>
                    </a:lnTo>
                    <a:lnTo>
                      <a:pt x="1565139" y="1374726"/>
                    </a:lnTo>
                    <a:lnTo>
                      <a:pt x="1589517" y="1342132"/>
                    </a:lnTo>
                    <a:lnTo>
                      <a:pt x="1612132" y="1307157"/>
                    </a:lnTo>
                    <a:lnTo>
                      <a:pt x="1632980" y="1269766"/>
                    </a:lnTo>
                    <a:lnTo>
                      <a:pt x="1652058" y="1229927"/>
                    </a:lnTo>
                    <a:lnTo>
                      <a:pt x="1669361" y="1187606"/>
                    </a:lnTo>
                    <a:lnTo>
                      <a:pt x="1684887" y="1142769"/>
                    </a:lnTo>
                    <a:lnTo>
                      <a:pt x="1698630" y="1095382"/>
                    </a:lnTo>
                    <a:lnTo>
                      <a:pt x="1710589" y="1045412"/>
                    </a:lnTo>
                    <a:lnTo>
                      <a:pt x="1720758" y="992825"/>
                    </a:lnTo>
                    <a:lnTo>
                      <a:pt x="1729135" y="937588"/>
                    </a:lnTo>
                    <a:lnTo>
                      <a:pt x="1735714" y="879666"/>
                    </a:lnTo>
                    <a:lnTo>
                      <a:pt x="1740098" y="823449"/>
                    </a:lnTo>
                    <a:lnTo>
                      <a:pt x="1742271" y="769379"/>
                    </a:lnTo>
                    <a:lnTo>
                      <a:pt x="1742242" y="717425"/>
                    </a:lnTo>
                    <a:lnTo>
                      <a:pt x="1740020" y="667559"/>
                    </a:lnTo>
                    <a:lnTo>
                      <a:pt x="1735612" y="619750"/>
                    </a:lnTo>
                    <a:lnTo>
                      <a:pt x="1729028" y="573970"/>
                    </a:lnTo>
                    <a:lnTo>
                      <a:pt x="1720276" y="530187"/>
                    </a:lnTo>
                    <a:lnTo>
                      <a:pt x="1709363" y="488374"/>
                    </a:lnTo>
                    <a:lnTo>
                      <a:pt x="1696298" y="448499"/>
                    </a:lnTo>
                    <a:lnTo>
                      <a:pt x="1681091" y="410534"/>
                    </a:lnTo>
                    <a:lnTo>
                      <a:pt x="1663747" y="374450"/>
                    </a:lnTo>
                    <a:lnTo>
                      <a:pt x="1644278" y="340215"/>
                    </a:lnTo>
                    <a:lnTo>
                      <a:pt x="1622689" y="307802"/>
                    </a:lnTo>
                    <a:lnTo>
                      <a:pt x="1598991" y="277180"/>
                    </a:lnTo>
                    <a:lnTo>
                      <a:pt x="1573191" y="248319"/>
                    </a:lnTo>
                    <a:lnTo>
                      <a:pt x="1545297" y="221190"/>
                    </a:lnTo>
                    <a:lnTo>
                      <a:pt x="1515318" y="195764"/>
                    </a:lnTo>
                    <a:lnTo>
                      <a:pt x="1483262" y="172011"/>
                    </a:lnTo>
                    <a:lnTo>
                      <a:pt x="1449138" y="149900"/>
                    </a:lnTo>
                    <a:lnTo>
                      <a:pt x="1412954" y="129404"/>
                    </a:lnTo>
                    <a:lnTo>
                      <a:pt x="1374717" y="110491"/>
                    </a:lnTo>
                    <a:lnTo>
                      <a:pt x="1334438" y="93133"/>
                    </a:lnTo>
                    <a:lnTo>
                      <a:pt x="1292123" y="77300"/>
                    </a:lnTo>
                    <a:lnTo>
                      <a:pt x="1247781" y="62962"/>
                    </a:lnTo>
                    <a:lnTo>
                      <a:pt x="1201421" y="50090"/>
                    </a:lnTo>
                    <a:lnTo>
                      <a:pt x="1153051" y="38654"/>
                    </a:lnTo>
                    <a:lnTo>
                      <a:pt x="1102678" y="28624"/>
                    </a:lnTo>
                    <a:lnTo>
                      <a:pt x="1050313" y="19971"/>
                    </a:lnTo>
                    <a:lnTo>
                      <a:pt x="995962" y="12665"/>
                    </a:lnTo>
                    <a:lnTo>
                      <a:pt x="939634" y="6677"/>
                    </a:lnTo>
                    <a:lnTo>
                      <a:pt x="884921" y="2485"/>
                    </a:lnTo>
                    <a:lnTo>
                      <a:pt x="831876" y="259"/>
                    </a:lnTo>
                    <a:lnTo>
                      <a:pt x="780495" y="0"/>
                    </a:lnTo>
                    <a:close/>
                  </a:path>
                </a:pathLst>
              </a:custGeom>
              <a:solidFill>
                <a:srgbClr val="FFD9AD"/>
              </a:solidFill>
            </p:spPr>
            <p:txBody>
              <a:bodyPr wrap="square" lIns="0" tIns="0" rIns="0" bIns="0" rtlCol="0"/>
              <a:lstStyle/>
              <a:p>
                <a:endParaRPr/>
              </a:p>
            </p:txBody>
          </p:sp>
          <p:sp>
            <p:nvSpPr>
              <p:cNvPr id="41" name="object 41"/>
              <p:cNvSpPr/>
              <p:nvPr/>
            </p:nvSpPr>
            <p:spPr>
              <a:xfrm>
                <a:off x="16569835" y="8718696"/>
                <a:ext cx="41910" cy="12700"/>
              </a:xfrm>
              <a:custGeom>
                <a:avLst/>
                <a:gdLst/>
                <a:ahLst/>
                <a:cxnLst/>
                <a:rect l="l" t="t" r="r" b="b"/>
                <a:pathLst>
                  <a:path w="41909" h="12700">
                    <a:moveTo>
                      <a:pt x="9968" y="0"/>
                    </a:moveTo>
                    <a:lnTo>
                      <a:pt x="544" y="1413"/>
                    </a:lnTo>
                    <a:lnTo>
                      <a:pt x="272" y="4251"/>
                    </a:lnTo>
                    <a:lnTo>
                      <a:pt x="0" y="7088"/>
                    </a:lnTo>
                    <a:lnTo>
                      <a:pt x="8973" y="10271"/>
                    </a:lnTo>
                    <a:lnTo>
                      <a:pt x="31674" y="12439"/>
                    </a:lnTo>
                    <a:lnTo>
                      <a:pt x="41087" y="11025"/>
                    </a:lnTo>
                    <a:lnTo>
                      <a:pt x="41632" y="5350"/>
                    </a:lnTo>
                    <a:lnTo>
                      <a:pt x="32658" y="2167"/>
                    </a:lnTo>
                    <a:lnTo>
                      <a:pt x="9968" y="0"/>
                    </a:lnTo>
                    <a:close/>
                  </a:path>
                </a:pathLst>
              </a:custGeom>
              <a:solidFill>
                <a:srgbClr val="726969"/>
              </a:solidFill>
            </p:spPr>
            <p:txBody>
              <a:bodyPr wrap="square" lIns="0" tIns="0" rIns="0" bIns="0" rtlCol="0"/>
              <a:lstStyle/>
              <a:p>
                <a:endParaRPr/>
              </a:p>
            </p:txBody>
          </p:sp>
          <p:sp>
            <p:nvSpPr>
              <p:cNvPr id="42" name="object 42"/>
              <p:cNvSpPr/>
              <p:nvPr/>
            </p:nvSpPr>
            <p:spPr>
              <a:xfrm>
                <a:off x="16422042" y="8846362"/>
                <a:ext cx="294005" cy="249554"/>
              </a:xfrm>
              <a:custGeom>
                <a:avLst/>
                <a:gdLst/>
                <a:ahLst/>
                <a:cxnLst/>
                <a:rect l="l" t="t" r="r" b="b"/>
                <a:pathLst>
                  <a:path w="294005" h="249554">
                    <a:moveTo>
                      <a:pt x="109331" y="0"/>
                    </a:moveTo>
                    <a:lnTo>
                      <a:pt x="68381" y="1245"/>
                    </a:lnTo>
                    <a:lnTo>
                      <a:pt x="35117" y="11702"/>
                    </a:lnTo>
                    <a:lnTo>
                      <a:pt x="11627" y="35683"/>
                    </a:lnTo>
                    <a:lnTo>
                      <a:pt x="0" y="77502"/>
                    </a:lnTo>
                    <a:lnTo>
                      <a:pt x="2714" y="127988"/>
                    </a:lnTo>
                    <a:lnTo>
                      <a:pt x="19412" y="173211"/>
                    </a:lnTo>
                    <a:lnTo>
                      <a:pt x="47924" y="210344"/>
                    </a:lnTo>
                    <a:lnTo>
                      <a:pt x="86081" y="236561"/>
                    </a:lnTo>
                    <a:lnTo>
                      <a:pt x="131713" y="249036"/>
                    </a:lnTo>
                    <a:lnTo>
                      <a:pt x="178888" y="245455"/>
                    </a:lnTo>
                    <a:lnTo>
                      <a:pt x="221331" y="226964"/>
                    </a:lnTo>
                    <a:lnTo>
                      <a:pt x="256377" y="195923"/>
                    </a:lnTo>
                    <a:lnTo>
                      <a:pt x="281360" y="154693"/>
                    </a:lnTo>
                    <a:lnTo>
                      <a:pt x="293614" y="105637"/>
                    </a:lnTo>
                    <a:lnTo>
                      <a:pt x="290273" y="62383"/>
                    </a:lnTo>
                    <a:lnTo>
                      <a:pt x="241787" y="17862"/>
                    </a:lnTo>
                    <a:lnTo>
                      <a:pt x="202137" y="8892"/>
                    </a:lnTo>
                    <a:lnTo>
                      <a:pt x="155880" y="3651"/>
                    </a:lnTo>
                    <a:lnTo>
                      <a:pt x="109331" y="0"/>
                    </a:lnTo>
                    <a:close/>
                  </a:path>
                </a:pathLst>
              </a:custGeom>
              <a:solidFill>
                <a:srgbClr val="BA4E0E"/>
              </a:solidFill>
            </p:spPr>
            <p:txBody>
              <a:bodyPr wrap="square" lIns="0" tIns="0" rIns="0" bIns="0" rtlCol="0"/>
              <a:lstStyle/>
              <a:p>
                <a:endParaRPr/>
              </a:p>
            </p:txBody>
          </p:sp>
          <p:sp>
            <p:nvSpPr>
              <p:cNvPr id="43" name="object 43"/>
              <p:cNvSpPr/>
              <p:nvPr/>
            </p:nvSpPr>
            <p:spPr>
              <a:xfrm>
                <a:off x="15707618" y="7541763"/>
                <a:ext cx="1785620" cy="1144905"/>
              </a:xfrm>
              <a:custGeom>
                <a:avLst/>
                <a:gdLst/>
                <a:ahLst/>
                <a:cxnLst/>
                <a:rect l="l" t="t" r="r" b="b"/>
                <a:pathLst>
                  <a:path w="1785619" h="1144904">
                    <a:moveTo>
                      <a:pt x="1014773" y="0"/>
                    </a:moveTo>
                    <a:lnTo>
                      <a:pt x="970232" y="187"/>
                    </a:lnTo>
                    <a:lnTo>
                      <a:pt x="923750" y="2971"/>
                    </a:lnTo>
                    <a:lnTo>
                      <a:pt x="875620" y="8228"/>
                    </a:lnTo>
                    <a:lnTo>
                      <a:pt x="826136" y="15831"/>
                    </a:lnTo>
                    <a:lnTo>
                      <a:pt x="775593" y="25656"/>
                    </a:lnTo>
                    <a:lnTo>
                      <a:pt x="724285" y="37578"/>
                    </a:lnTo>
                    <a:lnTo>
                      <a:pt x="672506" y="51472"/>
                    </a:lnTo>
                    <a:lnTo>
                      <a:pt x="620550" y="67213"/>
                    </a:lnTo>
                    <a:lnTo>
                      <a:pt x="568711" y="84676"/>
                    </a:lnTo>
                    <a:lnTo>
                      <a:pt x="517283" y="103736"/>
                    </a:lnTo>
                    <a:lnTo>
                      <a:pt x="466561" y="124267"/>
                    </a:lnTo>
                    <a:lnTo>
                      <a:pt x="416838" y="146146"/>
                    </a:lnTo>
                    <a:lnTo>
                      <a:pt x="368408" y="169246"/>
                    </a:lnTo>
                    <a:lnTo>
                      <a:pt x="321566" y="193443"/>
                    </a:lnTo>
                    <a:lnTo>
                      <a:pt x="276605" y="218612"/>
                    </a:lnTo>
                    <a:lnTo>
                      <a:pt x="233821" y="244628"/>
                    </a:lnTo>
                    <a:lnTo>
                      <a:pt x="193506" y="271365"/>
                    </a:lnTo>
                    <a:lnTo>
                      <a:pt x="155955" y="298700"/>
                    </a:lnTo>
                    <a:lnTo>
                      <a:pt x="121463" y="326506"/>
                    </a:lnTo>
                    <a:lnTo>
                      <a:pt x="90322" y="354659"/>
                    </a:lnTo>
                    <a:lnTo>
                      <a:pt x="65608" y="393779"/>
                    </a:lnTo>
                    <a:lnTo>
                      <a:pt x="46286" y="435515"/>
                    </a:lnTo>
                    <a:lnTo>
                      <a:pt x="31791" y="479527"/>
                    </a:lnTo>
                    <a:lnTo>
                      <a:pt x="21554" y="525475"/>
                    </a:lnTo>
                    <a:lnTo>
                      <a:pt x="15010" y="573019"/>
                    </a:lnTo>
                    <a:lnTo>
                      <a:pt x="11593" y="621820"/>
                    </a:lnTo>
                    <a:lnTo>
                      <a:pt x="10735" y="671538"/>
                    </a:lnTo>
                    <a:lnTo>
                      <a:pt x="11870" y="721832"/>
                    </a:lnTo>
                    <a:lnTo>
                      <a:pt x="14432" y="772363"/>
                    </a:lnTo>
                    <a:lnTo>
                      <a:pt x="17853" y="822792"/>
                    </a:lnTo>
                    <a:lnTo>
                      <a:pt x="14945" y="845959"/>
                    </a:lnTo>
                    <a:lnTo>
                      <a:pt x="0" y="882247"/>
                    </a:lnTo>
                    <a:lnTo>
                      <a:pt x="796" y="895920"/>
                    </a:lnTo>
                    <a:lnTo>
                      <a:pt x="10029" y="927371"/>
                    </a:lnTo>
                    <a:lnTo>
                      <a:pt x="31323" y="1022937"/>
                    </a:lnTo>
                    <a:lnTo>
                      <a:pt x="36292" y="1033979"/>
                    </a:lnTo>
                    <a:lnTo>
                      <a:pt x="49071" y="903831"/>
                    </a:lnTo>
                    <a:lnTo>
                      <a:pt x="63799" y="826294"/>
                    </a:lnTo>
                    <a:lnTo>
                      <a:pt x="89899" y="770628"/>
                    </a:lnTo>
                    <a:lnTo>
                      <a:pt x="136792" y="706094"/>
                    </a:lnTo>
                    <a:lnTo>
                      <a:pt x="309270" y="727896"/>
                    </a:lnTo>
                    <a:lnTo>
                      <a:pt x="691299" y="766779"/>
                    </a:lnTo>
                    <a:lnTo>
                      <a:pt x="1079767" y="782952"/>
                    </a:lnTo>
                    <a:lnTo>
                      <a:pt x="1271564" y="736627"/>
                    </a:lnTo>
                    <a:lnTo>
                      <a:pt x="1283838" y="692492"/>
                    </a:lnTo>
                    <a:lnTo>
                      <a:pt x="1299454" y="615251"/>
                    </a:lnTo>
                    <a:lnTo>
                      <a:pt x="1310002" y="546496"/>
                    </a:lnTo>
                    <a:lnTo>
                      <a:pt x="1317356" y="517233"/>
                    </a:lnTo>
                    <a:lnTo>
                      <a:pt x="1326329" y="477120"/>
                    </a:lnTo>
                    <a:lnTo>
                      <a:pt x="1335762" y="445510"/>
                    </a:lnTo>
                    <a:lnTo>
                      <a:pt x="1344493" y="441756"/>
                    </a:lnTo>
                    <a:lnTo>
                      <a:pt x="1384710" y="520966"/>
                    </a:lnTo>
                    <a:lnTo>
                      <a:pt x="1423508" y="589278"/>
                    </a:lnTo>
                    <a:lnTo>
                      <a:pt x="1460774" y="647696"/>
                    </a:lnTo>
                    <a:lnTo>
                      <a:pt x="1496391" y="697224"/>
                    </a:lnTo>
                    <a:lnTo>
                      <a:pt x="1530246" y="738865"/>
                    </a:lnTo>
                    <a:lnTo>
                      <a:pt x="1562222" y="773623"/>
                    </a:lnTo>
                    <a:lnTo>
                      <a:pt x="1592204" y="802501"/>
                    </a:lnTo>
                    <a:lnTo>
                      <a:pt x="1645730" y="846632"/>
                    </a:lnTo>
                    <a:lnTo>
                      <a:pt x="1689903" y="879287"/>
                    </a:lnTo>
                    <a:lnTo>
                      <a:pt x="1708194" y="893821"/>
                    </a:lnTo>
                    <a:lnTo>
                      <a:pt x="1723801" y="908496"/>
                    </a:lnTo>
                    <a:lnTo>
                      <a:pt x="1749989" y="949897"/>
                    </a:lnTo>
                    <a:lnTo>
                      <a:pt x="1761814" y="997152"/>
                    </a:lnTo>
                    <a:lnTo>
                      <a:pt x="1763271" y="1045219"/>
                    </a:lnTo>
                    <a:lnTo>
                      <a:pt x="1758359" y="1089057"/>
                    </a:lnTo>
                    <a:lnTo>
                      <a:pt x="1751074" y="1123625"/>
                    </a:lnTo>
                    <a:lnTo>
                      <a:pt x="1745412" y="1143880"/>
                    </a:lnTo>
                    <a:lnTo>
                      <a:pt x="1745371" y="1144782"/>
                    </a:lnTo>
                    <a:lnTo>
                      <a:pt x="1766215" y="1068853"/>
                    </a:lnTo>
                    <a:lnTo>
                      <a:pt x="1773803" y="1022637"/>
                    </a:lnTo>
                    <a:lnTo>
                      <a:pt x="1779519" y="972336"/>
                    </a:lnTo>
                    <a:lnTo>
                      <a:pt x="1783379" y="919013"/>
                    </a:lnTo>
                    <a:lnTo>
                      <a:pt x="1785395" y="863729"/>
                    </a:lnTo>
                    <a:lnTo>
                      <a:pt x="1785581" y="807546"/>
                    </a:lnTo>
                    <a:lnTo>
                      <a:pt x="1783951" y="751527"/>
                    </a:lnTo>
                    <a:lnTo>
                      <a:pt x="1780519" y="696733"/>
                    </a:lnTo>
                    <a:lnTo>
                      <a:pt x="1775298" y="644227"/>
                    </a:lnTo>
                    <a:lnTo>
                      <a:pt x="1768303" y="595071"/>
                    </a:lnTo>
                    <a:lnTo>
                      <a:pt x="1759547" y="550326"/>
                    </a:lnTo>
                    <a:lnTo>
                      <a:pt x="1749043" y="511055"/>
                    </a:lnTo>
                    <a:lnTo>
                      <a:pt x="1725714" y="460498"/>
                    </a:lnTo>
                    <a:lnTo>
                      <a:pt x="1701177" y="424634"/>
                    </a:lnTo>
                    <a:lnTo>
                      <a:pt x="1658852" y="370715"/>
                    </a:lnTo>
                    <a:lnTo>
                      <a:pt x="1627293" y="335036"/>
                    </a:lnTo>
                    <a:lnTo>
                      <a:pt x="1593369" y="299861"/>
                    </a:lnTo>
                    <a:lnTo>
                      <a:pt x="1557343" y="265440"/>
                    </a:lnTo>
                    <a:lnTo>
                      <a:pt x="1519480" y="232025"/>
                    </a:lnTo>
                    <a:lnTo>
                      <a:pt x="1480042" y="199866"/>
                    </a:lnTo>
                    <a:lnTo>
                      <a:pt x="1439293" y="169214"/>
                    </a:lnTo>
                    <a:lnTo>
                      <a:pt x="1397497" y="140320"/>
                    </a:lnTo>
                    <a:lnTo>
                      <a:pt x="1354918" y="113435"/>
                    </a:lnTo>
                    <a:lnTo>
                      <a:pt x="1311819" y="88808"/>
                    </a:lnTo>
                    <a:lnTo>
                      <a:pt x="1268464" y="66691"/>
                    </a:lnTo>
                    <a:lnTo>
                      <a:pt x="1225117" y="47336"/>
                    </a:lnTo>
                    <a:lnTo>
                      <a:pt x="1182041" y="30991"/>
                    </a:lnTo>
                    <a:lnTo>
                      <a:pt x="1139500" y="17909"/>
                    </a:lnTo>
                    <a:lnTo>
                      <a:pt x="1097758" y="8340"/>
                    </a:lnTo>
                    <a:lnTo>
                      <a:pt x="1057078" y="2534"/>
                    </a:lnTo>
                    <a:lnTo>
                      <a:pt x="1014773" y="0"/>
                    </a:lnTo>
                    <a:close/>
                  </a:path>
                </a:pathLst>
              </a:custGeom>
              <a:solidFill>
                <a:srgbClr val="FFCA31"/>
              </a:solidFill>
            </p:spPr>
            <p:txBody>
              <a:bodyPr wrap="square" lIns="0" tIns="0" rIns="0" bIns="0" rtlCol="0"/>
              <a:lstStyle/>
              <a:p>
                <a:endParaRPr/>
              </a:p>
            </p:txBody>
          </p:sp>
          <p:pic>
            <p:nvPicPr>
              <p:cNvPr id="44" name="object 44"/>
              <p:cNvPicPr/>
              <p:nvPr/>
            </p:nvPicPr>
            <p:blipFill>
              <a:blip r:embed="rId9" cstate="print"/>
              <a:stretch>
                <a:fillRect/>
              </a:stretch>
            </p:blipFill>
            <p:spPr>
              <a:xfrm>
                <a:off x="17021064" y="8243459"/>
                <a:ext cx="147203" cy="87563"/>
              </a:xfrm>
              <a:prstGeom prst="rect">
                <a:avLst/>
              </a:prstGeom>
            </p:spPr>
          </p:pic>
          <p:sp>
            <p:nvSpPr>
              <p:cNvPr id="45" name="object 45"/>
              <p:cNvSpPr/>
              <p:nvPr/>
            </p:nvSpPr>
            <p:spPr>
              <a:xfrm>
                <a:off x="15818727" y="8747220"/>
                <a:ext cx="1558925" cy="450215"/>
              </a:xfrm>
              <a:custGeom>
                <a:avLst/>
                <a:gdLst/>
                <a:ahLst/>
                <a:cxnLst/>
                <a:rect l="l" t="t" r="r" b="b"/>
                <a:pathLst>
                  <a:path w="1558925" h="450215">
                    <a:moveTo>
                      <a:pt x="402844" y="242023"/>
                    </a:moveTo>
                    <a:lnTo>
                      <a:pt x="402615" y="197091"/>
                    </a:lnTo>
                    <a:lnTo>
                      <a:pt x="393725" y="154393"/>
                    </a:lnTo>
                    <a:lnTo>
                      <a:pt x="376961" y="114935"/>
                    </a:lnTo>
                    <a:lnTo>
                      <a:pt x="353123" y="79654"/>
                    </a:lnTo>
                    <a:lnTo>
                      <a:pt x="323024" y="49555"/>
                    </a:lnTo>
                    <a:lnTo>
                      <a:pt x="287451" y="25603"/>
                    </a:lnTo>
                    <a:lnTo>
                      <a:pt x="247230" y="8763"/>
                    </a:lnTo>
                    <a:lnTo>
                      <a:pt x="203149" y="0"/>
                    </a:lnTo>
                    <a:lnTo>
                      <a:pt x="158216" y="228"/>
                    </a:lnTo>
                    <a:lnTo>
                      <a:pt x="115519" y="9118"/>
                    </a:lnTo>
                    <a:lnTo>
                      <a:pt x="76060" y="25895"/>
                    </a:lnTo>
                    <a:lnTo>
                      <a:pt x="40792" y="49733"/>
                    </a:lnTo>
                    <a:lnTo>
                      <a:pt x="10680" y="79832"/>
                    </a:lnTo>
                    <a:lnTo>
                      <a:pt x="0" y="95694"/>
                    </a:lnTo>
                    <a:lnTo>
                      <a:pt x="8445" y="111391"/>
                    </a:lnTo>
                    <a:lnTo>
                      <a:pt x="29845" y="145288"/>
                    </a:lnTo>
                    <a:lnTo>
                      <a:pt x="53479" y="177596"/>
                    </a:lnTo>
                    <a:lnTo>
                      <a:pt x="79298" y="208305"/>
                    </a:lnTo>
                    <a:lnTo>
                      <a:pt x="107276" y="237426"/>
                    </a:lnTo>
                    <a:lnTo>
                      <a:pt x="137337" y="264972"/>
                    </a:lnTo>
                    <a:lnTo>
                      <a:pt x="169456" y="290957"/>
                    </a:lnTo>
                    <a:lnTo>
                      <a:pt x="203581" y="315353"/>
                    </a:lnTo>
                    <a:lnTo>
                      <a:pt x="239661" y="338201"/>
                    </a:lnTo>
                    <a:lnTo>
                      <a:pt x="277647" y="359486"/>
                    </a:lnTo>
                    <a:lnTo>
                      <a:pt x="317512" y="379222"/>
                    </a:lnTo>
                    <a:lnTo>
                      <a:pt x="330352" y="384835"/>
                    </a:lnTo>
                    <a:lnTo>
                      <a:pt x="353288" y="361886"/>
                    </a:lnTo>
                    <a:lnTo>
                      <a:pt x="377253" y="326326"/>
                    </a:lnTo>
                    <a:lnTo>
                      <a:pt x="394093" y="286105"/>
                    </a:lnTo>
                    <a:lnTo>
                      <a:pt x="402844" y="242023"/>
                    </a:lnTo>
                    <a:close/>
                  </a:path>
                  <a:path w="1558925" h="450215">
                    <a:moveTo>
                      <a:pt x="1558569" y="160566"/>
                    </a:moveTo>
                    <a:lnTo>
                      <a:pt x="1517230" y="113842"/>
                    </a:lnTo>
                    <a:lnTo>
                      <a:pt x="1481670" y="89877"/>
                    </a:lnTo>
                    <a:lnTo>
                      <a:pt x="1441437" y="73037"/>
                    </a:lnTo>
                    <a:lnTo>
                      <a:pt x="1397355" y="64287"/>
                    </a:lnTo>
                    <a:lnTo>
                      <a:pt x="1352423" y="64503"/>
                    </a:lnTo>
                    <a:lnTo>
                      <a:pt x="1309738" y="73406"/>
                    </a:lnTo>
                    <a:lnTo>
                      <a:pt x="1270266" y="90170"/>
                    </a:lnTo>
                    <a:lnTo>
                      <a:pt x="1234998" y="114007"/>
                    </a:lnTo>
                    <a:lnTo>
                      <a:pt x="1204899" y="144106"/>
                    </a:lnTo>
                    <a:lnTo>
                      <a:pt x="1180934" y="179666"/>
                    </a:lnTo>
                    <a:lnTo>
                      <a:pt x="1164094" y="219900"/>
                    </a:lnTo>
                    <a:lnTo>
                      <a:pt x="1155344" y="263969"/>
                    </a:lnTo>
                    <a:lnTo>
                      <a:pt x="1155573" y="308914"/>
                    </a:lnTo>
                    <a:lnTo>
                      <a:pt x="1164463" y="351599"/>
                    </a:lnTo>
                    <a:lnTo>
                      <a:pt x="1181227" y="391071"/>
                    </a:lnTo>
                    <a:lnTo>
                      <a:pt x="1205064" y="426339"/>
                    </a:lnTo>
                    <a:lnTo>
                      <a:pt x="1228598" y="449872"/>
                    </a:lnTo>
                    <a:lnTo>
                      <a:pt x="1230439" y="449287"/>
                    </a:lnTo>
                    <a:lnTo>
                      <a:pt x="1268793" y="434543"/>
                    </a:lnTo>
                    <a:lnTo>
                      <a:pt x="1305407" y="417677"/>
                    </a:lnTo>
                    <a:lnTo>
                      <a:pt x="1340281" y="398665"/>
                    </a:lnTo>
                    <a:lnTo>
                      <a:pt x="1373416" y="377469"/>
                    </a:lnTo>
                    <a:lnTo>
                      <a:pt x="1404810" y="354063"/>
                    </a:lnTo>
                    <a:lnTo>
                      <a:pt x="1434452" y="328409"/>
                    </a:lnTo>
                    <a:lnTo>
                      <a:pt x="1462341" y="300482"/>
                    </a:lnTo>
                    <a:lnTo>
                      <a:pt x="1488478" y="270230"/>
                    </a:lnTo>
                    <a:lnTo>
                      <a:pt x="1512862" y="237642"/>
                    </a:lnTo>
                    <a:lnTo>
                      <a:pt x="1535468" y="202666"/>
                    </a:lnTo>
                    <a:lnTo>
                      <a:pt x="1556321" y="165277"/>
                    </a:lnTo>
                    <a:lnTo>
                      <a:pt x="1558569" y="160566"/>
                    </a:lnTo>
                    <a:close/>
                  </a:path>
                </a:pathLst>
              </a:custGeom>
              <a:solidFill>
                <a:srgbClr val="FF9842">
                  <a:alpha val="41249"/>
                </a:srgbClr>
              </a:solidFill>
            </p:spPr>
            <p:txBody>
              <a:bodyPr wrap="square" lIns="0" tIns="0" rIns="0" bIns="0" rtlCol="0"/>
              <a:lstStyle/>
              <a:p>
                <a:endParaRPr/>
              </a:p>
            </p:txBody>
          </p:sp>
          <p:pic>
            <p:nvPicPr>
              <p:cNvPr id="46" name="object 46"/>
              <p:cNvPicPr/>
              <p:nvPr/>
            </p:nvPicPr>
            <p:blipFill>
              <a:blip r:embed="rId10" cstate="print"/>
              <a:stretch>
                <a:fillRect/>
              </a:stretch>
            </p:blipFill>
            <p:spPr>
              <a:xfrm>
                <a:off x="16889390" y="8488004"/>
                <a:ext cx="174622" cy="195177"/>
              </a:xfrm>
              <a:prstGeom prst="rect">
                <a:avLst/>
              </a:prstGeom>
            </p:spPr>
          </p:pic>
          <p:pic>
            <p:nvPicPr>
              <p:cNvPr id="47" name="object 47"/>
              <p:cNvPicPr/>
              <p:nvPr/>
            </p:nvPicPr>
            <p:blipFill>
              <a:blip r:embed="rId11" cstate="print"/>
              <a:stretch>
                <a:fillRect/>
              </a:stretch>
            </p:blipFill>
            <p:spPr>
              <a:xfrm>
                <a:off x="16149787" y="8417126"/>
                <a:ext cx="174633" cy="195177"/>
              </a:xfrm>
              <a:prstGeom prst="rect">
                <a:avLst/>
              </a:prstGeom>
            </p:spPr>
          </p:pic>
        </p:grpSp>
      </p:grpSp>
      <p:grpSp>
        <p:nvGrpSpPr>
          <p:cNvPr id="56" name="グループ化 55">
            <a:extLst>
              <a:ext uri="{FF2B5EF4-FFF2-40B4-BE49-F238E27FC236}">
                <a16:creationId xmlns:a16="http://schemas.microsoft.com/office/drawing/2014/main" id="{CEDF2D7F-E332-4B4B-8609-E414B2BE64AA}"/>
              </a:ext>
            </a:extLst>
          </p:cNvPr>
          <p:cNvGrpSpPr/>
          <p:nvPr/>
        </p:nvGrpSpPr>
        <p:grpSpPr>
          <a:xfrm>
            <a:off x="1610683" y="6969243"/>
            <a:ext cx="686806" cy="2445385"/>
            <a:chOff x="1610683" y="6969243"/>
            <a:chExt cx="686806" cy="2445385"/>
          </a:xfrm>
        </p:grpSpPr>
        <p:sp>
          <p:nvSpPr>
            <p:cNvPr id="48" name="object 48"/>
            <p:cNvSpPr txBox="1"/>
            <p:nvPr/>
          </p:nvSpPr>
          <p:spPr>
            <a:xfrm>
              <a:off x="1610683" y="6969243"/>
              <a:ext cx="430530" cy="2445385"/>
            </a:xfrm>
            <a:prstGeom prst="rect">
              <a:avLst/>
            </a:prstGeom>
          </p:spPr>
          <p:txBody>
            <a:bodyPr vert="eaVert" wrap="square" lIns="0" tIns="0" rIns="0" bIns="0" rtlCol="0">
              <a:spAutoFit/>
            </a:bodyPr>
            <a:lstStyle/>
            <a:p>
              <a:pPr marL="12700">
                <a:lnSpc>
                  <a:spcPct val="60000"/>
                </a:lnSpc>
              </a:pPr>
              <a:r>
                <a:rPr sz="3150" b="1" dirty="0">
                  <a:latin typeface="Gen Shin Gothic P Bold"/>
                  <a:cs typeface="Gen Shin Gothic P Bold"/>
                </a:rPr>
                <a:t>具体的</a:t>
              </a:r>
              <a:r>
                <a:rPr sz="3150" b="1" spc="-75" dirty="0">
                  <a:latin typeface="Gen Shin Gothic P Bold"/>
                  <a:cs typeface="Gen Shin Gothic P Bold"/>
                </a:rPr>
                <a:t>な</a:t>
              </a:r>
              <a:r>
                <a:rPr sz="3150" b="1" dirty="0">
                  <a:latin typeface="Gen Shin Gothic P Bold"/>
                  <a:cs typeface="Gen Shin Gothic P Bold"/>
                </a:rPr>
                <a:t>内容</a:t>
              </a:r>
              <a:endParaRPr sz="3150" dirty="0">
                <a:latin typeface="Gen Shin Gothic P Regular"/>
                <a:cs typeface="Gen Shin Gothic P Regular"/>
              </a:endParaRPr>
            </a:p>
          </p:txBody>
        </p:sp>
        <p:sp>
          <p:nvSpPr>
            <p:cNvPr id="49" name="object 49"/>
            <p:cNvSpPr txBox="1"/>
            <p:nvPr/>
          </p:nvSpPr>
          <p:spPr>
            <a:xfrm>
              <a:off x="2109411" y="7109174"/>
              <a:ext cx="170239" cy="1221848"/>
            </a:xfrm>
            <a:prstGeom prst="rect">
              <a:avLst/>
            </a:prstGeom>
          </p:spPr>
          <p:txBody>
            <a:bodyPr vert="eaVert" wrap="square" lIns="0" tIns="0" rIns="0" bIns="0" rtlCol="0">
              <a:spAutoFit/>
            </a:bodyPr>
            <a:lstStyle/>
            <a:p>
              <a:pPr marL="12700">
                <a:lnSpc>
                  <a:spcPct val="65000"/>
                </a:lnSpc>
              </a:pPr>
              <a:r>
                <a:rPr sz="1500" b="1" dirty="0">
                  <a:latin typeface="Gen Shin Gothic P Bold"/>
                  <a:cs typeface="Gen Shin Gothic P Bold"/>
                </a:rPr>
                <a:t>ぐ</a:t>
              </a:r>
              <a:r>
                <a:rPr sz="1500" b="1" spc="-45" dirty="0">
                  <a:latin typeface="Gen Shin Gothic P Bold"/>
                  <a:cs typeface="Gen Shin Gothic P Bold"/>
                </a:rPr>
                <a:t>た</a:t>
              </a:r>
              <a:r>
                <a:rPr sz="1500" b="1" spc="-215" dirty="0">
                  <a:latin typeface="Gen Shin Gothic P Bold"/>
                  <a:cs typeface="Gen Shin Gothic P Bold"/>
                </a:rPr>
                <a:t>い</a:t>
              </a:r>
              <a:r>
                <a:rPr sz="1500" b="1" spc="-155" dirty="0">
                  <a:latin typeface="Gen Shin Gothic P Bold"/>
                  <a:cs typeface="Gen Shin Gothic P Bold"/>
                </a:rPr>
                <a:t>て</a:t>
              </a:r>
              <a:r>
                <a:rPr sz="1500" b="1" dirty="0">
                  <a:latin typeface="Gen Shin Gothic P Bold"/>
                  <a:cs typeface="Gen Shin Gothic P Bold"/>
                </a:rPr>
                <a:t>き</a:t>
              </a:r>
              <a:endParaRPr sz="1500" dirty="0">
                <a:latin typeface="Gen Shin Gothic P Regular"/>
                <a:cs typeface="Gen Shin Gothic P Regular"/>
              </a:endParaRPr>
            </a:p>
          </p:txBody>
        </p:sp>
        <p:sp>
          <p:nvSpPr>
            <p:cNvPr id="50" name="object 50"/>
            <p:cNvSpPr txBox="1"/>
            <p:nvPr/>
          </p:nvSpPr>
          <p:spPr>
            <a:xfrm>
              <a:off x="2127250" y="8627528"/>
              <a:ext cx="170239" cy="787099"/>
            </a:xfrm>
            <a:prstGeom prst="rect">
              <a:avLst/>
            </a:prstGeom>
          </p:spPr>
          <p:txBody>
            <a:bodyPr vert="eaVert" wrap="square" lIns="0" tIns="0" rIns="0" bIns="0" rtlCol="0">
              <a:spAutoFit/>
            </a:bodyPr>
            <a:lstStyle/>
            <a:p>
              <a:pPr marL="12700">
                <a:lnSpc>
                  <a:spcPct val="65000"/>
                </a:lnSpc>
              </a:pPr>
              <a:r>
                <a:rPr sz="1500" b="1" spc="-40" dirty="0">
                  <a:latin typeface="Gen Shin Gothic P Bold"/>
                  <a:cs typeface="Gen Shin Gothic P Bold"/>
                </a:rPr>
                <a:t>な</a:t>
              </a:r>
              <a:r>
                <a:rPr sz="1500" b="1" spc="-215" dirty="0">
                  <a:latin typeface="Gen Shin Gothic P Bold"/>
                  <a:cs typeface="Gen Shin Gothic P Bold"/>
                </a:rPr>
                <a:t>い</a:t>
              </a:r>
              <a:r>
                <a:rPr sz="1500" b="1" spc="-50" dirty="0">
                  <a:latin typeface="Gen Shin Gothic P Bold"/>
                  <a:cs typeface="Gen Shin Gothic P Bold"/>
                </a:rPr>
                <a:t>よ</a:t>
              </a:r>
              <a:r>
                <a:rPr sz="1500" b="1" dirty="0">
                  <a:latin typeface="Gen Shin Gothic P Bold"/>
                  <a:cs typeface="Gen Shin Gothic P Bold"/>
                </a:rPr>
                <a:t>う</a:t>
              </a:r>
              <a:endParaRPr sz="1500" dirty="0">
                <a:latin typeface="Gen Shin Gothic P Regular"/>
                <a:cs typeface="Gen Shin Gothic P Regular"/>
              </a:endParaRPr>
            </a:p>
          </p:txBody>
        </p:sp>
      </p:grpSp>
      <p:sp>
        <p:nvSpPr>
          <p:cNvPr id="51" name="object 51"/>
          <p:cNvSpPr txBox="1"/>
          <p:nvPr/>
        </p:nvSpPr>
        <p:spPr>
          <a:xfrm>
            <a:off x="1517650" y="3182494"/>
            <a:ext cx="594995" cy="1517650"/>
          </a:xfrm>
          <a:prstGeom prst="rect">
            <a:avLst/>
          </a:prstGeom>
        </p:spPr>
        <p:txBody>
          <a:bodyPr vert="eaVert" wrap="square" lIns="0" tIns="0" rIns="0" bIns="0" rtlCol="0">
            <a:spAutoFit/>
          </a:bodyPr>
          <a:lstStyle/>
          <a:p>
            <a:pPr marL="20320" algn="ctr">
              <a:lnSpc>
                <a:spcPct val="15000"/>
              </a:lnSpc>
            </a:pPr>
            <a:r>
              <a:rPr sz="1350" b="1" spc="-140" dirty="0">
                <a:latin typeface="Gen Shin Gothic P Bold"/>
                <a:cs typeface="Gen Shin Gothic P Bold"/>
              </a:rPr>
              <a:t>て</a:t>
            </a:r>
            <a:r>
              <a:rPr sz="1350" b="1" spc="-200" dirty="0">
                <a:latin typeface="Gen Shin Gothic P Bold"/>
                <a:cs typeface="Gen Shin Gothic P Bold"/>
              </a:rPr>
              <a:t>い</a:t>
            </a:r>
            <a:r>
              <a:rPr sz="1350" b="1" spc="-25" dirty="0">
                <a:latin typeface="Gen Shin Gothic P Bold"/>
                <a:cs typeface="Gen Shin Gothic P Bold"/>
              </a:rPr>
              <a:t>あ</a:t>
            </a:r>
            <a:r>
              <a:rPr sz="1350" b="1" spc="-30" dirty="0">
                <a:latin typeface="Gen Shin Gothic P Bold"/>
                <a:cs typeface="Gen Shin Gothic P Bold"/>
              </a:rPr>
              <a:t>ん</a:t>
            </a:r>
            <a:r>
              <a:rPr sz="1350" b="1" spc="-20" dirty="0">
                <a:latin typeface="Gen Shin Gothic P Bold"/>
                <a:cs typeface="Gen Shin Gothic P Bold"/>
              </a:rPr>
              <a:t>り</a:t>
            </a:r>
            <a:r>
              <a:rPr sz="1350" b="1" spc="-5" dirty="0">
                <a:latin typeface="Gen Shin Gothic P Bold"/>
                <a:cs typeface="Gen Shin Gothic P Bold"/>
              </a:rPr>
              <a:t>ゆ</a:t>
            </a:r>
            <a:r>
              <a:rPr sz="1350" b="1" dirty="0">
                <a:latin typeface="Gen Shin Gothic P Bold"/>
                <a:cs typeface="Gen Shin Gothic P Bold"/>
              </a:rPr>
              <a:t>う</a:t>
            </a:r>
            <a:endParaRPr sz="1350" dirty="0">
              <a:latin typeface="Gen Shin Gothic P Regular"/>
              <a:cs typeface="Gen Shin Gothic P Regular"/>
            </a:endParaRPr>
          </a:p>
          <a:p>
            <a:pPr algn="ctr">
              <a:lnSpc>
                <a:spcPct val="100000"/>
              </a:lnSpc>
            </a:pPr>
            <a:r>
              <a:rPr sz="2900" b="1" dirty="0">
                <a:latin typeface="Gen Shin Gothic P Bold"/>
                <a:cs typeface="Gen Shin Gothic P Bold"/>
              </a:rPr>
              <a:t>提案理由</a:t>
            </a:r>
            <a:endParaRPr sz="2900" dirty="0">
              <a:latin typeface="Gen Shin Gothic P Regular"/>
              <a:cs typeface="Gen Shin Gothic P Regular"/>
            </a:endParaRPr>
          </a:p>
        </p:txBody>
      </p:sp>
      <p:sp>
        <p:nvSpPr>
          <p:cNvPr id="52" name="object 3">
            <a:extLst>
              <a:ext uri="{FF2B5EF4-FFF2-40B4-BE49-F238E27FC236}">
                <a16:creationId xmlns:a16="http://schemas.microsoft.com/office/drawing/2014/main" id="{81A76900-0612-5E43-A31F-083FD430AAD5}"/>
              </a:ext>
            </a:extLst>
          </p:cNvPr>
          <p:cNvSpPr txBox="1"/>
          <p:nvPr/>
        </p:nvSpPr>
        <p:spPr>
          <a:xfrm>
            <a:off x="9442450" y="525391"/>
            <a:ext cx="4096972" cy="368215"/>
          </a:xfrm>
          <a:prstGeom prst="rect">
            <a:avLst/>
          </a:prstGeom>
        </p:spPr>
        <p:txBody>
          <a:bodyPr vert="horz" wrap="square" lIns="0" tIns="17145" rIns="0" bIns="0" rtlCol="0">
            <a:spAutoFit/>
          </a:bodyPr>
          <a:lstStyle/>
          <a:p>
            <a:pPr marL="12700">
              <a:lnSpc>
                <a:spcPct val="100000"/>
              </a:lnSpc>
              <a:spcBef>
                <a:spcPts val="135"/>
              </a:spcBef>
              <a:tabLst>
                <a:tab pos="2506980" algn="l"/>
              </a:tabLst>
            </a:pPr>
            <a:r>
              <a:rPr sz="2300" b="1" spc="30" dirty="0">
                <a:solidFill>
                  <a:srgbClr val="FFFFFF"/>
                </a:solidFill>
                <a:latin typeface="Gen Shin Gothic P Bold"/>
                <a:cs typeface="Gen Shin Gothic P Bold"/>
              </a:rPr>
              <a:t>てい</a:t>
            </a:r>
            <a:r>
              <a:rPr sz="2300" b="1" spc="25" dirty="0">
                <a:solidFill>
                  <a:srgbClr val="FFFFFF"/>
                </a:solidFill>
                <a:latin typeface="Gen Shin Gothic P Bold"/>
                <a:cs typeface="Gen Shin Gothic P Bold"/>
              </a:rPr>
              <a:t>あ</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ぶんしょう</a:t>
            </a:r>
            <a:endParaRPr sz="2300" dirty="0">
              <a:latin typeface="Gen Shin Gothic P Regular"/>
              <a:cs typeface="Gen Shin Gothic P Regular"/>
            </a:endParaRPr>
          </a:p>
        </p:txBody>
      </p:sp>
      <p:pic>
        <p:nvPicPr>
          <p:cNvPr id="58" name="図 57" descr="挿絵 が含まれている画像&#10;&#10;自動的に生成された説明">
            <a:extLst>
              <a:ext uri="{FF2B5EF4-FFF2-40B4-BE49-F238E27FC236}">
                <a16:creationId xmlns:a16="http://schemas.microsoft.com/office/drawing/2014/main" id="{72BC3623-F494-9644-B2F9-45D30AB19C0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.1</a:t>
            </a:r>
          </a:p>
        </p:txBody>
      </p:sp>
      <p:sp>
        <p:nvSpPr>
          <p:cNvPr id="3" name="object 3"/>
          <p:cNvSpPr txBox="1"/>
          <p:nvPr/>
        </p:nvSpPr>
        <p:spPr>
          <a:xfrm>
            <a:off x="5331779" y="5838555"/>
            <a:ext cx="9437831" cy="1282065"/>
          </a:xfrm>
          <a:prstGeom prst="rect">
            <a:avLst/>
          </a:prstGeom>
        </p:spPr>
        <p:txBody>
          <a:bodyPr vert="horz" wrap="square" lIns="0" tIns="12065" rIns="0" bIns="0" rtlCol="0">
            <a:spAutoFit/>
          </a:bodyPr>
          <a:lstStyle/>
          <a:p>
            <a:pPr marL="12700">
              <a:lnSpc>
                <a:spcPct val="100000"/>
              </a:lnSpc>
              <a:spcBef>
                <a:spcPts val="95"/>
              </a:spcBef>
            </a:pPr>
            <a:r>
              <a:rPr sz="8250" b="1" spc="-50" dirty="0">
                <a:solidFill>
                  <a:srgbClr val="FFFFFF"/>
                </a:solidFill>
                <a:latin typeface="Gen Shin Gothic P Bold"/>
                <a:cs typeface="Gen Shin Gothic P Bold"/>
              </a:rPr>
              <a:t>JAXA</a:t>
            </a:r>
            <a:r>
              <a:rPr sz="8250" b="1" spc="-20" dirty="0">
                <a:solidFill>
                  <a:srgbClr val="FFFFFF"/>
                </a:solidFill>
                <a:latin typeface="Gen Shin Gothic P Bold"/>
                <a:cs typeface="Gen Shin Gothic P Bold"/>
              </a:rPr>
              <a:t>での</a:t>
            </a:r>
            <a:r>
              <a:rPr sz="8250" b="1" spc="-25" dirty="0">
                <a:solidFill>
                  <a:srgbClr val="FFFFFF"/>
                </a:solidFill>
                <a:latin typeface="Gen Shin Gothic P Bold"/>
                <a:cs typeface="Gen Shin Gothic P Bold"/>
              </a:rPr>
              <a:t>仕事</a:t>
            </a:r>
            <a:r>
              <a:rPr sz="8250" b="1" spc="-430" dirty="0">
                <a:solidFill>
                  <a:srgbClr val="FFFFFF"/>
                </a:solidFill>
                <a:latin typeface="Gen Shin Gothic P Bold"/>
                <a:cs typeface="Gen Shin Gothic P Bold"/>
              </a:rPr>
              <a:t>っ</a:t>
            </a:r>
            <a:r>
              <a:rPr sz="8250" b="1" spc="-25" dirty="0">
                <a:solidFill>
                  <a:srgbClr val="FFFFFF"/>
                </a:solidFill>
                <a:latin typeface="Gen Shin Gothic P Bold"/>
                <a:cs typeface="Gen Shin Gothic P Bold"/>
              </a:rPr>
              <a:t>て？</a:t>
            </a:r>
            <a:endParaRPr sz="8250" dirty="0">
              <a:latin typeface="Gen Shin Gothic P Regular"/>
              <a:cs typeface="Gen Shin Gothic P Regular"/>
            </a:endParaRPr>
          </a:p>
        </p:txBody>
      </p:sp>
      <p:sp>
        <p:nvSpPr>
          <p:cNvPr id="4" name="object 4"/>
          <p:cNvSpPr txBox="1"/>
          <p:nvPr/>
        </p:nvSpPr>
        <p:spPr>
          <a:xfrm>
            <a:off x="10052050" y="5376890"/>
            <a:ext cx="1543914" cy="461665"/>
          </a:xfrm>
          <a:prstGeom prst="rect">
            <a:avLst/>
          </a:prstGeom>
        </p:spPr>
        <p:txBody>
          <a:bodyPr vert="horz" wrap="square" lIns="0" tIns="15240" rIns="0" bIns="0" rtlCol="0">
            <a:spAutoFit/>
          </a:bodyPr>
          <a:lstStyle/>
          <a:p>
            <a:pPr marL="12700">
              <a:lnSpc>
                <a:spcPct val="100000"/>
              </a:lnSpc>
              <a:spcBef>
                <a:spcPts val="120"/>
              </a:spcBef>
            </a:pPr>
            <a:r>
              <a:rPr sz="2900" b="1" spc="10" dirty="0">
                <a:solidFill>
                  <a:srgbClr val="FFFFFF"/>
                </a:solidFill>
                <a:latin typeface="Gen Shin Gothic P Bold"/>
                <a:cs typeface="Gen Shin Gothic P Bold"/>
              </a:rPr>
              <a:t>し</a:t>
            </a:r>
            <a:r>
              <a:rPr sz="2900" b="1" spc="15" dirty="0">
                <a:solidFill>
                  <a:srgbClr val="FFFFFF"/>
                </a:solidFill>
                <a:latin typeface="Gen Shin Gothic P Bold"/>
                <a:cs typeface="Gen Shin Gothic P Bold"/>
              </a:rPr>
              <a:t>ごと</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57BED2C0-8E07-B74B-92B9-BD6690A58A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20171" y="814902"/>
            <a:ext cx="6345555" cy="845185"/>
          </a:xfrm>
          <a:prstGeom prst="rect">
            <a:avLst/>
          </a:prstGeom>
        </p:spPr>
        <p:txBody>
          <a:bodyPr vert="horz" wrap="square" lIns="0" tIns="15875" rIns="0" bIns="0" rtlCol="0">
            <a:spAutoFit/>
          </a:bodyPr>
          <a:lstStyle/>
          <a:p>
            <a:pPr marL="12700">
              <a:lnSpc>
                <a:spcPct val="100000"/>
              </a:lnSpc>
              <a:spcBef>
                <a:spcPts val="125"/>
              </a:spcBef>
            </a:pPr>
            <a:r>
              <a:rPr sz="5350" spc="-5" dirty="0"/>
              <a:t>J</a:t>
            </a:r>
            <a:r>
              <a:rPr sz="5350" spc="-35" dirty="0"/>
              <a:t>A</a:t>
            </a:r>
            <a:r>
              <a:rPr sz="5350" spc="-30" dirty="0"/>
              <a:t>X</a:t>
            </a:r>
            <a:r>
              <a:rPr sz="5350" spc="10" dirty="0"/>
              <a:t>Aの提案す</a:t>
            </a:r>
            <a:r>
              <a:rPr sz="5350" spc="5" dirty="0"/>
              <a:t>る文章</a:t>
            </a:r>
            <a:endParaRPr sz="5350"/>
          </a:p>
        </p:txBody>
      </p:sp>
      <p:sp>
        <p:nvSpPr>
          <p:cNvPr id="3" name="object 3"/>
          <p:cNvSpPr txBox="1"/>
          <p:nvPr/>
        </p:nvSpPr>
        <p:spPr>
          <a:xfrm>
            <a:off x="9709102" y="511971"/>
            <a:ext cx="3830320" cy="381635"/>
          </a:xfrm>
          <a:prstGeom prst="rect">
            <a:avLst/>
          </a:prstGeom>
        </p:spPr>
        <p:txBody>
          <a:bodyPr vert="horz" wrap="square" lIns="0" tIns="17145" rIns="0" bIns="0" rtlCol="0">
            <a:spAutoFit/>
          </a:bodyPr>
          <a:lstStyle/>
          <a:p>
            <a:pPr marL="12700">
              <a:lnSpc>
                <a:spcPct val="100000"/>
              </a:lnSpc>
              <a:spcBef>
                <a:spcPts val="135"/>
              </a:spcBef>
              <a:tabLst>
                <a:tab pos="2506980" algn="l"/>
              </a:tabLst>
            </a:pPr>
            <a:r>
              <a:rPr sz="2300" b="1" spc="30" dirty="0">
                <a:solidFill>
                  <a:srgbClr val="FFFFFF"/>
                </a:solidFill>
                <a:latin typeface="Gen Shin Gothic P Bold"/>
                <a:cs typeface="Gen Shin Gothic P Bold"/>
              </a:rPr>
              <a:t>てい</a:t>
            </a:r>
            <a:r>
              <a:rPr sz="2300" b="1" spc="25" dirty="0">
                <a:solidFill>
                  <a:srgbClr val="FFFFFF"/>
                </a:solidFill>
                <a:latin typeface="Gen Shin Gothic P Bold"/>
                <a:cs typeface="Gen Shin Gothic P Bold"/>
              </a:rPr>
              <a:t>あ</a:t>
            </a:r>
            <a:r>
              <a:rPr sz="2300" b="1" spc="35" dirty="0">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sz="2300" b="1" spc="25" dirty="0">
                <a:solidFill>
                  <a:srgbClr val="FFFFFF"/>
                </a:solidFill>
                <a:latin typeface="Gen Shin Gothic P Bold"/>
                <a:cs typeface="Gen Shin Gothic P Bold"/>
              </a:rPr>
              <a:t>ぶんしょう</a:t>
            </a:r>
            <a:endParaRPr sz="2300">
              <a:latin typeface="Gen Shin Gothic P Regular"/>
              <a:cs typeface="Gen Shin Gothic P Regular"/>
            </a:endParaRPr>
          </a:p>
        </p:txBody>
      </p:sp>
      <p:sp>
        <p:nvSpPr>
          <p:cNvPr id="4" name="object 4"/>
          <p:cNvSpPr/>
          <p:nvPr/>
        </p:nvSpPr>
        <p:spPr>
          <a:xfrm>
            <a:off x="774845" y="2441464"/>
            <a:ext cx="18554700" cy="5632450"/>
          </a:xfrm>
          <a:custGeom>
            <a:avLst/>
            <a:gdLst/>
            <a:ahLst/>
            <a:cxnLst/>
            <a:rect l="l" t="t" r="r" b="b"/>
            <a:pathLst>
              <a:path w="18554700" h="5632450">
                <a:moveTo>
                  <a:pt x="18554408" y="0"/>
                </a:moveTo>
                <a:lnTo>
                  <a:pt x="0" y="0"/>
                </a:lnTo>
                <a:lnTo>
                  <a:pt x="0" y="5632037"/>
                </a:lnTo>
                <a:lnTo>
                  <a:pt x="18554408" y="5632037"/>
                </a:lnTo>
                <a:lnTo>
                  <a:pt x="18554408"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15023817" y="5638885"/>
            <a:ext cx="1679582" cy="1000262"/>
          </a:xfrm>
          <a:prstGeom prst="rect">
            <a:avLst/>
          </a:prstGeom>
        </p:spPr>
      </p:pic>
      <p:sp>
        <p:nvSpPr>
          <p:cNvPr id="8" name="object 8"/>
          <p:cNvSpPr/>
          <p:nvPr/>
        </p:nvSpPr>
        <p:spPr>
          <a:xfrm>
            <a:off x="774700" y="2441464"/>
            <a:ext cx="18554700" cy="5632450"/>
          </a:xfrm>
          <a:custGeom>
            <a:avLst/>
            <a:gdLst/>
            <a:ahLst/>
            <a:cxnLst/>
            <a:rect l="l" t="t" r="r" b="b"/>
            <a:pathLst>
              <a:path w="18554700" h="5632450">
                <a:moveTo>
                  <a:pt x="18554408" y="0"/>
                </a:moveTo>
                <a:lnTo>
                  <a:pt x="0" y="0"/>
                </a:lnTo>
                <a:lnTo>
                  <a:pt x="0" y="5632037"/>
                </a:lnTo>
                <a:lnTo>
                  <a:pt x="18554408" y="5632037"/>
                </a:lnTo>
                <a:lnTo>
                  <a:pt x="18554408" y="0"/>
                </a:lnTo>
                <a:close/>
              </a:path>
            </a:pathLst>
          </a:custGeom>
          <a:solidFill>
            <a:srgbClr val="FFFFFF"/>
          </a:solidFill>
        </p:spPr>
        <p:txBody>
          <a:bodyPr wrap="square" lIns="0" tIns="0" rIns="0" bIns="0" rtlCol="0"/>
          <a:lstStyle/>
          <a:p>
            <a:endParaRPr/>
          </a:p>
        </p:txBody>
      </p:sp>
      <p:pic>
        <p:nvPicPr>
          <p:cNvPr id="9" name="object 9"/>
          <p:cNvPicPr/>
          <p:nvPr/>
        </p:nvPicPr>
        <p:blipFill>
          <a:blip r:embed="rId4" cstate="print"/>
          <a:stretch>
            <a:fillRect/>
          </a:stretch>
        </p:blipFill>
        <p:spPr>
          <a:xfrm>
            <a:off x="863169" y="3075591"/>
            <a:ext cx="18401125" cy="4846239"/>
          </a:xfrm>
          <a:prstGeom prst="rect">
            <a:avLst/>
          </a:prstGeom>
        </p:spPr>
      </p:pic>
      <p:sp>
        <p:nvSpPr>
          <p:cNvPr id="10" name="object 10"/>
          <p:cNvSpPr/>
          <p:nvPr/>
        </p:nvSpPr>
        <p:spPr>
          <a:xfrm>
            <a:off x="3228343" y="3004641"/>
            <a:ext cx="1029335" cy="177800"/>
          </a:xfrm>
          <a:custGeom>
            <a:avLst/>
            <a:gdLst/>
            <a:ahLst/>
            <a:cxnLst/>
            <a:rect l="l" t="t" r="r" b="b"/>
            <a:pathLst>
              <a:path w="1029335" h="177800">
                <a:moveTo>
                  <a:pt x="1028858" y="0"/>
                </a:moveTo>
                <a:lnTo>
                  <a:pt x="0" y="0"/>
                </a:lnTo>
                <a:lnTo>
                  <a:pt x="0" y="177387"/>
                </a:lnTo>
                <a:lnTo>
                  <a:pt x="1028858" y="177387"/>
                </a:lnTo>
                <a:lnTo>
                  <a:pt x="1028858" y="0"/>
                </a:lnTo>
                <a:close/>
              </a:path>
            </a:pathLst>
          </a:custGeom>
          <a:solidFill>
            <a:srgbClr val="FFFFFF"/>
          </a:solidFill>
        </p:spPr>
        <p:txBody>
          <a:bodyPr wrap="square" lIns="0" tIns="0" rIns="0" bIns="0" rtlCol="0"/>
          <a:lstStyle/>
          <a:p>
            <a:endParaRPr/>
          </a:p>
        </p:txBody>
      </p:sp>
      <p:grpSp>
        <p:nvGrpSpPr>
          <p:cNvPr id="17" name="グループ化 16">
            <a:extLst>
              <a:ext uri="{FF2B5EF4-FFF2-40B4-BE49-F238E27FC236}">
                <a16:creationId xmlns:a16="http://schemas.microsoft.com/office/drawing/2014/main" id="{D993E6DA-1E8E-264F-B9E8-13D5305D72FA}"/>
              </a:ext>
            </a:extLst>
          </p:cNvPr>
          <p:cNvGrpSpPr/>
          <p:nvPr/>
        </p:nvGrpSpPr>
        <p:grpSpPr>
          <a:xfrm>
            <a:off x="3575120" y="5189564"/>
            <a:ext cx="14325337" cy="5474873"/>
            <a:chOff x="3575120" y="5189564"/>
            <a:chExt cx="14325337" cy="5474873"/>
          </a:xfrm>
        </p:grpSpPr>
        <p:sp>
          <p:nvSpPr>
            <p:cNvPr id="11" name="object 11"/>
            <p:cNvSpPr/>
            <p:nvPr/>
          </p:nvSpPr>
          <p:spPr>
            <a:xfrm>
              <a:off x="6272337" y="5189564"/>
              <a:ext cx="11628120" cy="0"/>
            </a:xfrm>
            <a:custGeom>
              <a:avLst/>
              <a:gdLst/>
              <a:ahLst/>
              <a:cxnLst/>
              <a:rect l="l" t="t" r="r" b="b"/>
              <a:pathLst>
                <a:path w="11628119">
                  <a:moveTo>
                    <a:pt x="0" y="0"/>
                  </a:moveTo>
                  <a:lnTo>
                    <a:pt x="11628001" y="0"/>
                  </a:lnTo>
                </a:path>
              </a:pathLst>
            </a:custGeom>
            <a:ln w="83767">
              <a:solidFill>
                <a:srgbClr val="ED1C24"/>
              </a:solidFill>
            </a:ln>
          </p:spPr>
          <p:txBody>
            <a:bodyPr wrap="square" lIns="0" tIns="0" rIns="0" bIns="0" rtlCol="0"/>
            <a:lstStyle/>
            <a:p>
              <a:endParaRPr dirty="0"/>
            </a:p>
          </p:txBody>
        </p:sp>
        <p:sp>
          <p:nvSpPr>
            <p:cNvPr id="12" name="object 12"/>
            <p:cNvSpPr/>
            <p:nvPr/>
          </p:nvSpPr>
          <p:spPr>
            <a:xfrm>
              <a:off x="3575120" y="5904102"/>
              <a:ext cx="12923520" cy="0"/>
            </a:xfrm>
            <a:custGeom>
              <a:avLst/>
              <a:gdLst/>
              <a:ahLst/>
              <a:cxnLst/>
              <a:rect l="l" t="t" r="r" b="b"/>
              <a:pathLst>
                <a:path w="12923519">
                  <a:moveTo>
                    <a:pt x="0" y="0"/>
                  </a:moveTo>
                  <a:lnTo>
                    <a:pt x="12923103" y="0"/>
                  </a:lnTo>
                </a:path>
              </a:pathLst>
            </a:custGeom>
            <a:ln w="83767">
              <a:solidFill>
                <a:srgbClr val="ED1C24"/>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5368390" y="6630524"/>
              <a:ext cx="9084518" cy="4033913"/>
            </a:xfrm>
            <a:prstGeom prst="rect">
              <a:avLst/>
            </a:prstGeom>
          </p:spPr>
        </p:pic>
      </p:grpSp>
      <p:grpSp>
        <p:nvGrpSpPr>
          <p:cNvPr id="18" name="グループ化 17">
            <a:extLst>
              <a:ext uri="{FF2B5EF4-FFF2-40B4-BE49-F238E27FC236}">
                <a16:creationId xmlns:a16="http://schemas.microsoft.com/office/drawing/2014/main" id="{1EBCD20C-6E38-3040-9160-BE98CFEA549E}"/>
              </a:ext>
            </a:extLst>
          </p:cNvPr>
          <p:cNvGrpSpPr/>
          <p:nvPr/>
        </p:nvGrpSpPr>
        <p:grpSpPr>
          <a:xfrm>
            <a:off x="1289050" y="3475546"/>
            <a:ext cx="1183640" cy="2600325"/>
            <a:chOff x="1289050" y="3475546"/>
            <a:chExt cx="1183640" cy="2600325"/>
          </a:xfrm>
        </p:grpSpPr>
        <p:sp>
          <p:nvSpPr>
            <p:cNvPr id="14" name="object 14"/>
            <p:cNvSpPr txBox="1"/>
            <p:nvPr/>
          </p:nvSpPr>
          <p:spPr>
            <a:xfrm>
              <a:off x="2279650" y="3522655"/>
              <a:ext cx="193040" cy="652780"/>
            </a:xfrm>
            <a:prstGeom prst="rect">
              <a:avLst/>
            </a:prstGeom>
          </p:spPr>
          <p:txBody>
            <a:bodyPr vert="eaVert" wrap="square" lIns="0" tIns="0" rIns="0" bIns="0" rtlCol="0">
              <a:spAutoFit/>
            </a:bodyPr>
            <a:lstStyle/>
            <a:p>
              <a:pPr marL="12700">
                <a:lnSpc>
                  <a:spcPct val="65000"/>
                </a:lnSpc>
              </a:pPr>
              <a:r>
                <a:rPr sz="1300" b="1" spc="-135" dirty="0">
                  <a:latin typeface="Gen Shin Gothic P Bold"/>
                  <a:cs typeface="Gen Shin Gothic P Bold"/>
                </a:rPr>
                <a:t>て</a:t>
              </a:r>
              <a:r>
                <a:rPr sz="1300" b="1" spc="-190" dirty="0">
                  <a:latin typeface="Gen Shin Gothic P Bold"/>
                  <a:cs typeface="Gen Shin Gothic P Bold"/>
                </a:rPr>
                <a:t>い</a:t>
              </a:r>
              <a:r>
                <a:rPr sz="1300" b="1" spc="-20" dirty="0">
                  <a:latin typeface="Gen Shin Gothic P Bold"/>
                  <a:cs typeface="Gen Shin Gothic P Bold"/>
                </a:rPr>
                <a:t>あ</a:t>
              </a:r>
              <a:r>
                <a:rPr sz="1300" b="1" dirty="0">
                  <a:latin typeface="Gen Shin Gothic P Bold"/>
                  <a:cs typeface="Gen Shin Gothic P Bold"/>
                </a:rPr>
                <a:t>ん</a:t>
              </a:r>
              <a:endParaRPr sz="1300" dirty="0">
                <a:latin typeface="Gen Shin Gothic P Regular"/>
                <a:cs typeface="Gen Shin Gothic P Regular"/>
              </a:endParaRPr>
            </a:p>
          </p:txBody>
        </p:sp>
        <p:sp>
          <p:nvSpPr>
            <p:cNvPr id="15" name="object 15"/>
            <p:cNvSpPr txBox="1"/>
            <p:nvPr/>
          </p:nvSpPr>
          <p:spPr>
            <a:xfrm>
              <a:off x="2279650" y="4610635"/>
              <a:ext cx="193040" cy="654050"/>
            </a:xfrm>
            <a:prstGeom prst="rect">
              <a:avLst/>
            </a:prstGeom>
          </p:spPr>
          <p:txBody>
            <a:bodyPr vert="eaVert" wrap="square" lIns="0" tIns="0" rIns="0" bIns="0" rtlCol="0">
              <a:spAutoFit/>
            </a:bodyPr>
            <a:lstStyle/>
            <a:p>
              <a:pPr marL="12700">
                <a:lnSpc>
                  <a:spcPct val="65000"/>
                </a:lnSpc>
              </a:pPr>
              <a:r>
                <a:rPr sz="1300" b="1" spc="-65" dirty="0">
                  <a:latin typeface="Gen Shin Gothic P Bold"/>
                  <a:cs typeface="Gen Shin Gothic P Bold"/>
                </a:rPr>
                <a:t>じ</a:t>
              </a:r>
              <a:r>
                <a:rPr sz="1300" b="1" spc="-270" dirty="0">
                  <a:latin typeface="Gen Shin Gothic P Bold"/>
                  <a:cs typeface="Gen Shin Gothic P Bold"/>
                </a:rPr>
                <a:t>つ</a:t>
              </a:r>
              <a:r>
                <a:rPr sz="1300" b="1" dirty="0">
                  <a:latin typeface="Gen Shin Gothic P Bold"/>
                  <a:cs typeface="Gen Shin Gothic P Bold"/>
                </a:rPr>
                <a:t>げん</a:t>
              </a:r>
              <a:endParaRPr sz="1300" dirty="0">
                <a:latin typeface="Gen Shin Gothic P Regular"/>
                <a:cs typeface="Gen Shin Gothic P Regular"/>
              </a:endParaRPr>
            </a:p>
          </p:txBody>
        </p:sp>
        <p:sp>
          <p:nvSpPr>
            <p:cNvPr id="16" name="object 16"/>
            <p:cNvSpPr txBox="1"/>
            <p:nvPr/>
          </p:nvSpPr>
          <p:spPr>
            <a:xfrm>
              <a:off x="1289050" y="3475546"/>
              <a:ext cx="979169" cy="2600325"/>
            </a:xfrm>
            <a:prstGeom prst="rect">
              <a:avLst/>
            </a:prstGeom>
          </p:spPr>
          <p:txBody>
            <a:bodyPr vert="eaVert" wrap="square" lIns="0" tIns="0" rIns="0" bIns="0" rtlCol="0">
              <a:spAutoFit/>
            </a:bodyPr>
            <a:lstStyle/>
            <a:p>
              <a:pPr marL="21590">
                <a:lnSpc>
                  <a:spcPct val="60000"/>
                </a:lnSpc>
              </a:pPr>
              <a:r>
                <a:rPr sz="2850" b="1" dirty="0">
                  <a:latin typeface="Gen Shin Gothic Monospace Bold"/>
                  <a:cs typeface="Gen Shin Gothic Monospace Bold"/>
                </a:rPr>
                <a:t>提案が実現した</a:t>
              </a:r>
              <a:endParaRPr sz="2850" dirty="0">
                <a:latin typeface="Gen Shin Gothic Monospace Regul"/>
                <a:cs typeface="Gen Shin Gothic Monospace Regul"/>
              </a:endParaRPr>
            </a:p>
            <a:p>
              <a:pPr marL="323215" algn="ctr">
                <a:lnSpc>
                  <a:spcPct val="30000"/>
                </a:lnSpc>
                <a:spcBef>
                  <a:spcPts val="705"/>
                </a:spcBef>
              </a:pPr>
              <a:r>
                <a:rPr sz="1300" b="1" spc="-160" dirty="0">
                  <a:latin typeface="Gen Shin Gothic P Bold"/>
                  <a:cs typeface="Gen Shin Gothic P Bold"/>
                </a:rPr>
                <a:t>こ</a:t>
              </a:r>
              <a:r>
                <a:rPr sz="1300" b="1" spc="-35" dirty="0">
                  <a:latin typeface="Gen Shin Gothic P Bold"/>
                  <a:cs typeface="Gen Shin Gothic P Bold"/>
                </a:rPr>
                <a:t>う</a:t>
              </a:r>
              <a:r>
                <a:rPr sz="1300" b="1" dirty="0">
                  <a:latin typeface="Gen Shin Gothic P Bold"/>
                  <a:cs typeface="Gen Shin Gothic P Bold"/>
                </a:rPr>
                <a:t>か</a:t>
              </a:r>
              <a:endParaRPr sz="1300" dirty="0">
                <a:latin typeface="Gen Shin Gothic P Regular"/>
                <a:cs typeface="Gen Shin Gothic P Regular"/>
              </a:endParaRPr>
            </a:p>
            <a:p>
              <a:pPr marL="12700">
                <a:lnSpc>
                  <a:spcPct val="100000"/>
                </a:lnSpc>
              </a:pPr>
              <a:r>
                <a:rPr sz="2850" b="1" dirty="0">
                  <a:latin typeface="Gen Shin Gothic Monospace Bold"/>
                  <a:cs typeface="Gen Shin Gothic Monospace Bold"/>
                </a:rPr>
                <a:t>ときの効果</a:t>
              </a:r>
              <a:endParaRPr sz="2850" dirty="0">
                <a:latin typeface="Gen Shin Gothic Monospace Regul"/>
                <a:cs typeface="Gen Shin Gothic Monospace Regul"/>
              </a:endParaRPr>
            </a:p>
          </p:txBody>
        </p:sp>
      </p:grpSp>
      <p:pic>
        <p:nvPicPr>
          <p:cNvPr id="19" name="図 18" descr="挿絵 が含まれている画像&#10;&#10;自動的に生成された説明">
            <a:extLst>
              <a:ext uri="{FF2B5EF4-FFF2-40B4-BE49-F238E27FC236}">
                <a16:creationId xmlns:a16="http://schemas.microsoft.com/office/drawing/2014/main" id="{93880FE5-D591-084F-818A-EB3845AEC4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64048" y="845460"/>
            <a:ext cx="8621794" cy="839332"/>
          </a:xfrm>
          <a:prstGeom prst="rect">
            <a:avLst/>
          </a:prstGeom>
        </p:spPr>
        <p:txBody>
          <a:bodyPr vert="horz" wrap="square" lIns="0" tIns="15875" rIns="0" bIns="0" rtlCol="0">
            <a:spAutoFit/>
          </a:bodyPr>
          <a:lstStyle/>
          <a:p>
            <a:pPr marL="12700">
              <a:lnSpc>
                <a:spcPct val="100000"/>
              </a:lnSpc>
              <a:spcBef>
                <a:spcPts val="125"/>
              </a:spcBef>
            </a:pPr>
            <a:r>
              <a:rPr sz="5350" spc="5" dirty="0"/>
              <a:t>伝わりやすい提案する文章</a:t>
            </a:r>
            <a:endParaRPr sz="5350" dirty="0"/>
          </a:p>
        </p:txBody>
      </p:sp>
      <p:sp>
        <p:nvSpPr>
          <p:cNvPr id="3" name="object 3"/>
          <p:cNvSpPr txBox="1"/>
          <p:nvPr/>
        </p:nvSpPr>
        <p:spPr>
          <a:xfrm>
            <a:off x="5664048" y="552620"/>
            <a:ext cx="8621794" cy="371255"/>
          </a:xfrm>
          <a:prstGeom prst="rect">
            <a:avLst/>
          </a:prstGeom>
        </p:spPr>
        <p:txBody>
          <a:bodyPr vert="horz" wrap="square" lIns="0" tIns="17145" rIns="0" bIns="0" rtlCol="0">
            <a:spAutoFit/>
          </a:bodyPr>
          <a:lstStyle/>
          <a:p>
            <a:pPr marL="12700">
              <a:lnSpc>
                <a:spcPct val="100000"/>
              </a:lnSpc>
              <a:spcBef>
                <a:spcPts val="135"/>
              </a:spcBef>
              <a:tabLst>
                <a:tab pos="3845560" algn="l"/>
                <a:tab pos="6365875" algn="l"/>
              </a:tabLst>
            </a:pPr>
            <a:r>
              <a:rPr sz="2300" b="1" spc="35" dirty="0">
                <a:solidFill>
                  <a:srgbClr val="FFFFFF"/>
                </a:solidFill>
                <a:latin typeface="Gen Shin Gothic P Bold"/>
                <a:cs typeface="Gen Shin Gothic P Bold"/>
              </a:rPr>
              <a:t>つた	</a:t>
            </a:r>
            <a:r>
              <a:rPr lang="ja-JP" altLang="en-US" sz="2300" b="1" spc="35">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てい</a:t>
            </a:r>
            <a:r>
              <a:rPr sz="2300" b="1" spc="25" dirty="0" err="1">
                <a:solidFill>
                  <a:srgbClr val="FFFFFF"/>
                </a:solidFill>
                <a:latin typeface="Gen Shin Gothic P Bold"/>
                <a:cs typeface="Gen Shin Gothic P Bold"/>
              </a:rPr>
              <a:t>あ</a:t>
            </a:r>
            <a:r>
              <a:rPr sz="2300" b="1" spc="35" dirty="0" err="1">
                <a:solidFill>
                  <a:srgbClr val="FFFFFF"/>
                </a:solidFill>
                <a:latin typeface="Gen Shin Gothic P Bold"/>
                <a:cs typeface="Gen Shin Gothic P Bold"/>
              </a:rPr>
              <a:t>ん</a:t>
            </a:r>
            <a:r>
              <a:rPr sz="2300" b="1" dirty="0">
                <a:solidFill>
                  <a:srgbClr val="FFFFFF"/>
                </a:solidFill>
                <a:latin typeface="Gen Shin Gothic P Bold"/>
                <a:cs typeface="Gen Shin Gothic P Bold"/>
              </a:rPr>
              <a:t>	</a:t>
            </a:r>
            <a:r>
              <a:rPr lang="ja-JP" altLang="en-US" sz="2300" b="1">
                <a:solidFill>
                  <a:srgbClr val="FFFFFF"/>
                </a:solidFill>
                <a:latin typeface="Gen Shin Gothic P Bold"/>
                <a:cs typeface="Gen Shin Gothic P Bold"/>
              </a:rPr>
              <a:t>　　</a:t>
            </a:r>
            <a:r>
              <a:rPr sz="2300" b="1" spc="25" dirty="0" err="1">
                <a:solidFill>
                  <a:srgbClr val="FFFFFF"/>
                </a:solidFill>
                <a:latin typeface="Gen Shin Gothic P Bold"/>
                <a:cs typeface="Gen Shin Gothic P Bold"/>
              </a:rPr>
              <a:t>ぶんしょう</a:t>
            </a:r>
            <a:endParaRPr sz="2300" dirty="0">
              <a:latin typeface="Gen Shin Gothic P Regular"/>
              <a:cs typeface="Gen Shin Gothic P Regular"/>
            </a:endParaRPr>
          </a:p>
        </p:txBody>
      </p:sp>
      <p:grpSp>
        <p:nvGrpSpPr>
          <p:cNvPr id="118" name="グループ化 117">
            <a:extLst>
              <a:ext uri="{FF2B5EF4-FFF2-40B4-BE49-F238E27FC236}">
                <a16:creationId xmlns:a16="http://schemas.microsoft.com/office/drawing/2014/main" id="{644A3F73-0FB3-2046-9E1E-74BF9014B212}"/>
              </a:ext>
            </a:extLst>
          </p:cNvPr>
          <p:cNvGrpSpPr/>
          <p:nvPr/>
        </p:nvGrpSpPr>
        <p:grpSpPr>
          <a:xfrm>
            <a:off x="16824257" y="2185820"/>
            <a:ext cx="2145814" cy="8432165"/>
            <a:chOff x="16824257" y="2185820"/>
            <a:chExt cx="2145814" cy="8432165"/>
          </a:xfrm>
        </p:grpSpPr>
        <p:sp>
          <p:nvSpPr>
            <p:cNvPr id="6" name="object 6"/>
            <p:cNvSpPr/>
            <p:nvPr/>
          </p:nvSpPr>
          <p:spPr>
            <a:xfrm>
              <a:off x="17205313" y="6401649"/>
              <a:ext cx="439420" cy="0"/>
            </a:xfrm>
            <a:custGeom>
              <a:avLst/>
              <a:gdLst/>
              <a:ahLst/>
              <a:cxnLst/>
              <a:rect l="l" t="t" r="r" b="b"/>
              <a:pathLst>
                <a:path w="439419">
                  <a:moveTo>
                    <a:pt x="0" y="0"/>
                  </a:moveTo>
                  <a:lnTo>
                    <a:pt x="439075" y="0"/>
                  </a:lnTo>
                </a:path>
              </a:pathLst>
            </a:custGeom>
            <a:ln w="52354">
              <a:solidFill>
                <a:srgbClr val="FFFFFF"/>
              </a:solidFill>
            </a:ln>
          </p:spPr>
          <p:txBody>
            <a:bodyPr wrap="square" lIns="0" tIns="0" rIns="0" bIns="0" rtlCol="0"/>
            <a:lstStyle/>
            <a:p>
              <a:endParaRPr/>
            </a:p>
          </p:txBody>
        </p:sp>
        <p:grpSp>
          <p:nvGrpSpPr>
            <p:cNvPr id="117" name="グループ化 116">
              <a:extLst>
                <a:ext uri="{FF2B5EF4-FFF2-40B4-BE49-F238E27FC236}">
                  <a16:creationId xmlns:a16="http://schemas.microsoft.com/office/drawing/2014/main" id="{49464F33-F01D-4340-BD3F-97A1C73233C4}"/>
                </a:ext>
              </a:extLst>
            </p:cNvPr>
            <p:cNvGrpSpPr/>
            <p:nvPr/>
          </p:nvGrpSpPr>
          <p:grpSpPr>
            <a:xfrm>
              <a:off x="16824257" y="2185820"/>
              <a:ext cx="2145814" cy="8432165"/>
              <a:chOff x="16824257" y="2185820"/>
              <a:chExt cx="2145814" cy="8432165"/>
            </a:xfrm>
          </p:grpSpPr>
          <p:grpSp>
            <p:nvGrpSpPr>
              <p:cNvPr id="110" name="グループ化 109">
                <a:extLst>
                  <a:ext uri="{FF2B5EF4-FFF2-40B4-BE49-F238E27FC236}">
                    <a16:creationId xmlns:a16="http://schemas.microsoft.com/office/drawing/2014/main" id="{D4A38DD6-062E-2D42-993F-1D4A6DE6F8E4}"/>
                  </a:ext>
                </a:extLst>
              </p:cNvPr>
              <p:cNvGrpSpPr/>
              <p:nvPr/>
            </p:nvGrpSpPr>
            <p:grpSpPr>
              <a:xfrm>
                <a:off x="16824257" y="2185820"/>
                <a:ext cx="2024184" cy="8432165"/>
                <a:chOff x="16824257" y="2185820"/>
                <a:chExt cx="2024184" cy="8432165"/>
              </a:xfrm>
            </p:grpSpPr>
            <p:sp>
              <p:nvSpPr>
                <p:cNvPr id="5" name="object 5"/>
                <p:cNvSpPr/>
                <p:nvPr/>
              </p:nvSpPr>
              <p:spPr>
                <a:xfrm>
                  <a:off x="16824257" y="2185820"/>
                  <a:ext cx="381635" cy="8432165"/>
                </a:xfrm>
                <a:custGeom>
                  <a:avLst/>
                  <a:gdLst/>
                  <a:ahLst/>
                  <a:cxnLst/>
                  <a:rect l="l" t="t" r="r" b="b"/>
                  <a:pathLst>
                    <a:path w="381634" h="8432165">
                      <a:moveTo>
                        <a:pt x="0" y="0"/>
                      </a:moveTo>
                      <a:lnTo>
                        <a:pt x="381056" y="0"/>
                      </a:lnTo>
                      <a:lnTo>
                        <a:pt x="381056" y="8431659"/>
                      </a:lnTo>
                      <a:lnTo>
                        <a:pt x="0" y="8431659"/>
                      </a:lnTo>
                    </a:path>
                  </a:pathLst>
                </a:custGeom>
                <a:ln w="52354">
                  <a:solidFill>
                    <a:srgbClr val="FFFFFF"/>
                  </a:solidFill>
                </a:ln>
              </p:spPr>
              <p:txBody>
                <a:bodyPr wrap="square" lIns="0" tIns="0" rIns="0" bIns="0" rtlCol="0"/>
                <a:lstStyle/>
                <a:p>
                  <a:endParaRPr/>
                </a:p>
              </p:txBody>
            </p:sp>
            <p:sp>
              <p:nvSpPr>
                <p:cNvPr id="10" name="object 10"/>
                <p:cNvSpPr txBox="1"/>
                <p:nvPr/>
              </p:nvSpPr>
              <p:spPr>
                <a:xfrm>
                  <a:off x="18033603" y="3576335"/>
                  <a:ext cx="814838" cy="5308321"/>
                </a:xfrm>
                <a:prstGeom prst="rect">
                  <a:avLst/>
                </a:prstGeom>
              </p:spPr>
              <p:txBody>
                <a:bodyPr vert="eaVert" wrap="square" lIns="0" tIns="0" rIns="0" bIns="0" rtlCol="0">
                  <a:spAutoFit/>
                </a:bodyPr>
                <a:lstStyle/>
                <a:p>
                  <a:pPr marL="66040">
                    <a:lnSpc>
                      <a:spcPct val="15000"/>
                    </a:lnSpc>
                  </a:pPr>
                  <a:r>
                    <a:rPr sz="2300" b="1" spc="-475" dirty="0">
                      <a:solidFill>
                        <a:srgbClr val="FFFFFF"/>
                      </a:solidFill>
                      <a:latin typeface="Gen Shin Gothic P Bold"/>
                      <a:cs typeface="Gen Shin Gothic P Bold"/>
                    </a:rPr>
                    <a:t>つ</a:t>
                  </a:r>
                  <a:r>
                    <a:rPr sz="2300" b="1" dirty="0">
                      <a:solidFill>
                        <a:srgbClr val="FFFFFF"/>
                      </a:solidFill>
                      <a:latin typeface="Gen Shin Gothic P Bold"/>
                      <a:cs typeface="Gen Shin Gothic P Bold"/>
                    </a:rPr>
                    <a:t>た</a:t>
                  </a:r>
                  <a:endParaRPr sz="2300" dirty="0">
                    <a:latin typeface="Gen Shin Gothic P Regular"/>
                    <a:cs typeface="Gen Shin Gothic P Regular"/>
                  </a:endParaRPr>
                </a:p>
                <a:p>
                  <a:pPr marL="12700">
                    <a:lnSpc>
                      <a:spcPct val="100000"/>
                    </a:lnSpc>
                  </a:pPr>
                  <a:r>
                    <a:rPr sz="4950" b="1" dirty="0">
                      <a:solidFill>
                        <a:srgbClr val="FFFFFF"/>
                      </a:solidFill>
                      <a:latin typeface="Gen Shin Gothic P Bold"/>
                      <a:cs typeface="Gen Shin Gothic P Bold"/>
                    </a:rPr>
                    <a:t>伝</a:t>
                  </a:r>
                  <a:r>
                    <a:rPr sz="4950" b="1" spc="-165" dirty="0">
                      <a:solidFill>
                        <a:srgbClr val="FFFFFF"/>
                      </a:solidFill>
                      <a:latin typeface="Gen Shin Gothic P Bold"/>
                      <a:cs typeface="Gen Shin Gothic P Bold"/>
                    </a:rPr>
                    <a:t>わ</a:t>
                  </a:r>
                  <a:r>
                    <a:rPr sz="4950" b="1" spc="-65" dirty="0">
                      <a:solidFill>
                        <a:srgbClr val="FFFFFF"/>
                      </a:solidFill>
                      <a:latin typeface="Gen Shin Gothic P Bold"/>
                      <a:cs typeface="Gen Shin Gothic P Bold"/>
                    </a:rPr>
                    <a:t>り</a:t>
                  </a:r>
                  <a:r>
                    <a:rPr sz="4950" b="1" dirty="0">
                      <a:solidFill>
                        <a:srgbClr val="FFFFFF"/>
                      </a:solidFill>
                      <a:latin typeface="Gen Shin Gothic P Bold"/>
                      <a:cs typeface="Gen Shin Gothic P Bold"/>
                    </a:rPr>
                    <a:t>や</a:t>
                  </a:r>
                  <a:r>
                    <a:rPr sz="4950" b="1" spc="-30" dirty="0">
                      <a:solidFill>
                        <a:srgbClr val="FFFFFF"/>
                      </a:solidFill>
                      <a:latin typeface="Gen Shin Gothic P Bold"/>
                      <a:cs typeface="Gen Shin Gothic P Bold"/>
                    </a:rPr>
                    <a:t>す</a:t>
                  </a:r>
                  <a:r>
                    <a:rPr sz="4950" b="1" spc="-705" dirty="0">
                      <a:solidFill>
                        <a:srgbClr val="FFFFFF"/>
                      </a:solidFill>
                      <a:latin typeface="Gen Shin Gothic P Bold"/>
                      <a:cs typeface="Gen Shin Gothic P Bold"/>
                    </a:rPr>
                    <a:t>い</a:t>
                  </a:r>
                  <a:r>
                    <a:rPr sz="4950" b="1" dirty="0">
                      <a:solidFill>
                        <a:srgbClr val="FFFFFF"/>
                      </a:solidFill>
                      <a:latin typeface="Gen Shin Gothic P Bold"/>
                      <a:cs typeface="Gen Shin Gothic P Bold"/>
                    </a:rPr>
                    <a:t>文章</a:t>
                  </a:r>
                  <a:endParaRPr sz="4950" dirty="0">
                    <a:latin typeface="Gen Shin Gothic P Regular"/>
                    <a:cs typeface="Gen Shin Gothic P Regular"/>
                  </a:endParaRPr>
                </a:p>
              </p:txBody>
            </p:sp>
          </p:grpSp>
          <p:sp>
            <p:nvSpPr>
              <p:cNvPr id="11" name="object 11"/>
              <p:cNvSpPr txBox="1"/>
              <p:nvPr/>
            </p:nvSpPr>
            <p:spPr>
              <a:xfrm>
                <a:off x="18647491" y="7257887"/>
                <a:ext cx="322580" cy="1419225"/>
              </a:xfrm>
              <a:prstGeom prst="rect">
                <a:avLst/>
              </a:prstGeom>
            </p:spPr>
            <p:txBody>
              <a:bodyPr vert="eaVert" wrap="square" lIns="0" tIns="0" rIns="0" bIns="0" rtlCol="0">
                <a:spAutoFit/>
              </a:bodyPr>
              <a:lstStyle/>
              <a:p>
                <a:pPr marL="12700">
                  <a:lnSpc>
                    <a:spcPct val="65000"/>
                  </a:lnSpc>
                </a:pPr>
                <a:r>
                  <a:rPr sz="2300" b="1" spc="-114" dirty="0">
                    <a:solidFill>
                      <a:srgbClr val="FFFFFF"/>
                    </a:solidFill>
                    <a:latin typeface="Gen Shin Gothic P Bold"/>
                    <a:cs typeface="Gen Shin Gothic P Bold"/>
                  </a:rPr>
                  <a:t>ぶ</a:t>
                </a:r>
                <a:r>
                  <a:rPr sz="2300" b="1" spc="-55" dirty="0">
                    <a:solidFill>
                      <a:srgbClr val="FFFFFF"/>
                    </a:solidFill>
                    <a:latin typeface="Gen Shin Gothic P Bold"/>
                    <a:cs typeface="Gen Shin Gothic P Bold"/>
                  </a:rPr>
                  <a:t>ん</a:t>
                </a:r>
                <a:r>
                  <a:rPr sz="2300" b="1" spc="-110" dirty="0">
                    <a:solidFill>
                      <a:srgbClr val="FFFFFF"/>
                    </a:solidFill>
                    <a:latin typeface="Gen Shin Gothic P Bold"/>
                    <a:cs typeface="Gen Shin Gothic P Bold"/>
                  </a:rPr>
                  <a:t>し</a:t>
                </a:r>
                <a:r>
                  <a:rPr sz="2300" b="1" spc="-445" dirty="0">
                    <a:solidFill>
                      <a:srgbClr val="FFFFFF"/>
                    </a:solidFill>
                    <a:latin typeface="Gen Shin Gothic P Bold"/>
                    <a:cs typeface="Gen Shin Gothic P Bold"/>
                  </a:rPr>
                  <a:t>ょ</a:t>
                </a:r>
                <a:r>
                  <a:rPr sz="2300" b="1" dirty="0">
                    <a:solidFill>
                      <a:srgbClr val="FFFFFF"/>
                    </a:solidFill>
                    <a:latin typeface="Gen Shin Gothic P Bold"/>
                    <a:cs typeface="Gen Shin Gothic P Bold"/>
                  </a:rPr>
                  <a:t>う</a:t>
                </a:r>
                <a:endParaRPr sz="2300">
                  <a:latin typeface="Gen Shin Gothic P Regular"/>
                  <a:cs typeface="Gen Shin Gothic P Regular"/>
                </a:endParaRPr>
              </a:p>
            </p:txBody>
          </p:sp>
        </p:grpSp>
      </p:grpSp>
      <p:grpSp>
        <p:nvGrpSpPr>
          <p:cNvPr id="109" name="グループ化 108">
            <a:extLst>
              <a:ext uri="{FF2B5EF4-FFF2-40B4-BE49-F238E27FC236}">
                <a16:creationId xmlns:a16="http://schemas.microsoft.com/office/drawing/2014/main" id="{FE2A53FE-C0CE-E24F-A36D-41C402F048F0}"/>
              </a:ext>
            </a:extLst>
          </p:cNvPr>
          <p:cNvGrpSpPr/>
          <p:nvPr/>
        </p:nvGrpSpPr>
        <p:grpSpPr>
          <a:xfrm>
            <a:off x="1757972" y="8572336"/>
            <a:ext cx="14839739" cy="2290948"/>
            <a:chOff x="1757972" y="8572336"/>
            <a:chExt cx="14839739" cy="2290948"/>
          </a:xfrm>
        </p:grpSpPr>
        <p:sp>
          <p:nvSpPr>
            <p:cNvPr id="7" name="object 7"/>
            <p:cNvSpPr/>
            <p:nvPr/>
          </p:nvSpPr>
          <p:spPr>
            <a:xfrm>
              <a:off x="1757972" y="9677863"/>
              <a:ext cx="7734934" cy="602615"/>
            </a:xfrm>
            <a:custGeom>
              <a:avLst/>
              <a:gdLst/>
              <a:ahLst/>
              <a:cxnLst/>
              <a:rect l="l" t="t" r="r" b="b"/>
              <a:pathLst>
                <a:path w="7734934" h="602615">
                  <a:moveTo>
                    <a:pt x="418426" y="362597"/>
                  </a:moveTo>
                  <a:lnTo>
                    <a:pt x="416598" y="338963"/>
                  </a:lnTo>
                  <a:lnTo>
                    <a:pt x="411137" y="318350"/>
                  </a:lnTo>
                  <a:lnTo>
                    <a:pt x="409905" y="315976"/>
                  </a:lnTo>
                  <a:lnTo>
                    <a:pt x="402031" y="300774"/>
                  </a:lnTo>
                  <a:lnTo>
                    <a:pt x="398145" y="296341"/>
                  </a:lnTo>
                  <a:lnTo>
                    <a:pt x="389293" y="286207"/>
                  </a:lnTo>
                  <a:lnTo>
                    <a:pt x="373659" y="274802"/>
                  </a:lnTo>
                  <a:lnTo>
                    <a:pt x="355930" y="266661"/>
                  </a:lnTo>
                  <a:lnTo>
                    <a:pt x="344805" y="263931"/>
                  </a:lnTo>
                  <a:lnTo>
                    <a:pt x="344805" y="365671"/>
                  </a:lnTo>
                  <a:lnTo>
                    <a:pt x="343941" y="376440"/>
                  </a:lnTo>
                  <a:lnTo>
                    <a:pt x="315734" y="411988"/>
                  </a:lnTo>
                  <a:lnTo>
                    <a:pt x="297561" y="415366"/>
                  </a:lnTo>
                  <a:lnTo>
                    <a:pt x="274358" y="411175"/>
                  </a:lnTo>
                  <a:lnTo>
                    <a:pt x="256298" y="398640"/>
                  </a:lnTo>
                  <a:lnTo>
                    <a:pt x="243382" y="377736"/>
                  </a:lnTo>
                  <a:lnTo>
                    <a:pt x="235597" y="348488"/>
                  </a:lnTo>
                  <a:lnTo>
                    <a:pt x="248869" y="334264"/>
                  </a:lnTo>
                  <a:lnTo>
                    <a:pt x="262902" y="324104"/>
                  </a:lnTo>
                  <a:lnTo>
                    <a:pt x="277698" y="318008"/>
                  </a:lnTo>
                  <a:lnTo>
                    <a:pt x="293268" y="315976"/>
                  </a:lnTo>
                  <a:lnTo>
                    <a:pt x="304342" y="316788"/>
                  </a:lnTo>
                  <a:lnTo>
                    <a:pt x="341274" y="344881"/>
                  </a:lnTo>
                  <a:lnTo>
                    <a:pt x="344805" y="365671"/>
                  </a:lnTo>
                  <a:lnTo>
                    <a:pt x="344805" y="263931"/>
                  </a:lnTo>
                  <a:lnTo>
                    <a:pt x="336080" y="261772"/>
                  </a:lnTo>
                  <a:lnTo>
                    <a:pt x="314121" y="260134"/>
                  </a:lnTo>
                  <a:lnTo>
                    <a:pt x="303352" y="260756"/>
                  </a:lnTo>
                  <a:lnTo>
                    <a:pt x="259943" y="275285"/>
                  </a:lnTo>
                  <a:lnTo>
                    <a:pt x="233146" y="296341"/>
                  </a:lnTo>
                  <a:lnTo>
                    <a:pt x="239890" y="251777"/>
                  </a:lnTo>
                  <a:lnTo>
                    <a:pt x="255231" y="219951"/>
                  </a:lnTo>
                  <a:lnTo>
                    <a:pt x="279158" y="200850"/>
                  </a:lnTo>
                  <a:lnTo>
                    <a:pt x="311670" y="194487"/>
                  </a:lnTo>
                  <a:lnTo>
                    <a:pt x="327507" y="195948"/>
                  </a:lnTo>
                  <a:lnTo>
                    <a:pt x="342506" y="200317"/>
                  </a:lnTo>
                  <a:lnTo>
                    <a:pt x="356654" y="207606"/>
                  </a:lnTo>
                  <a:lnTo>
                    <a:pt x="369963" y="217805"/>
                  </a:lnTo>
                  <a:lnTo>
                    <a:pt x="390283" y="194487"/>
                  </a:lnTo>
                  <a:lnTo>
                    <a:pt x="388823" y="152501"/>
                  </a:lnTo>
                  <a:lnTo>
                    <a:pt x="336677" y="132562"/>
                  </a:lnTo>
                  <a:lnTo>
                    <a:pt x="307378" y="130073"/>
                  </a:lnTo>
                  <a:lnTo>
                    <a:pt x="277355" y="132930"/>
                  </a:lnTo>
                  <a:lnTo>
                    <a:pt x="224891" y="155778"/>
                  </a:lnTo>
                  <a:lnTo>
                    <a:pt x="183946" y="201256"/>
                  </a:lnTo>
                  <a:lnTo>
                    <a:pt x="162775" y="267970"/>
                  </a:lnTo>
                  <a:lnTo>
                    <a:pt x="160134" y="309219"/>
                  </a:lnTo>
                  <a:lnTo>
                    <a:pt x="162560" y="348043"/>
                  </a:lnTo>
                  <a:lnTo>
                    <a:pt x="182041" y="410171"/>
                  </a:lnTo>
                  <a:lnTo>
                    <a:pt x="219811" y="451573"/>
                  </a:lnTo>
                  <a:lnTo>
                    <a:pt x="268744" y="472287"/>
                  </a:lnTo>
                  <a:lnTo>
                    <a:pt x="296938" y="474878"/>
                  </a:lnTo>
                  <a:lnTo>
                    <a:pt x="321919" y="472973"/>
                  </a:lnTo>
                  <a:lnTo>
                    <a:pt x="365328" y="457784"/>
                  </a:lnTo>
                  <a:lnTo>
                    <a:pt x="398919" y="427990"/>
                  </a:lnTo>
                  <a:lnTo>
                    <a:pt x="416255" y="387045"/>
                  </a:lnTo>
                  <a:lnTo>
                    <a:pt x="418426" y="362597"/>
                  </a:lnTo>
                  <a:close/>
                </a:path>
                <a:path w="7734934" h="602615">
                  <a:moveTo>
                    <a:pt x="592670" y="305536"/>
                  </a:moveTo>
                  <a:lnTo>
                    <a:pt x="590181" y="266128"/>
                  </a:lnTo>
                  <a:lnTo>
                    <a:pt x="582701" y="228231"/>
                  </a:lnTo>
                  <a:lnTo>
                    <a:pt x="570242" y="191884"/>
                  </a:lnTo>
                  <a:lnTo>
                    <a:pt x="569353" y="190119"/>
                  </a:lnTo>
                  <a:lnTo>
                    <a:pt x="569353" y="305536"/>
                  </a:lnTo>
                  <a:lnTo>
                    <a:pt x="564349" y="360184"/>
                  </a:lnTo>
                  <a:lnTo>
                    <a:pt x="549338" y="410616"/>
                  </a:lnTo>
                  <a:lnTo>
                    <a:pt x="524319" y="456819"/>
                  </a:lnTo>
                  <a:lnTo>
                    <a:pt x="489292" y="498805"/>
                  </a:lnTo>
                  <a:lnTo>
                    <a:pt x="447205" y="533692"/>
                  </a:lnTo>
                  <a:lnTo>
                    <a:pt x="401015" y="558622"/>
                  </a:lnTo>
                  <a:lnTo>
                    <a:pt x="350723" y="573570"/>
                  </a:lnTo>
                  <a:lnTo>
                    <a:pt x="296341" y="578561"/>
                  </a:lnTo>
                  <a:lnTo>
                    <a:pt x="241947" y="573570"/>
                  </a:lnTo>
                  <a:lnTo>
                    <a:pt x="191655" y="558622"/>
                  </a:lnTo>
                  <a:lnTo>
                    <a:pt x="145465" y="533692"/>
                  </a:lnTo>
                  <a:lnTo>
                    <a:pt x="103378" y="498805"/>
                  </a:lnTo>
                  <a:lnTo>
                    <a:pt x="68351" y="456819"/>
                  </a:lnTo>
                  <a:lnTo>
                    <a:pt x="43332" y="410616"/>
                  </a:lnTo>
                  <a:lnTo>
                    <a:pt x="28321" y="360184"/>
                  </a:lnTo>
                  <a:lnTo>
                    <a:pt x="23317" y="305536"/>
                  </a:lnTo>
                  <a:lnTo>
                    <a:pt x="28308" y="251129"/>
                  </a:lnTo>
                  <a:lnTo>
                    <a:pt x="43256" y="200787"/>
                  </a:lnTo>
                  <a:lnTo>
                    <a:pt x="68186" y="154508"/>
                  </a:lnTo>
                  <a:lnTo>
                    <a:pt x="103073" y="112280"/>
                  </a:lnTo>
                  <a:lnTo>
                    <a:pt x="145059" y="77114"/>
                  </a:lnTo>
                  <a:lnTo>
                    <a:pt x="191262" y="51993"/>
                  </a:lnTo>
                  <a:lnTo>
                    <a:pt x="241681" y="36931"/>
                  </a:lnTo>
                  <a:lnTo>
                    <a:pt x="296341" y="31902"/>
                  </a:lnTo>
                  <a:lnTo>
                    <a:pt x="350786" y="36931"/>
                  </a:lnTo>
                  <a:lnTo>
                    <a:pt x="401015" y="51917"/>
                  </a:lnTo>
                  <a:lnTo>
                    <a:pt x="447205" y="76936"/>
                  </a:lnTo>
                  <a:lnTo>
                    <a:pt x="489292" y="111963"/>
                  </a:lnTo>
                  <a:lnTo>
                    <a:pt x="524319" y="154089"/>
                  </a:lnTo>
                  <a:lnTo>
                    <a:pt x="549338" y="200393"/>
                  </a:lnTo>
                  <a:lnTo>
                    <a:pt x="564349" y="250875"/>
                  </a:lnTo>
                  <a:lnTo>
                    <a:pt x="569353" y="305536"/>
                  </a:lnTo>
                  <a:lnTo>
                    <a:pt x="569353" y="190119"/>
                  </a:lnTo>
                  <a:lnTo>
                    <a:pt x="531075" y="124777"/>
                  </a:lnTo>
                  <a:lnTo>
                    <a:pt x="505853" y="96024"/>
                  </a:lnTo>
                  <a:lnTo>
                    <a:pt x="477100" y="70789"/>
                  </a:lnTo>
                  <a:lnTo>
                    <a:pt x="444817" y="49085"/>
                  </a:lnTo>
                  <a:lnTo>
                    <a:pt x="410527" y="31902"/>
                  </a:lnTo>
                  <a:lnTo>
                    <a:pt x="373646" y="19177"/>
                  </a:lnTo>
                  <a:lnTo>
                    <a:pt x="335749" y="11696"/>
                  </a:lnTo>
                  <a:lnTo>
                    <a:pt x="296341" y="9207"/>
                  </a:lnTo>
                  <a:lnTo>
                    <a:pt x="256908" y="11696"/>
                  </a:lnTo>
                  <a:lnTo>
                    <a:pt x="219024" y="19177"/>
                  </a:lnTo>
                  <a:lnTo>
                    <a:pt x="182676" y="31635"/>
                  </a:lnTo>
                  <a:lnTo>
                    <a:pt x="147866" y="49085"/>
                  </a:lnTo>
                  <a:lnTo>
                    <a:pt x="115570" y="70789"/>
                  </a:lnTo>
                  <a:lnTo>
                    <a:pt x="86817" y="96024"/>
                  </a:lnTo>
                  <a:lnTo>
                    <a:pt x="61582" y="124777"/>
                  </a:lnTo>
                  <a:lnTo>
                    <a:pt x="39878" y="157060"/>
                  </a:lnTo>
                  <a:lnTo>
                    <a:pt x="22428" y="191884"/>
                  </a:lnTo>
                  <a:lnTo>
                    <a:pt x="9969" y="228231"/>
                  </a:lnTo>
                  <a:lnTo>
                    <a:pt x="2489" y="266128"/>
                  </a:lnTo>
                  <a:lnTo>
                    <a:pt x="0" y="305536"/>
                  </a:lnTo>
                  <a:lnTo>
                    <a:pt x="2489" y="344881"/>
                  </a:lnTo>
                  <a:lnTo>
                    <a:pt x="9969" y="382841"/>
                  </a:lnTo>
                  <a:lnTo>
                    <a:pt x="22428" y="419188"/>
                  </a:lnTo>
                  <a:lnTo>
                    <a:pt x="39878" y="454012"/>
                  </a:lnTo>
                  <a:lnTo>
                    <a:pt x="61582" y="486295"/>
                  </a:lnTo>
                  <a:lnTo>
                    <a:pt x="86817" y="515061"/>
                  </a:lnTo>
                  <a:lnTo>
                    <a:pt x="115570" y="540296"/>
                  </a:lnTo>
                  <a:lnTo>
                    <a:pt x="147866" y="562000"/>
                  </a:lnTo>
                  <a:lnTo>
                    <a:pt x="182676" y="579437"/>
                  </a:lnTo>
                  <a:lnTo>
                    <a:pt x="219024" y="591896"/>
                  </a:lnTo>
                  <a:lnTo>
                    <a:pt x="256908" y="599376"/>
                  </a:lnTo>
                  <a:lnTo>
                    <a:pt x="296341" y="601865"/>
                  </a:lnTo>
                  <a:lnTo>
                    <a:pt x="335483" y="599389"/>
                  </a:lnTo>
                  <a:lnTo>
                    <a:pt x="373176" y="591972"/>
                  </a:lnTo>
                  <a:lnTo>
                    <a:pt x="409409" y="579615"/>
                  </a:lnTo>
                  <a:lnTo>
                    <a:pt x="444195" y="562292"/>
                  </a:lnTo>
                  <a:lnTo>
                    <a:pt x="476504" y="540727"/>
                  </a:lnTo>
                  <a:lnTo>
                    <a:pt x="505320" y="515594"/>
                  </a:lnTo>
                  <a:lnTo>
                    <a:pt x="530644" y="486892"/>
                  </a:lnTo>
                  <a:lnTo>
                    <a:pt x="552488" y="454621"/>
                  </a:lnTo>
                  <a:lnTo>
                    <a:pt x="570064" y="419773"/>
                  </a:lnTo>
                  <a:lnTo>
                    <a:pt x="582625" y="383298"/>
                  </a:lnTo>
                  <a:lnTo>
                    <a:pt x="590156" y="345224"/>
                  </a:lnTo>
                  <a:lnTo>
                    <a:pt x="592670" y="305536"/>
                  </a:lnTo>
                  <a:close/>
                </a:path>
                <a:path w="7734934" h="602615">
                  <a:moveTo>
                    <a:pt x="835634" y="344805"/>
                  </a:moveTo>
                  <a:lnTo>
                    <a:pt x="827493" y="292658"/>
                  </a:lnTo>
                  <a:lnTo>
                    <a:pt x="825195" y="277939"/>
                  </a:lnTo>
                  <a:lnTo>
                    <a:pt x="768756" y="292658"/>
                  </a:lnTo>
                  <a:lnTo>
                    <a:pt x="768756" y="200012"/>
                  </a:lnTo>
                  <a:lnTo>
                    <a:pt x="831329" y="200012"/>
                  </a:lnTo>
                  <a:lnTo>
                    <a:pt x="831329" y="130683"/>
                  </a:lnTo>
                  <a:lnTo>
                    <a:pt x="768756" y="130683"/>
                  </a:lnTo>
                  <a:lnTo>
                    <a:pt x="768756" y="12280"/>
                  </a:lnTo>
                  <a:lnTo>
                    <a:pt x="700646" y="12280"/>
                  </a:lnTo>
                  <a:lnTo>
                    <a:pt x="700646" y="130683"/>
                  </a:lnTo>
                  <a:lnTo>
                    <a:pt x="633158" y="130683"/>
                  </a:lnTo>
                  <a:lnTo>
                    <a:pt x="633158" y="200012"/>
                  </a:lnTo>
                  <a:lnTo>
                    <a:pt x="700646" y="200012"/>
                  </a:lnTo>
                  <a:lnTo>
                    <a:pt x="700646" y="311061"/>
                  </a:lnTo>
                  <a:lnTo>
                    <a:pt x="694474" y="312559"/>
                  </a:lnTo>
                  <a:lnTo>
                    <a:pt x="642061" y="325945"/>
                  </a:lnTo>
                  <a:lnTo>
                    <a:pt x="633387" y="327977"/>
                  </a:lnTo>
                  <a:lnTo>
                    <a:pt x="626414" y="329476"/>
                  </a:lnTo>
                  <a:lnTo>
                    <a:pt x="642975" y="401866"/>
                  </a:lnTo>
                  <a:lnTo>
                    <a:pt x="700646" y="385305"/>
                  </a:lnTo>
                  <a:lnTo>
                    <a:pt x="700646" y="518033"/>
                  </a:lnTo>
                  <a:lnTo>
                    <a:pt x="697166" y="521500"/>
                  </a:lnTo>
                  <a:lnTo>
                    <a:pt x="690219" y="521500"/>
                  </a:lnTo>
                  <a:lnTo>
                    <a:pt x="682358" y="521957"/>
                  </a:lnTo>
                  <a:lnTo>
                    <a:pt x="671042" y="522122"/>
                  </a:lnTo>
                  <a:lnTo>
                    <a:pt x="656285" y="521957"/>
                  </a:lnTo>
                  <a:lnTo>
                    <a:pt x="638073" y="521500"/>
                  </a:lnTo>
                  <a:lnTo>
                    <a:pt x="645274" y="538670"/>
                  </a:lnTo>
                  <a:lnTo>
                    <a:pt x="650951" y="555853"/>
                  </a:lnTo>
                  <a:lnTo>
                    <a:pt x="655091" y="573036"/>
                  </a:lnTo>
                  <a:lnTo>
                    <a:pt x="657707" y="590219"/>
                  </a:lnTo>
                  <a:lnTo>
                    <a:pt x="686346" y="589762"/>
                  </a:lnTo>
                  <a:lnTo>
                    <a:pt x="729602" y="582396"/>
                  </a:lnTo>
                  <a:lnTo>
                    <a:pt x="760374" y="559727"/>
                  </a:lnTo>
                  <a:lnTo>
                    <a:pt x="768477" y="522122"/>
                  </a:lnTo>
                  <a:lnTo>
                    <a:pt x="768756" y="511683"/>
                  </a:lnTo>
                  <a:lnTo>
                    <a:pt x="768756" y="385305"/>
                  </a:lnTo>
                  <a:lnTo>
                    <a:pt x="768756" y="365048"/>
                  </a:lnTo>
                  <a:lnTo>
                    <a:pt x="835634" y="344805"/>
                  </a:lnTo>
                  <a:close/>
                </a:path>
                <a:path w="7734934" h="602615">
                  <a:moveTo>
                    <a:pt x="1176743" y="31292"/>
                  </a:moveTo>
                  <a:lnTo>
                    <a:pt x="1104963" y="31292"/>
                  </a:lnTo>
                  <a:lnTo>
                    <a:pt x="1104963" y="83439"/>
                  </a:lnTo>
                  <a:lnTo>
                    <a:pt x="1104963" y="115341"/>
                  </a:lnTo>
                  <a:lnTo>
                    <a:pt x="1104963" y="163207"/>
                  </a:lnTo>
                  <a:lnTo>
                    <a:pt x="1104963" y="195719"/>
                  </a:lnTo>
                  <a:lnTo>
                    <a:pt x="935621" y="195719"/>
                  </a:lnTo>
                  <a:lnTo>
                    <a:pt x="935621" y="163207"/>
                  </a:lnTo>
                  <a:lnTo>
                    <a:pt x="1104963" y="163207"/>
                  </a:lnTo>
                  <a:lnTo>
                    <a:pt x="1104963" y="115341"/>
                  </a:lnTo>
                  <a:lnTo>
                    <a:pt x="935621" y="115341"/>
                  </a:lnTo>
                  <a:lnTo>
                    <a:pt x="935621" y="83439"/>
                  </a:lnTo>
                  <a:lnTo>
                    <a:pt x="1104963" y="83439"/>
                  </a:lnTo>
                  <a:lnTo>
                    <a:pt x="1104963" y="31292"/>
                  </a:lnTo>
                  <a:lnTo>
                    <a:pt x="867537" y="31292"/>
                  </a:lnTo>
                  <a:lnTo>
                    <a:pt x="867537" y="248475"/>
                  </a:lnTo>
                  <a:lnTo>
                    <a:pt x="1176743" y="248475"/>
                  </a:lnTo>
                  <a:lnTo>
                    <a:pt x="1176743" y="195719"/>
                  </a:lnTo>
                  <a:lnTo>
                    <a:pt x="1176743" y="163207"/>
                  </a:lnTo>
                  <a:lnTo>
                    <a:pt x="1176743" y="115341"/>
                  </a:lnTo>
                  <a:lnTo>
                    <a:pt x="1176743" y="83439"/>
                  </a:lnTo>
                  <a:lnTo>
                    <a:pt x="1176743" y="31292"/>
                  </a:lnTo>
                  <a:close/>
                </a:path>
                <a:path w="7734934" h="602615">
                  <a:moveTo>
                    <a:pt x="1224597" y="524560"/>
                  </a:moveTo>
                  <a:lnTo>
                    <a:pt x="1206614" y="524840"/>
                  </a:lnTo>
                  <a:lnTo>
                    <a:pt x="1098829" y="525183"/>
                  </a:lnTo>
                  <a:lnTo>
                    <a:pt x="1087780" y="525068"/>
                  </a:lnTo>
                  <a:lnTo>
                    <a:pt x="1076744" y="524725"/>
                  </a:lnTo>
                  <a:lnTo>
                    <a:pt x="1065695" y="524141"/>
                  </a:lnTo>
                  <a:lnTo>
                    <a:pt x="1054671" y="523341"/>
                  </a:lnTo>
                  <a:lnTo>
                    <a:pt x="1054658" y="501256"/>
                  </a:lnTo>
                  <a:lnTo>
                    <a:pt x="1054658" y="450938"/>
                  </a:lnTo>
                  <a:lnTo>
                    <a:pt x="1174902" y="450938"/>
                  </a:lnTo>
                  <a:lnTo>
                    <a:pt x="1174902" y="392658"/>
                  </a:lnTo>
                  <a:lnTo>
                    <a:pt x="1054658" y="392658"/>
                  </a:lnTo>
                  <a:lnTo>
                    <a:pt x="1054658" y="337439"/>
                  </a:lnTo>
                  <a:lnTo>
                    <a:pt x="1208036" y="337439"/>
                  </a:lnTo>
                  <a:lnTo>
                    <a:pt x="1208036" y="277317"/>
                  </a:lnTo>
                  <a:lnTo>
                    <a:pt x="836853" y="277317"/>
                  </a:lnTo>
                  <a:lnTo>
                    <a:pt x="836853" y="337439"/>
                  </a:lnTo>
                  <a:lnTo>
                    <a:pt x="984097" y="337439"/>
                  </a:lnTo>
                  <a:lnTo>
                    <a:pt x="984097" y="501256"/>
                  </a:lnTo>
                  <a:lnTo>
                    <a:pt x="980986" y="498792"/>
                  </a:lnTo>
                  <a:lnTo>
                    <a:pt x="967574" y="488188"/>
                  </a:lnTo>
                  <a:lnTo>
                    <a:pt x="952969" y="471652"/>
                  </a:lnTo>
                  <a:lnTo>
                    <a:pt x="940269" y="451675"/>
                  </a:lnTo>
                  <a:lnTo>
                    <a:pt x="929500" y="428244"/>
                  </a:lnTo>
                  <a:lnTo>
                    <a:pt x="933246" y="412292"/>
                  </a:lnTo>
                  <a:lnTo>
                    <a:pt x="936548" y="396341"/>
                  </a:lnTo>
                  <a:lnTo>
                    <a:pt x="939380" y="380390"/>
                  </a:lnTo>
                  <a:lnTo>
                    <a:pt x="941755" y="364439"/>
                  </a:lnTo>
                  <a:lnTo>
                    <a:pt x="873671" y="356463"/>
                  </a:lnTo>
                  <a:lnTo>
                    <a:pt x="862698" y="420738"/>
                  </a:lnTo>
                  <a:lnTo>
                    <a:pt x="844524" y="474878"/>
                  </a:lnTo>
                  <a:lnTo>
                    <a:pt x="819137" y="518896"/>
                  </a:lnTo>
                  <a:lnTo>
                    <a:pt x="786536" y="552792"/>
                  </a:lnTo>
                  <a:lnTo>
                    <a:pt x="800531" y="562025"/>
                  </a:lnTo>
                  <a:lnTo>
                    <a:pt x="814298" y="572566"/>
                  </a:lnTo>
                  <a:lnTo>
                    <a:pt x="827836" y="584428"/>
                  </a:lnTo>
                  <a:lnTo>
                    <a:pt x="841146" y="597573"/>
                  </a:lnTo>
                  <a:lnTo>
                    <a:pt x="860437" y="577367"/>
                  </a:lnTo>
                  <a:lnTo>
                    <a:pt x="877798" y="554177"/>
                  </a:lnTo>
                  <a:lnTo>
                    <a:pt x="893254" y="527977"/>
                  </a:lnTo>
                  <a:lnTo>
                    <a:pt x="906805" y="498792"/>
                  </a:lnTo>
                  <a:lnTo>
                    <a:pt x="922769" y="523341"/>
                  </a:lnTo>
                  <a:lnTo>
                    <a:pt x="960335" y="559536"/>
                  </a:lnTo>
                  <a:lnTo>
                    <a:pt x="1005967" y="579513"/>
                  </a:lnTo>
                  <a:lnTo>
                    <a:pt x="1062888" y="589026"/>
                  </a:lnTo>
                  <a:lnTo>
                    <a:pt x="1095768" y="590219"/>
                  </a:lnTo>
                  <a:lnTo>
                    <a:pt x="1204963" y="590219"/>
                  </a:lnTo>
                  <a:lnTo>
                    <a:pt x="1208062" y="571080"/>
                  </a:lnTo>
                  <a:lnTo>
                    <a:pt x="1212329" y="553859"/>
                  </a:lnTo>
                  <a:lnTo>
                    <a:pt x="1217853" y="538327"/>
                  </a:lnTo>
                  <a:lnTo>
                    <a:pt x="1224292" y="525183"/>
                  </a:lnTo>
                  <a:lnTo>
                    <a:pt x="1224597" y="524560"/>
                  </a:lnTo>
                  <a:close/>
                </a:path>
                <a:path w="7734934" h="602615">
                  <a:moveTo>
                    <a:pt x="1855304" y="528243"/>
                  </a:moveTo>
                  <a:lnTo>
                    <a:pt x="1796643" y="516940"/>
                  </a:lnTo>
                  <a:lnTo>
                    <a:pt x="1742109" y="501408"/>
                  </a:lnTo>
                  <a:lnTo>
                    <a:pt x="1704149" y="486524"/>
                  </a:lnTo>
                  <a:lnTo>
                    <a:pt x="1691728" y="481660"/>
                  </a:lnTo>
                  <a:lnTo>
                    <a:pt x="1645475" y="457695"/>
                  </a:lnTo>
                  <a:lnTo>
                    <a:pt x="1838134" y="457695"/>
                  </a:lnTo>
                  <a:lnTo>
                    <a:pt x="1838134" y="395719"/>
                  </a:lnTo>
                  <a:lnTo>
                    <a:pt x="1587817" y="395719"/>
                  </a:lnTo>
                  <a:lnTo>
                    <a:pt x="1587817" y="357073"/>
                  </a:lnTo>
                  <a:lnTo>
                    <a:pt x="1587817" y="353390"/>
                  </a:lnTo>
                  <a:lnTo>
                    <a:pt x="1529524" y="353390"/>
                  </a:lnTo>
                  <a:lnTo>
                    <a:pt x="1547736" y="348754"/>
                  </a:lnTo>
                  <a:lnTo>
                    <a:pt x="1565567" y="343420"/>
                  </a:lnTo>
                  <a:lnTo>
                    <a:pt x="1583016" y="337413"/>
                  </a:lnTo>
                  <a:lnTo>
                    <a:pt x="1600073" y="330695"/>
                  </a:lnTo>
                  <a:lnTo>
                    <a:pt x="1649615" y="345490"/>
                  </a:lnTo>
                  <a:lnTo>
                    <a:pt x="1692109" y="359219"/>
                  </a:lnTo>
                  <a:lnTo>
                    <a:pt x="1727542" y="371881"/>
                  </a:lnTo>
                  <a:lnTo>
                    <a:pt x="1755914" y="383451"/>
                  </a:lnTo>
                  <a:lnTo>
                    <a:pt x="1800098" y="330695"/>
                  </a:lnTo>
                  <a:lnTo>
                    <a:pt x="1776158" y="322072"/>
                  </a:lnTo>
                  <a:lnTo>
                    <a:pt x="1746097" y="312140"/>
                  </a:lnTo>
                  <a:lnTo>
                    <a:pt x="1709902" y="300901"/>
                  </a:lnTo>
                  <a:lnTo>
                    <a:pt x="1667573" y="288353"/>
                  </a:lnTo>
                  <a:lnTo>
                    <a:pt x="1682559" y="273558"/>
                  </a:lnTo>
                  <a:lnTo>
                    <a:pt x="1686953" y="268122"/>
                  </a:lnTo>
                  <a:lnTo>
                    <a:pt x="1695640" y="257378"/>
                  </a:lnTo>
                  <a:lnTo>
                    <a:pt x="1706803" y="239814"/>
                  </a:lnTo>
                  <a:lnTo>
                    <a:pt x="1716036" y="220865"/>
                  </a:lnTo>
                  <a:lnTo>
                    <a:pt x="1826475" y="220865"/>
                  </a:lnTo>
                  <a:lnTo>
                    <a:pt x="1826475" y="161975"/>
                  </a:lnTo>
                  <a:lnTo>
                    <a:pt x="1635671" y="161975"/>
                  </a:lnTo>
                  <a:lnTo>
                    <a:pt x="1635671" y="220865"/>
                  </a:lnTo>
                  <a:lnTo>
                    <a:pt x="1626730" y="234403"/>
                  </a:lnTo>
                  <a:lnTo>
                    <a:pt x="1615871" y="246799"/>
                  </a:lnTo>
                  <a:lnTo>
                    <a:pt x="1603108" y="258038"/>
                  </a:lnTo>
                  <a:lnTo>
                    <a:pt x="1588427" y="268122"/>
                  </a:lnTo>
                  <a:lnTo>
                    <a:pt x="1542326" y="257378"/>
                  </a:lnTo>
                  <a:lnTo>
                    <a:pt x="1523390" y="253098"/>
                  </a:lnTo>
                  <a:lnTo>
                    <a:pt x="1495933" y="247180"/>
                  </a:lnTo>
                  <a:lnTo>
                    <a:pt x="1471853" y="242341"/>
                  </a:lnTo>
                  <a:lnTo>
                    <a:pt x="1489036" y="220865"/>
                  </a:lnTo>
                  <a:lnTo>
                    <a:pt x="1635671" y="220865"/>
                  </a:lnTo>
                  <a:lnTo>
                    <a:pt x="1635671" y="161975"/>
                  </a:lnTo>
                  <a:lnTo>
                    <a:pt x="1533207" y="161975"/>
                  </a:lnTo>
                  <a:lnTo>
                    <a:pt x="1536052" y="158292"/>
                  </a:lnTo>
                  <a:lnTo>
                    <a:pt x="1540052" y="152869"/>
                  </a:lnTo>
                  <a:lnTo>
                    <a:pt x="1553451" y="134162"/>
                  </a:lnTo>
                  <a:lnTo>
                    <a:pt x="1554683" y="132524"/>
                  </a:lnTo>
                  <a:lnTo>
                    <a:pt x="1497622" y="115951"/>
                  </a:lnTo>
                  <a:lnTo>
                    <a:pt x="1750402" y="115951"/>
                  </a:lnTo>
                  <a:lnTo>
                    <a:pt x="1750402" y="150317"/>
                  </a:lnTo>
                  <a:lnTo>
                    <a:pt x="1822170" y="150317"/>
                  </a:lnTo>
                  <a:lnTo>
                    <a:pt x="1822170" y="115951"/>
                  </a:lnTo>
                  <a:lnTo>
                    <a:pt x="1822170" y="53987"/>
                  </a:lnTo>
                  <a:lnTo>
                    <a:pt x="1589646" y="53987"/>
                  </a:lnTo>
                  <a:lnTo>
                    <a:pt x="1589646" y="12890"/>
                  </a:lnTo>
                  <a:lnTo>
                    <a:pt x="1515414" y="12890"/>
                  </a:lnTo>
                  <a:lnTo>
                    <a:pt x="1515414" y="53987"/>
                  </a:lnTo>
                  <a:lnTo>
                    <a:pt x="1284732" y="53987"/>
                  </a:lnTo>
                  <a:lnTo>
                    <a:pt x="1284732" y="150317"/>
                  </a:lnTo>
                  <a:lnTo>
                    <a:pt x="1353451" y="150317"/>
                  </a:lnTo>
                  <a:lnTo>
                    <a:pt x="1353451" y="115951"/>
                  </a:lnTo>
                  <a:lnTo>
                    <a:pt x="1482280" y="115951"/>
                  </a:lnTo>
                  <a:lnTo>
                    <a:pt x="1479143" y="120408"/>
                  </a:lnTo>
                  <a:lnTo>
                    <a:pt x="1475219" y="125780"/>
                  </a:lnTo>
                  <a:lnTo>
                    <a:pt x="1470545" y="132067"/>
                  </a:lnTo>
                  <a:lnTo>
                    <a:pt x="1459699" y="146443"/>
                  </a:lnTo>
                  <a:lnTo>
                    <a:pt x="1455140" y="152615"/>
                  </a:lnTo>
                  <a:lnTo>
                    <a:pt x="1451419" y="157797"/>
                  </a:lnTo>
                  <a:lnTo>
                    <a:pt x="1448536" y="161975"/>
                  </a:lnTo>
                  <a:lnTo>
                    <a:pt x="1280426" y="161975"/>
                  </a:lnTo>
                  <a:lnTo>
                    <a:pt x="1280426" y="220865"/>
                  </a:lnTo>
                  <a:lnTo>
                    <a:pt x="1403743" y="220865"/>
                  </a:lnTo>
                  <a:lnTo>
                    <a:pt x="1386878" y="241046"/>
                  </a:lnTo>
                  <a:lnTo>
                    <a:pt x="1373073" y="257378"/>
                  </a:lnTo>
                  <a:lnTo>
                    <a:pt x="1362341" y="269887"/>
                  </a:lnTo>
                  <a:lnTo>
                    <a:pt x="1354670" y="278549"/>
                  </a:lnTo>
                  <a:lnTo>
                    <a:pt x="1425841" y="298183"/>
                  </a:lnTo>
                  <a:lnTo>
                    <a:pt x="1433817" y="288353"/>
                  </a:lnTo>
                  <a:lnTo>
                    <a:pt x="1439646" y="289471"/>
                  </a:lnTo>
                  <a:lnTo>
                    <a:pt x="1446695" y="290969"/>
                  </a:lnTo>
                  <a:lnTo>
                    <a:pt x="1454975" y="292849"/>
                  </a:lnTo>
                  <a:lnTo>
                    <a:pt x="1481823" y="299250"/>
                  </a:lnTo>
                  <a:lnTo>
                    <a:pt x="1493329" y="301853"/>
                  </a:lnTo>
                  <a:lnTo>
                    <a:pt x="1453413" y="309219"/>
                  </a:lnTo>
                  <a:lnTo>
                    <a:pt x="1407287" y="315366"/>
                  </a:lnTo>
                  <a:lnTo>
                    <a:pt x="1354937" y="320268"/>
                  </a:lnTo>
                  <a:lnTo>
                    <a:pt x="1296390" y="323951"/>
                  </a:lnTo>
                  <a:lnTo>
                    <a:pt x="1305521" y="339750"/>
                  </a:lnTo>
                  <a:lnTo>
                    <a:pt x="1312646" y="354622"/>
                  </a:lnTo>
                  <a:lnTo>
                    <a:pt x="1317777" y="368579"/>
                  </a:lnTo>
                  <a:lnTo>
                    <a:pt x="1320927" y="381622"/>
                  </a:lnTo>
                  <a:lnTo>
                    <a:pt x="1377403" y="376859"/>
                  </a:lnTo>
                  <a:lnTo>
                    <a:pt x="1428432" y="371195"/>
                  </a:lnTo>
                  <a:lnTo>
                    <a:pt x="1474038" y="364591"/>
                  </a:lnTo>
                  <a:lnTo>
                    <a:pt x="1514182" y="357073"/>
                  </a:lnTo>
                  <a:lnTo>
                    <a:pt x="1514182" y="395719"/>
                  </a:lnTo>
                  <a:lnTo>
                    <a:pt x="1269390" y="395719"/>
                  </a:lnTo>
                  <a:lnTo>
                    <a:pt x="1269390" y="457695"/>
                  </a:lnTo>
                  <a:lnTo>
                    <a:pt x="1460817" y="457695"/>
                  </a:lnTo>
                  <a:lnTo>
                    <a:pt x="1416596" y="482168"/>
                  </a:lnTo>
                  <a:lnTo>
                    <a:pt x="1367396" y="502793"/>
                  </a:lnTo>
                  <a:lnTo>
                    <a:pt x="1313218" y="519582"/>
                  </a:lnTo>
                  <a:lnTo>
                    <a:pt x="1254061" y="532549"/>
                  </a:lnTo>
                  <a:lnTo>
                    <a:pt x="1266774" y="545503"/>
                  </a:lnTo>
                  <a:lnTo>
                    <a:pt x="1278585" y="559841"/>
                  </a:lnTo>
                  <a:lnTo>
                    <a:pt x="1289481" y="575564"/>
                  </a:lnTo>
                  <a:lnTo>
                    <a:pt x="1299464" y="592670"/>
                  </a:lnTo>
                  <a:lnTo>
                    <a:pt x="1348879" y="578561"/>
                  </a:lnTo>
                  <a:lnTo>
                    <a:pt x="1395056" y="561263"/>
                  </a:lnTo>
                  <a:lnTo>
                    <a:pt x="1438008" y="540778"/>
                  </a:lnTo>
                  <a:lnTo>
                    <a:pt x="1477721" y="517093"/>
                  </a:lnTo>
                  <a:lnTo>
                    <a:pt x="1514182" y="490220"/>
                  </a:lnTo>
                  <a:lnTo>
                    <a:pt x="1514182" y="598195"/>
                  </a:lnTo>
                  <a:lnTo>
                    <a:pt x="1587817" y="598195"/>
                  </a:lnTo>
                  <a:lnTo>
                    <a:pt x="1587817" y="490220"/>
                  </a:lnTo>
                  <a:lnTo>
                    <a:pt x="1587817" y="486524"/>
                  </a:lnTo>
                  <a:lnTo>
                    <a:pt x="1625854" y="514502"/>
                  </a:lnTo>
                  <a:lnTo>
                    <a:pt x="1666836" y="539051"/>
                  </a:lnTo>
                  <a:lnTo>
                    <a:pt x="1710753" y="560158"/>
                  </a:lnTo>
                  <a:lnTo>
                    <a:pt x="1757629" y="577824"/>
                  </a:lnTo>
                  <a:lnTo>
                    <a:pt x="1807451" y="592048"/>
                  </a:lnTo>
                  <a:lnTo>
                    <a:pt x="1818259" y="574027"/>
                  </a:lnTo>
                  <a:lnTo>
                    <a:pt x="1829841" y="557390"/>
                  </a:lnTo>
                  <a:lnTo>
                    <a:pt x="1842185" y="542124"/>
                  </a:lnTo>
                  <a:lnTo>
                    <a:pt x="1855304" y="528243"/>
                  </a:lnTo>
                  <a:close/>
                </a:path>
                <a:path w="7734934" h="602615">
                  <a:moveTo>
                    <a:pt x="2295829" y="285902"/>
                  </a:moveTo>
                  <a:lnTo>
                    <a:pt x="2289340" y="238048"/>
                  </a:lnTo>
                  <a:lnTo>
                    <a:pt x="2288806" y="234099"/>
                  </a:lnTo>
                  <a:lnTo>
                    <a:pt x="2267762" y="197104"/>
                  </a:lnTo>
                  <a:lnTo>
                    <a:pt x="2244242" y="182219"/>
                  </a:lnTo>
                  <a:lnTo>
                    <a:pt x="2232672" y="174904"/>
                  </a:lnTo>
                  <a:lnTo>
                    <a:pt x="2199805" y="169951"/>
                  </a:lnTo>
                  <a:lnTo>
                    <a:pt x="2183549" y="167500"/>
                  </a:lnTo>
                  <a:lnTo>
                    <a:pt x="2176373" y="167652"/>
                  </a:lnTo>
                  <a:lnTo>
                    <a:pt x="2165299" y="168109"/>
                  </a:lnTo>
                  <a:lnTo>
                    <a:pt x="2131390" y="169951"/>
                  </a:lnTo>
                  <a:lnTo>
                    <a:pt x="2132749" y="163220"/>
                  </a:lnTo>
                  <a:lnTo>
                    <a:pt x="2136279" y="146189"/>
                  </a:lnTo>
                  <a:lnTo>
                    <a:pt x="2144928" y="105371"/>
                  </a:lnTo>
                  <a:lnTo>
                    <a:pt x="2148078" y="89420"/>
                  </a:lnTo>
                  <a:lnTo>
                    <a:pt x="2150872" y="75463"/>
                  </a:lnTo>
                  <a:lnTo>
                    <a:pt x="2153297" y="63652"/>
                  </a:lnTo>
                  <a:lnTo>
                    <a:pt x="2155329" y="54000"/>
                  </a:lnTo>
                  <a:lnTo>
                    <a:pt x="2062683" y="44792"/>
                  </a:lnTo>
                  <a:lnTo>
                    <a:pt x="2059736" y="105537"/>
                  </a:lnTo>
                  <a:lnTo>
                    <a:pt x="2049792" y="176695"/>
                  </a:lnTo>
                  <a:lnTo>
                    <a:pt x="2004237" y="179768"/>
                  </a:lnTo>
                  <a:lnTo>
                    <a:pt x="1946656" y="182067"/>
                  </a:lnTo>
                  <a:lnTo>
                    <a:pt x="1928012" y="182219"/>
                  </a:lnTo>
                  <a:lnTo>
                    <a:pt x="1913521" y="182067"/>
                  </a:lnTo>
                  <a:lnTo>
                    <a:pt x="1903171" y="181610"/>
                  </a:lnTo>
                  <a:lnTo>
                    <a:pt x="1910537" y="265658"/>
                  </a:lnTo>
                  <a:lnTo>
                    <a:pt x="1947646" y="260299"/>
                  </a:lnTo>
                  <a:lnTo>
                    <a:pt x="1964131" y="258191"/>
                  </a:lnTo>
                  <a:lnTo>
                    <a:pt x="1979244" y="256463"/>
                  </a:lnTo>
                  <a:lnTo>
                    <a:pt x="1989251" y="254889"/>
                  </a:lnTo>
                  <a:lnTo>
                    <a:pt x="2001481" y="253238"/>
                  </a:lnTo>
                  <a:lnTo>
                    <a:pt x="2015934" y="251510"/>
                  </a:lnTo>
                  <a:lnTo>
                    <a:pt x="2032622" y="249707"/>
                  </a:lnTo>
                  <a:lnTo>
                    <a:pt x="2015502" y="309765"/>
                  </a:lnTo>
                  <a:lnTo>
                    <a:pt x="1996897" y="365188"/>
                  </a:lnTo>
                  <a:lnTo>
                    <a:pt x="1976780" y="415975"/>
                  </a:lnTo>
                  <a:lnTo>
                    <a:pt x="1955177" y="462127"/>
                  </a:lnTo>
                  <a:lnTo>
                    <a:pt x="1932063" y="503643"/>
                  </a:lnTo>
                  <a:lnTo>
                    <a:pt x="1907463" y="540524"/>
                  </a:lnTo>
                  <a:lnTo>
                    <a:pt x="1989061" y="573036"/>
                  </a:lnTo>
                  <a:lnTo>
                    <a:pt x="2008466" y="539064"/>
                  </a:lnTo>
                  <a:lnTo>
                    <a:pt x="2027428" y="500570"/>
                  </a:lnTo>
                  <a:lnTo>
                    <a:pt x="2045931" y="457581"/>
                  </a:lnTo>
                  <a:lnTo>
                    <a:pt x="2063978" y="410070"/>
                  </a:lnTo>
                  <a:lnTo>
                    <a:pt x="2081593" y="358051"/>
                  </a:lnTo>
                  <a:lnTo>
                    <a:pt x="2098738" y="301536"/>
                  </a:lnTo>
                  <a:lnTo>
                    <a:pt x="2112924" y="249707"/>
                  </a:lnTo>
                  <a:lnTo>
                    <a:pt x="2115451" y="240499"/>
                  </a:lnTo>
                  <a:lnTo>
                    <a:pt x="2143976" y="238671"/>
                  </a:lnTo>
                  <a:lnTo>
                    <a:pt x="2152954" y="238201"/>
                  </a:lnTo>
                  <a:lnTo>
                    <a:pt x="2158403" y="238048"/>
                  </a:lnTo>
                  <a:lnTo>
                    <a:pt x="2173236" y="238721"/>
                  </a:lnTo>
                  <a:lnTo>
                    <a:pt x="2210587" y="255676"/>
                  </a:lnTo>
                  <a:lnTo>
                    <a:pt x="2218525" y="294487"/>
                  </a:lnTo>
                  <a:lnTo>
                    <a:pt x="2216950" y="350253"/>
                  </a:lnTo>
                  <a:lnTo>
                    <a:pt x="2212238" y="397268"/>
                  </a:lnTo>
                  <a:lnTo>
                    <a:pt x="2204364" y="435533"/>
                  </a:lnTo>
                  <a:lnTo>
                    <a:pt x="2185657" y="476872"/>
                  </a:lnTo>
                  <a:lnTo>
                    <a:pt x="2147354" y="492061"/>
                  </a:lnTo>
                  <a:lnTo>
                    <a:pt x="2130831" y="491248"/>
                  </a:lnTo>
                  <a:lnTo>
                    <a:pt x="2112530" y="488835"/>
                  </a:lnTo>
                  <a:lnTo>
                    <a:pt x="2092477" y="484809"/>
                  </a:lnTo>
                  <a:lnTo>
                    <a:pt x="2070658" y="479171"/>
                  </a:lnTo>
                  <a:lnTo>
                    <a:pt x="2084158" y="561378"/>
                  </a:lnTo>
                  <a:lnTo>
                    <a:pt x="2102599" y="565137"/>
                  </a:lnTo>
                  <a:lnTo>
                    <a:pt x="2121128" y="567829"/>
                  </a:lnTo>
                  <a:lnTo>
                    <a:pt x="2139721" y="569429"/>
                  </a:lnTo>
                  <a:lnTo>
                    <a:pt x="2158403" y="569963"/>
                  </a:lnTo>
                  <a:lnTo>
                    <a:pt x="2176589" y="569163"/>
                  </a:lnTo>
                  <a:lnTo>
                    <a:pt x="2221280" y="557085"/>
                  </a:lnTo>
                  <a:lnTo>
                    <a:pt x="2252853" y="527405"/>
                  </a:lnTo>
                  <a:lnTo>
                    <a:pt x="2269045" y="492061"/>
                  </a:lnTo>
                  <a:lnTo>
                    <a:pt x="2283231" y="442137"/>
                  </a:lnTo>
                  <a:lnTo>
                    <a:pt x="2290229" y="396735"/>
                  </a:lnTo>
                  <a:lnTo>
                    <a:pt x="2294432" y="344652"/>
                  </a:lnTo>
                  <a:lnTo>
                    <a:pt x="2295829" y="285902"/>
                  </a:lnTo>
                  <a:close/>
                </a:path>
                <a:path w="7734934" h="602615">
                  <a:moveTo>
                    <a:pt x="2479268" y="344805"/>
                  </a:moveTo>
                  <a:lnTo>
                    <a:pt x="2460637" y="295186"/>
                  </a:lnTo>
                  <a:lnTo>
                    <a:pt x="2434171" y="234683"/>
                  </a:lnTo>
                  <a:lnTo>
                    <a:pt x="2404846" y="174904"/>
                  </a:lnTo>
                  <a:lnTo>
                    <a:pt x="2378037" y="128231"/>
                  </a:lnTo>
                  <a:lnTo>
                    <a:pt x="2410561" y="114731"/>
                  </a:lnTo>
                  <a:lnTo>
                    <a:pt x="2396363" y="88163"/>
                  </a:lnTo>
                  <a:lnTo>
                    <a:pt x="2383256" y="64884"/>
                  </a:lnTo>
                  <a:lnTo>
                    <a:pt x="2371128" y="44792"/>
                  </a:lnTo>
                  <a:lnTo>
                    <a:pt x="2360244" y="28232"/>
                  </a:lnTo>
                  <a:lnTo>
                    <a:pt x="2310549" y="49085"/>
                  </a:lnTo>
                  <a:lnTo>
                    <a:pt x="2318715" y="61087"/>
                  </a:lnTo>
                  <a:lnTo>
                    <a:pt x="2328494" y="77457"/>
                  </a:lnTo>
                  <a:lnTo>
                    <a:pt x="2339886" y="98209"/>
                  </a:lnTo>
                  <a:lnTo>
                    <a:pt x="2352891" y="123317"/>
                  </a:lnTo>
                  <a:lnTo>
                    <a:pt x="2295207" y="147866"/>
                  </a:lnTo>
                  <a:lnTo>
                    <a:pt x="2310777" y="169113"/>
                  </a:lnTo>
                  <a:lnTo>
                    <a:pt x="2341448" y="223100"/>
                  </a:lnTo>
                  <a:lnTo>
                    <a:pt x="2370556" y="289750"/>
                  </a:lnTo>
                  <a:lnTo>
                    <a:pt x="2392337" y="352933"/>
                  </a:lnTo>
                  <a:lnTo>
                    <a:pt x="2400122" y="382231"/>
                  </a:lnTo>
                  <a:lnTo>
                    <a:pt x="2479268" y="344805"/>
                  </a:lnTo>
                  <a:close/>
                </a:path>
                <a:path w="7734934" h="602615">
                  <a:moveTo>
                    <a:pt x="2485402" y="85280"/>
                  </a:moveTo>
                  <a:lnTo>
                    <a:pt x="2474849" y="64312"/>
                  </a:lnTo>
                  <a:lnTo>
                    <a:pt x="2462860" y="43103"/>
                  </a:lnTo>
                  <a:lnTo>
                    <a:pt x="2449398" y="21666"/>
                  </a:lnTo>
                  <a:lnTo>
                    <a:pt x="2434488" y="0"/>
                  </a:lnTo>
                  <a:lnTo>
                    <a:pt x="2384793" y="20866"/>
                  </a:lnTo>
                  <a:lnTo>
                    <a:pt x="2395563" y="36156"/>
                  </a:lnTo>
                  <a:lnTo>
                    <a:pt x="2407640" y="55676"/>
                  </a:lnTo>
                  <a:lnTo>
                    <a:pt x="2421013" y="79413"/>
                  </a:lnTo>
                  <a:lnTo>
                    <a:pt x="2435707" y="107365"/>
                  </a:lnTo>
                  <a:lnTo>
                    <a:pt x="2485402" y="85280"/>
                  </a:lnTo>
                  <a:close/>
                </a:path>
                <a:path w="7734934" h="602615">
                  <a:moveTo>
                    <a:pt x="3121634" y="535000"/>
                  </a:moveTo>
                  <a:lnTo>
                    <a:pt x="3065754" y="526491"/>
                  </a:lnTo>
                  <a:lnTo>
                    <a:pt x="3016402" y="513219"/>
                  </a:lnTo>
                  <a:lnTo>
                    <a:pt x="2973578" y="495173"/>
                  </a:lnTo>
                  <a:lnTo>
                    <a:pt x="2937281" y="472376"/>
                  </a:lnTo>
                  <a:lnTo>
                    <a:pt x="2907512" y="444804"/>
                  </a:lnTo>
                  <a:lnTo>
                    <a:pt x="3113659" y="444804"/>
                  </a:lnTo>
                  <a:lnTo>
                    <a:pt x="3113659" y="380390"/>
                  </a:lnTo>
                  <a:lnTo>
                    <a:pt x="2865183" y="380390"/>
                  </a:lnTo>
                  <a:lnTo>
                    <a:pt x="2866860" y="371462"/>
                  </a:lnTo>
                  <a:lnTo>
                    <a:pt x="2868244" y="361835"/>
                  </a:lnTo>
                  <a:lnTo>
                    <a:pt x="2869323" y="351510"/>
                  </a:lnTo>
                  <a:lnTo>
                    <a:pt x="2870085" y="340512"/>
                  </a:lnTo>
                  <a:lnTo>
                    <a:pt x="3041878" y="340512"/>
                  </a:lnTo>
                  <a:lnTo>
                    <a:pt x="3041878" y="280377"/>
                  </a:lnTo>
                  <a:lnTo>
                    <a:pt x="2870695" y="280377"/>
                  </a:lnTo>
                  <a:lnTo>
                    <a:pt x="2870695" y="242341"/>
                  </a:lnTo>
                  <a:lnTo>
                    <a:pt x="3054146" y="242341"/>
                  </a:lnTo>
                  <a:lnTo>
                    <a:pt x="3054146" y="201231"/>
                  </a:lnTo>
                  <a:lnTo>
                    <a:pt x="3104464" y="201231"/>
                  </a:lnTo>
                  <a:lnTo>
                    <a:pt x="3104464" y="182219"/>
                  </a:lnTo>
                  <a:lnTo>
                    <a:pt x="3104464" y="132524"/>
                  </a:lnTo>
                  <a:lnTo>
                    <a:pt x="3104464" y="67487"/>
                  </a:lnTo>
                  <a:lnTo>
                    <a:pt x="3027159" y="67487"/>
                  </a:lnTo>
                  <a:lnTo>
                    <a:pt x="3027159" y="132524"/>
                  </a:lnTo>
                  <a:lnTo>
                    <a:pt x="3027159" y="182219"/>
                  </a:lnTo>
                  <a:lnTo>
                    <a:pt x="2870695" y="182219"/>
                  </a:lnTo>
                  <a:lnTo>
                    <a:pt x="2870695" y="146634"/>
                  </a:lnTo>
                  <a:lnTo>
                    <a:pt x="2795854" y="146634"/>
                  </a:lnTo>
                  <a:lnTo>
                    <a:pt x="2795854" y="182219"/>
                  </a:lnTo>
                  <a:lnTo>
                    <a:pt x="2643086" y="182219"/>
                  </a:lnTo>
                  <a:lnTo>
                    <a:pt x="2643086" y="132524"/>
                  </a:lnTo>
                  <a:lnTo>
                    <a:pt x="3027159" y="132524"/>
                  </a:lnTo>
                  <a:lnTo>
                    <a:pt x="3027159" y="67487"/>
                  </a:lnTo>
                  <a:lnTo>
                    <a:pt x="2874378" y="67487"/>
                  </a:lnTo>
                  <a:lnTo>
                    <a:pt x="2874378" y="12890"/>
                  </a:lnTo>
                  <a:lnTo>
                    <a:pt x="2798305" y="12890"/>
                  </a:lnTo>
                  <a:lnTo>
                    <a:pt x="2798305" y="67487"/>
                  </a:lnTo>
                  <a:lnTo>
                    <a:pt x="2568841" y="67487"/>
                  </a:lnTo>
                  <a:lnTo>
                    <a:pt x="2568841" y="201231"/>
                  </a:lnTo>
                  <a:lnTo>
                    <a:pt x="2624671" y="201231"/>
                  </a:lnTo>
                  <a:lnTo>
                    <a:pt x="2624671" y="242341"/>
                  </a:lnTo>
                  <a:lnTo>
                    <a:pt x="2795854" y="242341"/>
                  </a:lnTo>
                  <a:lnTo>
                    <a:pt x="2795854" y="280377"/>
                  </a:lnTo>
                  <a:lnTo>
                    <a:pt x="2634500" y="280377"/>
                  </a:lnTo>
                  <a:lnTo>
                    <a:pt x="2634500" y="340512"/>
                  </a:lnTo>
                  <a:lnTo>
                    <a:pt x="2795232" y="340512"/>
                  </a:lnTo>
                  <a:lnTo>
                    <a:pt x="2794165" y="351053"/>
                  </a:lnTo>
                  <a:lnTo>
                    <a:pt x="2792780" y="361213"/>
                  </a:lnTo>
                  <a:lnTo>
                    <a:pt x="2791091" y="370992"/>
                  </a:lnTo>
                  <a:lnTo>
                    <a:pt x="2789097" y="380390"/>
                  </a:lnTo>
                  <a:lnTo>
                    <a:pt x="2563926" y="380390"/>
                  </a:lnTo>
                  <a:lnTo>
                    <a:pt x="2563926" y="444804"/>
                  </a:lnTo>
                  <a:lnTo>
                    <a:pt x="2752902" y="444804"/>
                  </a:lnTo>
                  <a:lnTo>
                    <a:pt x="2718968" y="473684"/>
                  </a:lnTo>
                  <a:lnTo>
                    <a:pt x="2674213" y="498957"/>
                  </a:lnTo>
                  <a:lnTo>
                    <a:pt x="2618651" y="520623"/>
                  </a:lnTo>
                  <a:lnTo>
                    <a:pt x="2552281" y="538683"/>
                  </a:lnTo>
                  <a:lnTo>
                    <a:pt x="2566695" y="553478"/>
                  </a:lnTo>
                  <a:lnTo>
                    <a:pt x="2579268" y="568426"/>
                  </a:lnTo>
                  <a:lnTo>
                    <a:pt x="2590012" y="583539"/>
                  </a:lnTo>
                  <a:lnTo>
                    <a:pt x="2598902" y="598805"/>
                  </a:lnTo>
                  <a:lnTo>
                    <a:pt x="2653665" y="581964"/>
                  </a:lnTo>
                  <a:lnTo>
                    <a:pt x="2702179" y="562533"/>
                  </a:lnTo>
                  <a:lnTo>
                    <a:pt x="2744457" y="540524"/>
                  </a:lnTo>
                  <a:lnTo>
                    <a:pt x="2780512" y="515912"/>
                  </a:lnTo>
                  <a:lnTo>
                    <a:pt x="2810319" y="488708"/>
                  </a:lnTo>
                  <a:lnTo>
                    <a:pt x="2833890" y="458927"/>
                  </a:lnTo>
                  <a:lnTo>
                    <a:pt x="2853918" y="486816"/>
                  </a:lnTo>
                  <a:lnTo>
                    <a:pt x="2901937" y="533298"/>
                  </a:lnTo>
                  <a:lnTo>
                    <a:pt x="2961094" y="567651"/>
                  </a:lnTo>
                  <a:lnTo>
                    <a:pt x="3034868" y="591731"/>
                  </a:lnTo>
                  <a:lnTo>
                    <a:pt x="3077451" y="600024"/>
                  </a:lnTo>
                  <a:lnTo>
                    <a:pt x="3086430" y="582383"/>
                  </a:lnTo>
                  <a:lnTo>
                    <a:pt x="3096780" y="565670"/>
                  </a:lnTo>
                  <a:lnTo>
                    <a:pt x="3108515" y="549871"/>
                  </a:lnTo>
                  <a:lnTo>
                    <a:pt x="3121634" y="535000"/>
                  </a:lnTo>
                  <a:close/>
                </a:path>
                <a:path w="7734934" h="602615">
                  <a:moveTo>
                    <a:pt x="3411220" y="444195"/>
                  </a:moveTo>
                  <a:lnTo>
                    <a:pt x="3404425" y="398805"/>
                  </a:lnTo>
                  <a:lnTo>
                    <a:pt x="3401403" y="378548"/>
                  </a:lnTo>
                  <a:lnTo>
                    <a:pt x="3394456" y="380580"/>
                  </a:lnTo>
                  <a:lnTo>
                    <a:pt x="3375749" y="385787"/>
                  </a:lnTo>
                  <a:lnTo>
                    <a:pt x="3326549" y="398805"/>
                  </a:lnTo>
                  <a:lnTo>
                    <a:pt x="3326549" y="291426"/>
                  </a:lnTo>
                  <a:lnTo>
                    <a:pt x="3391585" y="291426"/>
                  </a:lnTo>
                  <a:lnTo>
                    <a:pt x="3391585" y="223329"/>
                  </a:lnTo>
                  <a:lnTo>
                    <a:pt x="3326549" y="223329"/>
                  </a:lnTo>
                  <a:lnTo>
                    <a:pt x="3326549" y="114122"/>
                  </a:lnTo>
                  <a:lnTo>
                    <a:pt x="3398342" y="114122"/>
                  </a:lnTo>
                  <a:lnTo>
                    <a:pt x="3398342" y="44792"/>
                  </a:lnTo>
                  <a:lnTo>
                    <a:pt x="3178683" y="44792"/>
                  </a:lnTo>
                  <a:lnTo>
                    <a:pt x="3178683" y="114122"/>
                  </a:lnTo>
                  <a:lnTo>
                    <a:pt x="3254146" y="114122"/>
                  </a:lnTo>
                  <a:lnTo>
                    <a:pt x="3254146" y="223329"/>
                  </a:lnTo>
                  <a:lnTo>
                    <a:pt x="3184220" y="223329"/>
                  </a:lnTo>
                  <a:lnTo>
                    <a:pt x="3184220" y="291426"/>
                  </a:lnTo>
                  <a:lnTo>
                    <a:pt x="3254146" y="291426"/>
                  </a:lnTo>
                  <a:lnTo>
                    <a:pt x="3254146" y="417817"/>
                  </a:lnTo>
                  <a:lnTo>
                    <a:pt x="3164586" y="440512"/>
                  </a:lnTo>
                  <a:lnTo>
                    <a:pt x="3182975" y="511073"/>
                  </a:lnTo>
                  <a:lnTo>
                    <a:pt x="3411220" y="444195"/>
                  </a:lnTo>
                  <a:close/>
                </a:path>
                <a:path w="7734934" h="602615">
                  <a:moveTo>
                    <a:pt x="3767671" y="486537"/>
                  </a:moveTo>
                  <a:lnTo>
                    <a:pt x="3749967" y="481584"/>
                  </a:lnTo>
                  <a:lnTo>
                    <a:pt x="3733622" y="475335"/>
                  </a:lnTo>
                  <a:lnTo>
                    <a:pt x="3718674" y="467779"/>
                  </a:lnTo>
                  <a:lnTo>
                    <a:pt x="3705098" y="458927"/>
                  </a:lnTo>
                  <a:lnTo>
                    <a:pt x="3704666" y="480148"/>
                  </a:lnTo>
                  <a:lnTo>
                    <a:pt x="3701719" y="518744"/>
                  </a:lnTo>
                  <a:lnTo>
                    <a:pt x="3696093" y="531926"/>
                  </a:lnTo>
                  <a:lnTo>
                    <a:pt x="3659289" y="531926"/>
                  </a:lnTo>
                  <a:lnTo>
                    <a:pt x="3655911" y="530694"/>
                  </a:lnTo>
                  <a:lnTo>
                    <a:pt x="3653040" y="525805"/>
                  </a:lnTo>
                  <a:lnTo>
                    <a:pt x="3652342" y="520077"/>
                  </a:lnTo>
                  <a:lnTo>
                    <a:pt x="3652342" y="387756"/>
                  </a:lnTo>
                  <a:lnTo>
                    <a:pt x="3729634" y="387756"/>
                  </a:lnTo>
                  <a:lnTo>
                    <a:pt x="3729634" y="327012"/>
                  </a:lnTo>
                  <a:lnTo>
                    <a:pt x="3729634" y="36207"/>
                  </a:lnTo>
                  <a:lnTo>
                    <a:pt x="3656634" y="36207"/>
                  </a:lnTo>
                  <a:lnTo>
                    <a:pt x="3656634" y="327012"/>
                  </a:lnTo>
                  <a:lnTo>
                    <a:pt x="3492817" y="327012"/>
                  </a:lnTo>
                  <a:lnTo>
                    <a:pt x="3492817" y="287743"/>
                  </a:lnTo>
                  <a:lnTo>
                    <a:pt x="3656634" y="287743"/>
                  </a:lnTo>
                  <a:lnTo>
                    <a:pt x="3656634" y="231305"/>
                  </a:lnTo>
                  <a:lnTo>
                    <a:pt x="3492817" y="231305"/>
                  </a:lnTo>
                  <a:lnTo>
                    <a:pt x="3492817" y="192659"/>
                  </a:lnTo>
                  <a:lnTo>
                    <a:pt x="3656634" y="192659"/>
                  </a:lnTo>
                  <a:lnTo>
                    <a:pt x="3656634" y="135597"/>
                  </a:lnTo>
                  <a:lnTo>
                    <a:pt x="3492817" y="135597"/>
                  </a:lnTo>
                  <a:lnTo>
                    <a:pt x="3492817" y="96939"/>
                  </a:lnTo>
                  <a:lnTo>
                    <a:pt x="3656634" y="96939"/>
                  </a:lnTo>
                  <a:lnTo>
                    <a:pt x="3656634" y="36207"/>
                  </a:lnTo>
                  <a:lnTo>
                    <a:pt x="3422878" y="36207"/>
                  </a:lnTo>
                  <a:lnTo>
                    <a:pt x="3422878" y="387756"/>
                  </a:lnTo>
                  <a:lnTo>
                    <a:pt x="3468890" y="387756"/>
                  </a:lnTo>
                  <a:lnTo>
                    <a:pt x="3467125" y="402488"/>
                  </a:lnTo>
                  <a:lnTo>
                    <a:pt x="3455200" y="449694"/>
                  </a:lnTo>
                  <a:lnTo>
                    <a:pt x="3429444" y="490613"/>
                  </a:lnTo>
                  <a:lnTo>
                    <a:pt x="3395573" y="515975"/>
                  </a:lnTo>
                  <a:lnTo>
                    <a:pt x="3346856" y="535647"/>
                  </a:lnTo>
                  <a:lnTo>
                    <a:pt x="3327171" y="541134"/>
                  </a:lnTo>
                  <a:lnTo>
                    <a:pt x="3332759" y="547090"/>
                  </a:lnTo>
                  <a:lnTo>
                    <a:pt x="3356191" y="579069"/>
                  </a:lnTo>
                  <a:lnTo>
                    <a:pt x="3368268" y="602488"/>
                  </a:lnTo>
                  <a:lnTo>
                    <a:pt x="3391801" y="594753"/>
                  </a:lnTo>
                  <a:lnTo>
                    <a:pt x="3432746" y="577126"/>
                  </a:lnTo>
                  <a:lnTo>
                    <a:pt x="3465703" y="556425"/>
                  </a:lnTo>
                  <a:lnTo>
                    <a:pt x="3501720" y="518121"/>
                  </a:lnTo>
                  <a:lnTo>
                    <a:pt x="3524262" y="474649"/>
                  </a:lnTo>
                  <a:lnTo>
                    <a:pt x="3537064" y="426935"/>
                  </a:lnTo>
                  <a:lnTo>
                    <a:pt x="3542512" y="387756"/>
                  </a:lnTo>
                  <a:lnTo>
                    <a:pt x="3580549" y="387756"/>
                  </a:lnTo>
                  <a:lnTo>
                    <a:pt x="3580549" y="511073"/>
                  </a:lnTo>
                  <a:lnTo>
                    <a:pt x="3581425" y="533400"/>
                  </a:lnTo>
                  <a:lnTo>
                    <a:pt x="3594658" y="577646"/>
                  </a:lnTo>
                  <a:lnTo>
                    <a:pt x="3631704" y="594601"/>
                  </a:lnTo>
                  <a:lnTo>
                    <a:pt x="3651097" y="595731"/>
                  </a:lnTo>
                  <a:lnTo>
                    <a:pt x="3698341" y="595731"/>
                  </a:lnTo>
                  <a:lnTo>
                    <a:pt x="3739985" y="582968"/>
                  </a:lnTo>
                  <a:lnTo>
                    <a:pt x="3760774" y="540067"/>
                  </a:lnTo>
                  <a:lnTo>
                    <a:pt x="3764877" y="515874"/>
                  </a:lnTo>
                  <a:lnTo>
                    <a:pt x="3767671" y="486537"/>
                  </a:lnTo>
                  <a:close/>
                </a:path>
                <a:path w="7734934" h="602615">
                  <a:moveTo>
                    <a:pt x="4253598" y="439902"/>
                  </a:moveTo>
                  <a:lnTo>
                    <a:pt x="4197146" y="369963"/>
                  </a:lnTo>
                  <a:lnTo>
                    <a:pt x="4161929" y="415683"/>
                  </a:lnTo>
                  <a:lnTo>
                    <a:pt x="4123029" y="451243"/>
                  </a:lnTo>
                  <a:lnTo>
                    <a:pt x="4080446" y="476643"/>
                  </a:lnTo>
                  <a:lnTo>
                    <a:pt x="4034193" y="491883"/>
                  </a:lnTo>
                  <a:lnTo>
                    <a:pt x="3984256" y="496963"/>
                  </a:lnTo>
                  <a:lnTo>
                    <a:pt x="3946664" y="491782"/>
                  </a:lnTo>
                  <a:lnTo>
                    <a:pt x="3919829" y="476250"/>
                  </a:lnTo>
                  <a:lnTo>
                    <a:pt x="3903726" y="450367"/>
                  </a:lnTo>
                  <a:lnTo>
                    <a:pt x="3898366" y="414134"/>
                  </a:lnTo>
                  <a:lnTo>
                    <a:pt x="3898582" y="375754"/>
                  </a:lnTo>
                  <a:lnTo>
                    <a:pt x="3899243" y="333832"/>
                  </a:lnTo>
                  <a:lnTo>
                    <a:pt x="3900360" y="288353"/>
                  </a:lnTo>
                  <a:lnTo>
                    <a:pt x="3901910" y="239344"/>
                  </a:lnTo>
                  <a:lnTo>
                    <a:pt x="3903903" y="186778"/>
                  </a:lnTo>
                  <a:lnTo>
                    <a:pt x="3907294" y="110553"/>
                  </a:lnTo>
                  <a:lnTo>
                    <a:pt x="3911282" y="69138"/>
                  </a:lnTo>
                  <a:lnTo>
                    <a:pt x="3914305" y="47853"/>
                  </a:lnTo>
                  <a:lnTo>
                    <a:pt x="3813695" y="46634"/>
                  </a:lnTo>
                  <a:lnTo>
                    <a:pt x="3817175" y="65227"/>
                  </a:lnTo>
                  <a:lnTo>
                    <a:pt x="3819677" y="85432"/>
                  </a:lnTo>
                  <a:lnTo>
                    <a:pt x="3821176" y="107251"/>
                  </a:lnTo>
                  <a:lnTo>
                    <a:pt x="3821671" y="130683"/>
                  </a:lnTo>
                  <a:lnTo>
                    <a:pt x="3821480" y="147878"/>
                  </a:lnTo>
                  <a:lnTo>
                    <a:pt x="3816299" y="368198"/>
                  </a:lnTo>
                  <a:lnTo>
                    <a:pt x="3815727" y="404190"/>
                  </a:lnTo>
                  <a:lnTo>
                    <a:pt x="3818293" y="467169"/>
                  </a:lnTo>
                  <a:lnTo>
                    <a:pt x="3840378" y="523913"/>
                  </a:lnTo>
                  <a:lnTo>
                    <a:pt x="3884015" y="560920"/>
                  </a:lnTo>
                  <a:lnTo>
                    <a:pt x="3945979" y="579323"/>
                  </a:lnTo>
                  <a:lnTo>
                    <a:pt x="3983634" y="581634"/>
                  </a:lnTo>
                  <a:lnTo>
                    <a:pt x="4008463" y="580783"/>
                  </a:lnTo>
                  <a:lnTo>
                    <a:pt x="4056176" y="574027"/>
                  </a:lnTo>
                  <a:lnTo>
                    <a:pt x="4100842" y="560819"/>
                  </a:lnTo>
                  <a:lnTo>
                    <a:pt x="4139958" y="542874"/>
                  </a:lnTo>
                  <a:lnTo>
                    <a:pt x="4173207" y="521042"/>
                  </a:lnTo>
                  <a:lnTo>
                    <a:pt x="4213403" y="487451"/>
                  </a:lnTo>
                  <a:lnTo>
                    <a:pt x="4244645" y="452310"/>
                  </a:lnTo>
                  <a:lnTo>
                    <a:pt x="4253598" y="439902"/>
                  </a:lnTo>
                  <a:close/>
                </a:path>
                <a:path w="7734934" h="602615">
                  <a:moveTo>
                    <a:pt x="4651159" y="106133"/>
                  </a:moveTo>
                  <a:lnTo>
                    <a:pt x="4623701" y="112509"/>
                  </a:lnTo>
                  <a:lnTo>
                    <a:pt x="4597171" y="118110"/>
                  </a:lnTo>
                  <a:lnTo>
                    <a:pt x="4571555" y="122936"/>
                  </a:lnTo>
                  <a:lnTo>
                    <a:pt x="4546866" y="127012"/>
                  </a:lnTo>
                  <a:lnTo>
                    <a:pt x="4551845" y="102704"/>
                  </a:lnTo>
                  <a:lnTo>
                    <a:pt x="4556709" y="80098"/>
                  </a:lnTo>
                  <a:lnTo>
                    <a:pt x="4560506" y="62738"/>
                  </a:lnTo>
                  <a:lnTo>
                    <a:pt x="4563161" y="50965"/>
                  </a:lnTo>
                  <a:lnTo>
                    <a:pt x="4564659" y="44792"/>
                  </a:lnTo>
                  <a:lnTo>
                    <a:pt x="4470158" y="37426"/>
                  </a:lnTo>
                  <a:lnTo>
                    <a:pt x="4470908" y="50965"/>
                  </a:lnTo>
                  <a:lnTo>
                    <a:pt x="4470781" y="66586"/>
                  </a:lnTo>
                  <a:lnTo>
                    <a:pt x="4469701" y="82765"/>
                  </a:lnTo>
                  <a:lnTo>
                    <a:pt x="4464266" y="120484"/>
                  </a:lnTo>
                  <a:lnTo>
                    <a:pt x="4419701" y="137325"/>
                  </a:lnTo>
                  <a:lnTo>
                    <a:pt x="4406366" y="137439"/>
                  </a:lnTo>
                  <a:lnTo>
                    <a:pt x="4387875" y="137134"/>
                  </a:lnTo>
                  <a:lnTo>
                    <a:pt x="4368622" y="136207"/>
                  </a:lnTo>
                  <a:lnTo>
                    <a:pt x="4348619" y="134670"/>
                  </a:lnTo>
                  <a:lnTo>
                    <a:pt x="4327830" y="132524"/>
                  </a:lnTo>
                  <a:lnTo>
                    <a:pt x="4329671" y="210439"/>
                  </a:lnTo>
                  <a:lnTo>
                    <a:pt x="4350956" y="211518"/>
                  </a:lnTo>
                  <a:lnTo>
                    <a:pt x="4370616" y="212280"/>
                  </a:lnTo>
                  <a:lnTo>
                    <a:pt x="4388675" y="212750"/>
                  </a:lnTo>
                  <a:lnTo>
                    <a:pt x="4405134" y="212902"/>
                  </a:lnTo>
                  <a:lnTo>
                    <a:pt x="4412069" y="212826"/>
                  </a:lnTo>
                  <a:lnTo>
                    <a:pt x="4432630" y="212217"/>
                  </a:lnTo>
                  <a:lnTo>
                    <a:pt x="4446244" y="211670"/>
                  </a:lnTo>
                  <a:lnTo>
                    <a:pt x="4444835" y="217411"/>
                  </a:lnTo>
                  <a:lnTo>
                    <a:pt x="4443095" y="224180"/>
                  </a:lnTo>
                  <a:lnTo>
                    <a:pt x="4440999" y="231978"/>
                  </a:lnTo>
                  <a:lnTo>
                    <a:pt x="4438574" y="240817"/>
                  </a:lnTo>
                  <a:lnTo>
                    <a:pt x="4435094" y="253301"/>
                  </a:lnTo>
                  <a:lnTo>
                    <a:pt x="4433138" y="260756"/>
                  </a:lnTo>
                  <a:lnTo>
                    <a:pt x="4422216" y="299859"/>
                  </a:lnTo>
                  <a:lnTo>
                    <a:pt x="4410722" y="336448"/>
                  </a:lnTo>
                  <a:lnTo>
                    <a:pt x="4397476" y="375539"/>
                  </a:lnTo>
                  <a:lnTo>
                    <a:pt x="4382744" y="416280"/>
                  </a:lnTo>
                  <a:lnTo>
                    <a:pt x="4367530" y="455422"/>
                  </a:lnTo>
                  <a:lnTo>
                    <a:pt x="4338853" y="519074"/>
                  </a:lnTo>
                  <a:lnTo>
                    <a:pt x="4325378" y="543585"/>
                  </a:lnTo>
                  <a:lnTo>
                    <a:pt x="4413110" y="572427"/>
                  </a:lnTo>
                  <a:lnTo>
                    <a:pt x="4438027" y="512533"/>
                  </a:lnTo>
                  <a:lnTo>
                    <a:pt x="4451235" y="476783"/>
                  </a:lnTo>
                  <a:lnTo>
                    <a:pt x="4464951" y="437146"/>
                  </a:lnTo>
                  <a:lnTo>
                    <a:pt x="4478312" y="396443"/>
                  </a:lnTo>
                  <a:lnTo>
                    <a:pt x="4490491" y="357466"/>
                  </a:lnTo>
                  <a:lnTo>
                    <a:pt x="4501477" y="320205"/>
                  </a:lnTo>
                  <a:lnTo>
                    <a:pt x="4516831" y="263817"/>
                  </a:lnTo>
                  <a:lnTo>
                    <a:pt x="4526343" y="223939"/>
                  </a:lnTo>
                  <a:lnTo>
                    <a:pt x="4530293" y="204914"/>
                  </a:lnTo>
                  <a:lnTo>
                    <a:pt x="4560405" y="200888"/>
                  </a:lnTo>
                  <a:lnTo>
                    <a:pt x="4590567" y="196176"/>
                  </a:lnTo>
                  <a:lnTo>
                    <a:pt x="4620819" y="190766"/>
                  </a:lnTo>
                  <a:lnTo>
                    <a:pt x="4651159" y="184670"/>
                  </a:lnTo>
                  <a:lnTo>
                    <a:pt x="4651159" y="137439"/>
                  </a:lnTo>
                  <a:lnTo>
                    <a:pt x="4651159" y="127012"/>
                  </a:lnTo>
                  <a:lnTo>
                    <a:pt x="4651159" y="106133"/>
                  </a:lnTo>
                  <a:close/>
                </a:path>
                <a:path w="7734934" h="602615">
                  <a:moveTo>
                    <a:pt x="4830915" y="231914"/>
                  </a:moveTo>
                  <a:lnTo>
                    <a:pt x="4803572" y="229501"/>
                  </a:lnTo>
                  <a:lnTo>
                    <a:pt x="4776165" y="227774"/>
                  </a:lnTo>
                  <a:lnTo>
                    <a:pt x="4748669" y="226745"/>
                  </a:lnTo>
                  <a:lnTo>
                    <a:pt x="4721098" y="226390"/>
                  </a:lnTo>
                  <a:lnTo>
                    <a:pt x="4694796" y="226783"/>
                  </a:lnTo>
                  <a:lnTo>
                    <a:pt x="4666183" y="227926"/>
                  </a:lnTo>
                  <a:lnTo>
                    <a:pt x="4635284" y="229844"/>
                  </a:lnTo>
                  <a:lnTo>
                    <a:pt x="4602073" y="232537"/>
                  </a:lnTo>
                  <a:lnTo>
                    <a:pt x="4602073" y="306158"/>
                  </a:lnTo>
                  <a:lnTo>
                    <a:pt x="4629569" y="303199"/>
                  </a:lnTo>
                  <a:lnTo>
                    <a:pt x="4658677" y="301091"/>
                  </a:lnTo>
                  <a:lnTo>
                    <a:pt x="4689386" y="299821"/>
                  </a:lnTo>
                  <a:lnTo>
                    <a:pt x="4721720" y="299402"/>
                  </a:lnTo>
                  <a:lnTo>
                    <a:pt x="4745406" y="299859"/>
                  </a:lnTo>
                  <a:lnTo>
                    <a:pt x="4771098" y="301244"/>
                  </a:lnTo>
                  <a:lnTo>
                    <a:pt x="4798784" y="303542"/>
                  </a:lnTo>
                  <a:lnTo>
                    <a:pt x="4828464" y="306768"/>
                  </a:lnTo>
                  <a:lnTo>
                    <a:pt x="4828705" y="299402"/>
                  </a:lnTo>
                  <a:lnTo>
                    <a:pt x="4830915" y="231914"/>
                  </a:lnTo>
                  <a:close/>
                </a:path>
                <a:path w="7734934" h="602615">
                  <a:moveTo>
                    <a:pt x="4841354" y="475488"/>
                  </a:moveTo>
                  <a:lnTo>
                    <a:pt x="4806112" y="481126"/>
                  </a:lnTo>
                  <a:lnTo>
                    <a:pt x="4772787" y="485152"/>
                  </a:lnTo>
                  <a:lnTo>
                    <a:pt x="4741380" y="487565"/>
                  </a:lnTo>
                  <a:lnTo>
                    <a:pt x="4711890" y="488365"/>
                  </a:lnTo>
                  <a:lnTo>
                    <a:pt x="4690389" y="487603"/>
                  </a:lnTo>
                  <a:lnTo>
                    <a:pt x="4647476" y="476097"/>
                  </a:lnTo>
                  <a:lnTo>
                    <a:pt x="4629683" y="441134"/>
                  </a:lnTo>
                  <a:lnTo>
                    <a:pt x="4630229" y="430047"/>
                  </a:lnTo>
                  <a:lnTo>
                    <a:pt x="4631829" y="417664"/>
                  </a:lnTo>
                  <a:lnTo>
                    <a:pt x="4634509" y="403974"/>
                  </a:lnTo>
                  <a:lnTo>
                    <a:pt x="4638281" y="388975"/>
                  </a:lnTo>
                  <a:lnTo>
                    <a:pt x="4563427" y="382231"/>
                  </a:lnTo>
                  <a:lnTo>
                    <a:pt x="4558868" y="406971"/>
                  </a:lnTo>
                  <a:lnTo>
                    <a:pt x="4555604" y="429018"/>
                  </a:lnTo>
                  <a:lnTo>
                    <a:pt x="4553648" y="448373"/>
                  </a:lnTo>
                  <a:lnTo>
                    <a:pt x="4553001" y="465061"/>
                  </a:lnTo>
                  <a:lnTo>
                    <a:pt x="4555515" y="487603"/>
                  </a:lnTo>
                  <a:lnTo>
                    <a:pt x="4575594" y="524408"/>
                  </a:lnTo>
                  <a:lnTo>
                    <a:pt x="4615624" y="549960"/>
                  </a:lnTo>
                  <a:lnTo>
                    <a:pt x="4674679" y="562838"/>
                  </a:lnTo>
                  <a:lnTo>
                    <a:pt x="4711293" y="564451"/>
                  </a:lnTo>
                  <a:lnTo>
                    <a:pt x="4738776" y="563867"/>
                  </a:lnTo>
                  <a:lnTo>
                    <a:pt x="4769104" y="562152"/>
                  </a:lnTo>
                  <a:lnTo>
                    <a:pt x="4802276" y="559269"/>
                  </a:lnTo>
                  <a:lnTo>
                    <a:pt x="4838293" y="555244"/>
                  </a:lnTo>
                  <a:lnTo>
                    <a:pt x="4840859" y="488365"/>
                  </a:lnTo>
                  <a:lnTo>
                    <a:pt x="4841354" y="475488"/>
                  </a:lnTo>
                  <a:close/>
                </a:path>
                <a:path w="7734934" h="602615">
                  <a:moveTo>
                    <a:pt x="5330342" y="463219"/>
                  </a:moveTo>
                  <a:lnTo>
                    <a:pt x="5279415" y="473151"/>
                  </a:lnTo>
                  <a:lnTo>
                    <a:pt x="5228488" y="480250"/>
                  </a:lnTo>
                  <a:lnTo>
                    <a:pt x="5177561" y="484505"/>
                  </a:lnTo>
                  <a:lnTo>
                    <a:pt x="5126647" y="485927"/>
                  </a:lnTo>
                  <a:lnTo>
                    <a:pt x="5070005" y="481622"/>
                  </a:lnTo>
                  <a:lnTo>
                    <a:pt x="5029555" y="468744"/>
                  </a:lnTo>
                  <a:lnTo>
                    <a:pt x="5005273" y="447268"/>
                  </a:lnTo>
                  <a:lnTo>
                    <a:pt x="4997183" y="417195"/>
                  </a:lnTo>
                  <a:lnTo>
                    <a:pt x="5002593" y="388747"/>
                  </a:lnTo>
                  <a:lnTo>
                    <a:pt x="5045849" y="332308"/>
                  </a:lnTo>
                  <a:lnTo>
                    <a:pt x="5083695" y="304317"/>
                  </a:lnTo>
                  <a:lnTo>
                    <a:pt x="5117287" y="283946"/>
                  </a:lnTo>
                  <a:lnTo>
                    <a:pt x="5166157" y="257556"/>
                  </a:lnTo>
                  <a:lnTo>
                    <a:pt x="5271046" y="204762"/>
                  </a:lnTo>
                  <a:lnTo>
                    <a:pt x="5285854" y="196938"/>
                  </a:lnTo>
                  <a:lnTo>
                    <a:pt x="5301729" y="188201"/>
                  </a:lnTo>
                  <a:lnTo>
                    <a:pt x="5318684" y="178536"/>
                  </a:lnTo>
                  <a:lnTo>
                    <a:pt x="5275732" y="106146"/>
                  </a:lnTo>
                  <a:lnTo>
                    <a:pt x="5266639" y="113118"/>
                  </a:lnTo>
                  <a:lnTo>
                    <a:pt x="5254104" y="121793"/>
                  </a:lnTo>
                  <a:lnTo>
                    <a:pt x="5238115" y="132143"/>
                  </a:lnTo>
                  <a:lnTo>
                    <a:pt x="5218671" y="144183"/>
                  </a:lnTo>
                  <a:lnTo>
                    <a:pt x="5138572" y="187198"/>
                  </a:lnTo>
                  <a:lnTo>
                    <a:pt x="5099609" y="208686"/>
                  </a:lnTo>
                  <a:lnTo>
                    <a:pt x="5061102" y="173215"/>
                  </a:lnTo>
                  <a:lnTo>
                    <a:pt x="5040592" y="129616"/>
                  </a:lnTo>
                  <a:lnTo>
                    <a:pt x="5022151" y="87007"/>
                  </a:lnTo>
                  <a:lnTo>
                    <a:pt x="5005781" y="45402"/>
                  </a:lnTo>
                  <a:lnTo>
                    <a:pt x="4927244" y="77304"/>
                  </a:lnTo>
                  <a:lnTo>
                    <a:pt x="4949977" y="129387"/>
                  </a:lnTo>
                  <a:lnTo>
                    <a:pt x="4972177" y="177622"/>
                  </a:lnTo>
                  <a:lnTo>
                    <a:pt x="4993843" y="222021"/>
                  </a:lnTo>
                  <a:lnTo>
                    <a:pt x="5014988" y="262585"/>
                  </a:lnTo>
                  <a:lnTo>
                    <a:pt x="4969891" y="301625"/>
                  </a:lnTo>
                  <a:lnTo>
                    <a:pt x="4937671" y="342049"/>
                  </a:lnTo>
                  <a:lnTo>
                    <a:pt x="4918354" y="383844"/>
                  </a:lnTo>
                  <a:lnTo>
                    <a:pt x="4911915" y="427024"/>
                  </a:lnTo>
                  <a:lnTo>
                    <a:pt x="4917948" y="470141"/>
                  </a:lnTo>
                  <a:lnTo>
                    <a:pt x="4936045" y="505421"/>
                  </a:lnTo>
                  <a:lnTo>
                    <a:pt x="4966208" y="532853"/>
                  </a:lnTo>
                  <a:lnTo>
                    <a:pt x="5008435" y="552450"/>
                  </a:lnTo>
                  <a:lnTo>
                    <a:pt x="5062728" y="564210"/>
                  </a:lnTo>
                  <a:lnTo>
                    <a:pt x="5129098" y="568134"/>
                  </a:lnTo>
                  <a:lnTo>
                    <a:pt x="5181168" y="567169"/>
                  </a:lnTo>
                  <a:lnTo>
                    <a:pt x="5231866" y="564286"/>
                  </a:lnTo>
                  <a:lnTo>
                    <a:pt x="5281180" y="559498"/>
                  </a:lnTo>
                  <a:lnTo>
                    <a:pt x="5329110" y="552792"/>
                  </a:lnTo>
                  <a:lnTo>
                    <a:pt x="5330342" y="463219"/>
                  </a:lnTo>
                  <a:close/>
                </a:path>
                <a:path w="7734934" h="602615">
                  <a:moveTo>
                    <a:pt x="5759183" y="486524"/>
                  </a:moveTo>
                  <a:lnTo>
                    <a:pt x="5722912" y="492429"/>
                  </a:lnTo>
                  <a:lnTo>
                    <a:pt x="5683415" y="496658"/>
                  </a:lnTo>
                  <a:lnTo>
                    <a:pt x="5640705" y="499186"/>
                  </a:lnTo>
                  <a:lnTo>
                    <a:pt x="5594769" y="500024"/>
                  </a:lnTo>
                  <a:lnTo>
                    <a:pt x="5547258" y="495960"/>
                  </a:lnTo>
                  <a:lnTo>
                    <a:pt x="5513324" y="483768"/>
                  </a:lnTo>
                  <a:lnTo>
                    <a:pt x="5492953" y="463448"/>
                  </a:lnTo>
                  <a:lnTo>
                    <a:pt x="5486171" y="434987"/>
                  </a:lnTo>
                  <a:lnTo>
                    <a:pt x="5487124" y="422490"/>
                  </a:lnTo>
                  <a:lnTo>
                    <a:pt x="5490007" y="408305"/>
                  </a:lnTo>
                  <a:lnTo>
                    <a:pt x="5494794" y="392430"/>
                  </a:lnTo>
                  <a:lnTo>
                    <a:pt x="5501513" y="374865"/>
                  </a:lnTo>
                  <a:lnTo>
                    <a:pt x="5424208" y="367499"/>
                  </a:lnTo>
                  <a:lnTo>
                    <a:pt x="5417490" y="392582"/>
                  </a:lnTo>
                  <a:lnTo>
                    <a:pt x="5412702" y="415061"/>
                  </a:lnTo>
                  <a:lnTo>
                    <a:pt x="5409819" y="434987"/>
                  </a:lnTo>
                  <a:lnTo>
                    <a:pt x="5408866" y="452170"/>
                  </a:lnTo>
                  <a:lnTo>
                    <a:pt x="5411927" y="481774"/>
                  </a:lnTo>
                  <a:lnTo>
                    <a:pt x="5436476" y="529018"/>
                  </a:lnTo>
                  <a:lnTo>
                    <a:pt x="5485028" y="560349"/>
                  </a:lnTo>
                  <a:lnTo>
                    <a:pt x="5554345" y="575995"/>
                  </a:lnTo>
                  <a:lnTo>
                    <a:pt x="5596610" y="577951"/>
                  </a:lnTo>
                  <a:lnTo>
                    <a:pt x="5639511" y="577215"/>
                  </a:lnTo>
                  <a:lnTo>
                    <a:pt x="5680507" y="575030"/>
                  </a:lnTo>
                  <a:lnTo>
                    <a:pt x="5719584" y="571385"/>
                  </a:lnTo>
                  <a:lnTo>
                    <a:pt x="5756745" y="566280"/>
                  </a:lnTo>
                  <a:lnTo>
                    <a:pt x="5758777" y="500024"/>
                  </a:lnTo>
                  <a:lnTo>
                    <a:pt x="5759183" y="486524"/>
                  </a:lnTo>
                  <a:close/>
                </a:path>
                <a:path w="7734934" h="602615">
                  <a:moveTo>
                    <a:pt x="5849988" y="257683"/>
                  </a:moveTo>
                  <a:lnTo>
                    <a:pt x="5844895" y="234251"/>
                  </a:lnTo>
                  <a:lnTo>
                    <a:pt x="5841454" y="218414"/>
                  </a:lnTo>
                  <a:lnTo>
                    <a:pt x="5834659" y="187121"/>
                  </a:lnTo>
                  <a:lnTo>
                    <a:pt x="5807697" y="196672"/>
                  </a:lnTo>
                  <a:lnTo>
                    <a:pt x="5780202" y="205066"/>
                  </a:lnTo>
                  <a:lnTo>
                    <a:pt x="5752173" y="212318"/>
                  </a:lnTo>
                  <a:lnTo>
                    <a:pt x="5723610" y="218414"/>
                  </a:lnTo>
                  <a:lnTo>
                    <a:pt x="5708878" y="186512"/>
                  </a:lnTo>
                  <a:lnTo>
                    <a:pt x="5701462" y="169329"/>
                  </a:lnTo>
                  <a:lnTo>
                    <a:pt x="5697220" y="159524"/>
                  </a:lnTo>
                  <a:lnTo>
                    <a:pt x="5720918" y="155194"/>
                  </a:lnTo>
                  <a:lnTo>
                    <a:pt x="5746610" y="149555"/>
                  </a:lnTo>
                  <a:lnTo>
                    <a:pt x="5774296" y="142608"/>
                  </a:lnTo>
                  <a:lnTo>
                    <a:pt x="5803989" y="134366"/>
                  </a:lnTo>
                  <a:lnTo>
                    <a:pt x="5798274" y="103657"/>
                  </a:lnTo>
                  <a:lnTo>
                    <a:pt x="5796458" y="93865"/>
                  </a:lnTo>
                  <a:lnTo>
                    <a:pt x="5791098" y="65036"/>
                  </a:lnTo>
                  <a:lnTo>
                    <a:pt x="5762447" y="73964"/>
                  </a:lnTo>
                  <a:lnTo>
                    <a:pt x="5732958" y="81749"/>
                  </a:lnTo>
                  <a:lnTo>
                    <a:pt x="5702630" y="88392"/>
                  </a:lnTo>
                  <a:lnTo>
                    <a:pt x="5671451" y="93865"/>
                  </a:lnTo>
                  <a:lnTo>
                    <a:pt x="5664708" y="74777"/>
                  </a:lnTo>
                  <a:lnTo>
                    <a:pt x="5659183" y="57975"/>
                  </a:lnTo>
                  <a:lnTo>
                    <a:pt x="5654891" y="43484"/>
                  </a:lnTo>
                  <a:lnTo>
                    <a:pt x="5651817" y="31292"/>
                  </a:lnTo>
                  <a:lnTo>
                    <a:pt x="5563476" y="48463"/>
                  </a:lnTo>
                  <a:lnTo>
                    <a:pt x="5573179" y="64465"/>
                  </a:lnTo>
                  <a:lnTo>
                    <a:pt x="5581421" y="78689"/>
                  </a:lnTo>
                  <a:lnTo>
                    <a:pt x="5588203" y="91147"/>
                  </a:lnTo>
                  <a:lnTo>
                    <a:pt x="5593537" y="101854"/>
                  </a:lnTo>
                  <a:lnTo>
                    <a:pt x="5593537" y="102463"/>
                  </a:lnTo>
                  <a:lnTo>
                    <a:pt x="5551627" y="103657"/>
                  </a:lnTo>
                  <a:lnTo>
                    <a:pt x="5506263" y="102920"/>
                  </a:lnTo>
                  <a:lnTo>
                    <a:pt x="5457456" y="100279"/>
                  </a:lnTo>
                  <a:lnTo>
                    <a:pt x="5405196" y="95707"/>
                  </a:lnTo>
                  <a:lnTo>
                    <a:pt x="5408866" y="166878"/>
                  </a:lnTo>
                  <a:lnTo>
                    <a:pt x="5463883" y="171183"/>
                  </a:lnTo>
                  <a:lnTo>
                    <a:pt x="5517921" y="173024"/>
                  </a:lnTo>
                  <a:lnTo>
                    <a:pt x="5570944" y="172402"/>
                  </a:lnTo>
                  <a:lnTo>
                    <a:pt x="5622988" y="169329"/>
                  </a:lnTo>
                  <a:lnTo>
                    <a:pt x="5638330" y="204304"/>
                  </a:lnTo>
                  <a:lnTo>
                    <a:pt x="5648757" y="228854"/>
                  </a:lnTo>
                  <a:lnTo>
                    <a:pt x="5603697" y="232524"/>
                  </a:lnTo>
                  <a:lnTo>
                    <a:pt x="5556377" y="234251"/>
                  </a:lnTo>
                  <a:lnTo>
                    <a:pt x="5506809" y="233997"/>
                  </a:lnTo>
                  <a:lnTo>
                    <a:pt x="5454980" y="231800"/>
                  </a:lnTo>
                  <a:lnTo>
                    <a:pt x="5400891" y="227622"/>
                  </a:lnTo>
                  <a:lnTo>
                    <a:pt x="5403951" y="299402"/>
                  </a:lnTo>
                  <a:lnTo>
                    <a:pt x="5460225" y="302577"/>
                  </a:lnTo>
                  <a:lnTo>
                    <a:pt x="5515673" y="303720"/>
                  </a:lnTo>
                  <a:lnTo>
                    <a:pt x="5570271" y="302869"/>
                  </a:lnTo>
                  <a:lnTo>
                    <a:pt x="5624042" y="299986"/>
                  </a:lnTo>
                  <a:lnTo>
                    <a:pt x="5676989" y="295109"/>
                  </a:lnTo>
                  <a:lnTo>
                    <a:pt x="5705195" y="360146"/>
                  </a:lnTo>
                  <a:lnTo>
                    <a:pt x="5702363" y="359994"/>
                  </a:lnTo>
                  <a:lnTo>
                    <a:pt x="5696915" y="359537"/>
                  </a:lnTo>
                  <a:lnTo>
                    <a:pt x="5656580" y="355396"/>
                  </a:lnTo>
                  <a:lnTo>
                    <a:pt x="5639549" y="353390"/>
                  </a:lnTo>
                  <a:lnTo>
                    <a:pt x="5632805" y="412902"/>
                  </a:lnTo>
                  <a:lnTo>
                    <a:pt x="5661977" y="416750"/>
                  </a:lnTo>
                  <a:lnTo>
                    <a:pt x="5694311" y="421500"/>
                  </a:lnTo>
                  <a:lnTo>
                    <a:pt x="5729770" y="427177"/>
                  </a:lnTo>
                  <a:lnTo>
                    <a:pt x="5768391" y="433768"/>
                  </a:lnTo>
                  <a:lnTo>
                    <a:pt x="5805208" y="386524"/>
                  </a:lnTo>
                  <a:lnTo>
                    <a:pt x="5785574" y="348030"/>
                  </a:lnTo>
                  <a:lnTo>
                    <a:pt x="5759640" y="295109"/>
                  </a:lnTo>
                  <a:lnTo>
                    <a:pt x="5753671" y="282841"/>
                  </a:lnTo>
                  <a:lnTo>
                    <a:pt x="5782234" y="276669"/>
                  </a:lnTo>
                  <a:lnTo>
                    <a:pt x="5807811" y="270421"/>
                  </a:lnTo>
                  <a:lnTo>
                    <a:pt x="5830392" y="264083"/>
                  </a:lnTo>
                  <a:lnTo>
                    <a:pt x="5849988" y="257683"/>
                  </a:lnTo>
                  <a:close/>
                </a:path>
                <a:path w="7734934" h="602615">
                  <a:moveTo>
                    <a:pt x="6459233" y="322719"/>
                  </a:moveTo>
                  <a:lnTo>
                    <a:pt x="6454915" y="272732"/>
                  </a:lnTo>
                  <a:lnTo>
                    <a:pt x="6441973" y="227088"/>
                  </a:lnTo>
                  <a:lnTo>
                    <a:pt x="6420409" y="185762"/>
                  </a:lnTo>
                  <a:lnTo>
                    <a:pt x="6395466" y="155232"/>
                  </a:lnTo>
                  <a:lnTo>
                    <a:pt x="6390208" y="148793"/>
                  </a:lnTo>
                  <a:lnTo>
                    <a:pt x="6352959" y="118325"/>
                  </a:lnTo>
                  <a:lnTo>
                    <a:pt x="6310211" y="96558"/>
                  </a:lnTo>
                  <a:lnTo>
                    <a:pt x="6262001" y="83502"/>
                  </a:lnTo>
                  <a:lnTo>
                    <a:pt x="6208293" y="79146"/>
                  </a:lnTo>
                  <a:lnTo>
                    <a:pt x="6161887" y="82296"/>
                  </a:lnTo>
                  <a:lnTo>
                    <a:pt x="6160440" y="82613"/>
                  </a:lnTo>
                  <a:lnTo>
                    <a:pt x="6160440" y="157073"/>
                  </a:lnTo>
                  <a:lnTo>
                    <a:pt x="6153963" y="197332"/>
                  </a:lnTo>
                  <a:lnTo>
                    <a:pt x="6146177" y="235915"/>
                  </a:lnTo>
                  <a:lnTo>
                    <a:pt x="6126696" y="308000"/>
                  </a:lnTo>
                  <a:lnTo>
                    <a:pt x="6108166" y="361950"/>
                  </a:lnTo>
                  <a:lnTo>
                    <a:pt x="6089421" y="400481"/>
                  </a:lnTo>
                  <a:lnTo>
                    <a:pt x="6051232" y="431317"/>
                  </a:lnTo>
                  <a:lnTo>
                    <a:pt x="6041987" y="429755"/>
                  </a:lnTo>
                  <a:lnTo>
                    <a:pt x="6011049" y="392836"/>
                  </a:lnTo>
                  <a:lnTo>
                    <a:pt x="6002756" y="337439"/>
                  </a:lnTo>
                  <a:lnTo>
                    <a:pt x="6005423" y="309346"/>
                  </a:lnTo>
                  <a:lnTo>
                    <a:pt x="6026747" y="253987"/>
                  </a:lnTo>
                  <a:lnTo>
                    <a:pt x="6068580" y="201993"/>
                  </a:lnTo>
                  <a:lnTo>
                    <a:pt x="6126099" y="167170"/>
                  </a:lnTo>
                  <a:lnTo>
                    <a:pt x="6160440" y="157073"/>
                  </a:lnTo>
                  <a:lnTo>
                    <a:pt x="6160440" y="82613"/>
                  </a:lnTo>
                  <a:lnTo>
                    <a:pt x="6118377" y="91757"/>
                  </a:lnTo>
                  <a:lnTo>
                    <a:pt x="6077750" y="107530"/>
                  </a:lnTo>
                  <a:lnTo>
                    <a:pt x="6040031" y="129603"/>
                  </a:lnTo>
                  <a:lnTo>
                    <a:pt x="6005207" y="157975"/>
                  </a:lnTo>
                  <a:lnTo>
                    <a:pt x="5968708" y="199263"/>
                  </a:lnTo>
                  <a:lnTo>
                    <a:pt x="5942635" y="244259"/>
                  </a:lnTo>
                  <a:lnTo>
                    <a:pt x="5926988" y="292976"/>
                  </a:lnTo>
                  <a:lnTo>
                    <a:pt x="5921781" y="345414"/>
                  </a:lnTo>
                  <a:lnTo>
                    <a:pt x="5924093" y="382485"/>
                  </a:lnTo>
                  <a:lnTo>
                    <a:pt x="5942647" y="447052"/>
                  </a:lnTo>
                  <a:lnTo>
                    <a:pt x="5978398" y="497255"/>
                  </a:lnTo>
                  <a:lnTo>
                    <a:pt x="6023026" y="523176"/>
                  </a:lnTo>
                  <a:lnTo>
                    <a:pt x="6048159" y="526415"/>
                  </a:lnTo>
                  <a:lnTo>
                    <a:pt x="6072695" y="523113"/>
                  </a:lnTo>
                  <a:lnTo>
                    <a:pt x="6118110" y="496735"/>
                  </a:lnTo>
                  <a:lnTo>
                    <a:pt x="6158446" y="444550"/>
                  </a:lnTo>
                  <a:lnTo>
                    <a:pt x="6165316" y="431317"/>
                  </a:lnTo>
                  <a:lnTo>
                    <a:pt x="6176391" y="409994"/>
                  </a:lnTo>
                  <a:lnTo>
                    <a:pt x="6192799" y="370001"/>
                  </a:lnTo>
                  <a:lnTo>
                    <a:pt x="6207671" y="324561"/>
                  </a:lnTo>
                  <a:lnTo>
                    <a:pt x="6226695" y="249720"/>
                  </a:lnTo>
                  <a:lnTo>
                    <a:pt x="6235751" y="204927"/>
                  </a:lnTo>
                  <a:lnTo>
                    <a:pt x="6244171" y="157073"/>
                  </a:lnTo>
                  <a:lnTo>
                    <a:pt x="6244488" y="155232"/>
                  </a:lnTo>
                  <a:lnTo>
                    <a:pt x="6273724" y="162814"/>
                  </a:lnTo>
                  <a:lnTo>
                    <a:pt x="6321742" y="190423"/>
                  </a:lnTo>
                  <a:lnTo>
                    <a:pt x="6355410" y="233832"/>
                  </a:lnTo>
                  <a:lnTo>
                    <a:pt x="6372428" y="288442"/>
                  </a:lnTo>
                  <a:lnTo>
                    <a:pt x="6374562" y="319646"/>
                  </a:lnTo>
                  <a:lnTo>
                    <a:pt x="6372111" y="350824"/>
                  </a:lnTo>
                  <a:lnTo>
                    <a:pt x="6352464" y="405130"/>
                  </a:lnTo>
                  <a:lnTo>
                    <a:pt x="6314211" y="448221"/>
                  </a:lnTo>
                  <a:lnTo>
                    <a:pt x="6263284" y="477367"/>
                  </a:lnTo>
                  <a:lnTo>
                    <a:pt x="6220371" y="489216"/>
                  </a:lnTo>
                  <a:lnTo>
                    <a:pt x="6175159" y="496341"/>
                  </a:lnTo>
                  <a:lnTo>
                    <a:pt x="6221793" y="569963"/>
                  </a:lnTo>
                  <a:lnTo>
                    <a:pt x="6276314" y="558114"/>
                  </a:lnTo>
                  <a:lnTo>
                    <a:pt x="6323939" y="540359"/>
                  </a:lnTo>
                  <a:lnTo>
                    <a:pt x="6364668" y="516712"/>
                  </a:lnTo>
                  <a:lnTo>
                    <a:pt x="6398488" y="487146"/>
                  </a:lnTo>
                  <a:lnTo>
                    <a:pt x="6425057" y="452475"/>
                  </a:lnTo>
                  <a:lnTo>
                    <a:pt x="6444043" y="413524"/>
                  </a:lnTo>
                  <a:lnTo>
                    <a:pt x="6455435" y="370268"/>
                  </a:lnTo>
                  <a:lnTo>
                    <a:pt x="6459233" y="322719"/>
                  </a:lnTo>
                  <a:close/>
                </a:path>
                <a:path w="7734934" h="602615">
                  <a:moveTo>
                    <a:pt x="6654940" y="188353"/>
                  </a:moveTo>
                  <a:lnTo>
                    <a:pt x="6586233" y="171183"/>
                  </a:lnTo>
                  <a:lnTo>
                    <a:pt x="6570586" y="205803"/>
                  </a:lnTo>
                  <a:lnTo>
                    <a:pt x="6551866" y="236677"/>
                  </a:lnTo>
                  <a:lnTo>
                    <a:pt x="6530086" y="263791"/>
                  </a:lnTo>
                  <a:lnTo>
                    <a:pt x="6505232" y="287134"/>
                  </a:lnTo>
                  <a:lnTo>
                    <a:pt x="6519850" y="296837"/>
                  </a:lnTo>
                  <a:lnTo>
                    <a:pt x="6534226" y="307543"/>
                  </a:lnTo>
                  <a:lnTo>
                    <a:pt x="6548387" y="319227"/>
                  </a:lnTo>
                  <a:lnTo>
                    <a:pt x="6562306" y="331914"/>
                  </a:lnTo>
                  <a:lnTo>
                    <a:pt x="6575666" y="318236"/>
                  </a:lnTo>
                  <a:lnTo>
                    <a:pt x="6601587" y="286016"/>
                  </a:lnTo>
                  <a:lnTo>
                    <a:pt x="6626009" y="248056"/>
                  </a:lnTo>
                  <a:lnTo>
                    <a:pt x="6646405" y="208483"/>
                  </a:lnTo>
                  <a:lnTo>
                    <a:pt x="6654940" y="188353"/>
                  </a:lnTo>
                  <a:close/>
                </a:path>
                <a:path w="7734934" h="602615">
                  <a:moveTo>
                    <a:pt x="6836550" y="277926"/>
                  </a:moveTo>
                  <a:lnTo>
                    <a:pt x="6825234" y="252082"/>
                  </a:lnTo>
                  <a:lnTo>
                    <a:pt x="6809092" y="224243"/>
                  </a:lnTo>
                  <a:lnTo>
                    <a:pt x="6788112" y="194411"/>
                  </a:lnTo>
                  <a:lnTo>
                    <a:pt x="6762305" y="162585"/>
                  </a:lnTo>
                  <a:lnTo>
                    <a:pt x="6704635" y="192036"/>
                  </a:lnTo>
                  <a:lnTo>
                    <a:pt x="6722885" y="216433"/>
                  </a:lnTo>
                  <a:lnTo>
                    <a:pt x="6738988" y="240512"/>
                  </a:lnTo>
                  <a:lnTo>
                    <a:pt x="6752945" y="264287"/>
                  </a:lnTo>
                  <a:lnTo>
                    <a:pt x="6764769" y="287756"/>
                  </a:lnTo>
                  <a:lnTo>
                    <a:pt x="6702806" y="274866"/>
                  </a:lnTo>
                  <a:lnTo>
                    <a:pt x="6697548" y="292696"/>
                  </a:lnTo>
                  <a:lnTo>
                    <a:pt x="6691604" y="310603"/>
                  </a:lnTo>
                  <a:lnTo>
                    <a:pt x="6684962" y="328587"/>
                  </a:lnTo>
                  <a:lnTo>
                    <a:pt x="6677647" y="346646"/>
                  </a:lnTo>
                  <a:lnTo>
                    <a:pt x="6664757" y="336562"/>
                  </a:lnTo>
                  <a:lnTo>
                    <a:pt x="6650037" y="325335"/>
                  </a:lnTo>
                  <a:lnTo>
                    <a:pt x="6633477" y="312940"/>
                  </a:lnTo>
                  <a:lnTo>
                    <a:pt x="6615062" y="299402"/>
                  </a:lnTo>
                  <a:lnTo>
                    <a:pt x="6572732" y="351548"/>
                  </a:lnTo>
                  <a:lnTo>
                    <a:pt x="6593510" y="368122"/>
                  </a:lnTo>
                  <a:lnTo>
                    <a:pt x="6612306" y="383463"/>
                  </a:lnTo>
                  <a:lnTo>
                    <a:pt x="6629095" y="397573"/>
                  </a:lnTo>
                  <a:lnTo>
                    <a:pt x="6643903" y="410451"/>
                  </a:lnTo>
                  <a:lnTo>
                    <a:pt x="6615633" y="449491"/>
                  </a:lnTo>
                  <a:lnTo>
                    <a:pt x="6583616" y="483768"/>
                  </a:lnTo>
                  <a:lnTo>
                    <a:pt x="6547840" y="513295"/>
                  </a:lnTo>
                  <a:lnTo>
                    <a:pt x="6508305" y="538073"/>
                  </a:lnTo>
                  <a:lnTo>
                    <a:pt x="6522682" y="552145"/>
                  </a:lnTo>
                  <a:lnTo>
                    <a:pt x="6535750" y="566750"/>
                  </a:lnTo>
                  <a:lnTo>
                    <a:pt x="6547523" y="581888"/>
                  </a:lnTo>
                  <a:lnTo>
                    <a:pt x="6558000" y="597573"/>
                  </a:lnTo>
                  <a:lnTo>
                    <a:pt x="6598272" y="569277"/>
                  </a:lnTo>
                  <a:lnTo>
                    <a:pt x="6635001" y="537146"/>
                  </a:lnTo>
                  <a:lnTo>
                    <a:pt x="6668211" y="501180"/>
                  </a:lnTo>
                  <a:lnTo>
                    <a:pt x="6697891" y="461378"/>
                  </a:lnTo>
                  <a:lnTo>
                    <a:pt x="6715722" y="479742"/>
                  </a:lnTo>
                  <a:lnTo>
                    <a:pt x="6731178" y="496811"/>
                  </a:lnTo>
                  <a:lnTo>
                    <a:pt x="6744246" y="512559"/>
                  </a:lnTo>
                  <a:lnTo>
                    <a:pt x="6754952" y="527024"/>
                  </a:lnTo>
                  <a:lnTo>
                    <a:pt x="6802196" y="466280"/>
                  </a:lnTo>
                  <a:lnTo>
                    <a:pt x="6798208" y="461378"/>
                  </a:lnTo>
                  <a:lnTo>
                    <a:pt x="6789458" y="450596"/>
                  </a:lnTo>
                  <a:lnTo>
                    <a:pt x="6773964" y="433616"/>
                  </a:lnTo>
                  <a:lnTo>
                    <a:pt x="6755714" y="415315"/>
                  </a:lnTo>
                  <a:lnTo>
                    <a:pt x="6734696" y="395732"/>
                  </a:lnTo>
                  <a:lnTo>
                    <a:pt x="6745783" y="373227"/>
                  </a:lnTo>
                  <a:lnTo>
                    <a:pt x="6755714" y="350481"/>
                  </a:lnTo>
                  <a:lnTo>
                    <a:pt x="6757175" y="346646"/>
                  </a:lnTo>
                  <a:lnTo>
                    <a:pt x="6764490" y="327507"/>
                  </a:lnTo>
                  <a:lnTo>
                    <a:pt x="6772135" y="304317"/>
                  </a:lnTo>
                  <a:lnTo>
                    <a:pt x="6774586" y="311061"/>
                  </a:lnTo>
                  <a:lnTo>
                    <a:pt x="6787197" y="304317"/>
                  </a:lnTo>
                  <a:lnTo>
                    <a:pt x="6818173" y="287756"/>
                  </a:lnTo>
                  <a:lnTo>
                    <a:pt x="6836550" y="277926"/>
                  </a:lnTo>
                  <a:close/>
                </a:path>
                <a:path w="7734934" h="602615">
                  <a:moveTo>
                    <a:pt x="7086257" y="149707"/>
                  </a:moveTo>
                  <a:lnTo>
                    <a:pt x="6957415" y="149707"/>
                  </a:lnTo>
                  <a:lnTo>
                    <a:pt x="6957949" y="110324"/>
                  </a:lnTo>
                  <a:lnTo>
                    <a:pt x="6958330" y="75615"/>
                  </a:lnTo>
                  <a:lnTo>
                    <a:pt x="6958558" y="45593"/>
                  </a:lnTo>
                  <a:lnTo>
                    <a:pt x="6958635" y="20256"/>
                  </a:lnTo>
                  <a:lnTo>
                    <a:pt x="6886854" y="20256"/>
                  </a:lnTo>
                  <a:lnTo>
                    <a:pt x="6886829" y="45593"/>
                  </a:lnTo>
                  <a:lnTo>
                    <a:pt x="6886715" y="90805"/>
                  </a:lnTo>
                  <a:lnTo>
                    <a:pt x="6886511" y="126199"/>
                  </a:lnTo>
                  <a:lnTo>
                    <a:pt x="6886245" y="149707"/>
                  </a:lnTo>
                  <a:lnTo>
                    <a:pt x="6829793" y="149707"/>
                  </a:lnTo>
                  <a:lnTo>
                    <a:pt x="6829793" y="90805"/>
                  </a:lnTo>
                  <a:lnTo>
                    <a:pt x="6714452" y="90805"/>
                  </a:lnTo>
                  <a:lnTo>
                    <a:pt x="6714452" y="15341"/>
                  </a:lnTo>
                  <a:lnTo>
                    <a:pt x="6642062" y="15341"/>
                  </a:lnTo>
                  <a:lnTo>
                    <a:pt x="6642062" y="90805"/>
                  </a:lnTo>
                  <a:lnTo>
                    <a:pt x="6523647" y="90805"/>
                  </a:lnTo>
                  <a:lnTo>
                    <a:pt x="6523647" y="157060"/>
                  </a:lnTo>
                  <a:lnTo>
                    <a:pt x="6825501" y="157060"/>
                  </a:lnTo>
                  <a:lnTo>
                    <a:pt x="6825501" y="220878"/>
                  </a:lnTo>
                  <a:lnTo>
                    <a:pt x="6884403" y="220878"/>
                  </a:lnTo>
                  <a:lnTo>
                    <a:pt x="6880720" y="276783"/>
                  </a:lnTo>
                  <a:lnTo>
                    <a:pt x="6874573" y="327939"/>
                  </a:lnTo>
                  <a:lnTo>
                    <a:pt x="6865988" y="374332"/>
                  </a:lnTo>
                  <a:lnTo>
                    <a:pt x="6854952" y="415975"/>
                  </a:lnTo>
                  <a:lnTo>
                    <a:pt x="6840575" y="453555"/>
                  </a:lnTo>
                  <a:lnTo>
                    <a:pt x="6821983" y="487756"/>
                  </a:lnTo>
                  <a:lnTo>
                    <a:pt x="6799161" y="518591"/>
                  </a:lnTo>
                  <a:lnTo>
                    <a:pt x="6772135" y="546049"/>
                  </a:lnTo>
                  <a:lnTo>
                    <a:pt x="6778765" y="550811"/>
                  </a:lnTo>
                  <a:lnTo>
                    <a:pt x="6808444" y="578840"/>
                  </a:lnTo>
                  <a:lnTo>
                    <a:pt x="6824891" y="600646"/>
                  </a:lnTo>
                  <a:lnTo>
                    <a:pt x="6855917" y="568299"/>
                  </a:lnTo>
                  <a:lnTo>
                    <a:pt x="6882104" y="532003"/>
                  </a:lnTo>
                  <a:lnTo>
                    <a:pt x="6903466" y="491769"/>
                  </a:lnTo>
                  <a:lnTo>
                    <a:pt x="6919989" y="447573"/>
                  </a:lnTo>
                  <a:lnTo>
                    <a:pt x="6930415" y="408952"/>
                  </a:lnTo>
                  <a:lnTo>
                    <a:pt x="6939127" y="366979"/>
                  </a:lnTo>
                  <a:lnTo>
                    <a:pt x="6946112" y="321640"/>
                  </a:lnTo>
                  <a:lnTo>
                    <a:pt x="6951396" y="272935"/>
                  </a:lnTo>
                  <a:lnTo>
                    <a:pt x="6954964" y="220878"/>
                  </a:lnTo>
                  <a:lnTo>
                    <a:pt x="7015086" y="220878"/>
                  </a:lnTo>
                  <a:lnTo>
                    <a:pt x="7013410" y="292696"/>
                  </a:lnTo>
                  <a:lnTo>
                    <a:pt x="7011556" y="351713"/>
                  </a:lnTo>
                  <a:lnTo>
                    <a:pt x="7009447" y="400685"/>
                  </a:lnTo>
                  <a:lnTo>
                    <a:pt x="7004342" y="467931"/>
                  </a:lnTo>
                  <a:lnTo>
                    <a:pt x="6996976" y="506895"/>
                  </a:lnTo>
                  <a:lnTo>
                    <a:pt x="6980110" y="527024"/>
                  </a:lnTo>
                  <a:lnTo>
                    <a:pt x="6970293" y="527024"/>
                  </a:lnTo>
                  <a:lnTo>
                    <a:pt x="6955612" y="526872"/>
                  </a:lnTo>
                  <a:lnTo>
                    <a:pt x="6939775" y="526402"/>
                  </a:lnTo>
                  <a:lnTo>
                    <a:pt x="6922783" y="525640"/>
                  </a:lnTo>
                  <a:lnTo>
                    <a:pt x="6904647" y="524573"/>
                  </a:lnTo>
                  <a:lnTo>
                    <a:pt x="6913359" y="541591"/>
                  </a:lnTo>
                  <a:lnTo>
                    <a:pt x="6919836" y="558914"/>
                  </a:lnTo>
                  <a:lnTo>
                    <a:pt x="6924091" y="576554"/>
                  </a:lnTo>
                  <a:lnTo>
                    <a:pt x="6926123" y="594499"/>
                  </a:lnTo>
                  <a:lnTo>
                    <a:pt x="6953656" y="594817"/>
                  </a:lnTo>
                  <a:lnTo>
                    <a:pt x="6993534" y="593585"/>
                  </a:lnTo>
                  <a:lnTo>
                    <a:pt x="7033488" y="582231"/>
                  </a:lnTo>
                  <a:lnTo>
                    <a:pt x="7061784" y="547344"/>
                  </a:lnTo>
                  <a:lnTo>
                    <a:pt x="7072223" y="497649"/>
                  </a:lnTo>
                  <a:lnTo>
                    <a:pt x="7078180" y="425691"/>
                  </a:lnTo>
                  <a:lnTo>
                    <a:pt x="7080339" y="379628"/>
                  </a:lnTo>
                  <a:lnTo>
                    <a:pt x="7082244" y="325335"/>
                  </a:lnTo>
                  <a:lnTo>
                    <a:pt x="7084073" y="258203"/>
                  </a:lnTo>
                  <a:lnTo>
                    <a:pt x="7085635" y="182829"/>
                  </a:lnTo>
                  <a:lnTo>
                    <a:pt x="7085901" y="177304"/>
                  </a:lnTo>
                  <a:lnTo>
                    <a:pt x="7086092" y="169951"/>
                  </a:lnTo>
                  <a:lnTo>
                    <a:pt x="7086219" y="160743"/>
                  </a:lnTo>
                  <a:lnTo>
                    <a:pt x="7086257" y="149707"/>
                  </a:lnTo>
                  <a:close/>
                </a:path>
                <a:path w="7734934" h="602615">
                  <a:moveTo>
                    <a:pt x="7734744" y="514756"/>
                  </a:moveTo>
                  <a:lnTo>
                    <a:pt x="7690307" y="499922"/>
                  </a:lnTo>
                  <a:lnTo>
                    <a:pt x="7647775" y="481965"/>
                  </a:lnTo>
                  <a:lnTo>
                    <a:pt x="7607160" y="460857"/>
                  </a:lnTo>
                  <a:lnTo>
                    <a:pt x="7580566" y="444195"/>
                  </a:lnTo>
                  <a:lnTo>
                    <a:pt x="7568463" y="436613"/>
                  </a:lnTo>
                  <a:lnTo>
                    <a:pt x="7531671" y="409232"/>
                  </a:lnTo>
                  <a:lnTo>
                    <a:pt x="7716964" y="409232"/>
                  </a:lnTo>
                  <a:lnTo>
                    <a:pt x="7716964" y="340512"/>
                  </a:lnTo>
                  <a:lnTo>
                    <a:pt x="7477074" y="340512"/>
                  </a:lnTo>
                  <a:lnTo>
                    <a:pt x="7477074" y="303707"/>
                  </a:lnTo>
                  <a:lnTo>
                    <a:pt x="7659281" y="303707"/>
                  </a:lnTo>
                  <a:lnTo>
                    <a:pt x="7659281" y="241122"/>
                  </a:lnTo>
                  <a:lnTo>
                    <a:pt x="7659281" y="41097"/>
                  </a:lnTo>
                  <a:lnTo>
                    <a:pt x="7576464" y="41097"/>
                  </a:lnTo>
                  <a:lnTo>
                    <a:pt x="7576464" y="103073"/>
                  </a:lnTo>
                  <a:lnTo>
                    <a:pt x="7576464" y="143560"/>
                  </a:lnTo>
                  <a:lnTo>
                    <a:pt x="7576464" y="201231"/>
                  </a:lnTo>
                  <a:lnTo>
                    <a:pt x="7576464" y="241122"/>
                  </a:lnTo>
                  <a:lnTo>
                    <a:pt x="7477074" y="241122"/>
                  </a:lnTo>
                  <a:lnTo>
                    <a:pt x="7477074" y="201231"/>
                  </a:lnTo>
                  <a:lnTo>
                    <a:pt x="7576464" y="201231"/>
                  </a:lnTo>
                  <a:lnTo>
                    <a:pt x="7576464" y="143560"/>
                  </a:lnTo>
                  <a:lnTo>
                    <a:pt x="7477074" y="143560"/>
                  </a:lnTo>
                  <a:lnTo>
                    <a:pt x="7477074" y="103085"/>
                  </a:lnTo>
                  <a:lnTo>
                    <a:pt x="7576464" y="103073"/>
                  </a:lnTo>
                  <a:lnTo>
                    <a:pt x="7576464" y="41097"/>
                  </a:lnTo>
                  <a:lnTo>
                    <a:pt x="7397928" y="41097"/>
                  </a:lnTo>
                  <a:lnTo>
                    <a:pt x="7397928" y="103085"/>
                  </a:lnTo>
                  <a:lnTo>
                    <a:pt x="7397928" y="143573"/>
                  </a:lnTo>
                  <a:lnTo>
                    <a:pt x="7397928" y="201231"/>
                  </a:lnTo>
                  <a:lnTo>
                    <a:pt x="7397928" y="241122"/>
                  </a:lnTo>
                  <a:lnTo>
                    <a:pt x="7296696" y="241122"/>
                  </a:lnTo>
                  <a:lnTo>
                    <a:pt x="7296696" y="201231"/>
                  </a:lnTo>
                  <a:lnTo>
                    <a:pt x="7397928" y="201231"/>
                  </a:lnTo>
                  <a:lnTo>
                    <a:pt x="7397928" y="143573"/>
                  </a:lnTo>
                  <a:lnTo>
                    <a:pt x="7296696" y="143573"/>
                  </a:lnTo>
                  <a:lnTo>
                    <a:pt x="7296696" y="103085"/>
                  </a:lnTo>
                  <a:lnTo>
                    <a:pt x="7397928" y="103085"/>
                  </a:lnTo>
                  <a:lnTo>
                    <a:pt x="7397928" y="41097"/>
                  </a:lnTo>
                  <a:lnTo>
                    <a:pt x="7218172" y="41097"/>
                  </a:lnTo>
                  <a:lnTo>
                    <a:pt x="7218172" y="303707"/>
                  </a:lnTo>
                  <a:lnTo>
                    <a:pt x="7397928" y="303707"/>
                  </a:lnTo>
                  <a:lnTo>
                    <a:pt x="7397928" y="340512"/>
                  </a:lnTo>
                  <a:lnTo>
                    <a:pt x="7156805" y="340512"/>
                  </a:lnTo>
                  <a:lnTo>
                    <a:pt x="7156805" y="409232"/>
                  </a:lnTo>
                  <a:lnTo>
                    <a:pt x="7342708" y="409232"/>
                  </a:lnTo>
                  <a:lnTo>
                    <a:pt x="7307808" y="437400"/>
                  </a:lnTo>
                  <a:lnTo>
                    <a:pt x="7269874" y="462534"/>
                  </a:lnTo>
                  <a:lnTo>
                    <a:pt x="7228891" y="484619"/>
                  </a:lnTo>
                  <a:lnTo>
                    <a:pt x="7184860" y="503656"/>
                  </a:lnTo>
                  <a:lnTo>
                    <a:pt x="7137794" y="519658"/>
                  </a:lnTo>
                  <a:lnTo>
                    <a:pt x="7152018" y="533882"/>
                  </a:lnTo>
                  <a:lnTo>
                    <a:pt x="7165238" y="548957"/>
                  </a:lnTo>
                  <a:lnTo>
                    <a:pt x="7177468" y="564870"/>
                  </a:lnTo>
                  <a:lnTo>
                    <a:pt x="7188708" y="581634"/>
                  </a:lnTo>
                  <a:lnTo>
                    <a:pt x="7234974" y="562305"/>
                  </a:lnTo>
                  <a:lnTo>
                    <a:pt x="7279018" y="539216"/>
                  </a:lnTo>
                  <a:lnTo>
                    <a:pt x="7320864" y="512343"/>
                  </a:lnTo>
                  <a:lnTo>
                    <a:pt x="7360501" y="481698"/>
                  </a:lnTo>
                  <a:lnTo>
                    <a:pt x="7397928" y="447268"/>
                  </a:lnTo>
                  <a:lnTo>
                    <a:pt x="7397928" y="598805"/>
                  </a:lnTo>
                  <a:lnTo>
                    <a:pt x="7477074" y="598805"/>
                  </a:lnTo>
                  <a:lnTo>
                    <a:pt x="7477074" y="447268"/>
                  </a:lnTo>
                  <a:lnTo>
                    <a:pt x="7477074" y="444195"/>
                  </a:lnTo>
                  <a:lnTo>
                    <a:pt x="7514641" y="478218"/>
                  </a:lnTo>
                  <a:lnTo>
                    <a:pt x="7554227" y="508596"/>
                  </a:lnTo>
                  <a:lnTo>
                    <a:pt x="7595832" y="535343"/>
                  </a:lnTo>
                  <a:lnTo>
                    <a:pt x="7639431" y="558457"/>
                  </a:lnTo>
                  <a:lnTo>
                    <a:pt x="7685049" y="577951"/>
                  </a:lnTo>
                  <a:lnTo>
                    <a:pt x="7695755" y="560197"/>
                  </a:lnTo>
                  <a:lnTo>
                    <a:pt x="7707604" y="543737"/>
                  </a:lnTo>
                  <a:lnTo>
                    <a:pt x="7720597" y="528599"/>
                  </a:lnTo>
                  <a:lnTo>
                    <a:pt x="7734744" y="514756"/>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print"/>
            <a:stretch>
              <a:fillRect/>
            </a:stretch>
          </p:blipFill>
          <p:spPr>
            <a:xfrm>
              <a:off x="11438528" y="8572336"/>
              <a:ext cx="5159183" cy="2290948"/>
            </a:xfrm>
            <a:prstGeom prst="rect">
              <a:avLst/>
            </a:prstGeom>
          </p:spPr>
        </p:pic>
        <p:sp>
          <p:nvSpPr>
            <p:cNvPr id="12" name="object 12"/>
            <p:cNvSpPr txBox="1"/>
            <p:nvPr/>
          </p:nvSpPr>
          <p:spPr>
            <a:xfrm>
              <a:off x="2397279" y="9260262"/>
              <a:ext cx="1728077" cy="371255"/>
            </a:xfrm>
            <a:prstGeom prst="rect">
              <a:avLst/>
            </a:prstGeom>
          </p:spPr>
          <p:txBody>
            <a:bodyPr vert="horz" wrap="square" lIns="0" tIns="17145" rIns="0" bIns="0" rtlCol="0">
              <a:spAutoFit/>
            </a:bodyPr>
            <a:lstStyle/>
            <a:p>
              <a:pPr marL="12700">
                <a:lnSpc>
                  <a:spcPct val="100000"/>
                </a:lnSpc>
                <a:spcBef>
                  <a:spcPts val="135"/>
                </a:spcBef>
              </a:pPr>
              <a:r>
                <a:rPr sz="2300" b="1" spc="120" dirty="0">
                  <a:solidFill>
                    <a:srgbClr val="FFFFFF"/>
                  </a:solidFill>
                  <a:latin typeface="Gen Shin Gothic P Bold"/>
                  <a:cs typeface="Gen Shin Gothic P Bold"/>
                </a:rPr>
                <a:t>ていあ</a:t>
              </a:r>
              <a:r>
                <a:rPr sz="2300" b="1" spc="35" dirty="0">
                  <a:solidFill>
                    <a:srgbClr val="FFFFFF"/>
                  </a:solidFill>
                  <a:latin typeface="Gen Shin Gothic P Bold"/>
                  <a:cs typeface="Gen Shin Gothic P Bold"/>
                </a:rPr>
                <a:t>ん</a:t>
              </a:r>
              <a:endParaRPr sz="2300" dirty="0">
                <a:latin typeface="Gen Shin Gothic P Regular"/>
                <a:cs typeface="Gen Shin Gothic P Regular"/>
              </a:endParaRPr>
            </a:p>
          </p:txBody>
        </p:sp>
        <p:sp>
          <p:nvSpPr>
            <p:cNvPr id="13" name="object 13"/>
            <p:cNvSpPr txBox="1"/>
            <p:nvPr/>
          </p:nvSpPr>
          <p:spPr>
            <a:xfrm>
              <a:off x="4351903" y="9260262"/>
              <a:ext cx="1432868" cy="371255"/>
            </a:xfrm>
            <a:prstGeom prst="rect">
              <a:avLst/>
            </a:prstGeom>
          </p:spPr>
          <p:txBody>
            <a:bodyPr vert="horz" wrap="square" lIns="0" tIns="17145" rIns="0" bIns="0" rtlCol="0">
              <a:spAutoFit/>
            </a:bodyPr>
            <a:lstStyle/>
            <a:p>
              <a:pPr marL="12700">
                <a:lnSpc>
                  <a:spcPct val="100000"/>
                </a:lnSpc>
                <a:spcBef>
                  <a:spcPts val="135"/>
                </a:spcBef>
              </a:pPr>
              <a:r>
                <a:rPr sz="2300" b="1" spc="120" dirty="0">
                  <a:solidFill>
                    <a:srgbClr val="FFFFFF"/>
                  </a:solidFill>
                  <a:latin typeface="Gen Shin Gothic P Bold"/>
                  <a:cs typeface="Gen Shin Gothic P Bold"/>
                </a:rPr>
                <a:t>じつげ</a:t>
              </a:r>
              <a:r>
                <a:rPr sz="2300" b="1" spc="35" dirty="0">
                  <a:solidFill>
                    <a:srgbClr val="FFFFFF"/>
                  </a:solidFill>
                  <a:latin typeface="Gen Shin Gothic P Bold"/>
                  <a:cs typeface="Gen Shin Gothic P Bold"/>
                </a:rPr>
                <a:t>ん</a:t>
              </a:r>
              <a:endParaRPr sz="2300" dirty="0">
                <a:latin typeface="Gen Shin Gothic P Regular"/>
                <a:cs typeface="Gen Shin Gothic P Regular"/>
              </a:endParaRPr>
            </a:p>
          </p:txBody>
        </p:sp>
        <p:sp>
          <p:nvSpPr>
            <p:cNvPr id="14" name="object 14"/>
            <p:cNvSpPr txBox="1"/>
            <p:nvPr/>
          </p:nvSpPr>
          <p:spPr>
            <a:xfrm>
              <a:off x="8390527" y="9260262"/>
              <a:ext cx="1102267" cy="371255"/>
            </a:xfrm>
            <a:prstGeom prst="rect">
              <a:avLst/>
            </a:prstGeom>
          </p:spPr>
          <p:txBody>
            <a:bodyPr vert="horz" wrap="square" lIns="0" tIns="17145" rIns="0" bIns="0" rtlCol="0">
              <a:spAutoFit/>
            </a:bodyPr>
            <a:lstStyle/>
            <a:p>
              <a:pPr marL="12700">
                <a:lnSpc>
                  <a:spcPct val="100000"/>
                </a:lnSpc>
                <a:spcBef>
                  <a:spcPts val="135"/>
                </a:spcBef>
              </a:pPr>
              <a:r>
                <a:rPr sz="2300" b="1" spc="120" dirty="0">
                  <a:solidFill>
                    <a:srgbClr val="FFFFFF"/>
                  </a:solidFill>
                  <a:latin typeface="Gen Shin Gothic P Bold"/>
                  <a:cs typeface="Gen Shin Gothic P Bold"/>
                </a:rPr>
                <a:t>こうか</a:t>
              </a:r>
              <a:endParaRPr sz="2300" dirty="0">
                <a:latin typeface="Gen Shin Gothic P Regular"/>
                <a:cs typeface="Gen Shin Gothic P Regular"/>
              </a:endParaRPr>
            </a:p>
          </p:txBody>
        </p:sp>
      </p:grpSp>
      <p:grpSp>
        <p:nvGrpSpPr>
          <p:cNvPr id="108" name="グループ化 107">
            <a:extLst>
              <a:ext uri="{FF2B5EF4-FFF2-40B4-BE49-F238E27FC236}">
                <a16:creationId xmlns:a16="http://schemas.microsoft.com/office/drawing/2014/main" id="{BD2A4980-CA60-5B49-8D79-60A92E74AB06}"/>
              </a:ext>
            </a:extLst>
          </p:cNvPr>
          <p:cNvGrpSpPr/>
          <p:nvPr/>
        </p:nvGrpSpPr>
        <p:grpSpPr>
          <a:xfrm>
            <a:off x="1757972" y="5748610"/>
            <a:ext cx="11744400" cy="3117977"/>
            <a:chOff x="1757972" y="5748610"/>
            <a:chExt cx="11744400" cy="3117977"/>
          </a:xfrm>
        </p:grpSpPr>
        <p:sp>
          <p:nvSpPr>
            <p:cNvPr id="9" name="object 9"/>
            <p:cNvSpPr/>
            <p:nvPr/>
          </p:nvSpPr>
          <p:spPr>
            <a:xfrm>
              <a:off x="1757972" y="8273497"/>
              <a:ext cx="4357370" cy="593090"/>
            </a:xfrm>
            <a:custGeom>
              <a:avLst/>
              <a:gdLst/>
              <a:ahLst/>
              <a:cxnLst/>
              <a:rect l="l" t="t" r="r" b="b"/>
              <a:pathLst>
                <a:path w="4357370" h="593090">
                  <a:moveTo>
                    <a:pt x="426402" y="349707"/>
                  </a:moveTo>
                  <a:lnTo>
                    <a:pt x="424383" y="326059"/>
                  </a:lnTo>
                  <a:lnTo>
                    <a:pt x="418350" y="305384"/>
                  </a:lnTo>
                  <a:lnTo>
                    <a:pt x="415290" y="300012"/>
                  </a:lnTo>
                  <a:lnTo>
                    <a:pt x="408279" y="287705"/>
                  </a:lnTo>
                  <a:lnTo>
                    <a:pt x="394195" y="273024"/>
                  </a:lnTo>
                  <a:lnTo>
                    <a:pt x="376986" y="261480"/>
                  </a:lnTo>
                  <a:lnTo>
                    <a:pt x="362292" y="255231"/>
                  </a:lnTo>
                  <a:lnTo>
                    <a:pt x="357606" y="253238"/>
                  </a:lnTo>
                  <a:lnTo>
                    <a:pt x="336042" y="248297"/>
                  </a:lnTo>
                  <a:lnTo>
                    <a:pt x="312293" y="246646"/>
                  </a:lnTo>
                  <a:lnTo>
                    <a:pt x="301510" y="247180"/>
                  </a:lnTo>
                  <a:lnTo>
                    <a:pt x="290652" y="248793"/>
                  </a:lnTo>
                  <a:lnTo>
                    <a:pt x="279730" y="251472"/>
                  </a:lnTo>
                  <a:lnTo>
                    <a:pt x="268732" y="255231"/>
                  </a:lnTo>
                  <a:lnTo>
                    <a:pt x="273634" y="194487"/>
                  </a:lnTo>
                  <a:lnTo>
                    <a:pt x="409829" y="194487"/>
                  </a:lnTo>
                  <a:lnTo>
                    <a:pt x="409829" y="128231"/>
                  </a:lnTo>
                  <a:lnTo>
                    <a:pt x="207987" y="128231"/>
                  </a:lnTo>
                  <a:lnTo>
                    <a:pt x="197561" y="296341"/>
                  </a:lnTo>
                  <a:lnTo>
                    <a:pt x="233756" y="319646"/>
                  </a:lnTo>
                  <a:lnTo>
                    <a:pt x="242227" y="314553"/>
                  </a:lnTo>
                  <a:lnTo>
                    <a:pt x="249859" y="310286"/>
                  </a:lnTo>
                  <a:lnTo>
                    <a:pt x="290195" y="300012"/>
                  </a:lnTo>
                  <a:lnTo>
                    <a:pt x="301929" y="300875"/>
                  </a:lnTo>
                  <a:lnTo>
                    <a:pt x="337667" y="321322"/>
                  </a:lnTo>
                  <a:lnTo>
                    <a:pt x="346633" y="350989"/>
                  </a:lnTo>
                  <a:lnTo>
                    <a:pt x="345643" y="362292"/>
                  </a:lnTo>
                  <a:lnTo>
                    <a:pt x="322021" y="395160"/>
                  </a:lnTo>
                  <a:lnTo>
                    <a:pt x="287743" y="403085"/>
                  </a:lnTo>
                  <a:lnTo>
                    <a:pt x="267576" y="400900"/>
                  </a:lnTo>
                  <a:lnTo>
                    <a:pt x="246938" y="394347"/>
                  </a:lnTo>
                  <a:lnTo>
                    <a:pt x="225856" y="383413"/>
                  </a:lnTo>
                  <a:lnTo>
                    <a:pt x="204304" y="368122"/>
                  </a:lnTo>
                  <a:lnTo>
                    <a:pt x="168719" y="419036"/>
                  </a:lnTo>
                  <a:lnTo>
                    <a:pt x="194945" y="439166"/>
                  </a:lnTo>
                  <a:lnTo>
                    <a:pt x="224548" y="453555"/>
                  </a:lnTo>
                  <a:lnTo>
                    <a:pt x="257530" y="462178"/>
                  </a:lnTo>
                  <a:lnTo>
                    <a:pt x="293878" y="465061"/>
                  </a:lnTo>
                  <a:lnTo>
                    <a:pt x="320700" y="463105"/>
                  </a:lnTo>
                  <a:lnTo>
                    <a:pt x="367792" y="447459"/>
                  </a:lnTo>
                  <a:lnTo>
                    <a:pt x="404825" y="416788"/>
                  </a:lnTo>
                  <a:lnTo>
                    <a:pt x="413169" y="403085"/>
                  </a:lnTo>
                  <a:lnTo>
                    <a:pt x="416814" y="397116"/>
                  </a:lnTo>
                  <a:lnTo>
                    <a:pt x="424002" y="374751"/>
                  </a:lnTo>
                  <a:lnTo>
                    <a:pt x="426402" y="349707"/>
                  </a:lnTo>
                  <a:close/>
                </a:path>
                <a:path w="4357370" h="593090">
                  <a:moveTo>
                    <a:pt x="592670" y="296341"/>
                  </a:moveTo>
                  <a:lnTo>
                    <a:pt x="590181" y="256921"/>
                  </a:lnTo>
                  <a:lnTo>
                    <a:pt x="582701" y="219036"/>
                  </a:lnTo>
                  <a:lnTo>
                    <a:pt x="570242" y="182676"/>
                  </a:lnTo>
                  <a:lnTo>
                    <a:pt x="569353" y="180911"/>
                  </a:lnTo>
                  <a:lnTo>
                    <a:pt x="569353" y="296341"/>
                  </a:lnTo>
                  <a:lnTo>
                    <a:pt x="564349" y="350989"/>
                  </a:lnTo>
                  <a:lnTo>
                    <a:pt x="549338" y="401408"/>
                  </a:lnTo>
                  <a:lnTo>
                    <a:pt x="524319" y="447611"/>
                  </a:lnTo>
                  <a:lnTo>
                    <a:pt x="489292" y="489597"/>
                  </a:lnTo>
                  <a:lnTo>
                    <a:pt x="447205" y="524484"/>
                  </a:lnTo>
                  <a:lnTo>
                    <a:pt x="401015" y="549414"/>
                  </a:lnTo>
                  <a:lnTo>
                    <a:pt x="350723" y="564375"/>
                  </a:lnTo>
                  <a:lnTo>
                    <a:pt x="296329" y="569353"/>
                  </a:lnTo>
                  <a:lnTo>
                    <a:pt x="241935" y="564375"/>
                  </a:lnTo>
                  <a:lnTo>
                    <a:pt x="191655" y="549414"/>
                  </a:lnTo>
                  <a:lnTo>
                    <a:pt x="145465" y="524484"/>
                  </a:lnTo>
                  <a:lnTo>
                    <a:pt x="103378" y="489597"/>
                  </a:lnTo>
                  <a:lnTo>
                    <a:pt x="68351" y="447611"/>
                  </a:lnTo>
                  <a:lnTo>
                    <a:pt x="43332" y="401408"/>
                  </a:lnTo>
                  <a:lnTo>
                    <a:pt x="28321" y="350989"/>
                  </a:lnTo>
                  <a:lnTo>
                    <a:pt x="23317" y="296341"/>
                  </a:lnTo>
                  <a:lnTo>
                    <a:pt x="28295" y="241935"/>
                  </a:lnTo>
                  <a:lnTo>
                    <a:pt x="43256" y="191579"/>
                  </a:lnTo>
                  <a:lnTo>
                    <a:pt x="68173" y="145300"/>
                  </a:lnTo>
                  <a:lnTo>
                    <a:pt x="103073" y="103073"/>
                  </a:lnTo>
                  <a:lnTo>
                    <a:pt x="145046" y="67906"/>
                  </a:lnTo>
                  <a:lnTo>
                    <a:pt x="191262" y="42799"/>
                  </a:lnTo>
                  <a:lnTo>
                    <a:pt x="241681" y="27724"/>
                  </a:lnTo>
                  <a:lnTo>
                    <a:pt x="296329" y="22707"/>
                  </a:lnTo>
                  <a:lnTo>
                    <a:pt x="350786" y="27724"/>
                  </a:lnTo>
                  <a:lnTo>
                    <a:pt x="401015" y="42722"/>
                  </a:lnTo>
                  <a:lnTo>
                    <a:pt x="447205" y="67741"/>
                  </a:lnTo>
                  <a:lnTo>
                    <a:pt x="489292" y="102768"/>
                  </a:lnTo>
                  <a:lnTo>
                    <a:pt x="524319" y="144881"/>
                  </a:lnTo>
                  <a:lnTo>
                    <a:pt x="549338" y="191185"/>
                  </a:lnTo>
                  <a:lnTo>
                    <a:pt x="564349" y="241668"/>
                  </a:lnTo>
                  <a:lnTo>
                    <a:pt x="569353" y="296341"/>
                  </a:lnTo>
                  <a:lnTo>
                    <a:pt x="569353" y="180911"/>
                  </a:lnTo>
                  <a:lnTo>
                    <a:pt x="531088" y="115570"/>
                  </a:lnTo>
                  <a:lnTo>
                    <a:pt x="505853" y="86817"/>
                  </a:lnTo>
                  <a:lnTo>
                    <a:pt x="477088" y="61595"/>
                  </a:lnTo>
                  <a:lnTo>
                    <a:pt x="444804" y="39890"/>
                  </a:lnTo>
                  <a:lnTo>
                    <a:pt x="410527" y="22707"/>
                  </a:lnTo>
                  <a:lnTo>
                    <a:pt x="409994" y="22428"/>
                  </a:lnTo>
                  <a:lnTo>
                    <a:pt x="373634" y="9969"/>
                  </a:lnTo>
                  <a:lnTo>
                    <a:pt x="335749" y="2489"/>
                  </a:lnTo>
                  <a:lnTo>
                    <a:pt x="296329" y="0"/>
                  </a:lnTo>
                  <a:lnTo>
                    <a:pt x="256908" y="2489"/>
                  </a:lnTo>
                  <a:lnTo>
                    <a:pt x="219024" y="9969"/>
                  </a:lnTo>
                  <a:lnTo>
                    <a:pt x="182676" y="22428"/>
                  </a:lnTo>
                  <a:lnTo>
                    <a:pt x="147866" y="39890"/>
                  </a:lnTo>
                  <a:lnTo>
                    <a:pt x="115570" y="61595"/>
                  </a:lnTo>
                  <a:lnTo>
                    <a:pt x="86817" y="86817"/>
                  </a:lnTo>
                  <a:lnTo>
                    <a:pt x="61582" y="115570"/>
                  </a:lnTo>
                  <a:lnTo>
                    <a:pt x="39878" y="147866"/>
                  </a:lnTo>
                  <a:lnTo>
                    <a:pt x="22428" y="182676"/>
                  </a:lnTo>
                  <a:lnTo>
                    <a:pt x="9969" y="219036"/>
                  </a:lnTo>
                  <a:lnTo>
                    <a:pt x="2489" y="256921"/>
                  </a:lnTo>
                  <a:lnTo>
                    <a:pt x="0" y="296341"/>
                  </a:lnTo>
                  <a:lnTo>
                    <a:pt x="2489" y="335762"/>
                  </a:lnTo>
                  <a:lnTo>
                    <a:pt x="9969" y="373646"/>
                  </a:lnTo>
                  <a:lnTo>
                    <a:pt x="22428" y="409994"/>
                  </a:lnTo>
                  <a:lnTo>
                    <a:pt x="39878" y="444804"/>
                  </a:lnTo>
                  <a:lnTo>
                    <a:pt x="61582" y="477088"/>
                  </a:lnTo>
                  <a:lnTo>
                    <a:pt x="86817" y="505853"/>
                  </a:lnTo>
                  <a:lnTo>
                    <a:pt x="115570" y="531088"/>
                  </a:lnTo>
                  <a:lnTo>
                    <a:pt x="147866" y="552792"/>
                  </a:lnTo>
                  <a:lnTo>
                    <a:pt x="182676" y="570242"/>
                  </a:lnTo>
                  <a:lnTo>
                    <a:pt x="219024" y="582701"/>
                  </a:lnTo>
                  <a:lnTo>
                    <a:pt x="256908" y="590181"/>
                  </a:lnTo>
                  <a:lnTo>
                    <a:pt x="296329" y="592670"/>
                  </a:lnTo>
                  <a:lnTo>
                    <a:pt x="335483" y="590194"/>
                  </a:lnTo>
                  <a:lnTo>
                    <a:pt x="373176" y="582777"/>
                  </a:lnTo>
                  <a:lnTo>
                    <a:pt x="409409" y="570407"/>
                  </a:lnTo>
                  <a:lnTo>
                    <a:pt x="444195" y="553097"/>
                  </a:lnTo>
                  <a:lnTo>
                    <a:pt x="476504" y="531533"/>
                  </a:lnTo>
                  <a:lnTo>
                    <a:pt x="505320" y="506387"/>
                  </a:lnTo>
                  <a:lnTo>
                    <a:pt x="530644" y="477685"/>
                  </a:lnTo>
                  <a:lnTo>
                    <a:pt x="552475" y="445427"/>
                  </a:lnTo>
                  <a:lnTo>
                    <a:pt x="570064" y="410565"/>
                  </a:lnTo>
                  <a:lnTo>
                    <a:pt x="582612" y="374103"/>
                  </a:lnTo>
                  <a:lnTo>
                    <a:pt x="590156" y="336029"/>
                  </a:lnTo>
                  <a:lnTo>
                    <a:pt x="592670" y="296341"/>
                  </a:lnTo>
                  <a:close/>
                </a:path>
                <a:path w="4357370" h="593090">
                  <a:moveTo>
                    <a:pt x="1118463" y="25768"/>
                  </a:moveTo>
                  <a:lnTo>
                    <a:pt x="1041158" y="25768"/>
                  </a:lnTo>
                  <a:lnTo>
                    <a:pt x="1041158" y="82219"/>
                  </a:lnTo>
                  <a:lnTo>
                    <a:pt x="1041158" y="119646"/>
                  </a:lnTo>
                  <a:lnTo>
                    <a:pt x="1041158" y="171792"/>
                  </a:lnTo>
                  <a:lnTo>
                    <a:pt x="1041158" y="209829"/>
                  </a:lnTo>
                  <a:lnTo>
                    <a:pt x="1041158" y="262585"/>
                  </a:lnTo>
                  <a:lnTo>
                    <a:pt x="1041158" y="300012"/>
                  </a:lnTo>
                  <a:lnTo>
                    <a:pt x="808012" y="300012"/>
                  </a:lnTo>
                  <a:lnTo>
                    <a:pt x="808012" y="262585"/>
                  </a:lnTo>
                  <a:lnTo>
                    <a:pt x="1041158" y="262585"/>
                  </a:lnTo>
                  <a:lnTo>
                    <a:pt x="1041158" y="209829"/>
                  </a:lnTo>
                  <a:lnTo>
                    <a:pt x="808012" y="209829"/>
                  </a:lnTo>
                  <a:lnTo>
                    <a:pt x="808012" y="171792"/>
                  </a:lnTo>
                  <a:lnTo>
                    <a:pt x="1041158" y="171792"/>
                  </a:lnTo>
                  <a:lnTo>
                    <a:pt x="1041158" y="119646"/>
                  </a:lnTo>
                  <a:lnTo>
                    <a:pt x="808012" y="119646"/>
                  </a:lnTo>
                  <a:lnTo>
                    <a:pt x="808012" y="82219"/>
                  </a:lnTo>
                  <a:lnTo>
                    <a:pt x="1041158" y="82219"/>
                  </a:lnTo>
                  <a:lnTo>
                    <a:pt x="1041158" y="25768"/>
                  </a:lnTo>
                  <a:lnTo>
                    <a:pt x="734390" y="25768"/>
                  </a:lnTo>
                  <a:lnTo>
                    <a:pt x="734390" y="356463"/>
                  </a:lnTo>
                  <a:lnTo>
                    <a:pt x="1118463" y="356463"/>
                  </a:lnTo>
                  <a:lnTo>
                    <a:pt x="1118463" y="300012"/>
                  </a:lnTo>
                  <a:lnTo>
                    <a:pt x="1118463" y="262585"/>
                  </a:lnTo>
                  <a:lnTo>
                    <a:pt x="1118463" y="209829"/>
                  </a:lnTo>
                  <a:lnTo>
                    <a:pt x="1118463" y="171792"/>
                  </a:lnTo>
                  <a:lnTo>
                    <a:pt x="1118463" y="119646"/>
                  </a:lnTo>
                  <a:lnTo>
                    <a:pt x="1118463" y="82219"/>
                  </a:lnTo>
                  <a:lnTo>
                    <a:pt x="1118463" y="25768"/>
                  </a:lnTo>
                  <a:close/>
                </a:path>
                <a:path w="4357370" h="593090">
                  <a:moveTo>
                    <a:pt x="1204353" y="385292"/>
                  </a:moveTo>
                  <a:lnTo>
                    <a:pt x="645426" y="385292"/>
                  </a:lnTo>
                  <a:lnTo>
                    <a:pt x="645426" y="454621"/>
                  </a:lnTo>
                  <a:lnTo>
                    <a:pt x="826427" y="454621"/>
                  </a:lnTo>
                  <a:lnTo>
                    <a:pt x="809383" y="464604"/>
                  </a:lnTo>
                  <a:lnTo>
                    <a:pt x="766889" y="485457"/>
                  </a:lnTo>
                  <a:lnTo>
                    <a:pt x="714883" y="506857"/>
                  </a:lnTo>
                  <a:lnTo>
                    <a:pt x="663511" y="524649"/>
                  </a:lnTo>
                  <a:lnTo>
                    <a:pt x="638683" y="531926"/>
                  </a:lnTo>
                  <a:lnTo>
                    <a:pt x="654100" y="547230"/>
                  </a:lnTo>
                  <a:lnTo>
                    <a:pt x="667829" y="561835"/>
                  </a:lnTo>
                  <a:lnTo>
                    <a:pt x="679869" y="575754"/>
                  </a:lnTo>
                  <a:lnTo>
                    <a:pt x="690219" y="588987"/>
                  </a:lnTo>
                  <a:lnTo>
                    <a:pt x="745439" y="571042"/>
                  </a:lnTo>
                  <a:lnTo>
                    <a:pt x="797585" y="550951"/>
                  </a:lnTo>
                  <a:lnTo>
                    <a:pt x="846670" y="528713"/>
                  </a:lnTo>
                  <a:lnTo>
                    <a:pt x="892683" y="504317"/>
                  </a:lnTo>
                  <a:lnTo>
                    <a:pt x="828255" y="454621"/>
                  </a:lnTo>
                  <a:lnTo>
                    <a:pt x="1204353" y="454621"/>
                  </a:lnTo>
                  <a:lnTo>
                    <a:pt x="1204353" y="385292"/>
                  </a:lnTo>
                  <a:close/>
                </a:path>
                <a:path w="4357370" h="593090">
                  <a:moveTo>
                    <a:pt x="1212951" y="538670"/>
                  </a:moveTo>
                  <a:lnTo>
                    <a:pt x="1170419" y="518655"/>
                  </a:lnTo>
                  <a:lnTo>
                    <a:pt x="1123213" y="498487"/>
                  </a:lnTo>
                  <a:lnTo>
                    <a:pt x="1071333" y="478167"/>
                  </a:lnTo>
                  <a:lnTo>
                    <a:pt x="1014780" y="457695"/>
                  </a:lnTo>
                  <a:lnTo>
                    <a:pt x="957110" y="507390"/>
                  </a:lnTo>
                  <a:lnTo>
                    <a:pt x="1006792" y="526326"/>
                  </a:lnTo>
                  <a:lnTo>
                    <a:pt x="1053426" y="546341"/>
                  </a:lnTo>
                  <a:lnTo>
                    <a:pt x="1096987" y="567436"/>
                  </a:lnTo>
                  <a:lnTo>
                    <a:pt x="1137488" y="589610"/>
                  </a:lnTo>
                  <a:lnTo>
                    <a:pt x="1212951" y="538670"/>
                  </a:lnTo>
                  <a:close/>
                </a:path>
                <a:path w="4357370" h="593090">
                  <a:moveTo>
                    <a:pt x="1449768" y="27000"/>
                  </a:moveTo>
                  <a:lnTo>
                    <a:pt x="1378597" y="5524"/>
                  </a:lnTo>
                  <a:lnTo>
                    <a:pt x="1367028" y="38709"/>
                  </a:lnTo>
                  <a:lnTo>
                    <a:pt x="1353820" y="71399"/>
                  </a:lnTo>
                  <a:lnTo>
                    <a:pt x="1322463" y="135293"/>
                  </a:lnTo>
                  <a:lnTo>
                    <a:pt x="1286649" y="193040"/>
                  </a:lnTo>
                  <a:lnTo>
                    <a:pt x="1248524" y="240499"/>
                  </a:lnTo>
                  <a:lnTo>
                    <a:pt x="1260805" y="258483"/>
                  </a:lnTo>
                  <a:lnTo>
                    <a:pt x="1271841" y="277469"/>
                  </a:lnTo>
                  <a:lnTo>
                    <a:pt x="1281658" y="297446"/>
                  </a:lnTo>
                  <a:lnTo>
                    <a:pt x="1290243" y="318427"/>
                  </a:lnTo>
                  <a:lnTo>
                    <a:pt x="1302981" y="302247"/>
                  </a:lnTo>
                  <a:lnTo>
                    <a:pt x="1313561" y="288671"/>
                  </a:lnTo>
                  <a:lnTo>
                    <a:pt x="1321993" y="277698"/>
                  </a:lnTo>
                  <a:lnTo>
                    <a:pt x="1328293" y="269341"/>
                  </a:lnTo>
                  <a:lnTo>
                    <a:pt x="1328293" y="588378"/>
                  </a:lnTo>
                  <a:lnTo>
                    <a:pt x="1399451" y="588378"/>
                  </a:lnTo>
                  <a:lnTo>
                    <a:pt x="1399451" y="269341"/>
                  </a:lnTo>
                  <a:lnTo>
                    <a:pt x="1399451" y="147866"/>
                  </a:lnTo>
                  <a:lnTo>
                    <a:pt x="1413408" y="117767"/>
                  </a:lnTo>
                  <a:lnTo>
                    <a:pt x="1426451" y="87579"/>
                  </a:lnTo>
                  <a:lnTo>
                    <a:pt x="1438567" y="57327"/>
                  </a:lnTo>
                  <a:lnTo>
                    <a:pt x="1449768" y="27000"/>
                  </a:lnTo>
                  <a:close/>
                </a:path>
                <a:path w="4357370" h="593090">
                  <a:moveTo>
                    <a:pt x="1857768" y="437451"/>
                  </a:moveTo>
                  <a:lnTo>
                    <a:pt x="1849399" y="428866"/>
                  </a:lnTo>
                  <a:lnTo>
                    <a:pt x="1846999" y="426402"/>
                  </a:lnTo>
                  <a:lnTo>
                    <a:pt x="1838629" y="417817"/>
                  </a:lnTo>
                  <a:lnTo>
                    <a:pt x="1813826" y="388747"/>
                  </a:lnTo>
                  <a:lnTo>
                    <a:pt x="1771561" y="327317"/>
                  </a:lnTo>
                  <a:lnTo>
                    <a:pt x="1751838" y="293065"/>
                  </a:lnTo>
                  <a:lnTo>
                    <a:pt x="1744268" y="278168"/>
                  </a:lnTo>
                  <a:lnTo>
                    <a:pt x="1744268" y="417817"/>
                  </a:lnTo>
                  <a:lnTo>
                    <a:pt x="1666951" y="417817"/>
                  </a:lnTo>
                  <a:lnTo>
                    <a:pt x="1666951" y="257683"/>
                  </a:lnTo>
                  <a:lnTo>
                    <a:pt x="1666951" y="253390"/>
                  </a:lnTo>
                  <a:lnTo>
                    <a:pt x="1684439" y="298640"/>
                  </a:lnTo>
                  <a:lnTo>
                    <a:pt x="1703146" y="341122"/>
                  </a:lnTo>
                  <a:lnTo>
                    <a:pt x="1723085" y="380847"/>
                  </a:lnTo>
                  <a:lnTo>
                    <a:pt x="1744268" y="417817"/>
                  </a:lnTo>
                  <a:lnTo>
                    <a:pt x="1744268" y="278168"/>
                  </a:lnTo>
                  <a:lnTo>
                    <a:pt x="1734058" y="258064"/>
                  </a:lnTo>
                  <a:lnTo>
                    <a:pt x="1731987" y="253390"/>
                  </a:lnTo>
                  <a:lnTo>
                    <a:pt x="1718246" y="222351"/>
                  </a:lnTo>
                  <a:lnTo>
                    <a:pt x="1704378" y="185902"/>
                  </a:lnTo>
                  <a:lnTo>
                    <a:pt x="1840585" y="185902"/>
                  </a:lnTo>
                  <a:lnTo>
                    <a:pt x="1840585" y="114731"/>
                  </a:lnTo>
                  <a:lnTo>
                    <a:pt x="1666951" y="114731"/>
                  </a:lnTo>
                  <a:lnTo>
                    <a:pt x="1666951" y="6146"/>
                  </a:lnTo>
                  <a:lnTo>
                    <a:pt x="1594561" y="6146"/>
                  </a:lnTo>
                  <a:lnTo>
                    <a:pt x="1594561" y="114731"/>
                  </a:lnTo>
                  <a:lnTo>
                    <a:pt x="1594561" y="257683"/>
                  </a:lnTo>
                  <a:lnTo>
                    <a:pt x="1594561" y="417817"/>
                  </a:lnTo>
                  <a:lnTo>
                    <a:pt x="1517878" y="417817"/>
                  </a:lnTo>
                  <a:lnTo>
                    <a:pt x="1539227" y="381812"/>
                  </a:lnTo>
                  <a:lnTo>
                    <a:pt x="1559128" y="343115"/>
                  </a:lnTo>
                  <a:lnTo>
                    <a:pt x="1577568" y="301739"/>
                  </a:lnTo>
                  <a:lnTo>
                    <a:pt x="1594561" y="257683"/>
                  </a:lnTo>
                  <a:lnTo>
                    <a:pt x="1594561" y="114731"/>
                  </a:lnTo>
                  <a:lnTo>
                    <a:pt x="1435658" y="114731"/>
                  </a:lnTo>
                  <a:lnTo>
                    <a:pt x="1435658" y="185902"/>
                  </a:lnTo>
                  <a:lnTo>
                    <a:pt x="1558975" y="185902"/>
                  </a:lnTo>
                  <a:lnTo>
                    <a:pt x="1544828" y="223215"/>
                  </a:lnTo>
                  <a:lnTo>
                    <a:pt x="1528762" y="259676"/>
                  </a:lnTo>
                  <a:lnTo>
                    <a:pt x="1510779" y="295300"/>
                  </a:lnTo>
                  <a:lnTo>
                    <a:pt x="1490878" y="330073"/>
                  </a:lnTo>
                  <a:lnTo>
                    <a:pt x="1469707" y="362750"/>
                  </a:lnTo>
                  <a:lnTo>
                    <a:pt x="1425524" y="417969"/>
                  </a:lnTo>
                  <a:lnTo>
                    <a:pt x="1402524" y="440512"/>
                  </a:lnTo>
                  <a:lnTo>
                    <a:pt x="1416215" y="451446"/>
                  </a:lnTo>
                  <a:lnTo>
                    <a:pt x="1429677" y="464604"/>
                  </a:lnTo>
                  <a:lnTo>
                    <a:pt x="1442910" y="479971"/>
                  </a:lnTo>
                  <a:lnTo>
                    <a:pt x="1455902" y="497573"/>
                  </a:lnTo>
                  <a:lnTo>
                    <a:pt x="1468437" y="484073"/>
                  </a:lnTo>
                  <a:lnTo>
                    <a:pt x="1481823" y="467817"/>
                  </a:lnTo>
                  <a:lnTo>
                    <a:pt x="1496288" y="448564"/>
                  </a:lnTo>
                  <a:lnTo>
                    <a:pt x="1511731" y="426402"/>
                  </a:lnTo>
                  <a:lnTo>
                    <a:pt x="1511731" y="484073"/>
                  </a:lnTo>
                  <a:lnTo>
                    <a:pt x="1594561" y="484073"/>
                  </a:lnTo>
                  <a:lnTo>
                    <a:pt x="1594561" y="585304"/>
                  </a:lnTo>
                  <a:lnTo>
                    <a:pt x="1666951" y="585304"/>
                  </a:lnTo>
                  <a:lnTo>
                    <a:pt x="1666951" y="484073"/>
                  </a:lnTo>
                  <a:lnTo>
                    <a:pt x="1751622" y="484073"/>
                  </a:lnTo>
                  <a:lnTo>
                    <a:pt x="1751622" y="428866"/>
                  </a:lnTo>
                  <a:lnTo>
                    <a:pt x="1765350" y="448868"/>
                  </a:lnTo>
                  <a:lnTo>
                    <a:pt x="1778304" y="466585"/>
                  </a:lnTo>
                  <a:lnTo>
                    <a:pt x="1790509" y="482003"/>
                  </a:lnTo>
                  <a:lnTo>
                    <a:pt x="1801939" y="495122"/>
                  </a:lnTo>
                  <a:lnTo>
                    <a:pt x="1813242" y="480250"/>
                  </a:lnTo>
                  <a:lnTo>
                    <a:pt x="1826323" y="465670"/>
                  </a:lnTo>
                  <a:lnTo>
                    <a:pt x="1841157" y="451408"/>
                  </a:lnTo>
                  <a:lnTo>
                    <a:pt x="1857768" y="437451"/>
                  </a:lnTo>
                  <a:close/>
                </a:path>
                <a:path w="4357370" h="593090">
                  <a:moveTo>
                    <a:pt x="2354719" y="385914"/>
                  </a:moveTo>
                  <a:lnTo>
                    <a:pt x="2340419" y="361327"/>
                  </a:lnTo>
                  <a:lnTo>
                    <a:pt x="2320213" y="329933"/>
                  </a:lnTo>
                  <a:lnTo>
                    <a:pt x="2294090" y="291693"/>
                  </a:lnTo>
                  <a:lnTo>
                    <a:pt x="2262073" y="246634"/>
                  </a:lnTo>
                  <a:lnTo>
                    <a:pt x="2203793" y="279768"/>
                  </a:lnTo>
                  <a:lnTo>
                    <a:pt x="2232710" y="324053"/>
                  </a:lnTo>
                  <a:lnTo>
                    <a:pt x="2256866" y="363054"/>
                  </a:lnTo>
                  <a:lnTo>
                    <a:pt x="2276271" y="396760"/>
                  </a:lnTo>
                  <a:lnTo>
                    <a:pt x="2290915" y="425170"/>
                  </a:lnTo>
                  <a:lnTo>
                    <a:pt x="2354719" y="385914"/>
                  </a:lnTo>
                  <a:close/>
                </a:path>
                <a:path w="4357370" h="593090">
                  <a:moveTo>
                    <a:pt x="2459024" y="99390"/>
                  </a:moveTo>
                  <a:lnTo>
                    <a:pt x="2281707" y="99390"/>
                  </a:lnTo>
                  <a:lnTo>
                    <a:pt x="2290140" y="74625"/>
                  </a:lnTo>
                  <a:lnTo>
                    <a:pt x="2297049" y="53073"/>
                  </a:lnTo>
                  <a:lnTo>
                    <a:pt x="2302421" y="34747"/>
                  </a:lnTo>
                  <a:lnTo>
                    <a:pt x="2306256" y="19634"/>
                  </a:lnTo>
                  <a:lnTo>
                    <a:pt x="2235085" y="3683"/>
                  </a:lnTo>
                  <a:lnTo>
                    <a:pt x="2218283" y="62547"/>
                  </a:lnTo>
                  <a:lnTo>
                    <a:pt x="2198573" y="115798"/>
                  </a:lnTo>
                  <a:lnTo>
                    <a:pt x="2175954" y="163461"/>
                  </a:lnTo>
                  <a:lnTo>
                    <a:pt x="2150414" y="205524"/>
                  </a:lnTo>
                  <a:lnTo>
                    <a:pt x="2150414" y="169329"/>
                  </a:lnTo>
                  <a:lnTo>
                    <a:pt x="2150414" y="104292"/>
                  </a:lnTo>
                  <a:lnTo>
                    <a:pt x="2082317" y="104292"/>
                  </a:lnTo>
                  <a:lnTo>
                    <a:pt x="2082317" y="169329"/>
                  </a:lnTo>
                  <a:lnTo>
                    <a:pt x="2082317" y="271183"/>
                  </a:lnTo>
                  <a:lnTo>
                    <a:pt x="2082317" y="335610"/>
                  </a:lnTo>
                  <a:lnTo>
                    <a:pt x="2082317" y="458927"/>
                  </a:lnTo>
                  <a:lnTo>
                    <a:pt x="1982317" y="458927"/>
                  </a:lnTo>
                  <a:lnTo>
                    <a:pt x="1982317" y="335610"/>
                  </a:lnTo>
                  <a:lnTo>
                    <a:pt x="2082317" y="335610"/>
                  </a:lnTo>
                  <a:lnTo>
                    <a:pt x="2082317" y="271183"/>
                  </a:lnTo>
                  <a:lnTo>
                    <a:pt x="1982304" y="271183"/>
                  </a:lnTo>
                  <a:lnTo>
                    <a:pt x="1982304" y="169329"/>
                  </a:lnTo>
                  <a:lnTo>
                    <a:pt x="2082317" y="169329"/>
                  </a:lnTo>
                  <a:lnTo>
                    <a:pt x="2082317" y="104292"/>
                  </a:lnTo>
                  <a:lnTo>
                    <a:pt x="2052866" y="104292"/>
                  </a:lnTo>
                  <a:lnTo>
                    <a:pt x="2061578" y="81407"/>
                  </a:lnTo>
                  <a:lnTo>
                    <a:pt x="2069896" y="58750"/>
                  </a:lnTo>
                  <a:lnTo>
                    <a:pt x="2077834" y="36309"/>
                  </a:lnTo>
                  <a:lnTo>
                    <a:pt x="2085378" y="14109"/>
                  </a:lnTo>
                  <a:lnTo>
                    <a:pt x="2003780" y="3060"/>
                  </a:lnTo>
                  <a:lnTo>
                    <a:pt x="2001291" y="26873"/>
                  </a:lnTo>
                  <a:lnTo>
                    <a:pt x="1997494" y="51689"/>
                  </a:lnTo>
                  <a:lnTo>
                    <a:pt x="1992401" y="77495"/>
                  </a:lnTo>
                  <a:lnTo>
                    <a:pt x="1985987" y="104292"/>
                  </a:lnTo>
                  <a:lnTo>
                    <a:pt x="1914817" y="104292"/>
                  </a:lnTo>
                  <a:lnTo>
                    <a:pt x="1914817" y="570585"/>
                  </a:lnTo>
                  <a:lnTo>
                    <a:pt x="1982317" y="570585"/>
                  </a:lnTo>
                  <a:lnTo>
                    <a:pt x="1982317" y="525183"/>
                  </a:lnTo>
                  <a:lnTo>
                    <a:pt x="2150414" y="525183"/>
                  </a:lnTo>
                  <a:lnTo>
                    <a:pt x="2150414" y="458927"/>
                  </a:lnTo>
                  <a:lnTo>
                    <a:pt x="2150414" y="335610"/>
                  </a:lnTo>
                  <a:lnTo>
                    <a:pt x="2150414" y="271183"/>
                  </a:lnTo>
                  <a:lnTo>
                    <a:pt x="2150414" y="231292"/>
                  </a:lnTo>
                  <a:lnTo>
                    <a:pt x="2166099" y="241579"/>
                  </a:lnTo>
                  <a:lnTo>
                    <a:pt x="2179409" y="250939"/>
                  </a:lnTo>
                  <a:lnTo>
                    <a:pt x="2190331" y="259372"/>
                  </a:lnTo>
                  <a:lnTo>
                    <a:pt x="2198878" y="266890"/>
                  </a:lnTo>
                  <a:lnTo>
                    <a:pt x="2213152" y="245960"/>
                  </a:lnTo>
                  <a:lnTo>
                    <a:pt x="2221839" y="231292"/>
                  </a:lnTo>
                  <a:lnTo>
                    <a:pt x="2227110" y="222415"/>
                  </a:lnTo>
                  <a:lnTo>
                    <a:pt x="2235924" y="205524"/>
                  </a:lnTo>
                  <a:lnTo>
                    <a:pt x="2240762" y="196265"/>
                  </a:lnTo>
                  <a:lnTo>
                    <a:pt x="2254110" y="167500"/>
                  </a:lnTo>
                  <a:lnTo>
                    <a:pt x="2388476" y="167500"/>
                  </a:lnTo>
                  <a:lnTo>
                    <a:pt x="2386406" y="231711"/>
                  </a:lnTo>
                  <a:lnTo>
                    <a:pt x="2384145" y="288378"/>
                  </a:lnTo>
                  <a:lnTo>
                    <a:pt x="2381694" y="337527"/>
                  </a:lnTo>
                  <a:lnTo>
                    <a:pt x="2379040" y="379133"/>
                  </a:lnTo>
                  <a:lnTo>
                    <a:pt x="2372131" y="447281"/>
                  </a:lnTo>
                  <a:lnTo>
                    <a:pt x="2361704" y="492531"/>
                  </a:lnTo>
                  <a:lnTo>
                    <a:pt x="2327732" y="514134"/>
                  </a:lnTo>
                  <a:lnTo>
                    <a:pt x="2301837" y="513905"/>
                  </a:lnTo>
                  <a:lnTo>
                    <a:pt x="2277567" y="513219"/>
                  </a:lnTo>
                  <a:lnTo>
                    <a:pt x="2254910" y="512064"/>
                  </a:lnTo>
                  <a:lnTo>
                    <a:pt x="2233853" y="510463"/>
                  </a:lnTo>
                  <a:lnTo>
                    <a:pt x="2243671" y="527913"/>
                  </a:lnTo>
                  <a:lnTo>
                    <a:pt x="2251037" y="545896"/>
                  </a:lnTo>
                  <a:lnTo>
                    <a:pt x="2255951" y="564413"/>
                  </a:lnTo>
                  <a:lnTo>
                    <a:pt x="2258403" y="583463"/>
                  </a:lnTo>
                  <a:lnTo>
                    <a:pt x="2291029" y="584301"/>
                  </a:lnTo>
                  <a:lnTo>
                    <a:pt x="2340419" y="583692"/>
                  </a:lnTo>
                  <a:lnTo>
                    <a:pt x="2391524" y="570115"/>
                  </a:lnTo>
                  <a:lnTo>
                    <a:pt x="2426119" y="531444"/>
                  </a:lnTo>
                  <a:lnTo>
                    <a:pt x="2431592" y="514134"/>
                  </a:lnTo>
                  <a:lnTo>
                    <a:pt x="2433561" y="507923"/>
                  </a:lnTo>
                  <a:lnTo>
                    <a:pt x="2444305" y="437756"/>
                  </a:lnTo>
                  <a:lnTo>
                    <a:pt x="2449411" y="365937"/>
                  </a:lnTo>
                  <a:lnTo>
                    <a:pt x="2451811" y="318960"/>
                  </a:lnTo>
                  <a:lnTo>
                    <a:pt x="2454110" y="264604"/>
                  </a:lnTo>
                  <a:lnTo>
                    <a:pt x="2456307" y="202869"/>
                  </a:lnTo>
                  <a:lnTo>
                    <a:pt x="2458402" y="133756"/>
                  </a:lnTo>
                  <a:lnTo>
                    <a:pt x="2458669" y="128384"/>
                  </a:lnTo>
                  <a:lnTo>
                    <a:pt x="2458859" y="120865"/>
                  </a:lnTo>
                  <a:lnTo>
                    <a:pt x="2458986" y="111201"/>
                  </a:lnTo>
                  <a:lnTo>
                    <a:pt x="2459024" y="99390"/>
                  </a:lnTo>
                  <a:close/>
                </a:path>
                <a:path w="4357370" h="593090">
                  <a:moveTo>
                    <a:pt x="2849232" y="168719"/>
                  </a:moveTo>
                  <a:lnTo>
                    <a:pt x="2848191" y="128231"/>
                  </a:lnTo>
                  <a:lnTo>
                    <a:pt x="2847886" y="115951"/>
                  </a:lnTo>
                  <a:lnTo>
                    <a:pt x="2847378" y="96316"/>
                  </a:lnTo>
                  <a:lnTo>
                    <a:pt x="2825610" y="102387"/>
                  </a:lnTo>
                  <a:lnTo>
                    <a:pt x="2804439" y="107670"/>
                  </a:lnTo>
                  <a:lnTo>
                    <a:pt x="2783878" y="112204"/>
                  </a:lnTo>
                  <a:lnTo>
                    <a:pt x="2763939" y="115951"/>
                  </a:lnTo>
                  <a:lnTo>
                    <a:pt x="2771610" y="84975"/>
                  </a:lnTo>
                  <a:lnTo>
                    <a:pt x="2784805" y="31280"/>
                  </a:lnTo>
                  <a:lnTo>
                    <a:pt x="2698902" y="22098"/>
                  </a:lnTo>
                  <a:lnTo>
                    <a:pt x="2697137" y="44488"/>
                  </a:lnTo>
                  <a:lnTo>
                    <a:pt x="2693695" y="69329"/>
                  </a:lnTo>
                  <a:lnTo>
                    <a:pt x="2681732" y="126377"/>
                  </a:lnTo>
                  <a:lnTo>
                    <a:pt x="2639517" y="128117"/>
                  </a:lnTo>
                  <a:lnTo>
                    <a:pt x="2625902" y="128231"/>
                  </a:lnTo>
                  <a:lnTo>
                    <a:pt x="2603931" y="127952"/>
                  </a:lnTo>
                  <a:lnTo>
                    <a:pt x="2582799" y="127152"/>
                  </a:lnTo>
                  <a:lnTo>
                    <a:pt x="2562517" y="125818"/>
                  </a:lnTo>
                  <a:lnTo>
                    <a:pt x="2543073" y="123926"/>
                  </a:lnTo>
                  <a:lnTo>
                    <a:pt x="2548598" y="196951"/>
                  </a:lnTo>
                  <a:lnTo>
                    <a:pt x="2568651" y="197751"/>
                  </a:lnTo>
                  <a:lnTo>
                    <a:pt x="2588323" y="198323"/>
                  </a:lnTo>
                  <a:lnTo>
                    <a:pt x="2607614" y="198678"/>
                  </a:lnTo>
                  <a:lnTo>
                    <a:pt x="2626512" y="198793"/>
                  </a:lnTo>
                  <a:lnTo>
                    <a:pt x="2645689" y="198628"/>
                  </a:lnTo>
                  <a:lnTo>
                    <a:pt x="2653080" y="198437"/>
                  </a:lnTo>
                  <a:lnTo>
                    <a:pt x="2659037" y="198170"/>
                  </a:lnTo>
                  <a:lnTo>
                    <a:pt x="2646959" y="226148"/>
                  </a:lnTo>
                  <a:lnTo>
                    <a:pt x="2618422" y="284276"/>
                  </a:lnTo>
                  <a:lnTo>
                    <a:pt x="2584716" y="343827"/>
                  </a:lnTo>
                  <a:lnTo>
                    <a:pt x="2549741" y="395833"/>
                  </a:lnTo>
                  <a:lnTo>
                    <a:pt x="2532037" y="418426"/>
                  </a:lnTo>
                  <a:lnTo>
                    <a:pt x="2608110" y="456463"/>
                  </a:lnTo>
                  <a:lnTo>
                    <a:pt x="2645372" y="398487"/>
                  </a:lnTo>
                  <a:lnTo>
                    <a:pt x="2682341" y="330085"/>
                  </a:lnTo>
                  <a:lnTo>
                    <a:pt x="2699829" y="293725"/>
                  </a:lnTo>
                  <a:lnTo>
                    <a:pt x="2715476" y="258292"/>
                  </a:lnTo>
                  <a:lnTo>
                    <a:pt x="2738399" y="198170"/>
                  </a:lnTo>
                  <a:lnTo>
                    <a:pt x="2741244" y="190195"/>
                  </a:lnTo>
                  <a:lnTo>
                    <a:pt x="2767546" y="186321"/>
                  </a:lnTo>
                  <a:lnTo>
                    <a:pt x="2794304" y="181457"/>
                  </a:lnTo>
                  <a:lnTo>
                    <a:pt x="2821533" y="175590"/>
                  </a:lnTo>
                  <a:lnTo>
                    <a:pt x="2849232" y="168719"/>
                  </a:lnTo>
                  <a:close/>
                </a:path>
                <a:path w="4357370" h="593090">
                  <a:moveTo>
                    <a:pt x="3063341" y="462597"/>
                  </a:moveTo>
                  <a:lnTo>
                    <a:pt x="3033204" y="437603"/>
                  </a:lnTo>
                  <a:lnTo>
                    <a:pt x="3001683" y="415975"/>
                  </a:lnTo>
                  <a:lnTo>
                    <a:pt x="2934500" y="382841"/>
                  </a:lnTo>
                  <a:lnTo>
                    <a:pt x="2933331" y="363207"/>
                  </a:lnTo>
                  <a:lnTo>
                    <a:pt x="2931515" y="324408"/>
                  </a:lnTo>
                  <a:lnTo>
                    <a:pt x="2930360" y="276542"/>
                  </a:lnTo>
                  <a:lnTo>
                    <a:pt x="2930233" y="258292"/>
                  </a:lnTo>
                  <a:lnTo>
                    <a:pt x="2930360" y="236664"/>
                  </a:lnTo>
                  <a:lnTo>
                    <a:pt x="2930829" y="224548"/>
                  </a:lnTo>
                  <a:lnTo>
                    <a:pt x="2862110" y="224548"/>
                  </a:lnTo>
                  <a:lnTo>
                    <a:pt x="2862110" y="430695"/>
                  </a:lnTo>
                  <a:lnTo>
                    <a:pt x="2862110" y="442353"/>
                  </a:lnTo>
                  <a:lnTo>
                    <a:pt x="2858617" y="467855"/>
                  </a:lnTo>
                  <a:lnTo>
                    <a:pt x="2848140" y="486079"/>
                  </a:lnTo>
                  <a:lnTo>
                    <a:pt x="2830703" y="497001"/>
                  </a:lnTo>
                  <a:lnTo>
                    <a:pt x="2806281" y="500646"/>
                  </a:lnTo>
                  <a:lnTo>
                    <a:pt x="2794381" y="499973"/>
                  </a:lnTo>
                  <a:lnTo>
                    <a:pt x="2756433" y="477405"/>
                  </a:lnTo>
                  <a:lnTo>
                    <a:pt x="2752902" y="461378"/>
                  </a:lnTo>
                  <a:lnTo>
                    <a:pt x="2753918" y="453491"/>
                  </a:lnTo>
                  <a:lnTo>
                    <a:pt x="2787942" y="427088"/>
                  </a:lnTo>
                  <a:lnTo>
                    <a:pt x="2811805" y="424561"/>
                  </a:lnTo>
                  <a:lnTo>
                    <a:pt x="2823451" y="424942"/>
                  </a:lnTo>
                  <a:lnTo>
                    <a:pt x="2835757" y="426110"/>
                  </a:lnTo>
                  <a:lnTo>
                    <a:pt x="2848610" y="428015"/>
                  </a:lnTo>
                  <a:lnTo>
                    <a:pt x="2862110" y="430695"/>
                  </a:lnTo>
                  <a:lnTo>
                    <a:pt x="2862110" y="224548"/>
                  </a:lnTo>
                  <a:lnTo>
                    <a:pt x="2852293" y="224548"/>
                  </a:lnTo>
                  <a:lnTo>
                    <a:pt x="2855341" y="284276"/>
                  </a:lnTo>
                  <a:lnTo>
                    <a:pt x="2857360" y="324866"/>
                  </a:lnTo>
                  <a:lnTo>
                    <a:pt x="2858617" y="351790"/>
                  </a:lnTo>
                  <a:lnTo>
                    <a:pt x="2859036" y="363207"/>
                  </a:lnTo>
                  <a:lnTo>
                    <a:pt x="2846311" y="362140"/>
                  </a:lnTo>
                  <a:lnTo>
                    <a:pt x="2835110" y="361365"/>
                  </a:lnTo>
                  <a:lnTo>
                    <a:pt x="2825458" y="360908"/>
                  </a:lnTo>
                  <a:lnTo>
                    <a:pt x="2817317" y="360756"/>
                  </a:lnTo>
                  <a:lnTo>
                    <a:pt x="2787332" y="362673"/>
                  </a:lnTo>
                  <a:lnTo>
                    <a:pt x="2737027" y="378015"/>
                  </a:lnTo>
                  <a:lnTo>
                    <a:pt x="2700337" y="407771"/>
                  </a:lnTo>
                  <a:lnTo>
                    <a:pt x="2681617" y="446430"/>
                  </a:lnTo>
                  <a:lnTo>
                    <a:pt x="2679369" y="467855"/>
                  </a:lnTo>
                  <a:lnTo>
                    <a:pt x="2679382" y="469836"/>
                  </a:lnTo>
                  <a:lnTo>
                    <a:pt x="2689009" y="512686"/>
                  </a:lnTo>
                  <a:lnTo>
                    <a:pt x="2718231" y="545122"/>
                  </a:lnTo>
                  <a:lnTo>
                    <a:pt x="2762643" y="565137"/>
                  </a:lnTo>
                  <a:lnTo>
                    <a:pt x="2817939" y="571817"/>
                  </a:lnTo>
                  <a:lnTo>
                    <a:pt x="2847098" y="570052"/>
                  </a:lnTo>
                  <a:lnTo>
                    <a:pt x="2892653" y="555929"/>
                  </a:lnTo>
                  <a:lnTo>
                    <a:pt x="2921520" y="528332"/>
                  </a:lnTo>
                  <a:lnTo>
                    <a:pt x="2935782" y="490905"/>
                  </a:lnTo>
                  <a:lnTo>
                    <a:pt x="2937573" y="463207"/>
                  </a:lnTo>
                  <a:lnTo>
                    <a:pt x="2956395" y="475640"/>
                  </a:lnTo>
                  <a:lnTo>
                    <a:pt x="2976778" y="490905"/>
                  </a:lnTo>
                  <a:lnTo>
                    <a:pt x="2998432" y="508774"/>
                  </a:lnTo>
                  <a:lnTo>
                    <a:pt x="3021634" y="529475"/>
                  </a:lnTo>
                  <a:lnTo>
                    <a:pt x="3062973" y="463207"/>
                  </a:lnTo>
                  <a:lnTo>
                    <a:pt x="3063341" y="462597"/>
                  </a:lnTo>
                  <a:close/>
                </a:path>
                <a:path w="4357370" h="593090">
                  <a:moveTo>
                    <a:pt x="3081756" y="192036"/>
                  </a:moveTo>
                  <a:lnTo>
                    <a:pt x="3033382" y="161848"/>
                  </a:lnTo>
                  <a:lnTo>
                    <a:pt x="2987662" y="137033"/>
                  </a:lnTo>
                  <a:lnTo>
                    <a:pt x="2946412" y="116319"/>
                  </a:lnTo>
                  <a:lnTo>
                    <a:pt x="2928378" y="107988"/>
                  </a:lnTo>
                  <a:lnTo>
                    <a:pt x="2887878" y="169329"/>
                  </a:lnTo>
                  <a:lnTo>
                    <a:pt x="2905455" y="177673"/>
                  </a:lnTo>
                  <a:lnTo>
                    <a:pt x="2924454" y="187363"/>
                  </a:lnTo>
                  <a:lnTo>
                    <a:pt x="2966720" y="210743"/>
                  </a:lnTo>
                  <a:lnTo>
                    <a:pt x="3006979" y="235521"/>
                  </a:lnTo>
                  <a:lnTo>
                    <a:pt x="3037573" y="257683"/>
                  </a:lnTo>
                  <a:lnTo>
                    <a:pt x="3081756" y="192036"/>
                  </a:lnTo>
                  <a:close/>
                </a:path>
                <a:path w="4357370" h="593090">
                  <a:moveTo>
                    <a:pt x="3691598" y="107365"/>
                  </a:moveTo>
                  <a:lnTo>
                    <a:pt x="3471341" y="107365"/>
                  </a:lnTo>
                  <a:lnTo>
                    <a:pt x="3471341" y="3073"/>
                  </a:lnTo>
                  <a:lnTo>
                    <a:pt x="3394659" y="3073"/>
                  </a:lnTo>
                  <a:lnTo>
                    <a:pt x="3394659" y="107365"/>
                  </a:lnTo>
                  <a:lnTo>
                    <a:pt x="3394037" y="107365"/>
                  </a:lnTo>
                  <a:lnTo>
                    <a:pt x="3394037" y="179768"/>
                  </a:lnTo>
                  <a:lnTo>
                    <a:pt x="3389426" y="226529"/>
                  </a:lnTo>
                  <a:lnTo>
                    <a:pt x="3378466" y="269798"/>
                  </a:lnTo>
                  <a:lnTo>
                    <a:pt x="3357981" y="316788"/>
                  </a:lnTo>
                  <a:lnTo>
                    <a:pt x="3322256" y="361365"/>
                  </a:lnTo>
                  <a:lnTo>
                    <a:pt x="3289579" y="388061"/>
                  </a:lnTo>
                  <a:lnTo>
                    <a:pt x="3250476" y="411670"/>
                  </a:lnTo>
                  <a:lnTo>
                    <a:pt x="3250476" y="179768"/>
                  </a:lnTo>
                  <a:lnTo>
                    <a:pt x="3394037" y="179768"/>
                  </a:lnTo>
                  <a:lnTo>
                    <a:pt x="3394037" y="107365"/>
                  </a:lnTo>
                  <a:lnTo>
                    <a:pt x="3175622" y="107365"/>
                  </a:lnTo>
                  <a:lnTo>
                    <a:pt x="3175622" y="590829"/>
                  </a:lnTo>
                  <a:lnTo>
                    <a:pt x="3250476" y="590829"/>
                  </a:lnTo>
                  <a:lnTo>
                    <a:pt x="3250476" y="413512"/>
                  </a:lnTo>
                  <a:lnTo>
                    <a:pt x="3265233" y="425716"/>
                  </a:lnTo>
                  <a:lnTo>
                    <a:pt x="3278873" y="439013"/>
                  </a:lnTo>
                  <a:lnTo>
                    <a:pt x="3291306" y="453326"/>
                  </a:lnTo>
                  <a:lnTo>
                    <a:pt x="3302622" y="468744"/>
                  </a:lnTo>
                  <a:lnTo>
                    <a:pt x="3346056" y="438988"/>
                  </a:lnTo>
                  <a:lnTo>
                    <a:pt x="3373805" y="413512"/>
                  </a:lnTo>
                  <a:lnTo>
                    <a:pt x="3375812" y="411670"/>
                  </a:lnTo>
                  <a:lnTo>
                    <a:pt x="3382988" y="405079"/>
                  </a:lnTo>
                  <a:lnTo>
                    <a:pt x="3413518" y="366928"/>
                  </a:lnTo>
                  <a:lnTo>
                    <a:pt x="3437598" y="324561"/>
                  </a:lnTo>
                  <a:lnTo>
                    <a:pt x="3476282" y="364058"/>
                  </a:lnTo>
                  <a:lnTo>
                    <a:pt x="3508921" y="399097"/>
                  </a:lnTo>
                  <a:lnTo>
                    <a:pt x="3535502" y="429704"/>
                  </a:lnTo>
                  <a:lnTo>
                    <a:pt x="3556012" y="455853"/>
                  </a:lnTo>
                  <a:lnTo>
                    <a:pt x="3617366" y="407377"/>
                  </a:lnTo>
                  <a:lnTo>
                    <a:pt x="3592474" y="378053"/>
                  </a:lnTo>
                  <a:lnTo>
                    <a:pt x="3558311" y="342201"/>
                  </a:lnTo>
                  <a:lnTo>
                    <a:pt x="3540214" y="324561"/>
                  </a:lnTo>
                  <a:lnTo>
                    <a:pt x="3514864" y="299834"/>
                  </a:lnTo>
                  <a:lnTo>
                    <a:pt x="3462147" y="250939"/>
                  </a:lnTo>
                  <a:lnTo>
                    <a:pt x="3465207" y="234061"/>
                  </a:lnTo>
                  <a:lnTo>
                    <a:pt x="3467671" y="216573"/>
                  </a:lnTo>
                  <a:lnTo>
                    <a:pt x="3469500" y="198475"/>
                  </a:lnTo>
                  <a:lnTo>
                    <a:pt x="3470732" y="179768"/>
                  </a:lnTo>
                  <a:lnTo>
                    <a:pt x="3617366" y="179768"/>
                  </a:lnTo>
                  <a:lnTo>
                    <a:pt x="3617366" y="407377"/>
                  </a:lnTo>
                  <a:lnTo>
                    <a:pt x="3617366" y="507796"/>
                  </a:lnTo>
                  <a:lnTo>
                    <a:pt x="3616236" y="511479"/>
                  </a:lnTo>
                  <a:lnTo>
                    <a:pt x="3611740" y="515581"/>
                  </a:lnTo>
                  <a:lnTo>
                    <a:pt x="3607549" y="516801"/>
                  </a:lnTo>
                  <a:lnTo>
                    <a:pt x="3601415" y="517207"/>
                  </a:lnTo>
                  <a:lnTo>
                    <a:pt x="3545573" y="516902"/>
                  </a:lnTo>
                  <a:lnTo>
                    <a:pt x="3525482" y="516521"/>
                  </a:lnTo>
                  <a:lnTo>
                    <a:pt x="3510610" y="515975"/>
                  </a:lnTo>
                  <a:lnTo>
                    <a:pt x="3519741" y="535114"/>
                  </a:lnTo>
                  <a:lnTo>
                    <a:pt x="3526866" y="553859"/>
                  </a:lnTo>
                  <a:lnTo>
                    <a:pt x="3532009" y="572236"/>
                  </a:lnTo>
                  <a:lnTo>
                    <a:pt x="3535146" y="590207"/>
                  </a:lnTo>
                  <a:lnTo>
                    <a:pt x="3577983" y="589407"/>
                  </a:lnTo>
                  <a:lnTo>
                    <a:pt x="3639032" y="582968"/>
                  </a:lnTo>
                  <a:lnTo>
                    <a:pt x="3673805" y="566737"/>
                  </a:lnTo>
                  <a:lnTo>
                    <a:pt x="3689769" y="531926"/>
                  </a:lnTo>
                  <a:lnTo>
                    <a:pt x="3691598" y="179768"/>
                  </a:lnTo>
                  <a:lnTo>
                    <a:pt x="3691598" y="107365"/>
                  </a:lnTo>
                  <a:close/>
                </a:path>
                <a:path w="4357370" h="593090">
                  <a:moveTo>
                    <a:pt x="4019232" y="157683"/>
                  </a:moveTo>
                  <a:lnTo>
                    <a:pt x="3947439" y="133134"/>
                  </a:lnTo>
                  <a:lnTo>
                    <a:pt x="3920972" y="164503"/>
                  </a:lnTo>
                  <a:lnTo>
                    <a:pt x="3888841" y="192963"/>
                  </a:lnTo>
                  <a:lnTo>
                    <a:pt x="3851033" y="218490"/>
                  </a:lnTo>
                  <a:lnTo>
                    <a:pt x="3807561" y="241122"/>
                  </a:lnTo>
                  <a:lnTo>
                    <a:pt x="3822738" y="255892"/>
                  </a:lnTo>
                  <a:lnTo>
                    <a:pt x="3836390" y="270725"/>
                  </a:lnTo>
                  <a:lnTo>
                    <a:pt x="3848506" y="285635"/>
                  </a:lnTo>
                  <a:lnTo>
                    <a:pt x="3859098" y="300634"/>
                  </a:lnTo>
                  <a:lnTo>
                    <a:pt x="3881386" y="286981"/>
                  </a:lnTo>
                  <a:lnTo>
                    <a:pt x="3925405" y="255079"/>
                  </a:lnTo>
                  <a:lnTo>
                    <a:pt x="3967861" y="217614"/>
                  </a:lnTo>
                  <a:lnTo>
                    <a:pt x="4003903" y="178041"/>
                  </a:lnTo>
                  <a:lnTo>
                    <a:pt x="4019232" y="157683"/>
                  </a:lnTo>
                  <a:close/>
                </a:path>
                <a:path w="4357370" h="593090">
                  <a:moveTo>
                    <a:pt x="4310037" y="246646"/>
                  </a:moveTo>
                  <a:lnTo>
                    <a:pt x="4281729" y="220827"/>
                  </a:lnTo>
                  <a:lnTo>
                    <a:pt x="4245915" y="193103"/>
                  </a:lnTo>
                  <a:lnTo>
                    <a:pt x="4202582" y="163461"/>
                  </a:lnTo>
                  <a:lnTo>
                    <a:pt x="4151744" y="131914"/>
                  </a:lnTo>
                  <a:lnTo>
                    <a:pt x="4098988" y="175475"/>
                  </a:lnTo>
                  <a:lnTo>
                    <a:pt x="4120261" y="189141"/>
                  </a:lnTo>
                  <a:lnTo>
                    <a:pt x="4141774" y="203771"/>
                  </a:lnTo>
                  <a:lnTo>
                    <a:pt x="4185488" y="235902"/>
                  </a:lnTo>
                  <a:lnTo>
                    <a:pt x="4224452" y="267881"/>
                  </a:lnTo>
                  <a:lnTo>
                    <a:pt x="4252976" y="295719"/>
                  </a:lnTo>
                  <a:lnTo>
                    <a:pt x="4310037" y="246646"/>
                  </a:lnTo>
                  <a:close/>
                </a:path>
                <a:path w="4357370" h="593090">
                  <a:moveTo>
                    <a:pt x="4329061" y="53378"/>
                  </a:moveTo>
                  <a:lnTo>
                    <a:pt x="4097147" y="53378"/>
                  </a:lnTo>
                  <a:lnTo>
                    <a:pt x="4097147" y="3073"/>
                  </a:lnTo>
                  <a:lnTo>
                    <a:pt x="4020451" y="3073"/>
                  </a:lnTo>
                  <a:lnTo>
                    <a:pt x="4020451" y="53378"/>
                  </a:lnTo>
                  <a:lnTo>
                    <a:pt x="3793439" y="53378"/>
                  </a:lnTo>
                  <a:lnTo>
                    <a:pt x="3793439" y="188353"/>
                  </a:lnTo>
                  <a:lnTo>
                    <a:pt x="3866451" y="188353"/>
                  </a:lnTo>
                  <a:lnTo>
                    <a:pt x="3866451" y="120865"/>
                  </a:lnTo>
                  <a:lnTo>
                    <a:pt x="4252366" y="120865"/>
                  </a:lnTo>
                  <a:lnTo>
                    <a:pt x="4252366" y="188353"/>
                  </a:lnTo>
                  <a:lnTo>
                    <a:pt x="4329061" y="188353"/>
                  </a:lnTo>
                  <a:lnTo>
                    <a:pt x="4329061" y="120865"/>
                  </a:lnTo>
                  <a:lnTo>
                    <a:pt x="4329061" y="53378"/>
                  </a:lnTo>
                  <a:close/>
                </a:path>
                <a:path w="4357370" h="593090">
                  <a:moveTo>
                    <a:pt x="4357281" y="386524"/>
                  </a:moveTo>
                  <a:lnTo>
                    <a:pt x="4323664" y="374243"/>
                  </a:lnTo>
                  <a:lnTo>
                    <a:pt x="4320794" y="373202"/>
                  </a:lnTo>
                  <a:lnTo>
                    <a:pt x="4284954" y="357149"/>
                  </a:lnTo>
                  <a:lnTo>
                    <a:pt x="4249775" y="338378"/>
                  </a:lnTo>
                  <a:lnTo>
                    <a:pt x="4215257" y="316890"/>
                  </a:lnTo>
                  <a:lnTo>
                    <a:pt x="4182249" y="293179"/>
                  </a:lnTo>
                  <a:lnTo>
                    <a:pt x="4169537" y="282613"/>
                  </a:lnTo>
                  <a:lnTo>
                    <a:pt x="4169537" y="374243"/>
                  </a:lnTo>
                  <a:lnTo>
                    <a:pt x="4164622" y="374243"/>
                  </a:lnTo>
                  <a:lnTo>
                    <a:pt x="4164622" y="439280"/>
                  </a:lnTo>
                  <a:lnTo>
                    <a:pt x="4164622" y="506158"/>
                  </a:lnTo>
                  <a:lnTo>
                    <a:pt x="3957866" y="506158"/>
                  </a:lnTo>
                  <a:lnTo>
                    <a:pt x="3957866" y="439280"/>
                  </a:lnTo>
                  <a:lnTo>
                    <a:pt x="4164622" y="439280"/>
                  </a:lnTo>
                  <a:lnTo>
                    <a:pt x="4164622" y="374243"/>
                  </a:lnTo>
                  <a:lnTo>
                    <a:pt x="3962781" y="374243"/>
                  </a:lnTo>
                  <a:lnTo>
                    <a:pt x="3992308" y="351282"/>
                  </a:lnTo>
                  <a:lnTo>
                    <a:pt x="4018915" y="327774"/>
                  </a:lnTo>
                  <a:lnTo>
                    <a:pt x="4042613" y="303733"/>
                  </a:lnTo>
                  <a:lnTo>
                    <a:pt x="4063403" y="279158"/>
                  </a:lnTo>
                  <a:lnTo>
                    <a:pt x="4084523" y="303047"/>
                  </a:lnTo>
                  <a:lnTo>
                    <a:pt x="4109262" y="326859"/>
                  </a:lnTo>
                  <a:lnTo>
                    <a:pt x="4137596" y="350596"/>
                  </a:lnTo>
                  <a:lnTo>
                    <a:pt x="4169537" y="374243"/>
                  </a:lnTo>
                  <a:lnTo>
                    <a:pt x="4169537" y="282613"/>
                  </a:lnTo>
                  <a:lnTo>
                    <a:pt x="4165396" y="279158"/>
                  </a:lnTo>
                  <a:lnTo>
                    <a:pt x="4151668" y="267728"/>
                  </a:lnTo>
                  <a:lnTo>
                    <a:pt x="4123499" y="240563"/>
                  </a:lnTo>
                  <a:lnTo>
                    <a:pt x="4097756" y="211670"/>
                  </a:lnTo>
                  <a:lnTo>
                    <a:pt x="4022293" y="211670"/>
                  </a:lnTo>
                  <a:lnTo>
                    <a:pt x="4001935" y="237718"/>
                  </a:lnTo>
                  <a:lnTo>
                    <a:pt x="3977652" y="263740"/>
                  </a:lnTo>
                  <a:lnTo>
                    <a:pt x="3949471" y="289725"/>
                  </a:lnTo>
                  <a:lnTo>
                    <a:pt x="3917378" y="315671"/>
                  </a:lnTo>
                  <a:lnTo>
                    <a:pt x="3882910" y="340182"/>
                  </a:lnTo>
                  <a:lnTo>
                    <a:pt x="3847592" y="361911"/>
                  </a:lnTo>
                  <a:lnTo>
                    <a:pt x="3811435" y="380822"/>
                  </a:lnTo>
                  <a:lnTo>
                    <a:pt x="3774427" y="396951"/>
                  </a:lnTo>
                  <a:lnTo>
                    <a:pt x="3786263" y="411251"/>
                  </a:lnTo>
                  <a:lnTo>
                    <a:pt x="3797274" y="426554"/>
                  </a:lnTo>
                  <a:lnTo>
                    <a:pt x="3807434" y="442861"/>
                  </a:lnTo>
                  <a:lnTo>
                    <a:pt x="3816756" y="460146"/>
                  </a:lnTo>
                  <a:lnTo>
                    <a:pt x="3833698" y="452666"/>
                  </a:lnTo>
                  <a:lnTo>
                    <a:pt x="3850805" y="444347"/>
                  </a:lnTo>
                  <a:lnTo>
                    <a:pt x="3868064" y="435190"/>
                  </a:lnTo>
                  <a:lnTo>
                    <a:pt x="3885476" y="425183"/>
                  </a:lnTo>
                  <a:lnTo>
                    <a:pt x="3885476" y="589610"/>
                  </a:lnTo>
                  <a:lnTo>
                    <a:pt x="3957866" y="589610"/>
                  </a:lnTo>
                  <a:lnTo>
                    <a:pt x="3957866" y="571817"/>
                  </a:lnTo>
                  <a:lnTo>
                    <a:pt x="4164634" y="571817"/>
                  </a:lnTo>
                  <a:lnTo>
                    <a:pt x="4164634" y="588987"/>
                  </a:lnTo>
                  <a:lnTo>
                    <a:pt x="4240708" y="588987"/>
                  </a:lnTo>
                  <a:lnTo>
                    <a:pt x="4240708" y="571817"/>
                  </a:lnTo>
                  <a:lnTo>
                    <a:pt x="4240708" y="506158"/>
                  </a:lnTo>
                  <a:lnTo>
                    <a:pt x="4240708" y="439280"/>
                  </a:lnTo>
                  <a:lnTo>
                    <a:pt x="4240708" y="425183"/>
                  </a:lnTo>
                  <a:lnTo>
                    <a:pt x="4240708" y="419646"/>
                  </a:lnTo>
                  <a:lnTo>
                    <a:pt x="4257764" y="428967"/>
                  </a:lnTo>
                  <a:lnTo>
                    <a:pt x="4275213" y="437908"/>
                  </a:lnTo>
                  <a:lnTo>
                    <a:pt x="4293044" y="446455"/>
                  </a:lnTo>
                  <a:lnTo>
                    <a:pt x="4311256" y="454621"/>
                  </a:lnTo>
                  <a:lnTo>
                    <a:pt x="4324261" y="432892"/>
                  </a:lnTo>
                  <a:lnTo>
                    <a:pt x="4332808" y="419646"/>
                  </a:lnTo>
                  <a:lnTo>
                    <a:pt x="4336262" y="414286"/>
                  </a:lnTo>
                  <a:lnTo>
                    <a:pt x="4347273" y="398830"/>
                  </a:lnTo>
                  <a:lnTo>
                    <a:pt x="4357281" y="386524"/>
                  </a:lnTo>
                  <a:close/>
                </a:path>
              </a:pathLst>
            </a:custGeom>
            <a:solidFill>
              <a:srgbClr val="FFFFFF"/>
            </a:solidFill>
          </p:spPr>
          <p:txBody>
            <a:bodyPr wrap="square" lIns="0" tIns="0" rIns="0" bIns="0" rtlCol="0"/>
            <a:lstStyle/>
            <a:p>
              <a:endParaRPr dirty="0"/>
            </a:p>
          </p:txBody>
        </p:sp>
        <p:sp>
          <p:nvSpPr>
            <p:cNvPr id="15" name="object 15"/>
            <p:cNvSpPr txBox="1"/>
            <p:nvPr/>
          </p:nvSpPr>
          <p:spPr>
            <a:xfrm>
              <a:off x="2693206" y="7879470"/>
              <a:ext cx="1582384" cy="371255"/>
            </a:xfrm>
            <a:prstGeom prst="rect">
              <a:avLst/>
            </a:prstGeom>
          </p:spPr>
          <p:txBody>
            <a:bodyPr vert="horz" wrap="square" lIns="0" tIns="17145" rIns="0" bIns="0" rtlCol="0">
              <a:spAutoFit/>
            </a:bodyPr>
            <a:lstStyle/>
            <a:p>
              <a:pPr marL="12700">
                <a:lnSpc>
                  <a:spcPct val="100000"/>
                </a:lnSpc>
                <a:spcBef>
                  <a:spcPts val="135"/>
                </a:spcBef>
              </a:pPr>
              <a:r>
                <a:rPr sz="2300" b="1" spc="30" dirty="0">
                  <a:solidFill>
                    <a:srgbClr val="FFFFFF"/>
                  </a:solidFill>
                  <a:latin typeface="Gen Shin Gothic P Bold"/>
                  <a:cs typeface="Gen Shin Gothic P Bold"/>
                </a:rPr>
                <a:t>ぐ</a:t>
              </a:r>
              <a:r>
                <a:rPr sz="2300" b="1" spc="25" dirty="0">
                  <a:solidFill>
                    <a:srgbClr val="FFFFFF"/>
                  </a:solidFill>
                  <a:latin typeface="Gen Shin Gothic P Bold"/>
                  <a:cs typeface="Gen Shin Gothic P Bold"/>
                </a:rPr>
                <a:t>た</a:t>
              </a:r>
              <a:r>
                <a:rPr sz="2300" b="1" spc="-45" dirty="0">
                  <a:solidFill>
                    <a:srgbClr val="FFFFFF"/>
                  </a:solidFill>
                  <a:latin typeface="Gen Shin Gothic P Bold"/>
                  <a:cs typeface="Gen Shin Gothic P Bold"/>
                </a:rPr>
                <a:t>いて</a:t>
              </a:r>
              <a:r>
                <a:rPr sz="2300" b="1" spc="30" dirty="0">
                  <a:solidFill>
                    <a:srgbClr val="FFFFFF"/>
                  </a:solidFill>
                  <a:latin typeface="Gen Shin Gothic P Bold"/>
                  <a:cs typeface="Gen Shin Gothic P Bold"/>
                </a:rPr>
                <a:t>き</a:t>
              </a:r>
              <a:endParaRPr sz="2300" dirty="0">
                <a:latin typeface="Gen Shin Gothic P Regular"/>
                <a:cs typeface="Gen Shin Gothic P Regular"/>
              </a:endParaRPr>
            </a:p>
          </p:txBody>
        </p:sp>
        <p:sp>
          <p:nvSpPr>
            <p:cNvPr id="16" name="object 16"/>
            <p:cNvSpPr txBox="1"/>
            <p:nvPr/>
          </p:nvSpPr>
          <p:spPr>
            <a:xfrm>
              <a:off x="4882267" y="7879470"/>
              <a:ext cx="1324610" cy="381635"/>
            </a:xfrm>
            <a:prstGeom prst="rect">
              <a:avLst/>
            </a:prstGeom>
          </p:spPr>
          <p:txBody>
            <a:bodyPr vert="horz" wrap="square" lIns="0" tIns="17145" rIns="0" bIns="0" rtlCol="0">
              <a:spAutoFit/>
            </a:bodyPr>
            <a:lstStyle/>
            <a:p>
              <a:pPr marL="12700">
                <a:lnSpc>
                  <a:spcPct val="100000"/>
                </a:lnSpc>
                <a:spcBef>
                  <a:spcPts val="135"/>
                </a:spcBef>
              </a:pPr>
              <a:r>
                <a:rPr sz="2300" b="1" spc="30" dirty="0">
                  <a:solidFill>
                    <a:srgbClr val="FFFFFF"/>
                  </a:solidFill>
                  <a:latin typeface="Gen Shin Gothic P Bold"/>
                  <a:cs typeface="Gen Shin Gothic P Bold"/>
                </a:rPr>
                <a:t>な</a:t>
              </a:r>
              <a:r>
                <a:rPr sz="2300" b="1" spc="-20" dirty="0">
                  <a:solidFill>
                    <a:srgbClr val="FFFFFF"/>
                  </a:solidFill>
                  <a:latin typeface="Gen Shin Gothic P Bold"/>
                  <a:cs typeface="Gen Shin Gothic P Bold"/>
                </a:rPr>
                <a:t>い</a:t>
              </a:r>
              <a:r>
                <a:rPr sz="2300" b="1" spc="30" dirty="0">
                  <a:solidFill>
                    <a:srgbClr val="FFFFFF"/>
                  </a:solidFill>
                  <a:latin typeface="Gen Shin Gothic P Bold"/>
                  <a:cs typeface="Gen Shin Gothic P Bold"/>
                </a:rPr>
                <a:t>よう</a:t>
              </a:r>
              <a:endParaRPr sz="2300" dirty="0">
                <a:latin typeface="Gen Shin Gothic P Regular"/>
                <a:cs typeface="Gen Shin Gothic P Regular"/>
              </a:endParaRPr>
            </a:p>
          </p:txBody>
        </p:sp>
        <p:pic>
          <p:nvPicPr>
            <p:cNvPr id="18" name="object 18"/>
            <p:cNvPicPr/>
            <p:nvPr/>
          </p:nvPicPr>
          <p:blipFill>
            <a:blip r:embed="rId4" cstate="print"/>
            <a:stretch>
              <a:fillRect/>
            </a:stretch>
          </p:blipFill>
          <p:spPr>
            <a:xfrm>
              <a:off x="12099184" y="5748610"/>
              <a:ext cx="1403188" cy="2651919"/>
            </a:xfrm>
            <a:prstGeom prst="rect">
              <a:avLst/>
            </a:prstGeom>
          </p:spPr>
        </p:pic>
      </p:grpSp>
      <p:grpSp>
        <p:nvGrpSpPr>
          <p:cNvPr id="97" name="グループ化 96">
            <a:extLst>
              <a:ext uri="{FF2B5EF4-FFF2-40B4-BE49-F238E27FC236}">
                <a16:creationId xmlns:a16="http://schemas.microsoft.com/office/drawing/2014/main" id="{EEFFFD0D-1C73-4241-A3A7-AA9C69B2EA29}"/>
              </a:ext>
            </a:extLst>
          </p:cNvPr>
          <p:cNvGrpSpPr/>
          <p:nvPr/>
        </p:nvGrpSpPr>
        <p:grpSpPr>
          <a:xfrm>
            <a:off x="1757972" y="2095642"/>
            <a:ext cx="10986363" cy="2025742"/>
            <a:chOff x="1757972" y="2095642"/>
            <a:chExt cx="10986363" cy="2025742"/>
          </a:xfrm>
        </p:grpSpPr>
        <p:sp>
          <p:nvSpPr>
            <p:cNvPr id="55" name="object 55"/>
            <p:cNvSpPr/>
            <p:nvPr/>
          </p:nvSpPr>
          <p:spPr>
            <a:xfrm>
              <a:off x="1757972" y="2619215"/>
              <a:ext cx="6315075" cy="593090"/>
            </a:xfrm>
            <a:custGeom>
              <a:avLst/>
              <a:gdLst/>
              <a:ahLst/>
              <a:cxnLst/>
              <a:rect l="l" t="t" r="r" b="b"/>
              <a:pathLst>
                <a:path w="6315075" h="593089">
                  <a:moveTo>
                    <a:pt x="350939" y="128231"/>
                  </a:moveTo>
                  <a:lnTo>
                    <a:pt x="290817" y="128231"/>
                  </a:lnTo>
                  <a:lnTo>
                    <a:pt x="272364" y="137782"/>
                  </a:lnTo>
                  <a:lnTo>
                    <a:pt x="251383" y="146177"/>
                  </a:lnTo>
                  <a:lnTo>
                    <a:pt x="227888" y="153428"/>
                  </a:lnTo>
                  <a:lnTo>
                    <a:pt x="201853" y="159524"/>
                  </a:lnTo>
                  <a:lnTo>
                    <a:pt x="201853" y="209842"/>
                  </a:lnTo>
                  <a:lnTo>
                    <a:pt x="270560" y="209842"/>
                  </a:lnTo>
                  <a:lnTo>
                    <a:pt x="270560" y="458304"/>
                  </a:lnTo>
                  <a:lnTo>
                    <a:pt x="350939" y="458304"/>
                  </a:lnTo>
                  <a:lnTo>
                    <a:pt x="350939" y="128231"/>
                  </a:lnTo>
                  <a:close/>
                </a:path>
                <a:path w="6315075" h="593089">
                  <a:moveTo>
                    <a:pt x="592670" y="296341"/>
                  </a:moveTo>
                  <a:lnTo>
                    <a:pt x="590181" y="256921"/>
                  </a:lnTo>
                  <a:lnTo>
                    <a:pt x="582701" y="219036"/>
                  </a:lnTo>
                  <a:lnTo>
                    <a:pt x="570230" y="182689"/>
                  </a:lnTo>
                  <a:lnTo>
                    <a:pt x="569353" y="180949"/>
                  </a:lnTo>
                  <a:lnTo>
                    <a:pt x="569353" y="296341"/>
                  </a:lnTo>
                  <a:lnTo>
                    <a:pt x="564349" y="350989"/>
                  </a:lnTo>
                  <a:lnTo>
                    <a:pt x="549338" y="401408"/>
                  </a:lnTo>
                  <a:lnTo>
                    <a:pt x="524319" y="447611"/>
                  </a:lnTo>
                  <a:lnTo>
                    <a:pt x="489292" y="489597"/>
                  </a:lnTo>
                  <a:lnTo>
                    <a:pt x="447205" y="524484"/>
                  </a:lnTo>
                  <a:lnTo>
                    <a:pt x="401015" y="549414"/>
                  </a:lnTo>
                  <a:lnTo>
                    <a:pt x="350723" y="564362"/>
                  </a:lnTo>
                  <a:lnTo>
                    <a:pt x="296329" y="569353"/>
                  </a:lnTo>
                  <a:lnTo>
                    <a:pt x="241935" y="564362"/>
                  </a:lnTo>
                  <a:lnTo>
                    <a:pt x="191655" y="549414"/>
                  </a:lnTo>
                  <a:lnTo>
                    <a:pt x="145465" y="524484"/>
                  </a:lnTo>
                  <a:lnTo>
                    <a:pt x="103378" y="489597"/>
                  </a:lnTo>
                  <a:lnTo>
                    <a:pt x="68351" y="447611"/>
                  </a:lnTo>
                  <a:lnTo>
                    <a:pt x="43332" y="401408"/>
                  </a:lnTo>
                  <a:lnTo>
                    <a:pt x="28321" y="350989"/>
                  </a:lnTo>
                  <a:lnTo>
                    <a:pt x="23317" y="296341"/>
                  </a:lnTo>
                  <a:lnTo>
                    <a:pt x="28295" y="241935"/>
                  </a:lnTo>
                  <a:lnTo>
                    <a:pt x="43256" y="191579"/>
                  </a:lnTo>
                  <a:lnTo>
                    <a:pt x="68186" y="145300"/>
                  </a:lnTo>
                  <a:lnTo>
                    <a:pt x="103073" y="103073"/>
                  </a:lnTo>
                  <a:lnTo>
                    <a:pt x="145059" y="67906"/>
                  </a:lnTo>
                  <a:lnTo>
                    <a:pt x="191262" y="42799"/>
                  </a:lnTo>
                  <a:lnTo>
                    <a:pt x="241681" y="27724"/>
                  </a:lnTo>
                  <a:lnTo>
                    <a:pt x="296329" y="22694"/>
                  </a:lnTo>
                  <a:lnTo>
                    <a:pt x="350723" y="27698"/>
                  </a:lnTo>
                  <a:lnTo>
                    <a:pt x="401015" y="42722"/>
                  </a:lnTo>
                  <a:lnTo>
                    <a:pt x="447205" y="67741"/>
                  </a:lnTo>
                  <a:lnTo>
                    <a:pt x="489292" y="102768"/>
                  </a:lnTo>
                  <a:lnTo>
                    <a:pt x="524319" y="144894"/>
                  </a:lnTo>
                  <a:lnTo>
                    <a:pt x="549338" y="191198"/>
                  </a:lnTo>
                  <a:lnTo>
                    <a:pt x="564349" y="241681"/>
                  </a:lnTo>
                  <a:lnTo>
                    <a:pt x="569353" y="296341"/>
                  </a:lnTo>
                  <a:lnTo>
                    <a:pt x="569353" y="180949"/>
                  </a:lnTo>
                  <a:lnTo>
                    <a:pt x="531075" y="115582"/>
                  </a:lnTo>
                  <a:lnTo>
                    <a:pt x="505853" y="86829"/>
                  </a:lnTo>
                  <a:lnTo>
                    <a:pt x="477100" y="61595"/>
                  </a:lnTo>
                  <a:lnTo>
                    <a:pt x="444817" y="39878"/>
                  </a:lnTo>
                  <a:lnTo>
                    <a:pt x="410527" y="22694"/>
                  </a:lnTo>
                  <a:lnTo>
                    <a:pt x="373634" y="9969"/>
                  </a:lnTo>
                  <a:lnTo>
                    <a:pt x="335749" y="2489"/>
                  </a:lnTo>
                  <a:lnTo>
                    <a:pt x="296329" y="0"/>
                  </a:lnTo>
                  <a:lnTo>
                    <a:pt x="256908" y="2489"/>
                  </a:lnTo>
                  <a:lnTo>
                    <a:pt x="219024" y="9969"/>
                  </a:lnTo>
                  <a:lnTo>
                    <a:pt x="182676" y="22440"/>
                  </a:lnTo>
                  <a:lnTo>
                    <a:pt x="147853" y="39878"/>
                  </a:lnTo>
                  <a:lnTo>
                    <a:pt x="115570" y="61595"/>
                  </a:lnTo>
                  <a:lnTo>
                    <a:pt x="86817" y="86829"/>
                  </a:lnTo>
                  <a:lnTo>
                    <a:pt x="61582" y="115582"/>
                  </a:lnTo>
                  <a:lnTo>
                    <a:pt x="39878" y="147866"/>
                  </a:lnTo>
                  <a:lnTo>
                    <a:pt x="22428" y="182689"/>
                  </a:lnTo>
                  <a:lnTo>
                    <a:pt x="9969" y="219036"/>
                  </a:lnTo>
                  <a:lnTo>
                    <a:pt x="2489" y="256921"/>
                  </a:lnTo>
                  <a:lnTo>
                    <a:pt x="0" y="296341"/>
                  </a:lnTo>
                  <a:lnTo>
                    <a:pt x="2489" y="335762"/>
                  </a:lnTo>
                  <a:lnTo>
                    <a:pt x="9969" y="373646"/>
                  </a:lnTo>
                  <a:lnTo>
                    <a:pt x="22428" y="409994"/>
                  </a:lnTo>
                  <a:lnTo>
                    <a:pt x="39878" y="444817"/>
                  </a:lnTo>
                  <a:lnTo>
                    <a:pt x="61582" y="477100"/>
                  </a:lnTo>
                  <a:lnTo>
                    <a:pt x="86817" y="505853"/>
                  </a:lnTo>
                  <a:lnTo>
                    <a:pt x="115570" y="531088"/>
                  </a:lnTo>
                  <a:lnTo>
                    <a:pt x="147853" y="552792"/>
                  </a:lnTo>
                  <a:lnTo>
                    <a:pt x="182676" y="570242"/>
                  </a:lnTo>
                  <a:lnTo>
                    <a:pt x="219024" y="582701"/>
                  </a:lnTo>
                  <a:lnTo>
                    <a:pt x="256908" y="590181"/>
                  </a:lnTo>
                  <a:lnTo>
                    <a:pt x="296329" y="592670"/>
                  </a:lnTo>
                  <a:lnTo>
                    <a:pt x="335572" y="590181"/>
                  </a:lnTo>
                  <a:lnTo>
                    <a:pt x="373176" y="582777"/>
                  </a:lnTo>
                  <a:lnTo>
                    <a:pt x="409409" y="570407"/>
                  </a:lnTo>
                  <a:lnTo>
                    <a:pt x="444195" y="553097"/>
                  </a:lnTo>
                  <a:lnTo>
                    <a:pt x="476504" y="531533"/>
                  </a:lnTo>
                  <a:lnTo>
                    <a:pt x="505320" y="506399"/>
                  </a:lnTo>
                  <a:lnTo>
                    <a:pt x="530644" y="477697"/>
                  </a:lnTo>
                  <a:lnTo>
                    <a:pt x="552488" y="445427"/>
                  </a:lnTo>
                  <a:lnTo>
                    <a:pt x="570064" y="410578"/>
                  </a:lnTo>
                  <a:lnTo>
                    <a:pt x="582612" y="374103"/>
                  </a:lnTo>
                  <a:lnTo>
                    <a:pt x="590156" y="336029"/>
                  </a:lnTo>
                  <a:lnTo>
                    <a:pt x="592670" y="296341"/>
                  </a:lnTo>
                  <a:close/>
                </a:path>
                <a:path w="6315075" h="593089">
                  <a:moveTo>
                    <a:pt x="1004341" y="477329"/>
                  </a:moveTo>
                  <a:lnTo>
                    <a:pt x="968070" y="483235"/>
                  </a:lnTo>
                  <a:lnTo>
                    <a:pt x="928573" y="487451"/>
                  </a:lnTo>
                  <a:lnTo>
                    <a:pt x="885863" y="489978"/>
                  </a:lnTo>
                  <a:lnTo>
                    <a:pt x="839914" y="490829"/>
                  </a:lnTo>
                  <a:lnTo>
                    <a:pt x="792416" y="486765"/>
                  </a:lnTo>
                  <a:lnTo>
                    <a:pt x="758469" y="474560"/>
                  </a:lnTo>
                  <a:lnTo>
                    <a:pt x="738111" y="454240"/>
                  </a:lnTo>
                  <a:lnTo>
                    <a:pt x="731329" y="425792"/>
                  </a:lnTo>
                  <a:lnTo>
                    <a:pt x="732282" y="413296"/>
                  </a:lnTo>
                  <a:lnTo>
                    <a:pt x="735164" y="399110"/>
                  </a:lnTo>
                  <a:lnTo>
                    <a:pt x="739952" y="383235"/>
                  </a:lnTo>
                  <a:lnTo>
                    <a:pt x="746671" y="365671"/>
                  </a:lnTo>
                  <a:lnTo>
                    <a:pt x="669366" y="358305"/>
                  </a:lnTo>
                  <a:lnTo>
                    <a:pt x="662647" y="383387"/>
                  </a:lnTo>
                  <a:lnTo>
                    <a:pt x="657860" y="405866"/>
                  </a:lnTo>
                  <a:lnTo>
                    <a:pt x="654977" y="425792"/>
                  </a:lnTo>
                  <a:lnTo>
                    <a:pt x="654024" y="442976"/>
                  </a:lnTo>
                  <a:lnTo>
                    <a:pt x="657085" y="472567"/>
                  </a:lnTo>
                  <a:lnTo>
                    <a:pt x="681634" y="519811"/>
                  </a:lnTo>
                  <a:lnTo>
                    <a:pt x="730173" y="551141"/>
                  </a:lnTo>
                  <a:lnTo>
                    <a:pt x="799503" y="566788"/>
                  </a:lnTo>
                  <a:lnTo>
                    <a:pt x="841768" y="568744"/>
                  </a:lnTo>
                  <a:lnTo>
                    <a:pt x="884669" y="568020"/>
                  </a:lnTo>
                  <a:lnTo>
                    <a:pt x="925664" y="565835"/>
                  </a:lnTo>
                  <a:lnTo>
                    <a:pt x="964730" y="562178"/>
                  </a:lnTo>
                  <a:lnTo>
                    <a:pt x="1001890" y="557085"/>
                  </a:lnTo>
                  <a:lnTo>
                    <a:pt x="1003935" y="490829"/>
                  </a:lnTo>
                  <a:lnTo>
                    <a:pt x="1004341" y="477329"/>
                  </a:lnTo>
                  <a:close/>
                </a:path>
                <a:path w="6315075" h="593089">
                  <a:moveTo>
                    <a:pt x="1095146" y="248488"/>
                  </a:moveTo>
                  <a:lnTo>
                    <a:pt x="1090053" y="225044"/>
                  </a:lnTo>
                  <a:lnTo>
                    <a:pt x="1086612" y="209219"/>
                  </a:lnTo>
                  <a:lnTo>
                    <a:pt x="1079804" y="177927"/>
                  </a:lnTo>
                  <a:lnTo>
                    <a:pt x="1052855" y="187477"/>
                  </a:lnTo>
                  <a:lnTo>
                    <a:pt x="1025359" y="195872"/>
                  </a:lnTo>
                  <a:lnTo>
                    <a:pt x="997331" y="203123"/>
                  </a:lnTo>
                  <a:lnTo>
                    <a:pt x="968768" y="209219"/>
                  </a:lnTo>
                  <a:lnTo>
                    <a:pt x="954036" y="177317"/>
                  </a:lnTo>
                  <a:lnTo>
                    <a:pt x="946619" y="160134"/>
                  </a:lnTo>
                  <a:lnTo>
                    <a:pt x="942378" y="150317"/>
                  </a:lnTo>
                  <a:lnTo>
                    <a:pt x="966076" y="145986"/>
                  </a:lnTo>
                  <a:lnTo>
                    <a:pt x="991768" y="140347"/>
                  </a:lnTo>
                  <a:lnTo>
                    <a:pt x="1019454" y="133413"/>
                  </a:lnTo>
                  <a:lnTo>
                    <a:pt x="1049134" y="125158"/>
                  </a:lnTo>
                  <a:lnTo>
                    <a:pt x="1043432" y="94449"/>
                  </a:lnTo>
                  <a:lnTo>
                    <a:pt x="1041615" y="84670"/>
                  </a:lnTo>
                  <a:lnTo>
                    <a:pt x="1036243" y="55829"/>
                  </a:lnTo>
                  <a:lnTo>
                    <a:pt x="1007592" y="64770"/>
                  </a:lnTo>
                  <a:lnTo>
                    <a:pt x="978115" y="72555"/>
                  </a:lnTo>
                  <a:lnTo>
                    <a:pt x="947775" y="79184"/>
                  </a:lnTo>
                  <a:lnTo>
                    <a:pt x="916609" y="84670"/>
                  </a:lnTo>
                  <a:lnTo>
                    <a:pt x="909866" y="65570"/>
                  </a:lnTo>
                  <a:lnTo>
                    <a:pt x="904341" y="48780"/>
                  </a:lnTo>
                  <a:lnTo>
                    <a:pt x="900049" y="34290"/>
                  </a:lnTo>
                  <a:lnTo>
                    <a:pt x="896975" y="22098"/>
                  </a:lnTo>
                  <a:lnTo>
                    <a:pt x="808634" y="39268"/>
                  </a:lnTo>
                  <a:lnTo>
                    <a:pt x="818324" y="55257"/>
                  </a:lnTo>
                  <a:lnTo>
                    <a:pt x="826579" y="69481"/>
                  </a:lnTo>
                  <a:lnTo>
                    <a:pt x="833361" y="81953"/>
                  </a:lnTo>
                  <a:lnTo>
                    <a:pt x="838695" y="92646"/>
                  </a:lnTo>
                  <a:lnTo>
                    <a:pt x="838695" y="93268"/>
                  </a:lnTo>
                  <a:lnTo>
                    <a:pt x="796785" y="94449"/>
                  </a:lnTo>
                  <a:lnTo>
                    <a:pt x="751420" y="93726"/>
                  </a:lnTo>
                  <a:lnTo>
                    <a:pt x="702602" y="91071"/>
                  </a:lnTo>
                  <a:lnTo>
                    <a:pt x="650341" y="86512"/>
                  </a:lnTo>
                  <a:lnTo>
                    <a:pt x="654024" y="157683"/>
                  </a:lnTo>
                  <a:lnTo>
                    <a:pt x="709041" y="161975"/>
                  </a:lnTo>
                  <a:lnTo>
                    <a:pt x="763066" y="163817"/>
                  </a:lnTo>
                  <a:lnTo>
                    <a:pt x="816102" y="163207"/>
                  </a:lnTo>
                  <a:lnTo>
                    <a:pt x="868133" y="160134"/>
                  </a:lnTo>
                  <a:lnTo>
                    <a:pt x="883475" y="195110"/>
                  </a:lnTo>
                  <a:lnTo>
                    <a:pt x="893902" y="219646"/>
                  </a:lnTo>
                  <a:lnTo>
                    <a:pt x="848842" y="223329"/>
                  </a:lnTo>
                  <a:lnTo>
                    <a:pt x="801535" y="225044"/>
                  </a:lnTo>
                  <a:lnTo>
                    <a:pt x="751954" y="224802"/>
                  </a:lnTo>
                  <a:lnTo>
                    <a:pt x="700125" y="222592"/>
                  </a:lnTo>
                  <a:lnTo>
                    <a:pt x="646036" y="218427"/>
                  </a:lnTo>
                  <a:lnTo>
                    <a:pt x="649109" y="290207"/>
                  </a:lnTo>
                  <a:lnTo>
                    <a:pt x="705383" y="293370"/>
                  </a:lnTo>
                  <a:lnTo>
                    <a:pt x="760818" y="294525"/>
                  </a:lnTo>
                  <a:lnTo>
                    <a:pt x="815428" y="293662"/>
                  </a:lnTo>
                  <a:lnTo>
                    <a:pt x="869200" y="290791"/>
                  </a:lnTo>
                  <a:lnTo>
                    <a:pt x="922134" y="285915"/>
                  </a:lnTo>
                  <a:lnTo>
                    <a:pt x="950353" y="350939"/>
                  </a:lnTo>
                  <a:lnTo>
                    <a:pt x="947521" y="350786"/>
                  </a:lnTo>
                  <a:lnTo>
                    <a:pt x="942073" y="350329"/>
                  </a:lnTo>
                  <a:lnTo>
                    <a:pt x="901738" y="346189"/>
                  </a:lnTo>
                  <a:lnTo>
                    <a:pt x="884707" y="344195"/>
                  </a:lnTo>
                  <a:lnTo>
                    <a:pt x="877963" y="403707"/>
                  </a:lnTo>
                  <a:lnTo>
                    <a:pt x="907135" y="407543"/>
                  </a:lnTo>
                  <a:lnTo>
                    <a:pt x="939457" y="412305"/>
                  </a:lnTo>
                  <a:lnTo>
                    <a:pt x="974928" y="417969"/>
                  </a:lnTo>
                  <a:lnTo>
                    <a:pt x="1013548" y="424561"/>
                  </a:lnTo>
                  <a:lnTo>
                    <a:pt x="1050366" y="377317"/>
                  </a:lnTo>
                  <a:lnTo>
                    <a:pt x="1042073" y="361416"/>
                  </a:lnTo>
                  <a:lnTo>
                    <a:pt x="1036815" y="350939"/>
                  </a:lnTo>
                  <a:lnTo>
                    <a:pt x="1030732" y="338823"/>
                  </a:lnTo>
                  <a:lnTo>
                    <a:pt x="1016317" y="309575"/>
                  </a:lnTo>
                  <a:lnTo>
                    <a:pt x="1004798" y="285915"/>
                  </a:lnTo>
                  <a:lnTo>
                    <a:pt x="998829" y="273634"/>
                  </a:lnTo>
                  <a:lnTo>
                    <a:pt x="1027391" y="267462"/>
                  </a:lnTo>
                  <a:lnTo>
                    <a:pt x="1052969" y="261213"/>
                  </a:lnTo>
                  <a:lnTo>
                    <a:pt x="1075550" y="254889"/>
                  </a:lnTo>
                  <a:lnTo>
                    <a:pt x="1095146" y="248488"/>
                  </a:lnTo>
                  <a:close/>
                </a:path>
                <a:path w="6315075" h="593089">
                  <a:moveTo>
                    <a:pt x="1595170" y="355854"/>
                  </a:moveTo>
                  <a:lnTo>
                    <a:pt x="1583969" y="292658"/>
                  </a:lnTo>
                  <a:lnTo>
                    <a:pt x="1550390" y="244195"/>
                  </a:lnTo>
                  <a:lnTo>
                    <a:pt x="1498231" y="213360"/>
                  </a:lnTo>
                  <a:lnTo>
                    <a:pt x="1431366" y="203085"/>
                  </a:lnTo>
                  <a:lnTo>
                    <a:pt x="1420368" y="203288"/>
                  </a:lnTo>
                  <a:lnTo>
                    <a:pt x="1371536" y="208368"/>
                  </a:lnTo>
                  <a:lnTo>
                    <a:pt x="1331048" y="216877"/>
                  </a:lnTo>
                  <a:lnTo>
                    <a:pt x="1274546" y="231521"/>
                  </a:lnTo>
                  <a:lnTo>
                    <a:pt x="1190358" y="256959"/>
                  </a:lnTo>
                  <a:lnTo>
                    <a:pt x="1173518" y="261518"/>
                  </a:lnTo>
                  <a:lnTo>
                    <a:pt x="1157528" y="265239"/>
                  </a:lnTo>
                  <a:lnTo>
                    <a:pt x="1142390" y="268109"/>
                  </a:lnTo>
                  <a:lnTo>
                    <a:pt x="1174292" y="349719"/>
                  </a:lnTo>
                  <a:lnTo>
                    <a:pt x="1240205" y="322986"/>
                  </a:lnTo>
                  <a:lnTo>
                    <a:pt x="1298079" y="302209"/>
                  </a:lnTo>
                  <a:lnTo>
                    <a:pt x="1347901" y="287362"/>
                  </a:lnTo>
                  <a:lnTo>
                    <a:pt x="1389659" y="278447"/>
                  </a:lnTo>
                  <a:lnTo>
                    <a:pt x="1423390" y="275475"/>
                  </a:lnTo>
                  <a:lnTo>
                    <a:pt x="1442631" y="276860"/>
                  </a:lnTo>
                  <a:lnTo>
                    <a:pt x="1488414" y="297573"/>
                  </a:lnTo>
                  <a:lnTo>
                    <a:pt x="1511427" y="337947"/>
                  </a:lnTo>
                  <a:lnTo>
                    <a:pt x="1512963" y="354622"/>
                  </a:lnTo>
                  <a:lnTo>
                    <a:pt x="1508747" y="383133"/>
                  </a:lnTo>
                  <a:lnTo>
                    <a:pt x="1474990" y="429006"/>
                  </a:lnTo>
                  <a:lnTo>
                    <a:pt x="1408925" y="460095"/>
                  </a:lnTo>
                  <a:lnTo>
                    <a:pt x="1366786" y="470344"/>
                  </a:lnTo>
                  <a:lnTo>
                    <a:pt x="1319047" y="477113"/>
                  </a:lnTo>
                  <a:lnTo>
                    <a:pt x="1265707" y="480390"/>
                  </a:lnTo>
                  <a:lnTo>
                    <a:pt x="1298841" y="557695"/>
                  </a:lnTo>
                  <a:lnTo>
                    <a:pt x="1354201" y="552462"/>
                  </a:lnTo>
                  <a:lnTo>
                    <a:pt x="1403972" y="543661"/>
                  </a:lnTo>
                  <a:lnTo>
                    <a:pt x="1448142" y="531266"/>
                  </a:lnTo>
                  <a:lnTo>
                    <a:pt x="1486725" y="515289"/>
                  </a:lnTo>
                  <a:lnTo>
                    <a:pt x="1519707" y="495731"/>
                  </a:lnTo>
                  <a:lnTo>
                    <a:pt x="1552727" y="466979"/>
                  </a:lnTo>
                  <a:lnTo>
                    <a:pt x="1576311" y="434073"/>
                  </a:lnTo>
                  <a:lnTo>
                    <a:pt x="1590459" y="397040"/>
                  </a:lnTo>
                  <a:lnTo>
                    <a:pt x="1595170" y="355854"/>
                  </a:lnTo>
                  <a:close/>
                </a:path>
                <a:path w="6315075" h="593089">
                  <a:moveTo>
                    <a:pt x="2059000" y="272415"/>
                  </a:moveTo>
                  <a:lnTo>
                    <a:pt x="2052548" y="224561"/>
                  </a:lnTo>
                  <a:lnTo>
                    <a:pt x="2051977" y="220332"/>
                  </a:lnTo>
                  <a:lnTo>
                    <a:pt x="2030933" y="183146"/>
                  </a:lnTo>
                  <a:lnTo>
                    <a:pt x="2008276" y="168732"/>
                  </a:lnTo>
                  <a:lnTo>
                    <a:pt x="1995843" y="160820"/>
                  </a:lnTo>
                  <a:lnTo>
                    <a:pt x="1966988" y="156451"/>
                  </a:lnTo>
                  <a:lnTo>
                    <a:pt x="1946732" y="153390"/>
                  </a:lnTo>
                  <a:lnTo>
                    <a:pt x="1894573" y="156451"/>
                  </a:lnTo>
                  <a:lnTo>
                    <a:pt x="1895665" y="151282"/>
                  </a:lnTo>
                  <a:lnTo>
                    <a:pt x="1904923" y="105537"/>
                  </a:lnTo>
                  <a:lnTo>
                    <a:pt x="1907463" y="92036"/>
                  </a:lnTo>
                  <a:lnTo>
                    <a:pt x="1909064" y="83756"/>
                  </a:lnTo>
                  <a:lnTo>
                    <a:pt x="1911438" y="72415"/>
                  </a:lnTo>
                  <a:lnTo>
                    <a:pt x="1914588" y="57988"/>
                  </a:lnTo>
                  <a:lnTo>
                    <a:pt x="1918500" y="40500"/>
                  </a:lnTo>
                  <a:lnTo>
                    <a:pt x="1826475" y="31292"/>
                  </a:lnTo>
                  <a:lnTo>
                    <a:pt x="1823402" y="90347"/>
                  </a:lnTo>
                  <a:lnTo>
                    <a:pt x="1812975" y="163195"/>
                  </a:lnTo>
                  <a:lnTo>
                    <a:pt x="1767420" y="166268"/>
                  </a:lnTo>
                  <a:lnTo>
                    <a:pt x="1709826" y="168579"/>
                  </a:lnTo>
                  <a:lnTo>
                    <a:pt x="1691195" y="168732"/>
                  </a:lnTo>
                  <a:lnTo>
                    <a:pt x="1676692" y="168579"/>
                  </a:lnTo>
                  <a:lnTo>
                    <a:pt x="1666341" y="168109"/>
                  </a:lnTo>
                  <a:lnTo>
                    <a:pt x="1673707" y="252171"/>
                  </a:lnTo>
                  <a:lnTo>
                    <a:pt x="1710817" y="246799"/>
                  </a:lnTo>
                  <a:lnTo>
                    <a:pt x="1727314" y="244690"/>
                  </a:lnTo>
                  <a:lnTo>
                    <a:pt x="1742427" y="242963"/>
                  </a:lnTo>
                  <a:lnTo>
                    <a:pt x="1795792" y="236207"/>
                  </a:lnTo>
                  <a:lnTo>
                    <a:pt x="1778000" y="297637"/>
                  </a:lnTo>
                  <a:lnTo>
                    <a:pt x="1758988" y="353872"/>
                  </a:lnTo>
                  <a:lnTo>
                    <a:pt x="1738744" y="404926"/>
                  </a:lnTo>
                  <a:lnTo>
                    <a:pt x="1717268" y="450811"/>
                  </a:lnTo>
                  <a:lnTo>
                    <a:pt x="1694561" y="491515"/>
                  </a:lnTo>
                  <a:lnTo>
                    <a:pt x="1670634" y="527024"/>
                  </a:lnTo>
                  <a:lnTo>
                    <a:pt x="1752231" y="559536"/>
                  </a:lnTo>
                  <a:lnTo>
                    <a:pt x="1772246" y="524662"/>
                  </a:lnTo>
                  <a:lnTo>
                    <a:pt x="1791601" y="485571"/>
                  </a:lnTo>
                  <a:lnTo>
                    <a:pt x="1810308" y="442277"/>
                  </a:lnTo>
                  <a:lnTo>
                    <a:pt x="1828368" y="394766"/>
                  </a:lnTo>
                  <a:lnTo>
                    <a:pt x="1845767" y="343052"/>
                  </a:lnTo>
                  <a:lnTo>
                    <a:pt x="1862531" y="287134"/>
                  </a:lnTo>
                  <a:lnTo>
                    <a:pt x="1876158" y="236207"/>
                  </a:lnTo>
                  <a:lnTo>
                    <a:pt x="1878622" y="227012"/>
                  </a:lnTo>
                  <a:lnTo>
                    <a:pt x="1906993" y="225171"/>
                  </a:lnTo>
                  <a:lnTo>
                    <a:pt x="1915782" y="224713"/>
                  </a:lnTo>
                  <a:lnTo>
                    <a:pt x="1920963" y="224561"/>
                  </a:lnTo>
                  <a:lnTo>
                    <a:pt x="1936330" y="225234"/>
                  </a:lnTo>
                  <a:lnTo>
                    <a:pt x="1974367" y="242176"/>
                  </a:lnTo>
                  <a:lnTo>
                    <a:pt x="1982304" y="281000"/>
                  </a:lnTo>
                  <a:lnTo>
                    <a:pt x="1980704" y="336981"/>
                  </a:lnTo>
                  <a:lnTo>
                    <a:pt x="1975866" y="384073"/>
                  </a:lnTo>
                  <a:lnTo>
                    <a:pt x="1967814" y="422262"/>
                  </a:lnTo>
                  <a:lnTo>
                    <a:pt x="1949259" y="463372"/>
                  </a:lnTo>
                  <a:lnTo>
                    <a:pt x="1909914" y="478561"/>
                  </a:lnTo>
                  <a:lnTo>
                    <a:pt x="1894573" y="477710"/>
                  </a:lnTo>
                  <a:lnTo>
                    <a:pt x="1876780" y="475183"/>
                  </a:lnTo>
                  <a:lnTo>
                    <a:pt x="1856536" y="470966"/>
                  </a:lnTo>
                  <a:lnTo>
                    <a:pt x="1833829" y="465061"/>
                  </a:lnTo>
                  <a:lnTo>
                    <a:pt x="1847329" y="547268"/>
                  </a:lnTo>
                  <a:lnTo>
                    <a:pt x="1866696" y="551294"/>
                  </a:lnTo>
                  <a:lnTo>
                    <a:pt x="1885518" y="554177"/>
                  </a:lnTo>
                  <a:lnTo>
                    <a:pt x="1903818" y="555904"/>
                  </a:lnTo>
                  <a:lnTo>
                    <a:pt x="1921573" y="556475"/>
                  </a:lnTo>
                  <a:lnTo>
                    <a:pt x="1939505" y="555663"/>
                  </a:lnTo>
                  <a:lnTo>
                    <a:pt x="1984159" y="543598"/>
                  </a:lnTo>
                  <a:lnTo>
                    <a:pt x="2016010" y="513905"/>
                  </a:lnTo>
                  <a:lnTo>
                    <a:pt x="2032215" y="478561"/>
                  </a:lnTo>
                  <a:lnTo>
                    <a:pt x="2036622" y="467372"/>
                  </a:lnTo>
                  <a:lnTo>
                    <a:pt x="2046414" y="428637"/>
                  </a:lnTo>
                  <a:lnTo>
                    <a:pt x="2053399" y="383235"/>
                  </a:lnTo>
                  <a:lnTo>
                    <a:pt x="2057603" y="331165"/>
                  </a:lnTo>
                  <a:lnTo>
                    <a:pt x="2059000" y="272415"/>
                  </a:lnTo>
                  <a:close/>
                </a:path>
                <a:path w="6315075" h="593089">
                  <a:moveTo>
                    <a:pt x="2241829" y="330085"/>
                  </a:moveTo>
                  <a:lnTo>
                    <a:pt x="2221585" y="275564"/>
                  </a:lnTo>
                  <a:lnTo>
                    <a:pt x="2192756" y="208915"/>
                  </a:lnTo>
                  <a:lnTo>
                    <a:pt x="2161298" y="145034"/>
                  </a:lnTo>
                  <a:lnTo>
                    <a:pt x="2133244" y="98780"/>
                  </a:lnTo>
                  <a:lnTo>
                    <a:pt x="2057768" y="130683"/>
                  </a:lnTo>
                  <a:lnTo>
                    <a:pt x="2073363" y="152006"/>
                  </a:lnTo>
                  <a:lnTo>
                    <a:pt x="2088832" y="177317"/>
                  </a:lnTo>
                  <a:lnTo>
                    <a:pt x="2119503" y="240055"/>
                  </a:lnTo>
                  <a:lnTo>
                    <a:pt x="2145588" y="307073"/>
                  </a:lnTo>
                  <a:lnTo>
                    <a:pt x="2163305" y="367499"/>
                  </a:lnTo>
                  <a:lnTo>
                    <a:pt x="2241829" y="330085"/>
                  </a:lnTo>
                  <a:close/>
                </a:path>
                <a:path w="6315075" h="593089">
                  <a:moveTo>
                    <a:pt x="2462707" y="327634"/>
                  </a:moveTo>
                  <a:lnTo>
                    <a:pt x="2423439" y="303085"/>
                  </a:lnTo>
                  <a:lnTo>
                    <a:pt x="2420366" y="310349"/>
                  </a:lnTo>
                  <a:lnTo>
                    <a:pt x="2416683" y="319278"/>
                  </a:lnTo>
                  <a:lnTo>
                    <a:pt x="2412390" y="329831"/>
                  </a:lnTo>
                  <a:lnTo>
                    <a:pt x="2402725" y="353885"/>
                  </a:lnTo>
                  <a:lnTo>
                    <a:pt x="2398890" y="363296"/>
                  </a:lnTo>
                  <a:lnTo>
                    <a:pt x="2395982" y="370293"/>
                  </a:lnTo>
                  <a:lnTo>
                    <a:pt x="2393988" y="374878"/>
                  </a:lnTo>
                  <a:lnTo>
                    <a:pt x="2389111" y="341452"/>
                  </a:lnTo>
                  <a:lnTo>
                    <a:pt x="2387574" y="302958"/>
                  </a:lnTo>
                  <a:lnTo>
                    <a:pt x="2389378" y="259384"/>
                  </a:lnTo>
                  <a:lnTo>
                    <a:pt x="2394534" y="210718"/>
                  </a:lnTo>
                  <a:lnTo>
                    <a:pt x="2403017" y="156984"/>
                  </a:lnTo>
                  <a:lnTo>
                    <a:pt x="2414841" y="98171"/>
                  </a:lnTo>
                  <a:lnTo>
                    <a:pt x="2429573" y="47853"/>
                  </a:lnTo>
                  <a:lnTo>
                    <a:pt x="2336927" y="38658"/>
                  </a:lnTo>
                  <a:lnTo>
                    <a:pt x="2334857" y="81216"/>
                  </a:lnTo>
                  <a:lnTo>
                    <a:pt x="2325738" y="144602"/>
                  </a:lnTo>
                  <a:lnTo>
                    <a:pt x="2319896" y="195427"/>
                  </a:lnTo>
                  <a:lnTo>
                    <a:pt x="2315730" y="245122"/>
                  </a:lnTo>
                  <a:lnTo>
                    <a:pt x="2313228" y="293687"/>
                  </a:lnTo>
                  <a:lnTo>
                    <a:pt x="2312390" y="341122"/>
                  </a:lnTo>
                  <a:lnTo>
                    <a:pt x="2313114" y="367461"/>
                  </a:lnTo>
                  <a:lnTo>
                    <a:pt x="2318943" y="421767"/>
                  </a:lnTo>
                  <a:lnTo>
                    <a:pt x="2329942" y="476681"/>
                  </a:lnTo>
                  <a:lnTo>
                    <a:pt x="2342223" y="522998"/>
                  </a:lnTo>
                  <a:lnTo>
                    <a:pt x="2348585" y="542366"/>
                  </a:lnTo>
                  <a:lnTo>
                    <a:pt x="2417915" y="535609"/>
                  </a:lnTo>
                  <a:lnTo>
                    <a:pt x="2416073" y="509841"/>
                  </a:lnTo>
                  <a:lnTo>
                    <a:pt x="2416340" y="502678"/>
                  </a:lnTo>
                  <a:lnTo>
                    <a:pt x="2417153" y="495274"/>
                  </a:lnTo>
                  <a:lnTo>
                    <a:pt x="2418486" y="487654"/>
                  </a:lnTo>
                  <a:lnTo>
                    <a:pt x="2420378" y="479780"/>
                  </a:lnTo>
                  <a:lnTo>
                    <a:pt x="2428760" y="442899"/>
                  </a:lnTo>
                  <a:lnTo>
                    <a:pt x="2438616" y="405244"/>
                  </a:lnTo>
                  <a:lnTo>
                    <a:pt x="2447556" y="374878"/>
                  </a:lnTo>
                  <a:lnTo>
                    <a:pt x="2449931" y="366814"/>
                  </a:lnTo>
                  <a:lnTo>
                    <a:pt x="2462707" y="327634"/>
                  </a:lnTo>
                  <a:close/>
                </a:path>
                <a:path w="6315075" h="593089">
                  <a:moveTo>
                    <a:pt x="2828975" y="147866"/>
                  </a:moveTo>
                  <a:lnTo>
                    <a:pt x="2807233" y="151587"/>
                  </a:lnTo>
                  <a:lnTo>
                    <a:pt x="2784348" y="154762"/>
                  </a:lnTo>
                  <a:lnTo>
                    <a:pt x="2760307" y="157416"/>
                  </a:lnTo>
                  <a:lnTo>
                    <a:pt x="2735110" y="159524"/>
                  </a:lnTo>
                  <a:lnTo>
                    <a:pt x="2735186" y="135204"/>
                  </a:lnTo>
                  <a:lnTo>
                    <a:pt x="2735796" y="95326"/>
                  </a:lnTo>
                  <a:lnTo>
                    <a:pt x="2737713" y="52616"/>
                  </a:lnTo>
                  <a:lnTo>
                    <a:pt x="2739402" y="37426"/>
                  </a:lnTo>
                  <a:lnTo>
                    <a:pt x="2647988" y="37426"/>
                  </a:lnTo>
                  <a:lnTo>
                    <a:pt x="2654731" y="80378"/>
                  </a:lnTo>
                  <a:lnTo>
                    <a:pt x="2657195" y="121793"/>
                  </a:lnTo>
                  <a:lnTo>
                    <a:pt x="2658414" y="163817"/>
                  </a:lnTo>
                  <a:lnTo>
                    <a:pt x="2636062" y="164363"/>
                  </a:lnTo>
                  <a:lnTo>
                    <a:pt x="2587866" y="165049"/>
                  </a:lnTo>
                  <a:lnTo>
                    <a:pt x="2562860" y="164668"/>
                  </a:lnTo>
                  <a:lnTo>
                    <a:pt x="2538780" y="163512"/>
                  </a:lnTo>
                  <a:lnTo>
                    <a:pt x="2515616" y="161594"/>
                  </a:lnTo>
                  <a:lnTo>
                    <a:pt x="2493378" y="158915"/>
                  </a:lnTo>
                  <a:lnTo>
                    <a:pt x="2493378" y="238048"/>
                  </a:lnTo>
                  <a:lnTo>
                    <a:pt x="2576309" y="240931"/>
                  </a:lnTo>
                  <a:lnTo>
                    <a:pt x="2589695" y="241122"/>
                  </a:lnTo>
                  <a:lnTo>
                    <a:pt x="2637790" y="240436"/>
                  </a:lnTo>
                  <a:lnTo>
                    <a:pt x="2659646" y="239890"/>
                  </a:lnTo>
                  <a:lnTo>
                    <a:pt x="2659646" y="262597"/>
                  </a:lnTo>
                  <a:lnTo>
                    <a:pt x="2658897" y="301434"/>
                  </a:lnTo>
                  <a:lnTo>
                    <a:pt x="2652915" y="365556"/>
                  </a:lnTo>
                  <a:lnTo>
                    <a:pt x="2640304" y="413181"/>
                  </a:lnTo>
                  <a:lnTo>
                    <a:pt x="2617139" y="453974"/>
                  </a:lnTo>
                  <a:lnTo>
                    <a:pt x="2586939" y="486308"/>
                  </a:lnTo>
                  <a:lnTo>
                    <a:pt x="2550744" y="510844"/>
                  </a:lnTo>
                  <a:lnTo>
                    <a:pt x="2528963" y="521512"/>
                  </a:lnTo>
                  <a:lnTo>
                    <a:pt x="2600744" y="578561"/>
                  </a:lnTo>
                  <a:lnTo>
                    <a:pt x="2634564" y="554469"/>
                  </a:lnTo>
                  <a:lnTo>
                    <a:pt x="2674201" y="515696"/>
                  </a:lnTo>
                  <a:lnTo>
                    <a:pt x="2701975" y="476415"/>
                  </a:lnTo>
                  <a:lnTo>
                    <a:pt x="2720098" y="431609"/>
                  </a:lnTo>
                  <a:lnTo>
                    <a:pt x="2730665" y="378777"/>
                  </a:lnTo>
                  <a:lnTo>
                    <a:pt x="2735122" y="327647"/>
                  </a:lnTo>
                  <a:lnTo>
                    <a:pt x="2736202" y="286385"/>
                  </a:lnTo>
                  <a:lnTo>
                    <a:pt x="2736329" y="262597"/>
                  </a:lnTo>
                  <a:lnTo>
                    <a:pt x="2736329" y="239890"/>
                  </a:lnTo>
                  <a:lnTo>
                    <a:pt x="2736329" y="236829"/>
                  </a:lnTo>
                  <a:lnTo>
                    <a:pt x="2782646" y="233603"/>
                  </a:lnTo>
                  <a:lnTo>
                    <a:pt x="2828366" y="228841"/>
                  </a:lnTo>
                  <a:lnTo>
                    <a:pt x="2828848" y="165049"/>
                  </a:lnTo>
                  <a:lnTo>
                    <a:pt x="2828887" y="159524"/>
                  </a:lnTo>
                  <a:lnTo>
                    <a:pt x="2828975" y="147866"/>
                  </a:lnTo>
                  <a:close/>
                </a:path>
                <a:path w="6315075" h="593089">
                  <a:moveTo>
                    <a:pt x="3318573" y="454025"/>
                  </a:moveTo>
                  <a:lnTo>
                    <a:pt x="3267646" y="463956"/>
                  </a:lnTo>
                  <a:lnTo>
                    <a:pt x="3216719" y="471043"/>
                  </a:lnTo>
                  <a:lnTo>
                    <a:pt x="3165805" y="475297"/>
                  </a:lnTo>
                  <a:lnTo>
                    <a:pt x="3114891" y="476719"/>
                  </a:lnTo>
                  <a:lnTo>
                    <a:pt x="3058249" y="472427"/>
                  </a:lnTo>
                  <a:lnTo>
                    <a:pt x="3017786" y="459536"/>
                  </a:lnTo>
                  <a:lnTo>
                    <a:pt x="2993517" y="438061"/>
                  </a:lnTo>
                  <a:lnTo>
                    <a:pt x="2985427" y="408000"/>
                  </a:lnTo>
                  <a:lnTo>
                    <a:pt x="2990837" y="379552"/>
                  </a:lnTo>
                  <a:lnTo>
                    <a:pt x="3034080" y="323100"/>
                  </a:lnTo>
                  <a:lnTo>
                    <a:pt x="3071939" y="295109"/>
                  </a:lnTo>
                  <a:lnTo>
                    <a:pt x="3105518" y="274751"/>
                  </a:lnTo>
                  <a:lnTo>
                    <a:pt x="3154400" y="248361"/>
                  </a:lnTo>
                  <a:lnTo>
                    <a:pt x="3259290" y="195567"/>
                  </a:lnTo>
                  <a:lnTo>
                    <a:pt x="3274085" y="187744"/>
                  </a:lnTo>
                  <a:lnTo>
                    <a:pt x="3289973" y="179006"/>
                  </a:lnTo>
                  <a:lnTo>
                    <a:pt x="3306927" y="169341"/>
                  </a:lnTo>
                  <a:lnTo>
                    <a:pt x="3263976" y="96939"/>
                  </a:lnTo>
                  <a:lnTo>
                    <a:pt x="3254883" y="103924"/>
                  </a:lnTo>
                  <a:lnTo>
                    <a:pt x="3242348" y="112585"/>
                  </a:lnTo>
                  <a:lnTo>
                    <a:pt x="3226358" y="122936"/>
                  </a:lnTo>
                  <a:lnTo>
                    <a:pt x="3206915" y="134988"/>
                  </a:lnTo>
                  <a:lnTo>
                    <a:pt x="3126816" y="178003"/>
                  </a:lnTo>
                  <a:lnTo>
                    <a:pt x="3087852" y="199478"/>
                  </a:lnTo>
                  <a:lnTo>
                    <a:pt x="3049346" y="164007"/>
                  </a:lnTo>
                  <a:lnTo>
                    <a:pt x="3028835" y="120421"/>
                  </a:lnTo>
                  <a:lnTo>
                    <a:pt x="3010395" y="77812"/>
                  </a:lnTo>
                  <a:lnTo>
                    <a:pt x="2994025" y="36195"/>
                  </a:lnTo>
                  <a:lnTo>
                    <a:pt x="2915488" y="68110"/>
                  </a:lnTo>
                  <a:lnTo>
                    <a:pt x="2938221" y="120180"/>
                  </a:lnTo>
                  <a:lnTo>
                    <a:pt x="2960420" y="168427"/>
                  </a:lnTo>
                  <a:lnTo>
                    <a:pt x="2982087" y="212826"/>
                  </a:lnTo>
                  <a:lnTo>
                    <a:pt x="3003219" y="253390"/>
                  </a:lnTo>
                  <a:lnTo>
                    <a:pt x="2958122" y="292430"/>
                  </a:lnTo>
                  <a:lnTo>
                    <a:pt x="2925915" y="332854"/>
                  </a:lnTo>
                  <a:lnTo>
                    <a:pt x="2906585" y="374650"/>
                  </a:lnTo>
                  <a:lnTo>
                    <a:pt x="2900146" y="417817"/>
                  </a:lnTo>
                  <a:lnTo>
                    <a:pt x="2906179" y="460946"/>
                  </a:lnTo>
                  <a:lnTo>
                    <a:pt x="2924276" y="496214"/>
                  </a:lnTo>
                  <a:lnTo>
                    <a:pt x="2954451" y="523659"/>
                  </a:lnTo>
                  <a:lnTo>
                    <a:pt x="2996679" y="543255"/>
                  </a:lnTo>
                  <a:lnTo>
                    <a:pt x="3050971" y="555002"/>
                  </a:lnTo>
                  <a:lnTo>
                    <a:pt x="3117342" y="558927"/>
                  </a:lnTo>
                  <a:lnTo>
                    <a:pt x="3169412" y="557974"/>
                  </a:lnTo>
                  <a:lnTo>
                    <a:pt x="3220097" y="555091"/>
                  </a:lnTo>
                  <a:lnTo>
                    <a:pt x="3269411" y="550291"/>
                  </a:lnTo>
                  <a:lnTo>
                    <a:pt x="3317354" y="543585"/>
                  </a:lnTo>
                  <a:lnTo>
                    <a:pt x="3318573" y="454025"/>
                  </a:lnTo>
                  <a:close/>
                </a:path>
                <a:path w="6315075" h="593089">
                  <a:moveTo>
                    <a:pt x="3688537" y="168719"/>
                  </a:moveTo>
                  <a:lnTo>
                    <a:pt x="3687508" y="128231"/>
                  </a:lnTo>
                  <a:lnTo>
                    <a:pt x="3687191" y="115951"/>
                  </a:lnTo>
                  <a:lnTo>
                    <a:pt x="3686695" y="96329"/>
                  </a:lnTo>
                  <a:lnTo>
                    <a:pt x="3664915" y="102387"/>
                  </a:lnTo>
                  <a:lnTo>
                    <a:pt x="3643744" y="107683"/>
                  </a:lnTo>
                  <a:lnTo>
                    <a:pt x="3623183" y="112204"/>
                  </a:lnTo>
                  <a:lnTo>
                    <a:pt x="3603244" y="115951"/>
                  </a:lnTo>
                  <a:lnTo>
                    <a:pt x="3610914" y="84975"/>
                  </a:lnTo>
                  <a:lnTo>
                    <a:pt x="3624110" y="31292"/>
                  </a:lnTo>
                  <a:lnTo>
                    <a:pt x="3538207" y="22098"/>
                  </a:lnTo>
                  <a:lnTo>
                    <a:pt x="3536454" y="44488"/>
                  </a:lnTo>
                  <a:lnTo>
                    <a:pt x="3533000" y="69329"/>
                  </a:lnTo>
                  <a:lnTo>
                    <a:pt x="3521037" y="126390"/>
                  </a:lnTo>
                  <a:lnTo>
                    <a:pt x="3478822" y="128117"/>
                  </a:lnTo>
                  <a:lnTo>
                    <a:pt x="3465207" y="128231"/>
                  </a:lnTo>
                  <a:lnTo>
                    <a:pt x="3443236" y="127965"/>
                  </a:lnTo>
                  <a:lnTo>
                    <a:pt x="3422104" y="127152"/>
                  </a:lnTo>
                  <a:lnTo>
                    <a:pt x="3401822" y="125818"/>
                  </a:lnTo>
                  <a:lnTo>
                    <a:pt x="3382391" y="123939"/>
                  </a:lnTo>
                  <a:lnTo>
                    <a:pt x="3387902" y="196951"/>
                  </a:lnTo>
                  <a:lnTo>
                    <a:pt x="3407956" y="197751"/>
                  </a:lnTo>
                  <a:lnTo>
                    <a:pt x="3427628" y="198335"/>
                  </a:lnTo>
                  <a:lnTo>
                    <a:pt x="3446919" y="198678"/>
                  </a:lnTo>
                  <a:lnTo>
                    <a:pt x="3465817" y="198793"/>
                  </a:lnTo>
                  <a:lnTo>
                    <a:pt x="3484994" y="198640"/>
                  </a:lnTo>
                  <a:lnTo>
                    <a:pt x="3492398" y="198437"/>
                  </a:lnTo>
                  <a:lnTo>
                    <a:pt x="3498342" y="198170"/>
                  </a:lnTo>
                  <a:lnTo>
                    <a:pt x="3486264" y="226148"/>
                  </a:lnTo>
                  <a:lnTo>
                    <a:pt x="3457727" y="284276"/>
                  </a:lnTo>
                  <a:lnTo>
                    <a:pt x="3424021" y="343827"/>
                  </a:lnTo>
                  <a:lnTo>
                    <a:pt x="3389045" y="395833"/>
                  </a:lnTo>
                  <a:lnTo>
                    <a:pt x="3371342" y="418426"/>
                  </a:lnTo>
                  <a:lnTo>
                    <a:pt x="3447415" y="456476"/>
                  </a:lnTo>
                  <a:lnTo>
                    <a:pt x="3484689" y="398487"/>
                  </a:lnTo>
                  <a:lnTo>
                    <a:pt x="3521646" y="330085"/>
                  </a:lnTo>
                  <a:lnTo>
                    <a:pt x="3539134" y="293738"/>
                  </a:lnTo>
                  <a:lnTo>
                    <a:pt x="3554780" y="258305"/>
                  </a:lnTo>
                  <a:lnTo>
                    <a:pt x="3577704" y="198170"/>
                  </a:lnTo>
                  <a:lnTo>
                    <a:pt x="3580549" y="190195"/>
                  </a:lnTo>
                  <a:lnTo>
                    <a:pt x="3606850" y="186321"/>
                  </a:lnTo>
                  <a:lnTo>
                    <a:pt x="3633622" y="181457"/>
                  </a:lnTo>
                  <a:lnTo>
                    <a:pt x="3660851" y="175590"/>
                  </a:lnTo>
                  <a:lnTo>
                    <a:pt x="3688537" y="168719"/>
                  </a:lnTo>
                  <a:close/>
                </a:path>
                <a:path w="6315075" h="593089">
                  <a:moveTo>
                    <a:pt x="3902646" y="462610"/>
                  </a:moveTo>
                  <a:lnTo>
                    <a:pt x="3872509" y="437603"/>
                  </a:lnTo>
                  <a:lnTo>
                    <a:pt x="3841000" y="415975"/>
                  </a:lnTo>
                  <a:lnTo>
                    <a:pt x="3773805" y="382854"/>
                  </a:lnTo>
                  <a:lnTo>
                    <a:pt x="3772636" y="363220"/>
                  </a:lnTo>
                  <a:lnTo>
                    <a:pt x="3770820" y="324408"/>
                  </a:lnTo>
                  <a:lnTo>
                    <a:pt x="3769664" y="276555"/>
                  </a:lnTo>
                  <a:lnTo>
                    <a:pt x="3769537" y="258305"/>
                  </a:lnTo>
                  <a:lnTo>
                    <a:pt x="3769664" y="236664"/>
                  </a:lnTo>
                  <a:lnTo>
                    <a:pt x="3770134" y="224548"/>
                  </a:lnTo>
                  <a:lnTo>
                    <a:pt x="3701415" y="224548"/>
                  </a:lnTo>
                  <a:lnTo>
                    <a:pt x="3701415" y="430695"/>
                  </a:lnTo>
                  <a:lnTo>
                    <a:pt x="3701415" y="442353"/>
                  </a:lnTo>
                  <a:lnTo>
                    <a:pt x="3697922" y="467855"/>
                  </a:lnTo>
                  <a:lnTo>
                    <a:pt x="3687457" y="486079"/>
                  </a:lnTo>
                  <a:lnTo>
                    <a:pt x="3670008" y="497001"/>
                  </a:lnTo>
                  <a:lnTo>
                    <a:pt x="3645585" y="500646"/>
                  </a:lnTo>
                  <a:lnTo>
                    <a:pt x="3633698" y="499973"/>
                  </a:lnTo>
                  <a:lnTo>
                    <a:pt x="3595738" y="477418"/>
                  </a:lnTo>
                  <a:lnTo>
                    <a:pt x="3592207" y="461378"/>
                  </a:lnTo>
                  <a:lnTo>
                    <a:pt x="3593223" y="453504"/>
                  </a:lnTo>
                  <a:lnTo>
                    <a:pt x="3627259" y="427101"/>
                  </a:lnTo>
                  <a:lnTo>
                    <a:pt x="3651110" y="424561"/>
                  </a:lnTo>
                  <a:lnTo>
                    <a:pt x="3662756" y="424954"/>
                  </a:lnTo>
                  <a:lnTo>
                    <a:pt x="3675062" y="426110"/>
                  </a:lnTo>
                  <a:lnTo>
                    <a:pt x="3687915" y="428015"/>
                  </a:lnTo>
                  <a:lnTo>
                    <a:pt x="3701415" y="430695"/>
                  </a:lnTo>
                  <a:lnTo>
                    <a:pt x="3701415" y="224548"/>
                  </a:lnTo>
                  <a:lnTo>
                    <a:pt x="3691598" y="224548"/>
                  </a:lnTo>
                  <a:lnTo>
                    <a:pt x="3694646" y="284276"/>
                  </a:lnTo>
                  <a:lnTo>
                    <a:pt x="3696665" y="324866"/>
                  </a:lnTo>
                  <a:lnTo>
                    <a:pt x="3697922" y="351790"/>
                  </a:lnTo>
                  <a:lnTo>
                    <a:pt x="3698341" y="363220"/>
                  </a:lnTo>
                  <a:lnTo>
                    <a:pt x="3685616" y="362140"/>
                  </a:lnTo>
                  <a:lnTo>
                    <a:pt x="3674414" y="361378"/>
                  </a:lnTo>
                  <a:lnTo>
                    <a:pt x="3664762" y="360908"/>
                  </a:lnTo>
                  <a:lnTo>
                    <a:pt x="3656622" y="360756"/>
                  </a:lnTo>
                  <a:lnTo>
                    <a:pt x="3626637" y="362673"/>
                  </a:lnTo>
                  <a:lnTo>
                    <a:pt x="3576332" y="378015"/>
                  </a:lnTo>
                  <a:lnTo>
                    <a:pt x="3539642" y="407771"/>
                  </a:lnTo>
                  <a:lnTo>
                    <a:pt x="3520922" y="446430"/>
                  </a:lnTo>
                  <a:lnTo>
                    <a:pt x="3518674" y="467855"/>
                  </a:lnTo>
                  <a:lnTo>
                    <a:pt x="3518700" y="469836"/>
                  </a:lnTo>
                  <a:lnTo>
                    <a:pt x="3528314" y="512686"/>
                  </a:lnTo>
                  <a:lnTo>
                    <a:pt x="3557536" y="545122"/>
                  </a:lnTo>
                  <a:lnTo>
                    <a:pt x="3601948" y="565150"/>
                  </a:lnTo>
                  <a:lnTo>
                    <a:pt x="3657244" y="571817"/>
                  </a:lnTo>
                  <a:lnTo>
                    <a:pt x="3686403" y="570052"/>
                  </a:lnTo>
                  <a:lnTo>
                    <a:pt x="3731958" y="555929"/>
                  </a:lnTo>
                  <a:lnTo>
                    <a:pt x="3760838" y="528332"/>
                  </a:lnTo>
                  <a:lnTo>
                    <a:pt x="3775087" y="490905"/>
                  </a:lnTo>
                  <a:lnTo>
                    <a:pt x="3776878" y="463219"/>
                  </a:lnTo>
                  <a:lnTo>
                    <a:pt x="3795699" y="475640"/>
                  </a:lnTo>
                  <a:lnTo>
                    <a:pt x="3816083" y="490905"/>
                  </a:lnTo>
                  <a:lnTo>
                    <a:pt x="3837736" y="508774"/>
                  </a:lnTo>
                  <a:lnTo>
                    <a:pt x="3860939" y="529488"/>
                  </a:lnTo>
                  <a:lnTo>
                    <a:pt x="3902278" y="463219"/>
                  </a:lnTo>
                  <a:lnTo>
                    <a:pt x="3902646" y="462610"/>
                  </a:lnTo>
                  <a:close/>
                </a:path>
                <a:path w="6315075" h="593089">
                  <a:moveTo>
                    <a:pt x="3921061" y="192036"/>
                  </a:moveTo>
                  <a:lnTo>
                    <a:pt x="3872687" y="161848"/>
                  </a:lnTo>
                  <a:lnTo>
                    <a:pt x="3826967" y="137033"/>
                  </a:lnTo>
                  <a:lnTo>
                    <a:pt x="3785717" y="116332"/>
                  </a:lnTo>
                  <a:lnTo>
                    <a:pt x="3767683" y="107988"/>
                  </a:lnTo>
                  <a:lnTo>
                    <a:pt x="3727183" y="169341"/>
                  </a:lnTo>
                  <a:lnTo>
                    <a:pt x="3744760" y="177685"/>
                  </a:lnTo>
                  <a:lnTo>
                    <a:pt x="3763759" y="187363"/>
                  </a:lnTo>
                  <a:lnTo>
                    <a:pt x="3806025" y="210743"/>
                  </a:lnTo>
                  <a:lnTo>
                    <a:pt x="3846284" y="235534"/>
                  </a:lnTo>
                  <a:lnTo>
                    <a:pt x="3876878" y="257695"/>
                  </a:lnTo>
                  <a:lnTo>
                    <a:pt x="3921061" y="192036"/>
                  </a:lnTo>
                  <a:close/>
                </a:path>
                <a:path w="6315075" h="593089">
                  <a:moveTo>
                    <a:pt x="4446854" y="355854"/>
                  </a:moveTo>
                  <a:lnTo>
                    <a:pt x="4435653" y="292658"/>
                  </a:lnTo>
                  <a:lnTo>
                    <a:pt x="4402061" y="244195"/>
                  </a:lnTo>
                  <a:lnTo>
                    <a:pt x="4349915" y="213360"/>
                  </a:lnTo>
                  <a:lnTo>
                    <a:pt x="4283049" y="203085"/>
                  </a:lnTo>
                  <a:lnTo>
                    <a:pt x="4272051" y="203288"/>
                  </a:lnTo>
                  <a:lnTo>
                    <a:pt x="4223220" y="208368"/>
                  </a:lnTo>
                  <a:lnTo>
                    <a:pt x="4182732" y="216877"/>
                  </a:lnTo>
                  <a:lnTo>
                    <a:pt x="4126230" y="231521"/>
                  </a:lnTo>
                  <a:lnTo>
                    <a:pt x="4042041" y="256959"/>
                  </a:lnTo>
                  <a:lnTo>
                    <a:pt x="4025201" y="261518"/>
                  </a:lnTo>
                  <a:lnTo>
                    <a:pt x="4009212" y="265239"/>
                  </a:lnTo>
                  <a:lnTo>
                    <a:pt x="3994073" y="268109"/>
                  </a:lnTo>
                  <a:lnTo>
                    <a:pt x="4025976" y="349719"/>
                  </a:lnTo>
                  <a:lnTo>
                    <a:pt x="4091889" y="322986"/>
                  </a:lnTo>
                  <a:lnTo>
                    <a:pt x="4149763" y="302209"/>
                  </a:lnTo>
                  <a:lnTo>
                    <a:pt x="4199572" y="287362"/>
                  </a:lnTo>
                  <a:lnTo>
                    <a:pt x="4241343" y="278447"/>
                  </a:lnTo>
                  <a:lnTo>
                    <a:pt x="4275061" y="275475"/>
                  </a:lnTo>
                  <a:lnTo>
                    <a:pt x="4294314" y="276860"/>
                  </a:lnTo>
                  <a:lnTo>
                    <a:pt x="4340098" y="297573"/>
                  </a:lnTo>
                  <a:lnTo>
                    <a:pt x="4363110" y="337947"/>
                  </a:lnTo>
                  <a:lnTo>
                    <a:pt x="4364647" y="354622"/>
                  </a:lnTo>
                  <a:lnTo>
                    <a:pt x="4360430" y="383133"/>
                  </a:lnTo>
                  <a:lnTo>
                    <a:pt x="4326674" y="429006"/>
                  </a:lnTo>
                  <a:lnTo>
                    <a:pt x="4260608" y="460095"/>
                  </a:lnTo>
                  <a:lnTo>
                    <a:pt x="4218470" y="470344"/>
                  </a:lnTo>
                  <a:lnTo>
                    <a:pt x="4170730" y="477113"/>
                  </a:lnTo>
                  <a:lnTo>
                    <a:pt x="4117390" y="480390"/>
                  </a:lnTo>
                  <a:lnTo>
                    <a:pt x="4150525" y="557695"/>
                  </a:lnTo>
                  <a:lnTo>
                    <a:pt x="4205884" y="552462"/>
                  </a:lnTo>
                  <a:lnTo>
                    <a:pt x="4255655" y="543661"/>
                  </a:lnTo>
                  <a:lnTo>
                    <a:pt x="4299826" y="531266"/>
                  </a:lnTo>
                  <a:lnTo>
                    <a:pt x="4338409" y="515289"/>
                  </a:lnTo>
                  <a:lnTo>
                    <a:pt x="4371391" y="495731"/>
                  </a:lnTo>
                  <a:lnTo>
                    <a:pt x="4404411" y="466979"/>
                  </a:lnTo>
                  <a:lnTo>
                    <a:pt x="4427982" y="434073"/>
                  </a:lnTo>
                  <a:lnTo>
                    <a:pt x="4442130" y="397040"/>
                  </a:lnTo>
                  <a:lnTo>
                    <a:pt x="4446854" y="355854"/>
                  </a:lnTo>
                  <a:close/>
                </a:path>
                <a:path w="6315075" h="593089">
                  <a:moveTo>
                    <a:pt x="4843805" y="96939"/>
                  </a:moveTo>
                  <a:lnTo>
                    <a:pt x="4816348" y="103301"/>
                  </a:lnTo>
                  <a:lnTo>
                    <a:pt x="4789817" y="108902"/>
                  </a:lnTo>
                  <a:lnTo>
                    <a:pt x="4764202" y="113741"/>
                  </a:lnTo>
                  <a:lnTo>
                    <a:pt x="4739513" y="117805"/>
                  </a:lnTo>
                  <a:lnTo>
                    <a:pt x="4744491" y="93497"/>
                  </a:lnTo>
                  <a:lnTo>
                    <a:pt x="4749355" y="70904"/>
                  </a:lnTo>
                  <a:lnTo>
                    <a:pt x="4753153" y="53543"/>
                  </a:lnTo>
                  <a:lnTo>
                    <a:pt x="4755807" y="41770"/>
                  </a:lnTo>
                  <a:lnTo>
                    <a:pt x="4757305" y="35585"/>
                  </a:lnTo>
                  <a:lnTo>
                    <a:pt x="4662817" y="28232"/>
                  </a:lnTo>
                  <a:lnTo>
                    <a:pt x="4663554" y="41770"/>
                  </a:lnTo>
                  <a:lnTo>
                    <a:pt x="4663427" y="57378"/>
                  </a:lnTo>
                  <a:lnTo>
                    <a:pt x="4662348" y="73558"/>
                  </a:lnTo>
                  <a:lnTo>
                    <a:pt x="4656912" y="111290"/>
                  </a:lnTo>
                  <a:lnTo>
                    <a:pt x="4612348" y="128117"/>
                  </a:lnTo>
                  <a:lnTo>
                    <a:pt x="4599013" y="128231"/>
                  </a:lnTo>
                  <a:lnTo>
                    <a:pt x="4580521" y="127927"/>
                  </a:lnTo>
                  <a:lnTo>
                    <a:pt x="4561281" y="127012"/>
                  </a:lnTo>
                  <a:lnTo>
                    <a:pt x="4541266" y="125476"/>
                  </a:lnTo>
                  <a:lnTo>
                    <a:pt x="4520476" y="123329"/>
                  </a:lnTo>
                  <a:lnTo>
                    <a:pt x="4522317" y="201244"/>
                  </a:lnTo>
                  <a:lnTo>
                    <a:pt x="4543603" y="202311"/>
                  </a:lnTo>
                  <a:lnTo>
                    <a:pt x="4563275" y="203085"/>
                  </a:lnTo>
                  <a:lnTo>
                    <a:pt x="4581334" y="203542"/>
                  </a:lnTo>
                  <a:lnTo>
                    <a:pt x="4597781" y="203695"/>
                  </a:lnTo>
                  <a:lnTo>
                    <a:pt x="4604715" y="203619"/>
                  </a:lnTo>
                  <a:lnTo>
                    <a:pt x="4625276" y="203009"/>
                  </a:lnTo>
                  <a:lnTo>
                    <a:pt x="4638891" y="202476"/>
                  </a:lnTo>
                  <a:lnTo>
                    <a:pt x="4637481" y="208203"/>
                  </a:lnTo>
                  <a:lnTo>
                    <a:pt x="4635741" y="214972"/>
                  </a:lnTo>
                  <a:lnTo>
                    <a:pt x="4633646" y="222770"/>
                  </a:lnTo>
                  <a:lnTo>
                    <a:pt x="4631220" y="231609"/>
                  </a:lnTo>
                  <a:lnTo>
                    <a:pt x="4627740" y="244094"/>
                  </a:lnTo>
                  <a:lnTo>
                    <a:pt x="4625784" y="251548"/>
                  </a:lnTo>
                  <a:lnTo>
                    <a:pt x="4614862" y="290664"/>
                  </a:lnTo>
                  <a:lnTo>
                    <a:pt x="4603369" y="327253"/>
                  </a:lnTo>
                  <a:lnTo>
                    <a:pt x="4590123" y="366344"/>
                  </a:lnTo>
                  <a:lnTo>
                    <a:pt x="4575391" y="407085"/>
                  </a:lnTo>
                  <a:lnTo>
                    <a:pt x="4560189" y="446214"/>
                  </a:lnTo>
                  <a:lnTo>
                    <a:pt x="4531499" y="509866"/>
                  </a:lnTo>
                  <a:lnTo>
                    <a:pt x="4518025" y="534390"/>
                  </a:lnTo>
                  <a:lnTo>
                    <a:pt x="4605756" y="563232"/>
                  </a:lnTo>
                  <a:lnTo>
                    <a:pt x="4630674" y="503339"/>
                  </a:lnTo>
                  <a:lnTo>
                    <a:pt x="4643882" y="467575"/>
                  </a:lnTo>
                  <a:lnTo>
                    <a:pt x="4657598" y="427939"/>
                  </a:lnTo>
                  <a:lnTo>
                    <a:pt x="4670958" y="387235"/>
                  </a:lnTo>
                  <a:lnTo>
                    <a:pt x="4683137" y="348259"/>
                  </a:lnTo>
                  <a:lnTo>
                    <a:pt x="4694123" y="311010"/>
                  </a:lnTo>
                  <a:lnTo>
                    <a:pt x="4709477" y="254622"/>
                  </a:lnTo>
                  <a:lnTo>
                    <a:pt x="4718990" y="214744"/>
                  </a:lnTo>
                  <a:lnTo>
                    <a:pt x="4721542" y="202476"/>
                  </a:lnTo>
                  <a:lnTo>
                    <a:pt x="4722952" y="195719"/>
                  </a:lnTo>
                  <a:lnTo>
                    <a:pt x="4753051" y="191693"/>
                  </a:lnTo>
                  <a:lnTo>
                    <a:pt x="4783226" y="186982"/>
                  </a:lnTo>
                  <a:lnTo>
                    <a:pt x="4813478" y="181571"/>
                  </a:lnTo>
                  <a:lnTo>
                    <a:pt x="4843805" y="175463"/>
                  </a:lnTo>
                  <a:lnTo>
                    <a:pt x="4843805" y="128231"/>
                  </a:lnTo>
                  <a:lnTo>
                    <a:pt x="4843805" y="117805"/>
                  </a:lnTo>
                  <a:lnTo>
                    <a:pt x="4843805" y="96939"/>
                  </a:lnTo>
                  <a:close/>
                </a:path>
                <a:path w="6315075" h="593089">
                  <a:moveTo>
                    <a:pt x="5023561" y="222719"/>
                  </a:moveTo>
                  <a:lnTo>
                    <a:pt x="4996231" y="220306"/>
                  </a:lnTo>
                  <a:lnTo>
                    <a:pt x="4968811" y="218579"/>
                  </a:lnTo>
                  <a:lnTo>
                    <a:pt x="4941316" y="217538"/>
                  </a:lnTo>
                  <a:lnTo>
                    <a:pt x="4913744" y="217195"/>
                  </a:lnTo>
                  <a:lnTo>
                    <a:pt x="4887442" y="217576"/>
                  </a:lnTo>
                  <a:lnTo>
                    <a:pt x="4858829" y="218732"/>
                  </a:lnTo>
                  <a:lnTo>
                    <a:pt x="4827930" y="220649"/>
                  </a:lnTo>
                  <a:lnTo>
                    <a:pt x="4794720" y="223329"/>
                  </a:lnTo>
                  <a:lnTo>
                    <a:pt x="4794720" y="296951"/>
                  </a:lnTo>
                  <a:lnTo>
                    <a:pt x="4822215" y="293992"/>
                  </a:lnTo>
                  <a:lnTo>
                    <a:pt x="4851324" y="291884"/>
                  </a:lnTo>
                  <a:lnTo>
                    <a:pt x="4882032" y="290626"/>
                  </a:lnTo>
                  <a:lnTo>
                    <a:pt x="4914366" y="290195"/>
                  </a:lnTo>
                  <a:lnTo>
                    <a:pt x="4938065" y="290664"/>
                  </a:lnTo>
                  <a:lnTo>
                    <a:pt x="4963757" y="292049"/>
                  </a:lnTo>
                  <a:lnTo>
                    <a:pt x="4991443" y="294347"/>
                  </a:lnTo>
                  <a:lnTo>
                    <a:pt x="5021110" y="297573"/>
                  </a:lnTo>
                  <a:lnTo>
                    <a:pt x="5021351" y="290195"/>
                  </a:lnTo>
                  <a:lnTo>
                    <a:pt x="5023561" y="222719"/>
                  </a:lnTo>
                  <a:close/>
                </a:path>
                <a:path w="6315075" h="593089">
                  <a:moveTo>
                    <a:pt x="5034000" y="466293"/>
                  </a:moveTo>
                  <a:lnTo>
                    <a:pt x="4998758" y="471919"/>
                  </a:lnTo>
                  <a:lnTo>
                    <a:pt x="4965433" y="475945"/>
                  </a:lnTo>
                  <a:lnTo>
                    <a:pt x="4934026" y="478358"/>
                  </a:lnTo>
                  <a:lnTo>
                    <a:pt x="4904549" y="479171"/>
                  </a:lnTo>
                  <a:lnTo>
                    <a:pt x="4883035" y="478396"/>
                  </a:lnTo>
                  <a:lnTo>
                    <a:pt x="4840122" y="466890"/>
                  </a:lnTo>
                  <a:lnTo>
                    <a:pt x="4822342" y="431927"/>
                  </a:lnTo>
                  <a:lnTo>
                    <a:pt x="4822876" y="420852"/>
                  </a:lnTo>
                  <a:lnTo>
                    <a:pt x="4824476" y="408457"/>
                  </a:lnTo>
                  <a:lnTo>
                    <a:pt x="4827155" y="394766"/>
                  </a:lnTo>
                  <a:lnTo>
                    <a:pt x="4830927" y="379780"/>
                  </a:lnTo>
                  <a:lnTo>
                    <a:pt x="4756074" y="373037"/>
                  </a:lnTo>
                  <a:lnTo>
                    <a:pt x="4751514" y="397764"/>
                  </a:lnTo>
                  <a:lnTo>
                    <a:pt x="4748250" y="419811"/>
                  </a:lnTo>
                  <a:lnTo>
                    <a:pt x="4746295" y="439178"/>
                  </a:lnTo>
                  <a:lnTo>
                    <a:pt x="4745647" y="455853"/>
                  </a:lnTo>
                  <a:lnTo>
                    <a:pt x="4748161" y="478409"/>
                  </a:lnTo>
                  <a:lnTo>
                    <a:pt x="4768253" y="515213"/>
                  </a:lnTo>
                  <a:lnTo>
                    <a:pt x="4808271" y="540753"/>
                  </a:lnTo>
                  <a:lnTo>
                    <a:pt x="4867338" y="553643"/>
                  </a:lnTo>
                  <a:lnTo>
                    <a:pt x="4903940" y="555244"/>
                  </a:lnTo>
                  <a:lnTo>
                    <a:pt x="4931422" y="554672"/>
                  </a:lnTo>
                  <a:lnTo>
                    <a:pt x="4961750" y="552945"/>
                  </a:lnTo>
                  <a:lnTo>
                    <a:pt x="4994922" y="550075"/>
                  </a:lnTo>
                  <a:lnTo>
                    <a:pt x="5030940" y="546049"/>
                  </a:lnTo>
                  <a:lnTo>
                    <a:pt x="5033505" y="479171"/>
                  </a:lnTo>
                  <a:lnTo>
                    <a:pt x="5034000" y="466293"/>
                  </a:lnTo>
                  <a:close/>
                </a:path>
                <a:path w="6315075" h="593089">
                  <a:moveTo>
                    <a:pt x="5175110" y="381000"/>
                  </a:moveTo>
                  <a:lnTo>
                    <a:pt x="5113769" y="370573"/>
                  </a:lnTo>
                  <a:lnTo>
                    <a:pt x="5108206" y="415556"/>
                  </a:lnTo>
                  <a:lnTo>
                    <a:pt x="5100726" y="454787"/>
                  </a:lnTo>
                  <a:lnTo>
                    <a:pt x="5091328" y="488264"/>
                  </a:lnTo>
                  <a:lnTo>
                    <a:pt x="5080012" y="515988"/>
                  </a:lnTo>
                  <a:lnTo>
                    <a:pt x="5093970" y="521119"/>
                  </a:lnTo>
                  <a:lnTo>
                    <a:pt x="5108245" y="527329"/>
                  </a:lnTo>
                  <a:lnTo>
                    <a:pt x="5122811" y="534619"/>
                  </a:lnTo>
                  <a:lnTo>
                    <a:pt x="5137683" y="542975"/>
                  </a:lnTo>
                  <a:lnTo>
                    <a:pt x="5149913" y="510768"/>
                  </a:lnTo>
                  <a:lnTo>
                    <a:pt x="5160238" y="473036"/>
                  </a:lnTo>
                  <a:lnTo>
                    <a:pt x="5168633" y="429780"/>
                  </a:lnTo>
                  <a:lnTo>
                    <a:pt x="5175110" y="381000"/>
                  </a:lnTo>
                  <a:close/>
                </a:path>
                <a:path w="6315075" h="593089">
                  <a:moveTo>
                    <a:pt x="5341378" y="478561"/>
                  </a:moveTo>
                  <a:lnTo>
                    <a:pt x="5334825" y="452170"/>
                  </a:lnTo>
                  <a:lnTo>
                    <a:pt x="5326189" y="424561"/>
                  </a:lnTo>
                  <a:lnTo>
                    <a:pt x="5315496" y="395732"/>
                  </a:lnTo>
                  <a:lnTo>
                    <a:pt x="5302732" y="365658"/>
                  </a:lnTo>
                  <a:lnTo>
                    <a:pt x="5249964" y="381622"/>
                  </a:lnTo>
                  <a:lnTo>
                    <a:pt x="5262575" y="414947"/>
                  </a:lnTo>
                  <a:lnTo>
                    <a:pt x="5272811" y="445579"/>
                  </a:lnTo>
                  <a:lnTo>
                    <a:pt x="5280672" y="473532"/>
                  </a:lnTo>
                  <a:lnTo>
                    <a:pt x="5286172" y="498805"/>
                  </a:lnTo>
                  <a:lnTo>
                    <a:pt x="5341378" y="478561"/>
                  </a:lnTo>
                  <a:close/>
                </a:path>
                <a:path w="6315075" h="593089">
                  <a:moveTo>
                    <a:pt x="5675134" y="506780"/>
                  </a:moveTo>
                  <a:lnTo>
                    <a:pt x="5537708" y="506780"/>
                  </a:lnTo>
                  <a:lnTo>
                    <a:pt x="5537708" y="433158"/>
                  </a:lnTo>
                  <a:lnTo>
                    <a:pt x="5649366" y="433158"/>
                  </a:lnTo>
                  <a:lnTo>
                    <a:pt x="5649366" y="367512"/>
                  </a:lnTo>
                  <a:lnTo>
                    <a:pt x="5537708" y="367512"/>
                  </a:lnTo>
                  <a:lnTo>
                    <a:pt x="5537708" y="292658"/>
                  </a:lnTo>
                  <a:lnTo>
                    <a:pt x="5464086" y="292658"/>
                  </a:lnTo>
                  <a:lnTo>
                    <a:pt x="5464086" y="367512"/>
                  </a:lnTo>
                  <a:lnTo>
                    <a:pt x="5357330" y="367512"/>
                  </a:lnTo>
                  <a:lnTo>
                    <a:pt x="5357330" y="433158"/>
                  </a:lnTo>
                  <a:lnTo>
                    <a:pt x="5464086" y="433158"/>
                  </a:lnTo>
                  <a:lnTo>
                    <a:pt x="5464086" y="506780"/>
                  </a:lnTo>
                  <a:lnTo>
                    <a:pt x="5320525" y="506780"/>
                  </a:lnTo>
                  <a:lnTo>
                    <a:pt x="5320525" y="571817"/>
                  </a:lnTo>
                  <a:lnTo>
                    <a:pt x="5675134" y="571817"/>
                  </a:lnTo>
                  <a:lnTo>
                    <a:pt x="5675134" y="506780"/>
                  </a:lnTo>
                  <a:close/>
                </a:path>
                <a:path w="6315075" h="593089">
                  <a:moveTo>
                    <a:pt x="5684964" y="261988"/>
                  </a:moveTo>
                  <a:lnTo>
                    <a:pt x="5672518" y="258914"/>
                  </a:lnTo>
                  <a:lnTo>
                    <a:pt x="5650446" y="253466"/>
                  </a:lnTo>
                  <a:lnTo>
                    <a:pt x="5617464" y="242658"/>
                  </a:lnTo>
                  <a:lnTo>
                    <a:pt x="5586031" y="229539"/>
                  </a:lnTo>
                  <a:lnTo>
                    <a:pt x="5556110" y="214134"/>
                  </a:lnTo>
                  <a:lnTo>
                    <a:pt x="5588749" y="178663"/>
                  </a:lnTo>
                  <a:lnTo>
                    <a:pt x="5594566" y="170561"/>
                  </a:lnTo>
                  <a:lnTo>
                    <a:pt x="5616702" y="139738"/>
                  </a:lnTo>
                  <a:lnTo>
                    <a:pt x="5639968" y="97370"/>
                  </a:lnTo>
                  <a:lnTo>
                    <a:pt x="5658574" y="51536"/>
                  </a:lnTo>
                  <a:lnTo>
                    <a:pt x="5608256" y="28841"/>
                  </a:lnTo>
                  <a:lnTo>
                    <a:pt x="5594769" y="31902"/>
                  </a:lnTo>
                  <a:lnTo>
                    <a:pt x="5557342" y="31902"/>
                  </a:lnTo>
                  <a:lnTo>
                    <a:pt x="5557342" y="95719"/>
                  </a:lnTo>
                  <a:lnTo>
                    <a:pt x="5544032" y="116039"/>
                  </a:lnTo>
                  <a:lnTo>
                    <a:pt x="5529262" y="135293"/>
                  </a:lnTo>
                  <a:lnTo>
                    <a:pt x="5513044" y="153466"/>
                  </a:lnTo>
                  <a:lnTo>
                    <a:pt x="5495379" y="170561"/>
                  </a:lnTo>
                  <a:lnTo>
                    <a:pt x="5477751" y="153390"/>
                  </a:lnTo>
                  <a:lnTo>
                    <a:pt x="5461940" y="135293"/>
                  </a:lnTo>
                  <a:lnTo>
                    <a:pt x="5447754" y="116039"/>
                  </a:lnTo>
                  <a:lnTo>
                    <a:pt x="5435244" y="95719"/>
                  </a:lnTo>
                  <a:lnTo>
                    <a:pt x="5557342" y="95719"/>
                  </a:lnTo>
                  <a:lnTo>
                    <a:pt x="5557342" y="31902"/>
                  </a:lnTo>
                  <a:lnTo>
                    <a:pt x="5334622" y="31902"/>
                  </a:lnTo>
                  <a:lnTo>
                    <a:pt x="5334622" y="95719"/>
                  </a:lnTo>
                  <a:lnTo>
                    <a:pt x="5406415" y="95719"/>
                  </a:lnTo>
                  <a:lnTo>
                    <a:pt x="5365928" y="109207"/>
                  </a:lnTo>
                  <a:lnTo>
                    <a:pt x="5382298" y="137934"/>
                  </a:lnTo>
                  <a:lnTo>
                    <a:pt x="5400129" y="164592"/>
                  </a:lnTo>
                  <a:lnTo>
                    <a:pt x="5419407" y="189166"/>
                  </a:lnTo>
                  <a:lnTo>
                    <a:pt x="5440159" y="211670"/>
                  </a:lnTo>
                  <a:lnTo>
                    <a:pt x="5410936" y="228041"/>
                  </a:lnTo>
                  <a:lnTo>
                    <a:pt x="5380342" y="242201"/>
                  </a:lnTo>
                  <a:lnTo>
                    <a:pt x="5348351" y="254127"/>
                  </a:lnTo>
                  <a:lnTo>
                    <a:pt x="5314988" y="263829"/>
                  </a:lnTo>
                  <a:lnTo>
                    <a:pt x="5309044" y="250520"/>
                  </a:lnTo>
                  <a:lnTo>
                    <a:pt x="5302262" y="236372"/>
                  </a:lnTo>
                  <a:lnTo>
                    <a:pt x="5294630" y="221373"/>
                  </a:lnTo>
                  <a:lnTo>
                    <a:pt x="5286172" y="205536"/>
                  </a:lnTo>
                  <a:lnTo>
                    <a:pt x="5236464" y="226390"/>
                  </a:lnTo>
                  <a:lnTo>
                    <a:pt x="5243588" y="240271"/>
                  </a:lnTo>
                  <a:lnTo>
                    <a:pt x="5249723" y="252628"/>
                  </a:lnTo>
                  <a:lnTo>
                    <a:pt x="5254637" y="262978"/>
                  </a:lnTo>
                  <a:lnTo>
                    <a:pt x="5258549" y="271792"/>
                  </a:lnTo>
                  <a:lnTo>
                    <a:pt x="5198427" y="274256"/>
                  </a:lnTo>
                  <a:lnTo>
                    <a:pt x="5226685" y="236791"/>
                  </a:lnTo>
                  <a:lnTo>
                    <a:pt x="5255628" y="196176"/>
                  </a:lnTo>
                  <a:lnTo>
                    <a:pt x="5267591" y="178536"/>
                  </a:lnTo>
                  <a:lnTo>
                    <a:pt x="5285283" y="152425"/>
                  </a:lnTo>
                  <a:lnTo>
                    <a:pt x="5315610" y="105524"/>
                  </a:lnTo>
                  <a:lnTo>
                    <a:pt x="5254866" y="77304"/>
                  </a:lnTo>
                  <a:lnTo>
                    <a:pt x="5242865" y="101358"/>
                  </a:lnTo>
                  <a:lnTo>
                    <a:pt x="5229568" y="126250"/>
                  </a:lnTo>
                  <a:lnTo>
                    <a:pt x="5214950" y="151968"/>
                  </a:lnTo>
                  <a:lnTo>
                    <a:pt x="5199037" y="178536"/>
                  </a:lnTo>
                  <a:lnTo>
                    <a:pt x="5185384" y="162433"/>
                  </a:lnTo>
                  <a:lnTo>
                    <a:pt x="5180749" y="157022"/>
                  </a:lnTo>
                  <a:lnTo>
                    <a:pt x="5177561" y="153390"/>
                  </a:lnTo>
                  <a:lnTo>
                    <a:pt x="5190261" y="132880"/>
                  </a:lnTo>
                  <a:lnTo>
                    <a:pt x="5201755" y="112903"/>
                  </a:lnTo>
                  <a:lnTo>
                    <a:pt x="5206250" y="105067"/>
                  </a:lnTo>
                  <a:lnTo>
                    <a:pt x="5225542" y="69989"/>
                  </a:lnTo>
                  <a:lnTo>
                    <a:pt x="5248122" y="27609"/>
                  </a:lnTo>
                  <a:lnTo>
                    <a:pt x="5183086" y="3683"/>
                  </a:lnTo>
                  <a:lnTo>
                    <a:pt x="5173815" y="31216"/>
                  </a:lnTo>
                  <a:lnTo>
                    <a:pt x="5163147" y="58597"/>
                  </a:lnTo>
                  <a:lnTo>
                    <a:pt x="5151107" y="85826"/>
                  </a:lnTo>
                  <a:lnTo>
                    <a:pt x="5137683" y="112903"/>
                  </a:lnTo>
                  <a:lnTo>
                    <a:pt x="5122964" y="100012"/>
                  </a:lnTo>
                  <a:lnTo>
                    <a:pt x="5087378" y="150926"/>
                  </a:lnTo>
                  <a:lnTo>
                    <a:pt x="5109502" y="173558"/>
                  </a:lnTo>
                  <a:lnTo>
                    <a:pt x="5129250" y="195414"/>
                  </a:lnTo>
                  <a:lnTo>
                    <a:pt x="5146624" y="216509"/>
                  </a:lnTo>
                  <a:lnTo>
                    <a:pt x="5161610" y="236829"/>
                  </a:lnTo>
                  <a:lnTo>
                    <a:pt x="5156746" y="243700"/>
                  </a:lnTo>
                  <a:lnTo>
                    <a:pt x="5150104" y="252628"/>
                  </a:lnTo>
                  <a:lnTo>
                    <a:pt x="5141709" y="263626"/>
                  </a:lnTo>
                  <a:lnTo>
                    <a:pt x="5131549" y="276707"/>
                  </a:lnTo>
                  <a:lnTo>
                    <a:pt x="5086769" y="278549"/>
                  </a:lnTo>
                  <a:lnTo>
                    <a:pt x="5092903" y="343585"/>
                  </a:lnTo>
                  <a:lnTo>
                    <a:pt x="5183695" y="337451"/>
                  </a:lnTo>
                  <a:lnTo>
                    <a:pt x="5183695" y="590219"/>
                  </a:lnTo>
                  <a:lnTo>
                    <a:pt x="5248732" y="590219"/>
                  </a:lnTo>
                  <a:lnTo>
                    <a:pt x="5248732" y="337451"/>
                  </a:lnTo>
                  <a:lnTo>
                    <a:pt x="5248732" y="333146"/>
                  </a:lnTo>
                  <a:lnTo>
                    <a:pt x="5280634" y="330695"/>
                  </a:lnTo>
                  <a:lnTo>
                    <a:pt x="5282743" y="337756"/>
                  </a:lnTo>
                  <a:lnTo>
                    <a:pt x="5284775" y="345414"/>
                  </a:lnTo>
                  <a:lnTo>
                    <a:pt x="5286743" y="353695"/>
                  </a:lnTo>
                  <a:lnTo>
                    <a:pt x="5288610" y="362597"/>
                  </a:lnTo>
                  <a:lnTo>
                    <a:pt x="5341378" y="339293"/>
                  </a:lnTo>
                  <a:lnTo>
                    <a:pt x="5339410" y="330695"/>
                  </a:lnTo>
                  <a:lnTo>
                    <a:pt x="5338153" y="325170"/>
                  </a:lnTo>
                  <a:lnTo>
                    <a:pt x="5332793" y="308152"/>
                  </a:lnTo>
                  <a:lnTo>
                    <a:pt x="5325275" y="288099"/>
                  </a:lnTo>
                  <a:lnTo>
                    <a:pt x="5319471" y="274256"/>
                  </a:lnTo>
                  <a:lnTo>
                    <a:pt x="5315610" y="265049"/>
                  </a:lnTo>
                  <a:lnTo>
                    <a:pt x="5327078" y="278701"/>
                  </a:lnTo>
                  <a:lnTo>
                    <a:pt x="5337543" y="293281"/>
                  </a:lnTo>
                  <a:lnTo>
                    <a:pt x="5347017" y="308775"/>
                  </a:lnTo>
                  <a:lnTo>
                    <a:pt x="5355488" y="325170"/>
                  </a:lnTo>
                  <a:lnTo>
                    <a:pt x="5395023" y="311365"/>
                  </a:lnTo>
                  <a:lnTo>
                    <a:pt x="5432031" y="295719"/>
                  </a:lnTo>
                  <a:lnTo>
                    <a:pt x="5466499" y="278244"/>
                  </a:lnTo>
                  <a:lnTo>
                    <a:pt x="5488305" y="265049"/>
                  </a:lnTo>
                  <a:lnTo>
                    <a:pt x="5490324" y="263829"/>
                  </a:lnTo>
                  <a:lnTo>
                    <a:pt x="5498439" y="258914"/>
                  </a:lnTo>
                  <a:lnTo>
                    <a:pt x="5529542" y="278053"/>
                  </a:lnTo>
                  <a:lnTo>
                    <a:pt x="5563324" y="294957"/>
                  </a:lnTo>
                  <a:lnTo>
                    <a:pt x="5599785" y="309651"/>
                  </a:lnTo>
                  <a:lnTo>
                    <a:pt x="5638939" y="322110"/>
                  </a:lnTo>
                  <a:lnTo>
                    <a:pt x="5649176" y="304774"/>
                  </a:lnTo>
                  <a:lnTo>
                    <a:pt x="5660263" y="288975"/>
                  </a:lnTo>
                  <a:lnTo>
                    <a:pt x="5672188" y="274713"/>
                  </a:lnTo>
                  <a:lnTo>
                    <a:pt x="5684964" y="261988"/>
                  </a:lnTo>
                  <a:close/>
                </a:path>
                <a:path w="6315075" h="593089">
                  <a:moveTo>
                    <a:pt x="5783732" y="403707"/>
                  </a:moveTo>
                  <a:lnTo>
                    <a:pt x="5742622" y="395732"/>
                  </a:lnTo>
                  <a:lnTo>
                    <a:pt x="5739066" y="441172"/>
                  </a:lnTo>
                  <a:lnTo>
                    <a:pt x="5732665" y="479323"/>
                  </a:lnTo>
                  <a:lnTo>
                    <a:pt x="5723420" y="510197"/>
                  </a:lnTo>
                  <a:lnTo>
                    <a:pt x="5711342" y="533781"/>
                  </a:lnTo>
                  <a:lnTo>
                    <a:pt x="5748756" y="554634"/>
                  </a:lnTo>
                  <a:lnTo>
                    <a:pt x="5761761" y="530479"/>
                  </a:lnTo>
                  <a:lnTo>
                    <a:pt x="5771921" y="497281"/>
                  </a:lnTo>
                  <a:lnTo>
                    <a:pt x="5779249" y="455015"/>
                  </a:lnTo>
                  <a:lnTo>
                    <a:pt x="5783732" y="403707"/>
                  </a:lnTo>
                  <a:close/>
                </a:path>
                <a:path w="6315075" h="593089">
                  <a:moveTo>
                    <a:pt x="5828614" y="490791"/>
                  </a:moveTo>
                  <a:lnTo>
                    <a:pt x="5827915" y="464908"/>
                  </a:lnTo>
                  <a:lnTo>
                    <a:pt x="5825604" y="435724"/>
                  </a:lnTo>
                  <a:lnTo>
                    <a:pt x="5821769" y="405549"/>
                  </a:lnTo>
                  <a:lnTo>
                    <a:pt x="5789866" y="408622"/>
                  </a:lnTo>
                  <a:lnTo>
                    <a:pt x="5792902" y="439826"/>
                  </a:lnTo>
                  <a:lnTo>
                    <a:pt x="5794629" y="469658"/>
                  </a:lnTo>
                  <a:lnTo>
                    <a:pt x="5794845" y="484695"/>
                  </a:lnTo>
                  <a:lnTo>
                    <a:pt x="5794959" y="500646"/>
                  </a:lnTo>
                  <a:lnTo>
                    <a:pt x="5794159" y="525195"/>
                  </a:lnTo>
                  <a:lnTo>
                    <a:pt x="5827915" y="520280"/>
                  </a:lnTo>
                  <a:lnTo>
                    <a:pt x="5828576" y="496849"/>
                  </a:lnTo>
                  <a:lnTo>
                    <a:pt x="5828614" y="490791"/>
                  </a:lnTo>
                  <a:close/>
                </a:path>
                <a:path w="6315075" h="593089">
                  <a:moveTo>
                    <a:pt x="5884354" y="500646"/>
                  </a:moveTo>
                  <a:lnTo>
                    <a:pt x="5881890" y="478675"/>
                  </a:lnTo>
                  <a:lnTo>
                    <a:pt x="5877598" y="454482"/>
                  </a:lnTo>
                  <a:lnTo>
                    <a:pt x="5871464" y="428053"/>
                  </a:lnTo>
                  <a:lnTo>
                    <a:pt x="5863488" y="399415"/>
                  </a:lnTo>
                  <a:lnTo>
                    <a:pt x="5832208" y="405549"/>
                  </a:lnTo>
                  <a:lnTo>
                    <a:pt x="5840107" y="433781"/>
                  </a:lnTo>
                  <a:lnTo>
                    <a:pt x="5846013" y="460159"/>
                  </a:lnTo>
                  <a:lnTo>
                    <a:pt x="5849937" y="484847"/>
                  </a:lnTo>
                  <a:lnTo>
                    <a:pt x="5851842" y="507390"/>
                  </a:lnTo>
                  <a:lnTo>
                    <a:pt x="5884354" y="500646"/>
                  </a:lnTo>
                  <a:close/>
                </a:path>
                <a:path w="6315075" h="593089">
                  <a:moveTo>
                    <a:pt x="6315049" y="144792"/>
                  </a:moveTo>
                  <a:lnTo>
                    <a:pt x="6275209" y="120865"/>
                  </a:lnTo>
                  <a:lnTo>
                    <a:pt x="6235903" y="87439"/>
                  </a:lnTo>
                  <a:lnTo>
                    <a:pt x="6211367" y="61480"/>
                  </a:lnTo>
                  <a:lnTo>
                    <a:pt x="6211367" y="157683"/>
                  </a:lnTo>
                  <a:lnTo>
                    <a:pt x="6108293" y="157683"/>
                  </a:lnTo>
                  <a:lnTo>
                    <a:pt x="6108293" y="214744"/>
                  </a:lnTo>
                  <a:lnTo>
                    <a:pt x="6108293" y="248488"/>
                  </a:lnTo>
                  <a:lnTo>
                    <a:pt x="6108293" y="302475"/>
                  </a:lnTo>
                  <a:lnTo>
                    <a:pt x="6108204" y="310451"/>
                  </a:lnTo>
                  <a:lnTo>
                    <a:pt x="6104598" y="360146"/>
                  </a:lnTo>
                  <a:lnTo>
                    <a:pt x="6062269" y="360146"/>
                  </a:lnTo>
                  <a:lnTo>
                    <a:pt x="6062269" y="302475"/>
                  </a:lnTo>
                  <a:lnTo>
                    <a:pt x="6108293" y="302475"/>
                  </a:lnTo>
                  <a:lnTo>
                    <a:pt x="6108293" y="248488"/>
                  </a:lnTo>
                  <a:lnTo>
                    <a:pt x="6001537" y="248488"/>
                  </a:lnTo>
                  <a:lnTo>
                    <a:pt x="6001537" y="414134"/>
                  </a:lnTo>
                  <a:lnTo>
                    <a:pt x="6090501" y="414134"/>
                  </a:lnTo>
                  <a:lnTo>
                    <a:pt x="6072467" y="449605"/>
                  </a:lnTo>
                  <a:lnTo>
                    <a:pt x="6047244" y="481164"/>
                  </a:lnTo>
                  <a:lnTo>
                    <a:pt x="6014796" y="508812"/>
                  </a:lnTo>
                  <a:lnTo>
                    <a:pt x="5975147" y="532549"/>
                  </a:lnTo>
                  <a:lnTo>
                    <a:pt x="5979058" y="505015"/>
                  </a:lnTo>
                  <a:lnTo>
                    <a:pt x="5982132" y="470585"/>
                  </a:lnTo>
                  <a:lnTo>
                    <a:pt x="5982817" y="462915"/>
                  </a:lnTo>
                  <a:lnTo>
                    <a:pt x="5984430" y="437451"/>
                  </a:lnTo>
                  <a:lnTo>
                    <a:pt x="5986424" y="406234"/>
                  </a:lnTo>
                  <a:lnTo>
                    <a:pt x="5989879" y="334987"/>
                  </a:lnTo>
                  <a:lnTo>
                    <a:pt x="5990272" y="329692"/>
                  </a:lnTo>
                  <a:lnTo>
                    <a:pt x="5990488" y="321487"/>
                  </a:lnTo>
                  <a:lnTo>
                    <a:pt x="5990488" y="310451"/>
                  </a:lnTo>
                  <a:lnTo>
                    <a:pt x="5911342" y="310451"/>
                  </a:lnTo>
                  <a:lnTo>
                    <a:pt x="5911342" y="271805"/>
                  </a:lnTo>
                  <a:lnTo>
                    <a:pt x="5965952" y="271792"/>
                  </a:lnTo>
                  <a:lnTo>
                    <a:pt x="5965952" y="215353"/>
                  </a:lnTo>
                  <a:lnTo>
                    <a:pt x="5911342" y="215353"/>
                  </a:lnTo>
                  <a:lnTo>
                    <a:pt x="5911342" y="177317"/>
                  </a:lnTo>
                  <a:lnTo>
                    <a:pt x="5965952" y="177317"/>
                  </a:lnTo>
                  <a:lnTo>
                    <a:pt x="5965952" y="162598"/>
                  </a:lnTo>
                  <a:lnTo>
                    <a:pt x="5975197" y="177317"/>
                  </a:lnTo>
                  <a:lnTo>
                    <a:pt x="5983135" y="191122"/>
                  </a:lnTo>
                  <a:lnTo>
                    <a:pt x="5989955" y="204393"/>
                  </a:lnTo>
                  <a:lnTo>
                    <a:pt x="5995403" y="216585"/>
                  </a:lnTo>
                  <a:lnTo>
                    <a:pt x="6005106" y="210642"/>
                  </a:lnTo>
                  <a:lnTo>
                    <a:pt x="6016409" y="202628"/>
                  </a:lnTo>
                  <a:lnTo>
                    <a:pt x="6029337" y="192544"/>
                  </a:lnTo>
                  <a:lnTo>
                    <a:pt x="6043879" y="180378"/>
                  </a:lnTo>
                  <a:lnTo>
                    <a:pt x="6043879" y="214744"/>
                  </a:lnTo>
                  <a:lnTo>
                    <a:pt x="6108293" y="214744"/>
                  </a:lnTo>
                  <a:lnTo>
                    <a:pt x="6108293" y="157683"/>
                  </a:lnTo>
                  <a:lnTo>
                    <a:pt x="6068403" y="157683"/>
                  </a:lnTo>
                  <a:lnTo>
                    <a:pt x="6071794" y="154000"/>
                  </a:lnTo>
                  <a:lnTo>
                    <a:pt x="6088392" y="135978"/>
                  </a:lnTo>
                  <a:lnTo>
                    <a:pt x="6106604" y="113817"/>
                  </a:lnTo>
                  <a:lnTo>
                    <a:pt x="6123051" y="91186"/>
                  </a:lnTo>
                  <a:lnTo>
                    <a:pt x="6137732" y="68110"/>
                  </a:lnTo>
                  <a:lnTo>
                    <a:pt x="6153607" y="91884"/>
                  </a:lnTo>
                  <a:lnTo>
                    <a:pt x="6171171" y="114744"/>
                  </a:lnTo>
                  <a:lnTo>
                    <a:pt x="6190424" y="136677"/>
                  </a:lnTo>
                  <a:lnTo>
                    <a:pt x="6211367" y="157683"/>
                  </a:lnTo>
                  <a:lnTo>
                    <a:pt x="6211367" y="61480"/>
                  </a:lnTo>
                  <a:lnTo>
                    <a:pt x="6199086" y="47332"/>
                  </a:lnTo>
                  <a:lnTo>
                    <a:pt x="6182525" y="25946"/>
                  </a:lnTo>
                  <a:lnTo>
                    <a:pt x="6167183" y="3683"/>
                  </a:lnTo>
                  <a:lnTo>
                    <a:pt x="6103378" y="3683"/>
                  </a:lnTo>
                  <a:lnTo>
                    <a:pt x="6092139" y="24066"/>
                  </a:lnTo>
                  <a:lnTo>
                    <a:pt x="6078690" y="44716"/>
                  </a:lnTo>
                  <a:lnTo>
                    <a:pt x="6045098" y="86817"/>
                  </a:lnTo>
                  <a:lnTo>
                    <a:pt x="6006287" y="124942"/>
                  </a:lnTo>
                  <a:lnTo>
                    <a:pt x="5965952" y="154000"/>
                  </a:lnTo>
                  <a:lnTo>
                    <a:pt x="5965952" y="120865"/>
                  </a:lnTo>
                  <a:lnTo>
                    <a:pt x="5911342" y="120865"/>
                  </a:lnTo>
                  <a:lnTo>
                    <a:pt x="5911342" y="86512"/>
                  </a:lnTo>
                  <a:lnTo>
                    <a:pt x="5978842" y="86512"/>
                  </a:lnTo>
                  <a:lnTo>
                    <a:pt x="5978842" y="26390"/>
                  </a:lnTo>
                  <a:lnTo>
                    <a:pt x="5851842" y="26390"/>
                  </a:lnTo>
                  <a:lnTo>
                    <a:pt x="5851842" y="86512"/>
                  </a:lnTo>
                  <a:lnTo>
                    <a:pt x="5851842" y="120865"/>
                  </a:lnTo>
                  <a:lnTo>
                    <a:pt x="5851842" y="177317"/>
                  </a:lnTo>
                  <a:lnTo>
                    <a:pt x="5851842" y="215353"/>
                  </a:lnTo>
                  <a:lnTo>
                    <a:pt x="5851842" y="271805"/>
                  </a:lnTo>
                  <a:lnTo>
                    <a:pt x="5851842" y="310451"/>
                  </a:lnTo>
                  <a:lnTo>
                    <a:pt x="5808891" y="310451"/>
                  </a:lnTo>
                  <a:lnTo>
                    <a:pt x="5808891" y="271805"/>
                  </a:lnTo>
                  <a:lnTo>
                    <a:pt x="5851842" y="271805"/>
                  </a:lnTo>
                  <a:lnTo>
                    <a:pt x="5851842" y="215353"/>
                  </a:lnTo>
                  <a:lnTo>
                    <a:pt x="5808891" y="215353"/>
                  </a:lnTo>
                  <a:lnTo>
                    <a:pt x="5808891" y="177317"/>
                  </a:lnTo>
                  <a:lnTo>
                    <a:pt x="5851842" y="177317"/>
                  </a:lnTo>
                  <a:lnTo>
                    <a:pt x="5851842" y="120865"/>
                  </a:lnTo>
                  <a:lnTo>
                    <a:pt x="5808891" y="120865"/>
                  </a:lnTo>
                  <a:lnTo>
                    <a:pt x="5808891" y="86512"/>
                  </a:lnTo>
                  <a:lnTo>
                    <a:pt x="5851842" y="86512"/>
                  </a:lnTo>
                  <a:lnTo>
                    <a:pt x="5851842" y="26390"/>
                  </a:lnTo>
                  <a:lnTo>
                    <a:pt x="5747537" y="26390"/>
                  </a:lnTo>
                  <a:lnTo>
                    <a:pt x="5747537" y="368731"/>
                  </a:lnTo>
                  <a:lnTo>
                    <a:pt x="5927306" y="368731"/>
                  </a:lnTo>
                  <a:lnTo>
                    <a:pt x="5926379" y="387756"/>
                  </a:lnTo>
                  <a:lnTo>
                    <a:pt x="5925413" y="406234"/>
                  </a:lnTo>
                  <a:lnTo>
                    <a:pt x="5924537" y="422109"/>
                  </a:lnTo>
                  <a:lnTo>
                    <a:pt x="5923610" y="437451"/>
                  </a:lnTo>
                  <a:lnTo>
                    <a:pt x="5919521" y="425983"/>
                  </a:lnTo>
                  <a:lnTo>
                    <a:pt x="5914568" y="413677"/>
                  </a:lnTo>
                  <a:lnTo>
                    <a:pt x="5908776" y="400519"/>
                  </a:lnTo>
                  <a:lnTo>
                    <a:pt x="5902134" y="386524"/>
                  </a:lnTo>
                  <a:lnTo>
                    <a:pt x="5872696" y="396951"/>
                  </a:lnTo>
                  <a:lnTo>
                    <a:pt x="5882970" y="420649"/>
                  </a:lnTo>
                  <a:lnTo>
                    <a:pt x="5891098" y="442048"/>
                  </a:lnTo>
                  <a:lnTo>
                    <a:pt x="5897080" y="461149"/>
                  </a:lnTo>
                  <a:lnTo>
                    <a:pt x="5900915" y="477939"/>
                  </a:lnTo>
                  <a:lnTo>
                    <a:pt x="5921159" y="470585"/>
                  </a:lnTo>
                  <a:lnTo>
                    <a:pt x="5913336" y="518096"/>
                  </a:lnTo>
                  <a:lnTo>
                    <a:pt x="5900305" y="533158"/>
                  </a:lnTo>
                  <a:lnTo>
                    <a:pt x="5892939" y="533158"/>
                  </a:lnTo>
                  <a:lnTo>
                    <a:pt x="5884583" y="533006"/>
                  </a:lnTo>
                  <a:lnTo>
                    <a:pt x="5875452" y="532549"/>
                  </a:lnTo>
                  <a:lnTo>
                    <a:pt x="5865558" y="531774"/>
                  </a:lnTo>
                  <a:lnTo>
                    <a:pt x="5854903" y="530707"/>
                  </a:lnTo>
                  <a:lnTo>
                    <a:pt x="5861151" y="544207"/>
                  </a:lnTo>
                  <a:lnTo>
                    <a:pt x="5865787" y="558317"/>
                  </a:lnTo>
                  <a:lnTo>
                    <a:pt x="5868822" y="573036"/>
                  </a:lnTo>
                  <a:lnTo>
                    <a:pt x="5870245" y="588378"/>
                  </a:lnTo>
                  <a:lnTo>
                    <a:pt x="5887263" y="588949"/>
                  </a:lnTo>
                  <a:lnTo>
                    <a:pt x="5925451" y="586536"/>
                  </a:lnTo>
                  <a:lnTo>
                    <a:pt x="5962878" y="564451"/>
                  </a:lnTo>
                  <a:lnTo>
                    <a:pt x="5970854" y="546658"/>
                  </a:lnTo>
                  <a:lnTo>
                    <a:pt x="5981662" y="557237"/>
                  </a:lnTo>
                  <a:lnTo>
                    <a:pt x="5991403" y="568121"/>
                  </a:lnTo>
                  <a:lnTo>
                    <a:pt x="6000077" y="579323"/>
                  </a:lnTo>
                  <a:lnTo>
                    <a:pt x="6007671" y="590829"/>
                  </a:lnTo>
                  <a:lnTo>
                    <a:pt x="6054344" y="564019"/>
                  </a:lnTo>
                  <a:lnTo>
                    <a:pt x="6075832" y="546658"/>
                  </a:lnTo>
                  <a:lnTo>
                    <a:pt x="6092533" y="533158"/>
                  </a:lnTo>
                  <a:lnTo>
                    <a:pt x="6093104" y="532701"/>
                  </a:lnTo>
                  <a:lnTo>
                    <a:pt x="6093231" y="532549"/>
                  </a:lnTo>
                  <a:lnTo>
                    <a:pt x="6123965" y="496849"/>
                  </a:lnTo>
                  <a:lnTo>
                    <a:pt x="6146939" y="456463"/>
                  </a:lnTo>
                  <a:lnTo>
                    <a:pt x="6170638" y="499948"/>
                  </a:lnTo>
                  <a:lnTo>
                    <a:pt x="6198171" y="536536"/>
                  </a:lnTo>
                  <a:lnTo>
                    <a:pt x="6229540" y="566216"/>
                  </a:lnTo>
                  <a:lnTo>
                    <a:pt x="6264732" y="588987"/>
                  </a:lnTo>
                  <a:lnTo>
                    <a:pt x="6274371" y="573036"/>
                  </a:lnTo>
                  <a:lnTo>
                    <a:pt x="6285293" y="557999"/>
                  </a:lnTo>
                  <a:lnTo>
                    <a:pt x="6297638" y="543661"/>
                  </a:lnTo>
                  <a:lnTo>
                    <a:pt x="6311366" y="530085"/>
                  </a:lnTo>
                  <a:lnTo>
                    <a:pt x="6275514" y="510654"/>
                  </a:lnTo>
                  <a:lnTo>
                    <a:pt x="6244031" y="484847"/>
                  </a:lnTo>
                  <a:lnTo>
                    <a:pt x="6220117" y="456463"/>
                  </a:lnTo>
                  <a:lnTo>
                    <a:pt x="6216916" y="452678"/>
                  </a:lnTo>
                  <a:lnTo>
                    <a:pt x="6194183" y="414134"/>
                  </a:lnTo>
                  <a:lnTo>
                    <a:pt x="6286830" y="414134"/>
                  </a:lnTo>
                  <a:lnTo>
                    <a:pt x="6286830" y="360146"/>
                  </a:lnTo>
                  <a:lnTo>
                    <a:pt x="6286830" y="302475"/>
                  </a:lnTo>
                  <a:lnTo>
                    <a:pt x="6286830" y="248488"/>
                  </a:lnTo>
                  <a:lnTo>
                    <a:pt x="6223025" y="248488"/>
                  </a:lnTo>
                  <a:lnTo>
                    <a:pt x="6223025" y="302475"/>
                  </a:lnTo>
                  <a:lnTo>
                    <a:pt x="6223025" y="360146"/>
                  </a:lnTo>
                  <a:lnTo>
                    <a:pt x="6171476" y="360146"/>
                  </a:lnTo>
                  <a:lnTo>
                    <a:pt x="6173787" y="319646"/>
                  </a:lnTo>
                  <a:lnTo>
                    <a:pt x="6173940" y="302475"/>
                  </a:lnTo>
                  <a:lnTo>
                    <a:pt x="6223025" y="302475"/>
                  </a:lnTo>
                  <a:lnTo>
                    <a:pt x="6223025" y="248488"/>
                  </a:lnTo>
                  <a:lnTo>
                    <a:pt x="6173940" y="248488"/>
                  </a:lnTo>
                  <a:lnTo>
                    <a:pt x="6173940" y="214744"/>
                  </a:lnTo>
                  <a:lnTo>
                    <a:pt x="6237135" y="214744"/>
                  </a:lnTo>
                  <a:lnTo>
                    <a:pt x="6237135" y="180378"/>
                  </a:lnTo>
                  <a:lnTo>
                    <a:pt x="6237135" y="179768"/>
                  </a:lnTo>
                  <a:lnTo>
                    <a:pt x="6249327" y="189661"/>
                  </a:lnTo>
                  <a:lnTo>
                    <a:pt x="6260135" y="197878"/>
                  </a:lnTo>
                  <a:lnTo>
                    <a:pt x="6269571" y="204393"/>
                  </a:lnTo>
                  <a:lnTo>
                    <a:pt x="6277622" y="209219"/>
                  </a:lnTo>
                  <a:lnTo>
                    <a:pt x="6286868" y="190474"/>
                  </a:lnTo>
                  <a:lnTo>
                    <a:pt x="6292735" y="179768"/>
                  </a:lnTo>
                  <a:lnTo>
                    <a:pt x="6296177" y="173482"/>
                  </a:lnTo>
                  <a:lnTo>
                    <a:pt x="6302908" y="162598"/>
                  </a:lnTo>
                  <a:lnTo>
                    <a:pt x="6305575" y="158254"/>
                  </a:lnTo>
                  <a:lnTo>
                    <a:pt x="6305982" y="157683"/>
                  </a:lnTo>
                  <a:lnTo>
                    <a:pt x="6315049" y="144792"/>
                  </a:lnTo>
                  <a:close/>
                </a:path>
              </a:pathLst>
            </a:custGeom>
            <a:solidFill>
              <a:srgbClr val="FFFFFF"/>
            </a:solidFill>
          </p:spPr>
          <p:txBody>
            <a:bodyPr wrap="square" lIns="0" tIns="0" rIns="0" bIns="0" rtlCol="0"/>
            <a:lstStyle/>
            <a:p>
              <a:endParaRPr dirty="0"/>
            </a:p>
          </p:txBody>
        </p:sp>
        <p:grpSp>
          <p:nvGrpSpPr>
            <p:cNvPr id="93" name="グループ化 92">
              <a:extLst>
                <a:ext uri="{FF2B5EF4-FFF2-40B4-BE49-F238E27FC236}">
                  <a16:creationId xmlns:a16="http://schemas.microsoft.com/office/drawing/2014/main" id="{CFCEB1BE-BAEE-2348-A6E1-81C038F77B1F}"/>
                </a:ext>
              </a:extLst>
            </p:cNvPr>
            <p:cNvGrpSpPr/>
            <p:nvPr/>
          </p:nvGrpSpPr>
          <p:grpSpPr>
            <a:xfrm>
              <a:off x="10200715" y="2095642"/>
              <a:ext cx="2543620" cy="2025742"/>
              <a:chOff x="10200715" y="2095642"/>
              <a:chExt cx="2543620" cy="2025742"/>
            </a:xfrm>
          </p:grpSpPr>
          <p:sp>
            <p:nvSpPr>
              <p:cNvPr id="56" name="object 56"/>
              <p:cNvSpPr/>
              <p:nvPr/>
            </p:nvSpPr>
            <p:spPr>
              <a:xfrm>
                <a:off x="11235564" y="3815314"/>
                <a:ext cx="321310" cy="306070"/>
              </a:xfrm>
              <a:custGeom>
                <a:avLst/>
                <a:gdLst/>
                <a:ahLst/>
                <a:cxnLst/>
                <a:rect l="l" t="t" r="r" b="b"/>
                <a:pathLst>
                  <a:path w="321309" h="306070">
                    <a:moveTo>
                      <a:pt x="179075" y="0"/>
                    </a:moveTo>
                    <a:lnTo>
                      <a:pt x="136719" y="9817"/>
                    </a:lnTo>
                    <a:lnTo>
                      <a:pt x="96393" y="25447"/>
                    </a:lnTo>
                    <a:lnTo>
                      <a:pt x="60327" y="46688"/>
                    </a:lnTo>
                    <a:lnTo>
                      <a:pt x="30752" y="73340"/>
                    </a:lnTo>
                    <a:lnTo>
                      <a:pt x="0" y="142072"/>
                    </a:lnTo>
                    <a:lnTo>
                      <a:pt x="3283" y="183750"/>
                    </a:lnTo>
                    <a:lnTo>
                      <a:pt x="21981" y="230034"/>
                    </a:lnTo>
                    <a:lnTo>
                      <a:pt x="57067" y="287314"/>
                    </a:lnTo>
                    <a:lnTo>
                      <a:pt x="88711" y="305942"/>
                    </a:lnTo>
                    <a:lnTo>
                      <a:pt x="134869" y="285498"/>
                    </a:lnTo>
                    <a:lnTo>
                      <a:pt x="213493" y="225563"/>
                    </a:lnTo>
                    <a:lnTo>
                      <a:pt x="212548" y="236601"/>
                    </a:lnTo>
                    <a:lnTo>
                      <a:pt x="214646" y="260831"/>
                    </a:lnTo>
                    <a:lnTo>
                      <a:pt x="227191" y="284929"/>
                    </a:lnTo>
                    <a:lnTo>
                      <a:pt x="257586" y="295572"/>
                    </a:lnTo>
                    <a:lnTo>
                      <a:pt x="296274" y="292757"/>
                    </a:lnTo>
                    <a:lnTo>
                      <a:pt x="315589" y="276232"/>
                    </a:lnTo>
                    <a:lnTo>
                      <a:pt x="321311" y="231970"/>
                    </a:lnTo>
                    <a:lnTo>
                      <a:pt x="319218" y="145943"/>
                    </a:lnTo>
                    <a:lnTo>
                      <a:pt x="179075" y="0"/>
                    </a:lnTo>
                    <a:close/>
                  </a:path>
                </a:pathLst>
              </a:custGeom>
              <a:solidFill>
                <a:srgbClr val="FFD9AD"/>
              </a:solidFill>
            </p:spPr>
            <p:txBody>
              <a:bodyPr wrap="square" lIns="0" tIns="0" rIns="0" bIns="0" rtlCol="0"/>
              <a:lstStyle/>
              <a:p>
                <a:endParaRPr/>
              </a:p>
            </p:txBody>
          </p:sp>
          <p:sp>
            <p:nvSpPr>
              <p:cNvPr id="57" name="object 57"/>
              <p:cNvSpPr/>
              <p:nvPr/>
            </p:nvSpPr>
            <p:spPr>
              <a:xfrm>
                <a:off x="11400117" y="3193014"/>
                <a:ext cx="1026160" cy="863600"/>
              </a:xfrm>
              <a:custGeom>
                <a:avLst/>
                <a:gdLst/>
                <a:ahLst/>
                <a:cxnLst/>
                <a:rect l="l" t="t" r="r" b="b"/>
                <a:pathLst>
                  <a:path w="1026159" h="863600">
                    <a:moveTo>
                      <a:pt x="1026160" y="769848"/>
                    </a:moveTo>
                    <a:lnTo>
                      <a:pt x="1024280" y="721715"/>
                    </a:lnTo>
                    <a:lnTo>
                      <a:pt x="1022007" y="648246"/>
                    </a:lnTo>
                    <a:lnTo>
                      <a:pt x="1020902" y="543229"/>
                    </a:lnTo>
                    <a:lnTo>
                      <a:pt x="1018641" y="456285"/>
                    </a:lnTo>
                    <a:lnTo>
                      <a:pt x="1012304" y="378625"/>
                    </a:lnTo>
                    <a:lnTo>
                      <a:pt x="1002538" y="309880"/>
                    </a:lnTo>
                    <a:lnTo>
                      <a:pt x="990015" y="249720"/>
                    </a:lnTo>
                    <a:lnTo>
                      <a:pt x="975385" y="197789"/>
                    </a:lnTo>
                    <a:lnTo>
                      <a:pt x="959307" y="153746"/>
                    </a:lnTo>
                    <a:lnTo>
                      <a:pt x="942441" y="117259"/>
                    </a:lnTo>
                    <a:lnTo>
                      <a:pt x="909002" y="65506"/>
                    </a:lnTo>
                    <a:lnTo>
                      <a:pt x="880325" y="39789"/>
                    </a:lnTo>
                    <a:lnTo>
                      <a:pt x="833158" y="23647"/>
                    </a:lnTo>
                    <a:lnTo>
                      <a:pt x="787019" y="11645"/>
                    </a:lnTo>
                    <a:lnTo>
                      <a:pt x="741641" y="3759"/>
                    </a:lnTo>
                    <a:lnTo>
                      <a:pt x="696734" y="0"/>
                    </a:lnTo>
                    <a:lnTo>
                      <a:pt x="651979" y="368"/>
                    </a:lnTo>
                    <a:lnTo>
                      <a:pt x="607098" y="4864"/>
                    </a:lnTo>
                    <a:lnTo>
                      <a:pt x="561809" y="13462"/>
                    </a:lnTo>
                    <a:lnTo>
                      <a:pt x="515797" y="26174"/>
                    </a:lnTo>
                    <a:lnTo>
                      <a:pt x="468769" y="43014"/>
                    </a:lnTo>
                    <a:lnTo>
                      <a:pt x="446087" y="67513"/>
                    </a:lnTo>
                    <a:lnTo>
                      <a:pt x="437197" y="71310"/>
                    </a:lnTo>
                    <a:lnTo>
                      <a:pt x="401866" y="94894"/>
                    </a:lnTo>
                    <a:lnTo>
                      <a:pt x="370357" y="122669"/>
                    </a:lnTo>
                    <a:lnTo>
                      <a:pt x="325920" y="178079"/>
                    </a:lnTo>
                    <a:lnTo>
                      <a:pt x="289140" y="233959"/>
                    </a:lnTo>
                    <a:lnTo>
                      <a:pt x="271449" y="262356"/>
                    </a:lnTo>
                    <a:lnTo>
                      <a:pt x="0" y="615556"/>
                    </a:lnTo>
                    <a:lnTo>
                      <a:pt x="182918" y="803681"/>
                    </a:lnTo>
                    <a:lnTo>
                      <a:pt x="245618" y="710311"/>
                    </a:lnTo>
                    <a:lnTo>
                      <a:pt x="249339" y="705980"/>
                    </a:lnTo>
                    <a:lnTo>
                      <a:pt x="277329" y="663867"/>
                    </a:lnTo>
                    <a:lnTo>
                      <a:pt x="306057" y="622033"/>
                    </a:lnTo>
                    <a:lnTo>
                      <a:pt x="334619" y="581393"/>
                    </a:lnTo>
                    <a:lnTo>
                      <a:pt x="333565" y="640905"/>
                    </a:lnTo>
                    <a:lnTo>
                      <a:pt x="330517" y="712254"/>
                    </a:lnTo>
                    <a:lnTo>
                      <a:pt x="327914" y="761720"/>
                    </a:lnTo>
                    <a:lnTo>
                      <a:pt x="327533" y="793775"/>
                    </a:lnTo>
                    <a:lnTo>
                      <a:pt x="357289" y="829932"/>
                    </a:lnTo>
                    <a:lnTo>
                      <a:pt x="396265" y="839292"/>
                    </a:lnTo>
                    <a:lnTo>
                      <a:pt x="440626" y="847102"/>
                    </a:lnTo>
                    <a:lnTo>
                      <a:pt x="489369" y="853363"/>
                    </a:lnTo>
                    <a:lnTo>
                      <a:pt x="541502" y="858100"/>
                    </a:lnTo>
                    <a:lnTo>
                      <a:pt x="596011" y="861314"/>
                    </a:lnTo>
                    <a:lnTo>
                      <a:pt x="651916" y="863003"/>
                    </a:lnTo>
                    <a:lnTo>
                      <a:pt x="708215" y="863193"/>
                    </a:lnTo>
                    <a:lnTo>
                      <a:pt x="763892" y="861872"/>
                    </a:lnTo>
                    <a:lnTo>
                      <a:pt x="817981" y="859078"/>
                    </a:lnTo>
                    <a:lnTo>
                      <a:pt x="869454" y="854798"/>
                    </a:lnTo>
                    <a:lnTo>
                      <a:pt x="917333" y="849045"/>
                    </a:lnTo>
                    <a:lnTo>
                      <a:pt x="960602" y="841819"/>
                    </a:lnTo>
                    <a:lnTo>
                      <a:pt x="998283" y="833158"/>
                    </a:lnTo>
                    <a:lnTo>
                      <a:pt x="1026058" y="798830"/>
                    </a:lnTo>
                    <a:lnTo>
                      <a:pt x="1026160" y="769848"/>
                    </a:lnTo>
                    <a:close/>
                  </a:path>
                </a:pathLst>
              </a:custGeom>
              <a:solidFill>
                <a:srgbClr val="BA4E0E"/>
              </a:solidFill>
            </p:spPr>
            <p:txBody>
              <a:bodyPr wrap="square" lIns="0" tIns="0" rIns="0" bIns="0" rtlCol="0"/>
              <a:lstStyle/>
              <a:p>
                <a:endParaRPr/>
              </a:p>
            </p:txBody>
          </p:sp>
          <p:sp>
            <p:nvSpPr>
              <p:cNvPr id="58" name="object 58"/>
              <p:cNvSpPr/>
              <p:nvPr/>
            </p:nvSpPr>
            <p:spPr>
              <a:xfrm>
                <a:off x="11913985" y="3192671"/>
                <a:ext cx="328295" cy="205740"/>
              </a:xfrm>
              <a:custGeom>
                <a:avLst/>
                <a:gdLst/>
                <a:ahLst/>
                <a:cxnLst/>
                <a:rect l="l" t="t" r="r" b="b"/>
                <a:pathLst>
                  <a:path w="328295" h="205739">
                    <a:moveTo>
                      <a:pt x="163911" y="0"/>
                    </a:moveTo>
                    <a:lnTo>
                      <a:pt x="112104" y="5239"/>
                    </a:lnTo>
                    <a:lnTo>
                      <a:pt x="67109" y="19828"/>
                    </a:lnTo>
                    <a:lnTo>
                      <a:pt x="31626" y="42074"/>
                    </a:lnTo>
                    <a:lnTo>
                      <a:pt x="0" y="102771"/>
                    </a:lnTo>
                    <a:lnTo>
                      <a:pt x="8356" y="135256"/>
                    </a:lnTo>
                    <a:lnTo>
                      <a:pt x="31626" y="163468"/>
                    </a:lnTo>
                    <a:lnTo>
                      <a:pt x="67109" y="185715"/>
                    </a:lnTo>
                    <a:lnTo>
                      <a:pt x="112104" y="200304"/>
                    </a:lnTo>
                    <a:lnTo>
                      <a:pt x="163911" y="205543"/>
                    </a:lnTo>
                    <a:lnTo>
                      <a:pt x="215716" y="200304"/>
                    </a:lnTo>
                    <a:lnTo>
                      <a:pt x="260709" y="185715"/>
                    </a:lnTo>
                    <a:lnTo>
                      <a:pt x="296188" y="163468"/>
                    </a:lnTo>
                    <a:lnTo>
                      <a:pt x="319456" y="135256"/>
                    </a:lnTo>
                    <a:lnTo>
                      <a:pt x="327812" y="102771"/>
                    </a:lnTo>
                    <a:lnTo>
                      <a:pt x="319456" y="70286"/>
                    </a:lnTo>
                    <a:lnTo>
                      <a:pt x="296188" y="42074"/>
                    </a:lnTo>
                    <a:lnTo>
                      <a:pt x="260709" y="19828"/>
                    </a:lnTo>
                    <a:lnTo>
                      <a:pt x="215716" y="5239"/>
                    </a:lnTo>
                    <a:lnTo>
                      <a:pt x="163911" y="0"/>
                    </a:lnTo>
                    <a:close/>
                  </a:path>
                </a:pathLst>
              </a:custGeom>
              <a:solidFill>
                <a:srgbClr val="EFBC9A"/>
              </a:solidFill>
            </p:spPr>
            <p:txBody>
              <a:bodyPr wrap="square" lIns="0" tIns="0" rIns="0" bIns="0" rtlCol="0"/>
              <a:lstStyle/>
              <a:p>
                <a:endParaRPr/>
              </a:p>
            </p:txBody>
          </p:sp>
          <p:sp>
            <p:nvSpPr>
              <p:cNvPr id="59" name="object 59"/>
              <p:cNvSpPr/>
              <p:nvPr/>
            </p:nvSpPr>
            <p:spPr>
              <a:xfrm>
                <a:off x="11584190" y="2248511"/>
                <a:ext cx="1160145" cy="755650"/>
              </a:xfrm>
              <a:custGeom>
                <a:avLst/>
                <a:gdLst/>
                <a:ahLst/>
                <a:cxnLst/>
                <a:rect l="l" t="t" r="r" b="b"/>
                <a:pathLst>
                  <a:path w="1160145" h="755650">
                    <a:moveTo>
                      <a:pt x="929514" y="0"/>
                    </a:moveTo>
                    <a:lnTo>
                      <a:pt x="876186" y="4111"/>
                    </a:lnTo>
                    <a:lnTo>
                      <a:pt x="838221" y="31423"/>
                    </a:lnTo>
                    <a:lnTo>
                      <a:pt x="813472" y="68962"/>
                    </a:lnTo>
                    <a:lnTo>
                      <a:pt x="795036" y="122844"/>
                    </a:lnTo>
                    <a:lnTo>
                      <a:pt x="789108" y="118366"/>
                    </a:lnTo>
                    <a:lnTo>
                      <a:pt x="713884" y="85822"/>
                    </a:lnTo>
                    <a:lnTo>
                      <a:pt x="673780" y="71728"/>
                    </a:lnTo>
                    <a:lnTo>
                      <a:pt x="632955" y="59891"/>
                    </a:lnTo>
                    <a:lnTo>
                      <a:pt x="591556" y="50385"/>
                    </a:lnTo>
                    <a:lnTo>
                      <a:pt x="553828" y="43806"/>
                    </a:lnTo>
                    <a:lnTo>
                      <a:pt x="515788" y="39339"/>
                    </a:lnTo>
                    <a:lnTo>
                      <a:pt x="477560" y="37369"/>
                    </a:lnTo>
                    <a:lnTo>
                      <a:pt x="439267" y="38281"/>
                    </a:lnTo>
                    <a:lnTo>
                      <a:pt x="365695" y="49567"/>
                    </a:lnTo>
                    <a:lnTo>
                      <a:pt x="293889" y="73034"/>
                    </a:lnTo>
                    <a:lnTo>
                      <a:pt x="246984" y="95402"/>
                    </a:lnTo>
                    <a:lnTo>
                      <a:pt x="202584" y="122459"/>
                    </a:lnTo>
                    <a:lnTo>
                      <a:pt x="161369" y="153805"/>
                    </a:lnTo>
                    <a:lnTo>
                      <a:pt x="124022" y="189039"/>
                    </a:lnTo>
                    <a:lnTo>
                      <a:pt x="91225" y="227762"/>
                    </a:lnTo>
                    <a:lnTo>
                      <a:pt x="66483" y="265402"/>
                    </a:lnTo>
                    <a:lnTo>
                      <a:pt x="46685" y="304587"/>
                    </a:lnTo>
                    <a:lnTo>
                      <a:pt x="30353" y="345398"/>
                    </a:lnTo>
                    <a:lnTo>
                      <a:pt x="16013" y="387914"/>
                    </a:lnTo>
                    <a:lnTo>
                      <a:pt x="3827" y="433562"/>
                    </a:lnTo>
                    <a:lnTo>
                      <a:pt x="0" y="485823"/>
                    </a:lnTo>
                    <a:lnTo>
                      <a:pt x="10287" y="514251"/>
                    </a:lnTo>
                    <a:lnTo>
                      <a:pt x="35143" y="529752"/>
                    </a:lnTo>
                    <a:lnTo>
                      <a:pt x="77529" y="528999"/>
                    </a:lnTo>
                    <a:lnTo>
                      <a:pt x="114837" y="503227"/>
                    </a:lnTo>
                    <a:lnTo>
                      <a:pt x="138093" y="474687"/>
                    </a:lnTo>
                    <a:lnTo>
                      <a:pt x="174040" y="445861"/>
                    </a:lnTo>
                    <a:lnTo>
                      <a:pt x="209353" y="414754"/>
                    </a:lnTo>
                    <a:lnTo>
                      <a:pt x="279549" y="349634"/>
                    </a:lnTo>
                    <a:lnTo>
                      <a:pt x="315168" y="317594"/>
                    </a:lnTo>
                    <a:lnTo>
                      <a:pt x="351626" y="287216"/>
                    </a:lnTo>
                    <a:lnTo>
                      <a:pt x="385465" y="262107"/>
                    </a:lnTo>
                    <a:lnTo>
                      <a:pt x="397007" y="254337"/>
                    </a:lnTo>
                    <a:lnTo>
                      <a:pt x="409196" y="245781"/>
                    </a:lnTo>
                    <a:lnTo>
                      <a:pt x="446858" y="224558"/>
                    </a:lnTo>
                    <a:lnTo>
                      <a:pt x="485826" y="209733"/>
                    </a:lnTo>
                    <a:lnTo>
                      <a:pt x="543380" y="197905"/>
                    </a:lnTo>
                    <a:lnTo>
                      <a:pt x="587721" y="196653"/>
                    </a:lnTo>
                    <a:lnTo>
                      <a:pt x="631524" y="201899"/>
                    </a:lnTo>
                    <a:lnTo>
                      <a:pt x="674265" y="213146"/>
                    </a:lnTo>
                    <a:lnTo>
                      <a:pt x="715421" y="229898"/>
                    </a:lnTo>
                    <a:lnTo>
                      <a:pt x="754468" y="251657"/>
                    </a:lnTo>
                    <a:lnTo>
                      <a:pt x="790882" y="277928"/>
                    </a:lnTo>
                    <a:lnTo>
                      <a:pt x="824141" y="308215"/>
                    </a:lnTo>
                    <a:lnTo>
                      <a:pt x="853719" y="342019"/>
                    </a:lnTo>
                    <a:lnTo>
                      <a:pt x="879094" y="378847"/>
                    </a:lnTo>
                    <a:lnTo>
                      <a:pt x="899741" y="418200"/>
                    </a:lnTo>
                    <a:lnTo>
                      <a:pt x="915138" y="459582"/>
                    </a:lnTo>
                    <a:lnTo>
                      <a:pt x="924760" y="502497"/>
                    </a:lnTo>
                    <a:lnTo>
                      <a:pt x="926816" y="531753"/>
                    </a:lnTo>
                    <a:lnTo>
                      <a:pt x="926744" y="546577"/>
                    </a:lnTo>
                    <a:lnTo>
                      <a:pt x="925912" y="561511"/>
                    </a:lnTo>
                    <a:lnTo>
                      <a:pt x="929451" y="609908"/>
                    </a:lnTo>
                    <a:lnTo>
                      <a:pt x="935167" y="657415"/>
                    </a:lnTo>
                    <a:lnTo>
                      <a:pt x="945147" y="702983"/>
                    </a:lnTo>
                    <a:lnTo>
                      <a:pt x="971053" y="742736"/>
                    </a:lnTo>
                    <a:lnTo>
                      <a:pt x="1005145" y="755483"/>
                    </a:lnTo>
                    <a:lnTo>
                      <a:pt x="1042067" y="748901"/>
                    </a:lnTo>
                    <a:lnTo>
                      <a:pt x="1076466" y="730668"/>
                    </a:lnTo>
                    <a:lnTo>
                      <a:pt x="1127273" y="673822"/>
                    </a:lnTo>
                    <a:lnTo>
                      <a:pt x="1142982" y="635730"/>
                    </a:lnTo>
                    <a:lnTo>
                      <a:pt x="1150814" y="595002"/>
                    </a:lnTo>
                    <a:lnTo>
                      <a:pt x="1151470" y="552455"/>
                    </a:lnTo>
                    <a:lnTo>
                      <a:pt x="1145651" y="508907"/>
                    </a:lnTo>
                    <a:lnTo>
                      <a:pt x="1134058" y="465176"/>
                    </a:lnTo>
                    <a:lnTo>
                      <a:pt x="1117393" y="422080"/>
                    </a:lnTo>
                    <a:lnTo>
                      <a:pt x="1096357" y="380437"/>
                    </a:lnTo>
                    <a:lnTo>
                      <a:pt x="1071651" y="341063"/>
                    </a:lnTo>
                    <a:lnTo>
                      <a:pt x="1043977" y="304778"/>
                    </a:lnTo>
                    <a:lnTo>
                      <a:pt x="1014035" y="272400"/>
                    </a:lnTo>
                    <a:lnTo>
                      <a:pt x="1014506" y="272860"/>
                    </a:lnTo>
                    <a:lnTo>
                      <a:pt x="1018024" y="272337"/>
                    </a:lnTo>
                    <a:lnTo>
                      <a:pt x="1047532" y="271208"/>
                    </a:lnTo>
                    <a:lnTo>
                      <a:pt x="1075054" y="267552"/>
                    </a:lnTo>
                    <a:lnTo>
                      <a:pt x="1127016" y="246285"/>
                    </a:lnTo>
                    <a:lnTo>
                      <a:pt x="1156753" y="212772"/>
                    </a:lnTo>
                    <a:lnTo>
                      <a:pt x="1159949" y="192129"/>
                    </a:lnTo>
                    <a:lnTo>
                      <a:pt x="1151434" y="170172"/>
                    </a:lnTo>
                    <a:lnTo>
                      <a:pt x="1112511" y="118825"/>
                    </a:lnTo>
                    <a:lnTo>
                      <a:pt x="1076275" y="102419"/>
                    </a:lnTo>
                    <a:lnTo>
                      <a:pt x="1021790" y="121594"/>
                    </a:lnTo>
                    <a:lnTo>
                      <a:pt x="928121" y="176989"/>
                    </a:lnTo>
                    <a:lnTo>
                      <a:pt x="942806" y="152103"/>
                    </a:lnTo>
                    <a:lnTo>
                      <a:pt x="967396" y="95876"/>
                    </a:lnTo>
                    <a:lnTo>
                      <a:pt x="972697" y="35959"/>
                    </a:lnTo>
                    <a:lnTo>
                      <a:pt x="929514" y="0"/>
                    </a:lnTo>
                    <a:close/>
                  </a:path>
                </a:pathLst>
              </a:custGeom>
              <a:solidFill>
                <a:srgbClr val="6D5858"/>
              </a:solidFill>
            </p:spPr>
            <p:txBody>
              <a:bodyPr wrap="square" lIns="0" tIns="0" rIns="0" bIns="0" rtlCol="0"/>
              <a:lstStyle/>
              <a:p>
                <a:endParaRPr/>
              </a:p>
            </p:txBody>
          </p:sp>
          <p:sp>
            <p:nvSpPr>
              <p:cNvPr id="60" name="object 60"/>
              <p:cNvSpPr/>
              <p:nvPr/>
            </p:nvSpPr>
            <p:spPr>
              <a:xfrm>
                <a:off x="11484369" y="2680366"/>
                <a:ext cx="1257935" cy="522605"/>
              </a:xfrm>
              <a:custGeom>
                <a:avLst/>
                <a:gdLst/>
                <a:ahLst/>
                <a:cxnLst/>
                <a:rect l="l" t="t" r="r" b="b"/>
                <a:pathLst>
                  <a:path w="1257934" h="522605">
                    <a:moveTo>
                      <a:pt x="316382" y="190944"/>
                    </a:moveTo>
                    <a:lnTo>
                      <a:pt x="315404" y="142544"/>
                    </a:lnTo>
                    <a:lnTo>
                      <a:pt x="298843" y="101409"/>
                    </a:lnTo>
                    <a:lnTo>
                      <a:pt x="269265" y="66332"/>
                    </a:lnTo>
                    <a:lnTo>
                      <a:pt x="229235" y="36118"/>
                    </a:lnTo>
                    <a:lnTo>
                      <a:pt x="181343" y="9588"/>
                    </a:lnTo>
                    <a:lnTo>
                      <a:pt x="141300" y="0"/>
                    </a:lnTo>
                    <a:lnTo>
                      <a:pt x="101968" y="7861"/>
                    </a:lnTo>
                    <a:lnTo>
                      <a:pt x="65760" y="29730"/>
                    </a:lnTo>
                    <a:lnTo>
                      <a:pt x="35102" y="62128"/>
                    </a:lnTo>
                    <a:lnTo>
                      <a:pt x="12369" y="101587"/>
                    </a:lnTo>
                    <a:lnTo>
                      <a:pt x="0" y="144640"/>
                    </a:lnTo>
                    <a:lnTo>
                      <a:pt x="749" y="195808"/>
                    </a:lnTo>
                    <a:lnTo>
                      <a:pt x="16852" y="242519"/>
                    </a:lnTo>
                    <a:lnTo>
                      <a:pt x="46088" y="281774"/>
                    </a:lnTo>
                    <a:lnTo>
                      <a:pt x="86220" y="310591"/>
                    </a:lnTo>
                    <a:lnTo>
                      <a:pt x="135039" y="325970"/>
                    </a:lnTo>
                    <a:lnTo>
                      <a:pt x="186220" y="325221"/>
                    </a:lnTo>
                    <a:lnTo>
                      <a:pt x="232930" y="309130"/>
                    </a:lnTo>
                    <a:lnTo>
                      <a:pt x="272186" y="279895"/>
                    </a:lnTo>
                    <a:lnTo>
                      <a:pt x="301002" y="239763"/>
                    </a:lnTo>
                    <a:lnTo>
                      <a:pt x="316382" y="190944"/>
                    </a:lnTo>
                    <a:close/>
                  </a:path>
                  <a:path w="1257934" h="522605">
                    <a:moveTo>
                      <a:pt x="1257465" y="342061"/>
                    </a:moveTo>
                    <a:lnTo>
                      <a:pt x="1246746" y="296570"/>
                    </a:lnTo>
                    <a:lnTo>
                      <a:pt x="1226400" y="255562"/>
                    </a:lnTo>
                    <a:lnTo>
                      <a:pt x="1197876" y="223697"/>
                    </a:lnTo>
                    <a:lnTo>
                      <a:pt x="1162608" y="205638"/>
                    </a:lnTo>
                    <a:lnTo>
                      <a:pt x="1122057" y="206032"/>
                    </a:lnTo>
                    <a:lnTo>
                      <a:pt x="1065720" y="221818"/>
                    </a:lnTo>
                    <a:lnTo>
                      <a:pt x="1018362" y="239801"/>
                    </a:lnTo>
                    <a:lnTo>
                      <a:pt x="981036" y="263398"/>
                    </a:lnTo>
                    <a:lnTo>
                      <a:pt x="954811" y="296011"/>
                    </a:lnTo>
                    <a:lnTo>
                      <a:pt x="940714" y="341071"/>
                    </a:lnTo>
                    <a:lnTo>
                      <a:pt x="941463" y="392252"/>
                    </a:lnTo>
                    <a:lnTo>
                      <a:pt x="957567" y="438962"/>
                    </a:lnTo>
                    <a:lnTo>
                      <a:pt x="986790" y="478218"/>
                    </a:lnTo>
                    <a:lnTo>
                      <a:pt x="1026934" y="507034"/>
                    </a:lnTo>
                    <a:lnTo>
                      <a:pt x="1075753" y="522414"/>
                    </a:lnTo>
                    <a:lnTo>
                      <a:pt x="1126934" y="521665"/>
                    </a:lnTo>
                    <a:lnTo>
                      <a:pt x="1173645" y="505561"/>
                    </a:lnTo>
                    <a:lnTo>
                      <a:pt x="1212900" y="476338"/>
                    </a:lnTo>
                    <a:lnTo>
                      <a:pt x="1241704" y="436194"/>
                    </a:lnTo>
                    <a:lnTo>
                      <a:pt x="1257096" y="387375"/>
                    </a:lnTo>
                    <a:lnTo>
                      <a:pt x="1257465" y="342061"/>
                    </a:lnTo>
                    <a:close/>
                  </a:path>
                </a:pathLst>
              </a:custGeom>
              <a:solidFill>
                <a:srgbClr val="EFBC9A"/>
              </a:solidFill>
            </p:spPr>
            <p:txBody>
              <a:bodyPr wrap="square" lIns="0" tIns="0" rIns="0" bIns="0" rtlCol="0"/>
              <a:lstStyle/>
              <a:p>
                <a:endParaRPr/>
              </a:p>
            </p:txBody>
          </p:sp>
          <p:sp>
            <p:nvSpPr>
              <p:cNvPr id="61" name="object 61"/>
              <p:cNvSpPr/>
              <p:nvPr/>
            </p:nvSpPr>
            <p:spPr>
              <a:xfrm>
                <a:off x="11572126" y="2880124"/>
                <a:ext cx="1043940" cy="291465"/>
              </a:xfrm>
              <a:custGeom>
                <a:avLst/>
                <a:gdLst/>
                <a:ahLst/>
                <a:cxnLst/>
                <a:rect l="l" t="t" r="r" b="b"/>
                <a:pathLst>
                  <a:path w="1043940" h="291464">
                    <a:moveTo>
                      <a:pt x="70929" y="48793"/>
                    </a:moveTo>
                    <a:lnTo>
                      <a:pt x="70612" y="42887"/>
                    </a:lnTo>
                    <a:lnTo>
                      <a:pt x="66624" y="37909"/>
                    </a:lnTo>
                    <a:lnTo>
                      <a:pt x="9563" y="0"/>
                    </a:lnTo>
                    <a:lnTo>
                      <a:pt x="0" y="5410"/>
                    </a:lnTo>
                    <a:lnTo>
                      <a:pt x="17576" y="46278"/>
                    </a:lnTo>
                    <a:lnTo>
                      <a:pt x="51473" y="57175"/>
                    </a:lnTo>
                    <a:lnTo>
                      <a:pt x="62191" y="56629"/>
                    </a:lnTo>
                    <a:lnTo>
                      <a:pt x="67983" y="53924"/>
                    </a:lnTo>
                    <a:lnTo>
                      <a:pt x="70929" y="48793"/>
                    </a:lnTo>
                    <a:close/>
                  </a:path>
                  <a:path w="1043940" h="291464">
                    <a:moveTo>
                      <a:pt x="1043660" y="269265"/>
                    </a:moveTo>
                    <a:lnTo>
                      <a:pt x="1043139" y="262648"/>
                    </a:lnTo>
                    <a:lnTo>
                      <a:pt x="1039063" y="257416"/>
                    </a:lnTo>
                    <a:lnTo>
                      <a:pt x="1032179" y="255473"/>
                    </a:lnTo>
                    <a:lnTo>
                      <a:pt x="977290" y="257695"/>
                    </a:lnTo>
                    <a:lnTo>
                      <a:pt x="971092" y="259829"/>
                    </a:lnTo>
                    <a:lnTo>
                      <a:pt x="967282" y="264668"/>
                    </a:lnTo>
                    <a:lnTo>
                      <a:pt x="966520" y="270738"/>
                    </a:lnTo>
                    <a:lnTo>
                      <a:pt x="969416" y="276580"/>
                    </a:lnTo>
                    <a:lnTo>
                      <a:pt x="975258" y="281940"/>
                    </a:lnTo>
                    <a:lnTo>
                      <a:pt x="982332" y="286512"/>
                    </a:lnTo>
                    <a:lnTo>
                      <a:pt x="990650" y="289699"/>
                    </a:lnTo>
                    <a:lnTo>
                      <a:pt x="1000252" y="290906"/>
                    </a:lnTo>
                    <a:lnTo>
                      <a:pt x="1011745" y="289674"/>
                    </a:lnTo>
                    <a:lnTo>
                      <a:pt x="1022324" y="286308"/>
                    </a:lnTo>
                    <a:lnTo>
                      <a:pt x="1031773" y="281355"/>
                    </a:lnTo>
                    <a:lnTo>
                      <a:pt x="1039901" y="275386"/>
                    </a:lnTo>
                    <a:lnTo>
                      <a:pt x="1043660" y="269265"/>
                    </a:lnTo>
                    <a:close/>
                  </a:path>
                </a:pathLst>
              </a:custGeom>
              <a:solidFill>
                <a:srgbClr val="BA9393"/>
              </a:solidFill>
            </p:spPr>
            <p:txBody>
              <a:bodyPr wrap="square" lIns="0" tIns="0" rIns="0" bIns="0" rtlCol="0"/>
              <a:lstStyle/>
              <a:p>
                <a:endParaRPr/>
              </a:p>
            </p:txBody>
          </p:sp>
          <p:sp>
            <p:nvSpPr>
              <p:cNvPr id="62" name="object 62"/>
              <p:cNvSpPr/>
              <p:nvPr/>
            </p:nvSpPr>
            <p:spPr>
              <a:xfrm>
                <a:off x="11632371" y="2421079"/>
                <a:ext cx="977900" cy="903605"/>
              </a:xfrm>
              <a:custGeom>
                <a:avLst/>
                <a:gdLst/>
                <a:ahLst/>
                <a:cxnLst/>
                <a:rect l="l" t="t" r="r" b="b"/>
                <a:pathLst>
                  <a:path w="977900" h="903604">
                    <a:moveTo>
                      <a:pt x="404530" y="0"/>
                    </a:moveTo>
                    <a:lnTo>
                      <a:pt x="357800" y="2714"/>
                    </a:lnTo>
                    <a:lnTo>
                      <a:pt x="313898" y="8827"/>
                    </a:lnTo>
                    <a:lnTo>
                      <a:pt x="272826" y="18434"/>
                    </a:lnTo>
                    <a:lnTo>
                      <a:pt x="234589" y="31630"/>
                    </a:lnTo>
                    <a:lnTo>
                      <a:pt x="199189" y="48511"/>
                    </a:lnTo>
                    <a:lnTo>
                      <a:pt x="166630" y="69171"/>
                    </a:lnTo>
                    <a:lnTo>
                      <a:pt x="136914" y="93705"/>
                    </a:lnTo>
                    <a:lnTo>
                      <a:pt x="110045" y="122210"/>
                    </a:lnTo>
                    <a:lnTo>
                      <a:pt x="86026" y="154779"/>
                    </a:lnTo>
                    <a:lnTo>
                      <a:pt x="64860" y="191508"/>
                    </a:lnTo>
                    <a:lnTo>
                      <a:pt x="46550" y="232493"/>
                    </a:lnTo>
                    <a:lnTo>
                      <a:pt x="31100" y="277827"/>
                    </a:lnTo>
                    <a:lnTo>
                      <a:pt x="18513" y="327607"/>
                    </a:lnTo>
                    <a:lnTo>
                      <a:pt x="8791" y="381927"/>
                    </a:lnTo>
                    <a:lnTo>
                      <a:pt x="2197" y="440063"/>
                    </a:lnTo>
                    <a:lnTo>
                      <a:pt x="0" y="494215"/>
                    </a:lnTo>
                    <a:lnTo>
                      <a:pt x="2159" y="544491"/>
                    </a:lnTo>
                    <a:lnTo>
                      <a:pt x="8638" y="590996"/>
                    </a:lnTo>
                    <a:lnTo>
                      <a:pt x="19395" y="633838"/>
                    </a:lnTo>
                    <a:lnTo>
                      <a:pt x="34393" y="673123"/>
                    </a:lnTo>
                    <a:lnTo>
                      <a:pt x="53592" y="708957"/>
                    </a:lnTo>
                    <a:lnTo>
                      <a:pt x="76953" y="741448"/>
                    </a:lnTo>
                    <a:lnTo>
                      <a:pt x="104437" y="770701"/>
                    </a:lnTo>
                    <a:lnTo>
                      <a:pt x="136005" y="796823"/>
                    </a:lnTo>
                    <a:lnTo>
                      <a:pt x="171618" y="819922"/>
                    </a:lnTo>
                    <a:lnTo>
                      <a:pt x="211236" y="840103"/>
                    </a:lnTo>
                    <a:lnTo>
                      <a:pt x="254822" y="857474"/>
                    </a:lnTo>
                    <a:lnTo>
                      <a:pt x="302335" y="872140"/>
                    </a:lnTo>
                    <a:lnTo>
                      <a:pt x="353737" y="884208"/>
                    </a:lnTo>
                    <a:lnTo>
                      <a:pt x="408988" y="893786"/>
                    </a:lnTo>
                    <a:lnTo>
                      <a:pt x="464120" y="900334"/>
                    </a:lnTo>
                    <a:lnTo>
                      <a:pt x="517248" y="903525"/>
                    </a:lnTo>
                    <a:lnTo>
                      <a:pt x="568224" y="903303"/>
                    </a:lnTo>
                    <a:lnTo>
                      <a:pt x="616902" y="899612"/>
                    </a:lnTo>
                    <a:lnTo>
                      <a:pt x="663136" y="892395"/>
                    </a:lnTo>
                    <a:lnTo>
                      <a:pt x="706777" y="881598"/>
                    </a:lnTo>
                    <a:lnTo>
                      <a:pt x="747681" y="867163"/>
                    </a:lnTo>
                    <a:lnTo>
                      <a:pt x="785699" y="849036"/>
                    </a:lnTo>
                    <a:lnTo>
                      <a:pt x="820686" y="827160"/>
                    </a:lnTo>
                    <a:lnTo>
                      <a:pt x="852494" y="801480"/>
                    </a:lnTo>
                    <a:lnTo>
                      <a:pt x="880977" y="771939"/>
                    </a:lnTo>
                    <a:lnTo>
                      <a:pt x="905988" y="738482"/>
                    </a:lnTo>
                    <a:lnTo>
                      <a:pt x="927380" y="701052"/>
                    </a:lnTo>
                    <a:lnTo>
                      <a:pt x="945006" y="659595"/>
                    </a:lnTo>
                    <a:lnTo>
                      <a:pt x="958720" y="614053"/>
                    </a:lnTo>
                    <a:lnTo>
                      <a:pt x="968375" y="564372"/>
                    </a:lnTo>
                    <a:lnTo>
                      <a:pt x="974797" y="509165"/>
                    </a:lnTo>
                    <a:lnTo>
                      <a:pt x="977484" y="456793"/>
                    </a:lnTo>
                    <a:lnTo>
                      <a:pt x="976422" y="407256"/>
                    </a:lnTo>
                    <a:lnTo>
                      <a:pt x="971601" y="360554"/>
                    </a:lnTo>
                    <a:lnTo>
                      <a:pt x="963010" y="316686"/>
                    </a:lnTo>
                    <a:lnTo>
                      <a:pt x="950636" y="275652"/>
                    </a:lnTo>
                    <a:lnTo>
                      <a:pt x="934469" y="237452"/>
                    </a:lnTo>
                    <a:lnTo>
                      <a:pt x="914497" y="202086"/>
                    </a:lnTo>
                    <a:lnTo>
                      <a:pt x="890709" y="169554"/>
                    </a:lnTo>
                    <a:lnTo>
                      <a:pt x="863093" y="139856"/>
                    </a:lnTo>
                    <a:lnTo>
                      <a:pt x="831638" y="112991"/>
                    </a:lnTo>
                    <a:lnTo>
                      <a:pt x="796333" y="88960"/>
                    </a:lnTo>
                    <a:lnTo>
                      <a:pt x="757166" y="67762"/>
                    </a:lnTo>
                    <a:lnTo>
                      <a:pt x="714126" y="49397"/>
                    </a:lnTo>
                    <a:lnTo>
                      <a:pt x="667202" y="33865"/>
                    </a:lnTo>
                    <a:lnTo>
                      <a:pt x="616382" y="21166"/>
                    </a:lnTo>
                    <a:lnTo>
                      <a:pt x="561654" y="11300"/>
                    </a:lnTo>
                    <a:lnTo>
                      <a:pt x="506460" y="4388"/>
                    </a:lnTo>
                    <a:lnTo>
                      <a:pt x="454084" y="589"/>
                    </a:lnTo>
                    <a:lnTo>
                      <a:pt x="404530" y="0"/>
                    </a:lnTo>
                    <a:close/>
                  </a:path>
                </a:pathLst>
              </a:custGeom>
              <a:solidFill>
                <a:srgbClr val="FFD9AD"/>
              </a:solidFill>
            </p:spPr>
            <p:txBody>
              <a:bodyPr wrap="square" lIns="0" tIns="0" rIns="0" bIns="0" rtlCol="0"/>
              <a:lstStyle/>
              <a:p>
                <a:endParaRPr/>
              </a:p>
            </p:txBody>
          </p:sp>
          <p:sp>
            <p:nvSpPr>
              <p:cNvPr id="63" name="object 63"/>
              <p:cNvSpPr/>
              <p:nvPr/>
            </p:nvSpPr>
            <p:spPr>
              <a:xfrm>
                <a:off x="11641232" y="2352196"/>
                <a:ext cx="1030605" cy="720090"/>
              </a:xfrm>
              <a:custGeom>
                <a:avLst/>
                <a:gdLst/>
                <a:ahLst/>
                <a:cxnLst/>
                <a:rect l="l" t="t" r="r" b="b"/>
                <a:pathLst>
                  <a:path w="1030604" h="720089">
                    <a:moveTo>
                      <a:pt x="462674" y="0"/>
                    </a:moveTo>
                    <a:lnTo>
                      <a:pt x="416860" y="3323"/>
                    </a:lnTo>
                    <a:lnTo>
                      <a:pt x="369003" y="12095"/>
                    </a:lnTo>
                    <a:lnTo>
                      <a:pt x="320175" y="25704"/>
                    </a:lnTo>
                    <a:lnTo>
                      <a:pt x="271443" y="43538"/>
                    </a:lnTo>
                    <a:lnTo>
                      <a:pt x="223877" y="64987"/>
                    </a:lnTo>
                    <a:lnTo>
                      <a:pt x="178547" y="89438"/>
                    </a:lnTo>
                    <a:lnTo>
                      <a:pt x="136522" y="116280"/>
                    </a:lnTo>
                    <a:lnTo>
                      <a:pt x="98872" y="144901"/>
                    </a:lnTo>
                    <a:lnTo>
                      <a:pt x="66665" y="174690"/>
                    </a:lnTo>
                    <a:lnTo>
                      <a:pt x="40972" y="205034"/>
                    </a:lnTo>
                    <a:lnTo>
                      <a:pt x="20682" y="248723"/>
                    </a:lnTo>
                    <a:lnTo>
                      <a:pt x="7426" y="303786"/>
                    </a:lnTo>
                    <a:lnTo>
                      <a:pt x="700" y="359386"/>
                    </a:lnTo>
                    <a:lnTo>
                      <a:pt x="0" y="404683"/>
                    </a:lnTo>
                    <a:lnTo>
                      <a:pt x="4872" y="408518"/>
                    </a:lnTo>
                    <a:lnTo>
                      <a:pt x="10867" y="409211"/>
                    </a:lnTo>
                    <a:lnTo>
                      <a:pt x="21917" y="406238"/>
                    </a:lnTo>
                    <a:lnTo>
                      <a:pt x="41956" y="399070"/>
                    </a:lnTo>
                    <a:lnTo>
                      <a:pt x="94691" y="406368"/>
                    </a:lnTo>
                    <a:lnTo>
                      <a:pt x="142895" y="403193"/>
                    </a:lnTo>
                    <a:lnTo>
                      <a:pt x="186670" y="391125"/>
                    </a:lnTo>
                    <a:lnTo>
                      <a:pt x="226121" y="371744"/>
                    </a:lnTo>
                    <a:lnTo>
                      <a:pt x="261350" y="346629"/>
                    </a:lnTo>
                    <a:lnTo>
                      <a:pt x="292461" y="317361"/>
                    </a:lnTo>
                    <a:lnTo>
                      <a:pt x="319557" y="285520"/>
                    </a:lnTo>
                    <a:lnTo>
                      <a:pt x="342742" y="252685"/>
                    </a:lnTo>
                    <a:lnTo>
                      <a:pt x="377789" y="190354"/>
                    </a:lnTo>
                    <a:lnTo>
                      <a:pt x="383863" y="184276"/>
                    </a:lnTo>
                    <a:lnTo>
                      <a:pt x="391707" y="183412"/>
                    </a:lnTo>
                    <a:lnTo>
                      <a:pt x="398669" y="187221"/>
                    </a:lnTo>
                    <a:lnTo>
                      <a:pt x="402092" y="195160"/>
                    </a:lnTo>
                    <a:lnTo>
                      <a:pt x="412499" y="255009"/>
                    </a:lnTo>
                    <a:lnTo>
                      <a:pt x="431961" y="310168"/>
                    </a:lnTo>
                    <a:lnTo>
                      <a:pt x="457257" y="358604"/>
                    </a:lnTo>
                    <a:lnTo>
                      <a:pt x="485166" y="398279"/>
                    </a:lnTo>
                    <a:lnTo>
                      <a:pt x="512469" y="427161"/>
                    </a:lnTo>
                    <a:lnTo>
                      <a:pt x="552370" y="444399"/>
                    </a:lnTo>
                    <a:lnTo>
                      <a:pt x="567859" y="427743"/>
                    </a:lnTo>
                    <a:lnTo>
                      <a:pt x="584603" y="398518"/>
                    </a:lnTo>
                    <a:lnTo>
                      <a:pt x="601157" y="362606"/>
                    </a:lnTo>
                    <a:lnTo>
                      <a:pt x="616075" y="325889"/>
                    </a:lnTo>
                    <a:lnTo>
                      <a:pt x="622425" y="318139"/>
                    </a:lnTo>
                    <a:lnTo>
                      <a:pt x="631414" y="315853"/>
                    </a:lnTo>
                    <a:lnTo>
                      <a:pt x="640172" y="318907"/>
                    </a:lnTo>
                    <a:lnTo>
                      <a:pt x="645833" y="327177"/>
                    </a:lnTo>
                    <a:lnTo>
                      <a:pt x="676769" y="422631"/>
                    </a:lnTo>
                    <a:lnTo>
                      <a:pt x="714817" y="478265"/>
                    </a:lnTo>
                    <a:lnTo>
                      <a:pt x="784939" y="515513"/>
                    </a:lnTo>
                    <a:lnTo>
                      <a:pt x="912097" y="555809"/>
                    </a:lnTo>
                    <a:lnTo>
                      <a:pt x="907491" y="585755"/>
                    </a:lnTo>
                    <a:lnTo>
                      <a:pt x="901031" y="649322"/>
                    </a:lnTo>
                    <a:lnTo>
                      <a:pt x="903753" y="707105"/>
                    </a:lnTo>
                    <a:lnTo>
                      <a:pt x="926694" y="719699"/>
                    </a:lnTo>
                    <a:lnTo>
                      <a:pt x="948984" y="700647"/>
                    </a:lnTo>
                    <a:lnTo>
                      <a:pt x="966242" y="666099"/>
                    </a:lnTo>
                    <a:lnTo>
                      <a:pt x="979158" y="627514"/>
                    </a:lnTo>
                    <a:lnTo>
                      <a:pt x="988420" y="596352"/>
                    </a:lnTo>
                    <a:lnTo>
                      <a:pt x="1003413" y="550683"/>
                    </a:lnTo>
                    <a:lnTo>
                      <a:pt x="1017285" y="504268"/>
                    </a:lnTo>
                    <a:lnTo>
                      <a:pt x="1027165" y="457969"/>
                    </a:lnTo>
                    <a:lnTo>
                      <a:pt x="1030181" y="412647"/>
                    </a:lnTo>
                    <a:lnTo>
                      <a:pt x="1023462" y="369164"/>
                    </a:lnTo>
                    <a:lnTo>
                      <a:pt x="1004136" y="328381"/>
                    </a:lnTo>
                    <a:lnTo>
                      <a:pt x="979362" y="293864"/>
                    </a:lnTo>
                    <a:lnTo>
                      <a:pt x="948563" y="258690"/>
                    </a:lnTo>
                    <a:lnTo>
                      <a:pt x="912632" y="223458"/>
                    </a:lnTo>
                    <a:lnTo>
                      <a:pt x="872460" y="188769"/>
                    </a:lnTo>
                    <a:lnTo>
                      <a:pt x="828938" y="155221"/>
                    </a:lnTo>
                    <a:lnTo>
                      <a:pt x="782957" y="123415"/>
                    </a:lnTo>
                    <a:lnTo>
                      <a:pt x="735410" y="93950"/>
                    </a:lnTo>
                    <a:lnTo>
                      <a:pt x="687188" y="67427"/>
                    </a:lnTo>
                    <a:lnTo>
                      <a:pt x="639182" y="44444"/>
                    </a:lnTo>
                    <a:lnTo>
                      <a:pt x="592284" y="25601"/>
                    </a:lnTo>
                    <a:lnTo>
                      <a:pt x="547385" y="11499"/>
                    </a:lnTo>
                    <a:lnTo>
                      <a:pt x="505377" y="2737"/>
                    </a:lnTo>
                    <a:lnTo>
                      <a:pt x="462674" y="0"/>
                    </a:lnTo>
                    <a:close/>
                  </a:path>
                </a:pathLst>
              </a:custGeom>
              <a:solidFill>
                <a:srgbClr val="6D5858"/>
              </a:solidFill>
            </p:spPr>
            <p:txBody>
              <a:bodyPr wrap="square" lIns="0" tIns="0" rIns="0" bIns="0" rtlCol="0"/>
              <a:lstStyle/>
              <a:p>
                <a:endParaRPr/>
              </a:p>
            </p:txBody>
          </p:sp>
          <p:pic>
            <p:nvPicPr>
              <p:cNvPr id="64" name="object 64"/>
              <p:cNvPicPr/>
              <p:nvPr/>
            </p:nvPicPr>
            <p:blipFill>
              <a:blip r:embed="rId5" cstate="print"/>
              <a:stretch>
                <a:fillRect/>
              </a:stretch>
            </p:blipFill>
            <p:spPr>
              <a:xfrm>
                <a:off x="11843407" y="2847800"/>
                <a:ext cx="97787" cy="109295"/>
              </a:xfrm>
              <a:prstGeom prst="rect">
                <a:avLst/>
              </a:prstGeom>
            </p:spPr>
          </p:pic>
          <p:pic>
            <p:nvPicPr>
              <p:cNvPr id="65" name="object 65"/>
              <p:cNvPicPr/>
              <p:nvPr/>
            </p:nvPicPr>
            <p:blipFill>
              <a:blip r:embed="rId6" cstate="print"/>
              <a:stretch>
                <a:fillRect/>
              </a:stretch>
            </p:blipFill>
            <p:spPr>
              <a:xfrm>
                <a:off x="12257574" y="2908418"/>
                <a:ext cx="97787" cy="109295"/>
              </a:xfrm>
              <a:prstGeom prst="rect">
                <a:avLst/>
              </a:prstGeom>
            </p:spPr>
          </p:pic>
          <p:sp>
            <p:nvSpPr>
              <p:cNvPr id="66" name="object 66"/>
              <p:cNvSpPr/>
              <p:nvPr/>
            </p:nvSpPr>
            <p:spPr>
              <a:xfrm>
                <a:off x="12071297" y="3026323"/>
                <a:ext cx="23495" cy="7620"/>
              </a:xfrm>
              <a:custGeom>
                <a:avLst/>
                <a:gdLst/>
                <a:ahLst/>
                <a:cxnLst/>
                <a:rect l="l" t="t" r="r" b="b"/>
                <a:pathLst>
                  <a:path w="23495" h="7619">
                    <a:moveTo>
                      <a:pt x="5811" y="0"/>
                    </a:moveTo>
                    <a:lnTo>
                      <a:pt x="471" y="534"/>
                    </a:lnTo>
                    <a:lnTo>
                      <a:pt x="0" y="3706"/>
                    </a:lnTo>
                    <a:lnTo>
                      <a:pt x="4963" y="5748"/>
                    </a:lnTo>
                    <a:lnTo>
                      <a:pt x="17674" y="7612"/>
                    </a:lnTo>
                    <a:lnTo>
                      <a:pt x="23015" y="7078"/>
                    </a:lnTo>
                    <a:lnTo>
                      <a:pt x="23245" y="5486"/>
                    </a:lnTo>
                    <a:lnTo>
                      <a:pt x="23475" y="3895"/>
                    </a:lnTo>
                    <a:lnTo>
                      <a:pt x="18512" y="1853"/>
                    </a:lnTo>
                    <a:lnTo>
                      <a:pt x="5811" y="0"/>
                    </a:lnTo>
                    <a:close/>
                  </a:path>
                </a:pathLst>
              </a:custGeom>
              <a:solidFill>
                <a:srgbClr val="726969"/>
              </a:solidFill>
            </p:spPr>
            <p:txBody>
              <a:bodyPr wrap="square" lIns="0" tIns="0" rIns="0" bIns="0" rtlCol="0"/>
              <a:lstStyle/>
              <a:p>
                <a:endParaRPr/>
              </a:p>
            </p:txBody>
          </p:sp>
          <p:pic>
            <p:nvPicPr>
              <p:cNvPr id="67" name="object 67"/>
              <p:cNvPicPr/>
              <p:nvPr/>
            </p:nvPicPr>
            <p:blipFill>
              <a:blip r:embed="rId7" cstate="print"/>
              <a:stretch>
                <a:fillRect/>
              </a:stretch>
            </p:blipFill>
            <p:spPr>
              <a:xfrm>
                <a:off x="11612078" y="2706812"/>
                <a:ext cx="101119" cy="164518"/>
              </a:xfrm>
              <a:prstGeom prst="rect">
                <a:avLst/>
              </a:prstGeom>
            </p:spPr>
          </p:pic>
          <p:sp>
            <p:nvSpPr>
              <p:cNvPr id="68" name="object 68"/>
              <p:cNvSpPr/>
              <p:nvPr/>
            </p:nvSpPr>
            <p:spPr>
              <a:xfrm>
                <a:off x="11879059" y="2675654"/>
                <a:ext cx="508000" cy="110489"/>
              </a:xfrm>
              <a:custGeom>
                <a:avLst/>
                <a:gdLst/>
                <a:ahLst/>
                <a:cxnLst/>
                <a:rect l="l" t="t" r="r" b="b"/>
                <a:pathLst>
                  <a:path w="508000" h="110489">
                    <a:moveTo>
                      <a:pt x="91490" y="23914"/>
                    </a:moveTo>
                    <a:lnTo>
                      <a:pt x="50215" y="0"/>
                    </a:lnTo>
                    <a:lnTo>
                      <a:pt x="35369" y="2908"/>
                    </a:lnTo>
                    <a:lnTo>
                      <a:pt x="22440" y="9118"/>
                    </a:lnTo>
                    <a:lnTo>
                      <a:pt x="11785" y="17348"/>
                    </a:lnTo>
                    <a:lnTo>
                      <a:pt x="3810" y="26289"/>
                    </a:lnTo>
                    <a:lnTo>
                      <a:pt x="0" y="31445"/>
                    </a:lnTo>
                    <a:lnTo>
                      <a:pt x="4038" y="38658"/>
                    </a:lnTo>
                    <a:lnTo>
                      <a:pt x="10426" y="38061"/>
                    </a:lnTo>
                    <a:lnTo>
                      <a:pt x="88506" y="30632"/>
                    </a:lnTo>
                    <a:lnTo>
                      <a:pt x="91490" y="23914"/>
                    </a:lnTo>
                    <a:close/>
                  </a:path>
                  <a:path w="508000" h="110489">
                    <a:moveTo>
                      <a:pt x="507517" y="104813"/>
                    </a:moveTo>
                    <a:lnTo>
                      <a:pt x="475653" y="69316"/>
                    </a:lnTo>
                    <a:lnTo>
                      <a:pt x="460654" y="67487"/>
                    </a:lnTo>
                    <a:lnTo>
                      <a:pt x="446430" y="69392"/>
                    </a:lnTo>
                    <a:lnTo>
                      <a:pt x="433768" y="73926"/>
                    </a:lnTo>
                    <a:lnTo>
                      <a:pt x="423405" y="79946"/>
                    </a:lnTo>
                    <a:lnTo>
                      <a:pt x="418198" y="83693"/>
                    </a:lnTo>
                    <a:lnTo>
                      <a:pt x="419798" y="91808"/>
                    </a:lnTo>
                    <a:lnTo>
                      <a:pt x="426059" y="93192"/>
                    </a:lnTo>
                    <a:lnTo>
                      <a:pt x="502602" y="110286"/>
                    </a:lnTo>
                    <a:lnTo>
                      <a:pt x="507517" y="104813"/>
                    </a:lnTo>
                    <a:close/>
                  </a:path>
                </a:pathLst>
              </a:custGeom>
              <a:solidFill>
                <a:srgbClr val="6D5858"/>
              </a:solidFill>
            </p:spPr>
            <p:txBody>
              <a:bodyPr wrap="square" lIns="0" tIns="0" rIns="0" bIns="0" rtlCol="0"/>
              <a:lstStyle/>
              <a:p>
                <a:endParaRPr/>
              </a:p>
            </p:txBody>
          </p:sp>
          <p:pic>
            <p:nvPicPr>
              <p:cNvPr id="69" name="object 69"/>
              <p:cNvPicPr/>
              <p:nvPr/>
            </p:nvPicPr>
            <p:blipFill>
              <a:blip r:embed="rId8" cstate="print"/>
              <a:stretch>
                <a:fillRect/>
              </a:stretch>
            </p:blipFill>
            <p:spPr>
              <a:xfrm>
                <a:off x="11641307" y="2982908"/>
                <a:ext cx="204621" cy="236509"/>
              </a:xfrm>
              <a:prstGeom prst="rect">
                <a:avLst/>
              </a:prstGeom>
            </p:spPr>
          </p:pic>
          <p:pic>
            <p:nvPicPr>
              <p:cNvPr id="70" name="object 70"/>
              <p:cNvPicPr/>
              <p:nvPr/>
            </p:nvPicPr>
            <p:blipFill>
              <a:blip r:embed="rId9" cstate="print"/>
              <a:stretch>
                <a:fillRect/>
              </a:stretch>
            </p:blipFill>
            <p:spPr>
              <a:xfrm>
                <a:off x="12265700" y="3121678"/>
                <a:ext cx="238975" cy="193177"/>
              </a:xfrm>
              <a:prstGeom prst="rect">
                <a:avLst/>
              </a:prstGeom>
            </p:spPr>
          </p:pic>
          <p:pic>
            <p:nvPicPr>
              <p:cNvPr id="71" name="object 71"/>
              <p:cNvPicPr/>
              <p:nvPr/>
            </p:nvPicPr>
            <p:blipFill>
              <a:blip r:embed="rId10" cstate="print"/>
              <a:stretch>
                <a:fillRect/>
              </a:stretch>
            </p:blipFill>
            <p:spPr>
              <a:xfrm>
                <a:off x="12019245" y="3101208"/>
                <a:ext cx="94342" cy="94353"/>
              </a:xfrm>
              <a:prstGeom prst="rect">
                <a:avLst/>
              </a:prstGeom>
            </p:spPr>
          </p:pic>
          <p:sp>
            <p:nvSpPr>
              <p:cNvPr id="72" name="object 72"/>
              <p:cNvSpPr/>
              <p:nvPr/>
            </p:nvSpPr>
            <p:spPr>
              <a:xfrm>
                <a:off x="12346778" y="3386571"/>
                <a:ext cx="386715" cy="469900"/>
              </a:xfrm>
              <a:custGeom>
                <a:avLst/>
                <a:gdLst/>
                <a:ahLst/>
                <a:cxnLst/>
                <a:rect l="l" t="t" r="r" b="b"/>
                <a:pathLst>
                  <a:path w="386715" h="469900">
                    <a:moveTo>
                      <a:pt x="86918" y="0"/>
                    </a:moveTo>
                    <a:lnTo>
                      <a:pt x="0" y="189041"/>
                    </a:lnTo>
                    <a:lnTo>
                      <a:pt x="78874" y="364483"/>
                    </a:lnTo>
                    <a:lnTo>
                      <a:pt x="134790" y="449983"/>
                    </a:lnTo>
                    <a:lnTo>
                      <a:pt x="194411" y="469858"/>
                    </a:lnTo>
                    <a:lnTo>
                      <a:pt x="284399" y="448426"/>
                    </a:lnTo>
                    <a:lnTo>
                      <a:pt x="353835" y="432890"/>
                    </a:lnTo>
                    <a:lnTo>
                      <a:pt x="385305" y="410764"/>
                    </a:lnTo>
                    <a:lnTo>
                      <a:pt x="386300" y="366795"/>
                    </a:lnTo>
                    <a:lnTo>
                      <a:pt x="364313" y="285729"/>
                    </a:lnTo>
                    <a:lnTo>
                      <a:pt x="334499" y="214939"/>
                    </a:lnTo>
                    <a:lnTo>
                      <a:pt x="295666" y="161578"/>
                    </a:lnTo>
                    <a:lnTo>
                      <a:pt x="221808" y="98861"/>
                    </a:lnTo>
                    <a:lnTo>
                      <a:pt x="86918" y="0"/>
                    </a:lnTo>
                    <a:close/>
                  </a:path>
                </a:pathLst>
              </a:custGeom>
              <a:solidFill>
                <a:srgbClr val="BA4E0E"/>
              </a:solidFill>
            </p:spPr>
            <p:txBody>
              <a:bodyPr wrap="square" lIns="0" tIns="0" rIns="0" bIns="0" rtlCol="0"/>
              <a:lstStyle/>
              <a:p>
                <a:endParaRPr/>
              </a:p>
            </p:txBody>
          </p:sp>
          <p:sp>
            <p:nvSpPr>
              <p:cNvPr id="73" name="object 73"/>
              <p:cNvSpPr/>
              <p:nvPr/>
            </p:nvSpPr>
            <p:spPr>
              <a:xfrm>
                <a:off x="12225183" y="3245599"/>
                <a:ext cx="304165" cy="415290"/>
              </a:xfrm>
              <a:custGeom>
                <a:avLst/>
                <a:gdLst/>
                <a:ahLst/>
                <a:cxnLst/>
                <a:rect l="l" t="t" r="r" b="b"/>
                <a:pathLst>
                  <a:path w="304165" h="415289">
                    <a:moveTo>
                      <a:pt x="120989" y="0"/>
                    </a:moveTo>
                    <a:lnTo>
                      <a:pt x="86956" y="15858"/>
                    </a:lnTo>
                    <a:lnTo>
                      <a:pt x="72980" y="25632"/>
                    </a:lnTo>
                    <a:lnTo>
                      <a:pt x="68321" y="34802"/>
                    </a:lnTo>
                    <a:lnTo>
                      <a:pt x="72980" y="48688"/>
                    </a:lnTo>
                    <a:lnTo>
                      <a:pt x="86956" y="72610"/>
                    </a:lnTo>
                    <a:lnTo>
                      <a:pt x="133384" y="150325"/>
                    </a:lnTo>
                    <a:lnTo>
                      <a:pt x="95645" y="136904"/>
                    </a:lnTo>
                    <a:lnTo>
                      <a:pt x="74883" y="135193"/>
                    </a:lnTo>
                    <a:lnTo>
                      <a:pt x="63733" y="147679"/>
                    </a:lnTo>
                    <a:lnTo>
                      <a:pt x="54832" y="176848"/>
                    </a:lnTo>
                    <a:lnTo>
                      <a:pt x="15343" y="211691"/>
                    </a:lnTo>
                    <a:lnTo>
                      <a:pt x="0" y="236491"/>
                    </a:lnTo>
                    <a:lnTo>
                      <a:pt x="6839" y="263115"/>
                    </a:lnTo>
                    <a:lnTo>
                      <a:pt x="33900" y="303430"/>
                    </a:lnTo>
                    <a:lnTo>
                      <a:pt x="93511" y="388093"/>
                    </a:lnTo>
                    <a:lnTo>
                      <a:pt x="137723" y="414792"/>
                    </a:lnTo>
                    <a:lnTo>
                      <a:pt x="188443" y="382159"/>
                    </a:lnTo>
                    <a:lnTo>
                      <a:pt x="267579" y="288823"/>
                    </a:lnTo>
                    <a:lnTo>
                      <a:pt x="294961" y="245618"/>
                    </a:lnTo>
                    <a:lnTo>
                      <a:pt x="304088" y="217017"/>
                    </a:lnTo>
                    <a:lnTo>
                      <a:pt x="294961" y="190242"/>
                    </a:lnTo>
                    <a:lnTo>
                      <a:pt x="267579" y="152513"/>
                    </a:lnTo>
                    <a:lnTo>
                      <a:pt x="194367" y="55516"/>
                    </a:lnTo>
                    <a:lnTo>
                      <a:pt x="151148" y="8948"/>
                    </a:lnTo>
                    <a:lnTo>
                      <a:pt x="120989" y="0"/>
                    </a:lnTo>
                    <a:close/>
                  </a:path>
                </a:pathLst>
              </a:custGeom>
              <a:solidFill>
                <a:srgbClr val="FFD9AD"/>
              </a:solidFill>
            </p:spPr>
            <p:txBody>
              <a:bodyPr wrap="square" lIns="0" tIns="0" rIns="0" bIns="0" rtlCol="0"/>
              <a:lstStyle/>
              <a:p>
                <a:endParaRPr/>
              </a:p>
            </p:txBody>
          </p:sp>
          <p:sp>
            <p:nvSpPr>
              <p:cNvPr id="74" name="object 74"/>
              <p:cNvSpPr/>
              <p:nvPr/>
            </p:nvSpPr>
            <p:spPr>
              <a:xfrm>
                <a:off x="10200715" y="2095642"/>
                <a:ext cx="1199515" cy="1059815"/>
              </a:xfrm>
              <a:custGeom>
                <a:avLst/>
                <a:gdLst/>
                <a:ahLst/>
                <a:cxnLst/>
                <a:rect l="l" t="t" r="r" b="b"/>
                <a:pathLst>
                  <a:path w="1199515" h="1059814">
                    <a:moveTo>
                      <a:pt x="529648" y="0"/>
                    </a:moveTo>
                    <a:lnTo>
                      <a:pt x="481440" y="2164"/>
                    </a:lnTo>
                    <a:lnTo>
                      <a:pt x="434444" y="8533"/>
                    </a:lnTo>
                    <a:lnTo>
                      <a:pt x="388847" y="18919"/>
                    </a:lnTo>
                    <a:lnTo>
                      <a:pt x="344838" y="33136"/>
                    </a:lnTo>
                    <a:lnTo>
                      <a:pt x="302601" y="50996"/>
                    </a:lnTo>
                    <a:lnTo>
                      <a:pt x="262325" y="72313"/>
                    </a:lnTo>
                    <a:lnTo>
                      <a:pt x="224197" y="96899"/>
                    </a:lnTo>
                    <a:lnTo>
                      <a:pt x="188403" y="124567"/>
                    </a:lnTo>
                    <a:lnTo>
                      <a:pt x="155131" y="155131"/>
                    </a:lnTo>
                    <a:lnTo>
                      <a:pt x="124567" y="188403"/>
                    </a:lnTo>
                    <a:lnTo>
                      <a:pt x="96899" y="224197"/>
                    </a:lnTo>
                    <a:lnTo>
                      <a:pt x="72313" y="262325"/>
                    </a:lnTo>
                    <a:lnTo>
                      <a:pt x="50996" y="302601"/>
                    </a:lnTo>
                    <a:lnTo>
                      <a:pt x="33136" y="344838"/>
                    </a:lnTo>
                    <a:lnTo>
                      <a:pt x="18919" y="388847"/>
                    </a:lnTo>
                    <a:lnTo>
                      <a:pt x="8533" y="434444"/>
                    </a:lnTo>
                    <a:lnTo>
                      <a:pt x="2164" y="481440"/>
                    </a:lnTo>
                    <a:lnTo>
                      <a:pt x="0" y="529648"/>
                    </a:lnTo>
                    <a:lnTo>
                      <a:pt x="2164" y="577857"/>
                    </a:lnTo>
                    <a:lnTo>
                      <a:pt x="8533" y="624853"/>
                    </a:lnTo>
                    <a:lnTo>
                      <a:pt x="18919" y="670449"/>
                    </a:lnTo>
                    <a:lnTo>
                      <a:pt x="33136" y="714459"/>
                    </a:lnTo>
                    <a:lnTo>
                      <a:pt x="50996" y="756695"/>
                    </a:lnTo>
                    <a:lnTo>
                      <a:pt x="72313" y="796971"/>
                    </a:lnTo>
                    <a:lnTo>
                      <a:pt x="96899" y="835099"/>
                    </a:lnTo>
                    <a:lnTo>
                      <a:pt x="124567" y="870893"/>
                    </a:lnTo>
                    <a:lnTo>
                      <a:pt x="155131" y="904166"/>
                    </a:lnTo>
                    <a:lnTo>
                      <a:pt x="188403" y="934730"/>
                    </a:lnTo>
                    <a:lnTo>
                      <a:pt x="224197" y="962398"/>
                    </a:lnTo>
                    <a:lnTo>
                      <a:pt x="262325" y="986984"/>
                    </a:lnTo>
                    <a:lnTo>
                      <a:pt x="302601" y="1008301"/>
                    </a:lnTo>
                    <a:lnTo>
                      <a:pt x="344838" y="1026161"/>
                    </a:lnTo>
                    <a:lnTo>
                      <a:pt x="388847" y="1040377"/>
                    </a:lnTo>
                    <a:lnTo>
                      <a:pt x="434444" y="1050764"/>
                    </a:lnTo>
                    <a:lnTo>
                      <a:pt x="481440" y="1057133"/>
                    </a:lnTo>
                    <a:lnTo>
                      <a:pt x="529648" y="1059297"/>
                    </a:lnTo>
                    <a:lnTo>
                      <a:pt x="580443" y="1056891"/>
                    </a:lnTo>
                    <a:lnTo>
                      <a:pt x="629874" y="1049818"/>
                    </a:lnTo>
                    <a:lnTo>
                      <a:pt x="677724" y="1038298"/>
                    </a:lnTo>
                    <a:lnTo>
                      <a:pt x="723773" y="1022553"/>
                    </a:lnTo>
                    <a:lnTo>
                      <a:pt x="767805" y="1002801"/>
                    </a:lnTo>
                    <a:lnTo>
                      <a:pt x="809600" y="979264"/>
                    </a:lnTo>
                    <a:lnTo>
                      <a:pt x="848941" y="952161"/>
                    </a:lnTo>
                    <a:lnTo>
                      <a:pt x="885609" y="921713"/>
                    </a:lnTo>
                    <a:lnTo>
                      <a:pt x="919386" y="888139"/>
                    </a:lnTo>
                    <a:lnTo>
                      <a:pt x="950054" y="851659"/>
                    </a:lnTo>
                    <a:lnTo>
                      <a:pt x="1199408" y="922600"/>
                    </a:lnTo>
                    <a:lnTo>
                      <a:pt x="1015026" y="741663"/>
                    </a:lnTo>
                    <a:lnTo>
                      <a:pt x="1033928" y="691748"/>
                    </a:lnTo>
                    <a:lnTo>
                      <a:pt x="1047814" y="639586"/>
                    </a:lnTo>
                    <a:lnTo>
                      <a:pt x="1056375" y="585459"/>
                    </a:lnTo>
                    <a:lnTo>
                      <a:pt x="1059297" y="529648"/>
                    </a:lnTo>
                    <a:lnTo>
                      <a:pt x="1057133" y="481440"/>
                    </a:lnTo>
                    <a:lnTo>
                      <a:pt x="1050764" y="434444"/>
                    </a:lnTo>
                    <a:lnTo>
                      <a:pt x="1040377" y="388847"/>
                    </a:lnTo>
                    <a:lnTo>
                      <a:pt x="1026161" y="344838"/>
                    </a:lnTo>
                    <a:lnTo>
                      <a:pt x="1008301" y="302601"/>
                    </a:lnTo>
                    <a:lnTo>
                      <a:pt x="986984" y="262325"/>
                    </a:lnTo>
                    <a:lnTo>
                      <a:pt x="962398" y="224197"/>
                    </a:lnTo>
                    <a:lnTo>
                      <a:pt x="934730" y="188403"/>
                    </a:lnTo>
                    <a:lnTo>
                      <a:pt x="904166" y="155131"/>
                    </a:lnTo>
                    <a:lnTo>
                      <a:pt x="870893" y="124567"/>
                    </a:lnTo>
                    <a:lnTo>
                      <a:pt x="835099" y="96899"/>
                    </a:lnTo>
                    <a:lnTo>
                      <a:pt x="796971" y="72313"/>
                    </a:lnTo>
                    <a:lnTo>
                      <a:pt x="756695" y="50996"/>
                    </a:lnTo>
                    <a:lnTo>
                      <a:pt x="714459" y="33136"/>
                    </a:lnTo>
                    <a:lnTo>
                      <a:pt x="670449" y="18919"/>
                    </a:lnTo>
                    <a:lnTo>
                      <a:pt x="624853" y="8533"/>
                    </a:lnTo>
                    <a:lnTo>
                      <a:pt x="577857" y="2164"/>
                    </a:lnTo>
                    <a:lnTo>
                      <a:pt x="529648" y="0"/>
                    </a:lnTo>
                    <a:close/>
                  </a:path>
                </a:pathLst>
              </a:custGeom>
              <a:solidFill>
                <a:srgbClr val="FFFFFF"/>
              </a:solidFill>
            </p:spPr>
            <p:txBody>
              <a:bodyPr wrap="square" lIns="0" tIns="0" rIns="0" bIns="0" rtlCol="0"/>
              <a:lstStyle/>
              <a:p>
                <a:endParaRPr/>
              </a:p>
            </p:txBody>
          </p:sp>
          <p:sp>
            <p:nvSpPr>
              <p:cNvPr id="75" name="object 75"/>
              <p:cNvSpPr/>
              <p:nvPr/>
            </p:nvSpPr>
            <p:spPr>
              <a:xfrm>
                <a:off x="10654440" y="2367184"/>
                <a:ext cx="152400" cy="521970"/>
              </a:xfrm>
              <a:custGeom>
                <a:avLst/>
                <a:gdLst/>
                <a:ahLst/>
                <a:cxnLst/>
                <a:rect l="l" t="t" r="r" b="b"/>
                <a:pathLst>
                  <a:path w="152400" h="521969">
                    <a:moveTo>
                      <a:pt x="138582" y="396888"/>
                    </a:moveTo>
                    <a:lnTo>
                      <a:pt x="13277" y="396888"/>
                    </a:lnTo>
                    <a:lnTo>
                      <a:pt x="13277" y="521575"/>
                    </a:lnTo>
                    <a:lnTo>
                      <a:pt x="138582" y="521575"/>
                    </a:lnTo>
                    <a:lnTo>
                      <a:pt x="138582" y="396888"/>
                    </a:lnTo>
                    <a:close/>
                  </a:path>
                  <a:path w="152400" h="521969">
                    <a:moveTo>
                      <a:pt x="151838" y="0"/>
                    </a:moveTo>
                    <a:lnTo>
                      <a:pt x="0" y="0"/>
                    </a:lnTo>
                    <a:lnTo>
                      <a:pt x="16355" y="347518"/>
                    </a:lnTo>
                    <a:lnTo>
                      <a:pt x="135493" y="347518"/>
                    </a:lnTo>
                    <a:lnTo>
                      <a:pt x="151838" y="0"/>
                    </a:lnTo>
                    <a:close/>
                  </a:path>
                </a:pathLst>
              </a:custGeom>
              <a:solidFill>
                <a:srgbClr val="000000"/>
              </a:solidFill>
            </p:spPr>
            <p:txBody>
              <a:bodyPr wrap="square" lIns="0" tIns="0" rIns="0" bIns="0" rtlCol="0"/>
              <a:lstStyle/>
              <a:p>
                <a:endParaRPr/>
              </a:p>
            </p:txBody>
          </p:sp>
        </p:grpSp>
        <p:sp>
          <p:nvSpPr>
            <p:cNvPr id="80" name="object 80"/>
            <p:cNvSpPr txBox="1"/>
            <p:nvPr/>
          </p:nvSpPr>
          <p:spPr>
            <a:xfrm>
              <a:off x="6809879" y="2177998"/>
              <a:ext cx="1411170" cy="37125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Gen Shin Gothic P Bold"/>
                  <a:cs typeface="Gen Shin Gothic P Bold"/>
                </a:rPr>
                <a:t>けいけん</a:t>
              </a:r>
              <a:endParaRPr sz="2300" dirty="0">
                <a:latin typeface="Gen Shin Gothic P Regular"/>
                <a:cs typeface="Gen Shin Gothic P Regular"/>
              </a:endParaRPr>
            </a:p>
          </p:txBody>
        </p:sp>
      </p:grpSp>
      <p:grpSp>
        <p:nvGrpSpPr>
          <p:cNvPr id="96" name="グループ化 95">
            <a:extLst>
              <a:ext uri="{FF2B5EF4-FFF2-40B4-BE49-F238E27FC236}">
                <a16:creationId xmlns:a16="http://schemas.microsoft.com/office/drawing/2014/main" id="{60352483-8516-5849-A674-FD3A9C158C3E}"/>
              </a:ext>
            </a:extLst>
          </p:cNvPr>
          <p:cNvGrpSpPr/>
          <p:nvPr/>
        </p:nvGrpSpPr>
        <p:grpSpPr>
          <a:xfrm>
            <a:off x="1757971" y="3280998"/>
            <a:ext cx="14524139" cy="2362701"/>
            <a:chOff x="1757972" y="3280998"/>
            <a:chExt cx="14495540" cy="2362701"/>
          </a:xfrm>
        </p:grpSpPr>
        <p:sp>
          <p:nvSpPr>
            <p:cNvPr id="53" name="object 53"/>
            <p:cNvSpPr/>
            <p:nvPr/>
          </p:nvSpPr>
          <p:spPr>
            <a:xfrm>
              <a:off x="1757972" y="4032789"/>
              <a:ext cx="4358005" cy="593725"/>
            </a:xfrm>
            <a:custGeom>
              <a:avLst/>
              <a:gdLst/>
              <a:ahLst/>
              <a:cxnLst/>
              <a:rect l="l" t="t" r="r" b="b"/>
              <a:pathLst>
                <a:path w="4358005" h="593725">
                  <a:moveTo>
                    <a:pt x="425780" y="391426"/>
                  </a:moveTo>
                  <a:lnTo>
                    <a:pt x="358305" y="391426"/>
                  </a:lnTo>
                  <a:lnTo>
                    <a:pt x="342430" y="391617"/>
                  </a:lnTo>
                  <a:lnTo>
                    <a:pt x="326707" y="392201"/>
                  </a:lnTo>
                  <a:lnTo>
                    <a:pt x="311137" y="393153"/>
                  </a:lnTo>
                  <a:lnTo>
                    <a:pt x="295719" y="394500"/>
                  </a:lnTo>
                  <a:lnTo>
                    <a:pt x="321310" y="370954"/>
                  </a:lnTo>
                  <a:lnTo>
                    <a:pt x="364109" y="326174"/>
                  </a:lnTo>
                  <a:lnTo>
                    <a:pt x="395135" y="284251"/>
                  </a:lnTo>
                  <a:lnTo>
                    <a:pt x="410933" y="244068"/>
                  </a:lnTo>
                  <a:lnTo>
                    <a:pt x="412902" y="224548"/>
                  </a:lnTo>
                  <a:lnTo>
                    <a:pt x="410908" y="202374"/>
                  </a:lnTo>
                  <a:lnTo>
                    <a:pt x="405218" y="183451"/>
                  </a:lnTo>
                  <a:lnTo>
                    <a:pt x="404926" y="182448"/>
                  </a:lnTo>
                  <a:lnTo>
                    <a:pt x="381000" y="149390"/>
                  </a:lnTo>
                  <a:lnTo>
                    <a:pt x="343725" y="127990"/>
                  </a:lnTo>
                  <a:lnTo>
                    <a:pt x="295719" y="120865"/>
                  </a:lnTo>
                  <a:lnTo>
                    <a:pt x="262115" y="124155"/>
                  </a:lnTo>
                  <a:lnTo>
                    <a:pt x="230670" y="134048"/>
                  </a:lnTo>
                  <a:lnTo>
                    <a:pt x="201383" y="150545"/>
                  </a:lnTo>
                  <a:lnTo>
                    <a:pt x="174244" y="173634"/>
                  </a:lnTo>
                  <a:lnTo>
                    <a:pt x="218414" y="216573"/>
                  </a:lnTo>
                  <a:lnTo>
                    <a:pt x="236474" y="202082"/>
                  </a:lnTo>
                  <a:lnTo>
                    <a:pt x="253847" y="191731"/>
                  </a:lnTo>
                  <a:lnTo>
                    <a:pt x="270522" y="185521"/>
                  </a:lnTo>
                  <a:lnTo>
                    <a:pt x="286524" y="183451"/>
                  </a:lnTo>
                  <a:lnTo>
                    <a:pt x="308267" y="186474"/>
                  </a:lnTo>
                  <a:lnTo>
                    <a:pt x="323799" y="195567"/>
                  </a:lnTo>
                  <a:lnTo>
                    <a:pt x="333108" y="210718"/>
                  </a:lnTo>
                  <a:lnTo>
                    <a:pt x="336219" y="231914"/>
                  </a:lnTo>
                  <a:lnTo>
                    <a:pt x="333921" y="248386"/>
                  </a:lnTo>
                  <a:lnTo>
                    <a:pt x="315506" y="284429"/>
                  </a:lnTo>
                  <a:lnTo>
                    <a:pt x="278231" y="325805"/>
                  </a:lnTo>
                  <a:lnTo>
                    <a:pt x="219329" y="379641"/>
                  </a:lnTo>
                  <a:lnTo>
                    <a:pt x="181610" y="411683"/>
                  </a:lnTo>
                  <a:lnTo>
                    <a:pt x="181610" y="458304"/>
                  </a:lnTo>
                  <a:lnTo>
                    <a:pt x="425780" y="458304"/>
                  </a:lnTo>
                  <a:lnTo>
                    <a:pt x="425780" y="394500"/>
                  </a:lnTo>
                  <a:lnTo>
                    <a:pt x="425780" y="391426"/>
                  </a:lnTo>
                  <a:close/>
                </a:path>
                <a:path w="4358005" h="593725">
                  <a:moveTo>
                    <a:pt x="592670" y="296329"/>
                  </a:moveTo>
                  <a:lnTo>
                    <a:pt x="590181" y="256921"/>
                  </a:lnTo>
                  <a:lnTo>
                    <a:pt x="582701" y="219036"/>
                  </a:lnTo>
                  <a:lnTo>
                    <a:pt x="570230" y="182676"/>
                  </a:lnTo>
                  <a:lnTo>
                    <a:pt x="569353" y="180936"/>
                  </a:lnTo>
                  <a:lnTo>
                    <a:pt x="569353" y="296329"/>
                  </a:lnTo>
                  <a:lnTo>
                    <a:pt x="564337" y="351015"/>
                  </a:lnTo>
                  <a:lnTo>
                    <a:pt x="549338" y="401408"/>
                  </a:lnTo>
                  <a:lnTo>
                    <a:pt x="524319" y="447611"/>
                  </a:lnTo>
                  <a:lnTo>
                    <a:pt x="489292" y="489597"/>
                  </a:lnTo>
                  <a:lnTo>
                    <a:pt x="447205" y="524484"/>
                  </a:lnTo>
                  <a:lnTo>
                    <a:pt x="401015" y="549402"/>
                  </a:lnTo>
                  <a:lnTo>
                    <a:pt x="350723" y="564362"/>
                  </a:lnTo>
                  <a:lnTo>
                    <a:pt x="296329" y="569353"/>
                  </a:lnTo>
                  <a:lnTo>
                    <a:pt x="241947" y="564362"/>
                  </a:lnTo>
                  <a:lnTo>
                    <a:pt x="191655" y="549402"/>
                  </a:lnTo>
                  <a:lnTo>
                    <a:pt x="145465" y="524484"/>
                  </a:lnTo>
                  <a:lnTo>
                    <a:pt x="103378" y="489597"/>
                  </a:lnTo>
                  <a:lnTo>
                    <a:pt x="68351" y="447611"/>
                  </a:lnTo>
                  <a:lnTo>
                    <a:pt x="43332" y="401408"/>
                  </a:lnTo>
                  <a:lnTo>
                    <a:pt x="28321" y="350977"/>
                  </a:lnTo>
                  <a:lnTo>
                    <a:pt x="23317" y="296329"/>
                  </a:lnTo>
                  <a:lnTo>
                    <a:pt x="28295" y="241922"/>
                  </a:lnTo>
                  <a:lnTo>
                    <a:pt x="43256" y="191579"/>
                  </a:lnTo>
                  <a:lnTo>
                    <a:pt x="68173" y="145300"/>
                  </a:lnTo>
                  <a:lnTo>
                    <a:pt x="103073" y="103073"/>
                  </a:lnTo>
                  <a:lnTo>
                    <a:pt x="145059" y="67906"/>
                  </a:lnTo>
                  <a:lnTo>
                    <a:pt x="191262" y="42786"/>
                  </a:lnTo>
                  <a:lnTo>
                    <a:pt x="241681" y="27724"/>
                  </a:lnTo>
                  <a:lnTo>
                    <a:pt x="296329" y="22694"/>
                  </a:lnTo>
                  <a:lnTo>
                    <a:pt x="350723" y="27698"/>
                  </a:lnTo>
                  <a:lnTo>
                    <a:pt x="401015" y="42710"/>
                  </a:lnTo>
                  <a:lnTo>
                    <a:pt x="447205" y="67741"/>
                  </a:lnTo>
                  <a:lnTo>
                    <a:pt x="489292" y="102768"/>
                  </a:lnTo>
                  <a:lnTo>
                    <a:pt x="524319" y="144894"/>
                  </a:lnTo>
                  <a:lnTo>
                    <a:pt x="549338" y="191198"/>
                  </a:lnTo>
                  <a:lnTo>
                    <a:pt x="564349" y="241668"/>
                  </a:lnTo>
                  <a:lnTo>
                    <a:pt x="569353" y="296329"/>
                  </a:lnTo>
                  <a:lnTo>
                    <a:pt x="569353" y="180936"/>
                  </a:lnTo>
                  <a:lnTo>
                    <a:pt x="531075" y="115582"/>
                  </a:lnTo>
                  <a:lnTo>
                    <a:pt x="505853" y="86817"/>
                  </a:lnTo>
                  <a:lnTo>
                    <a:pt x="477100" y="61582"/>
                  </a:lnTo>
                  <a:lnTo>
                    <a:pt x="444804" y="39878"/>
                  </a:lnTo>
                  <a:lnTo>
                    <a:pt x="410514" y="22694"/>
                  </a:lnTo>
                  <a:lnTo>
                    <a:pt x="409994" y="22428"/>
                  </a:lnTo>
                  <a:lnTo>
                    <a:pt x="373634" y="9969"/>
                  </a:lnTo>
                  <a:lnTo>
                    <a:pt x="335749" y="2489"/>
                  </a:lnTo>
                  <a:lnTo>
                    <a:pt x="296329" y="0"/>
                  </a:lnTo>
                  <a:lnTo>
                    <a:pt x="256908" y="2489"/>
                  </a:lnTo>
                  <a:lnTo>
                    <a:pt x="219024" y="9969"/>
                  </a:lnTo>
                  <a:lnTo>
                    <a:pt x="182676" y="22428"/>
                  </a:lnTo>
                  <a:lnTo>
                    <a:pt x="147853" y="39878"/>
                  </a:lnTo>
                  <a:lnTo>
                    <a:pt x="115570" y="61582"/>
                  </a:lnTo>
                  <a:lnTo>
                    <a:pt x="86817" y="86817"/>
                  </a:lnTo>
                  <a:lnTo>
                    <a:pt x="61582" y="115582"/>
                  </a:lnTo>
                  <a:lnTo>
                    <a:pt x="39878" y="147866"/>
                  </a:lnTo>
                  <a:lnTo>
                    <a:pt x="22428" y="182676"/>
                  </a:lnTo>
                  <a:lnTo>
                    <a:pt x="9969" y="219036"/>
                  </a:lnTo>
                  <a:lnTo>
                    <a:pt x="2489" y="256921"/>
                  </a:lnTo>
                  <a:lnTo>
                    <a:pt x="0" y="296329"/>
                  </a:lnTo>
                  <a:lnTo>
                    <a:pt x="2489" y="335749"/>
                  </a:lnTo>
                  <a:lnTo>
                    <a:pt x="9969" y="373646"/>
                  </a:lnTo>
                  <a:lnTo>
                    <a:pt x="22428" y="409994"/>
                  </a:lnTo>
                  <a:lnTo>
                    <a:pt x="39878" y="444804"/>
                  </a:lnTo>
                  <a:lnTo>
                    <a:pt x="61582" y="477100"/>
                  </a:lnTo>
                  <a:lnTo>
                    <a:pt x="86817" y="505853"/>
                  </a:lnTo>
                  <a:lnTo>
                    <a:pt x="115570" y="531088"/>
                  </a:lnTo>
                  <a:lnTo>
                    <a:pt x="147853" y="552780"/>
                  </a:lnTo>
                  <a:lnTo>
                    <a:pt x="182676" y="570242"/>
                  </a:lnTo>
                  <a:lnTo>
                    <a:pt x="219024" y="582701"/>
                  </a:lnTo>
                  <a:lnTo>
                    <a:pt x="256908" y="590181"/>
                  </a:lnTo>
                  <a:lnTo>
                    <a:pt x="296329" y="592670"/>
                  </a:lnTo>
                  <a:lnTo>
                    <a:pt x="335572" y="590181"/>
                  </a:lnTo>
                  <a:lnTo>
                    <a:pt x="373176" y="582777"/>
                  </a:lnTo>
                  <a:lnTo>
                    <a:pt x="409409" y="570407"/>
                  </a:lnTo>
                  <a:lnTo>
                    <a:pt x="444195" y="553097"/>
                  </a:lnTo>
                  <a:lnTo>
                    <a:pt x="476504" y="531520"/>
                  </a:lnTo>
                  <a:lnTo>
                    <a:pt x="505320" y="506387"/>
                  </a:lnTo>
                  <a:lnTo>
                    <a:pt x="530644" y="477685"/>
                  </a:lnTo>
                  <a:lnTo>
                    <a:pt x="552488" y="445427"/>
                  </a:lnTo>
                  <a:lnTo>
                    <a:pt x="570064" y="410565"/>
                  </a:lnTo>
                  <a:lnTo>
                    <a:pt x="582625" y="374103"/>
                  </a:lnTo>
                  <a:lnTo>
                    <a:pt x="590156" y="336016"/>
                  </a:lnTo>
                  <a:lnTo>
                    <a:pt x="592670" y="296329"/>
                  </a:lnTo>
                  <a:close/>
                </a:path>
                <a:path w="4358005" h="593725">
                  <a:moveTo>
                    <a:pt x="870597" y="435000"/>
                  </a:moveTo>
                  <a:lnTo>
                    <a:pt x="863803" y="389597"/>
                  </a:lnTo>
                  <a:lnTo>
                    <a:pt x="860780" y="369341"/>
                  </a:lnTo>
                  <a:lnTo>
                    <a:pt x="853833" y="371373"/>
                  </a:lnTo>
                  <a:lnTo>
                    <a:pt x="835126" y="376593"/>
                  </a:lnTo>
                  <a:lnTo>
                    <a:pt x="785939" y="389597"/>
                  </a:lnTo>
                  <a:lnTo>
                    <a:pt x="785939" y="282232"/>
                  </a:lnTo>
                  <a:lnTo>
                    <a:pt x="850963" y="282232"/>
                  </a:lnTo>
                  <a:lnTo>
                    <a:pt x="850963" y="214122"/>
                  </a:lnTo>
                  <a:lnTo>
                    <a:pt x="785939" y="214122"/>
                  </a:lnTo>
                  <a:lnTo>
                    <a:pt x="785939" y="104914"/>
                  </a:lnTo>
                  <a:lnTo>
                    <a:pt x="857707" y="104914"/>
                  </a:lnTo>
                  <a:lnTo>
                    <a:pt x="857707" y="35585"/>
                  </a:lnTo>
                  <a:lnTo>
                    <a:pt x="638073" y="35585"/>
                  </a:lnTo>
                  <a:lnTo>
                    <a:pt x="638073" y="104914"/>
                  </a:lnTo>
                  <a:lnTo>
                    <a:pt x="713536" y="104914"/>
                  </a:lnTo>
                  <a:lnTo>
                    <a:pt x="713536" y="214122"/>
                  </a:lnTo>
                  <a:lnTo>
                    <a:pt x="643597" y="214122"/>
                  </a:lnTo>
                  <a:lnTo>
                    <a:pt x="643597" y="282232"/>
                  </a:lnTo>
                  <a:lnTo>
                    <a:pt x="713536" y="282232"/>
                  </a:lnTo>
                  <a:lnTo>
                    <a:pt x="713536" y="408609"/>
                  </a:lnTo>
                  <a:lnTo>
                    <a:pt x="623963" y="431304"/>
                  </a:lnTo>
                  <a:lnTo>
                    <a:pt x="642366" y="501865"/>
                  </a:lnTo>
                  <a:lnTo>
                    <a:pt x="870597" y="435000"/>
                  </a:lnTo>
                  <a:close/>
                </a:path>
                <a:path w="4358005" h="593725">
                  <a:moveTo>
                    <a:pt x="1227061" y="477329"/>
                  </a:moveTo>
                  <a:lnTo>
                    <a:pt x="1209344" y="472389"/>
                  </a:lnTo>
                  <a:lnTo>
                    <a:pt x="1193012" y="466128"/>
                  </a:lnTo>
                  <a:lnTo>
                    <a:pt x="1178052" y="458571"/>
                  </a:lnTo>
                  <a:lnTo>
                    <a:pt x="1164475" y="449719"/>
                  </a:lnTo>
                  <a:lnTo>
                    <a:pt x="1164031" y="470941"/>
                  </a:lnTo>
                  <a:lnTo>
                    <a:pt x="1161110" y="509536"/>
                  </a:lnTo>
                  <a:lnTo>
                    <a:pt x="1155484" y="522719"/>
                  </a:lnTo>
                  <a:lnTo>
                    <a:pt x="1118666" y="522719"/>
                  </a:lnTo>
                  <a:lnTo>
                    <a:pt x="1115301" y="521500"/>
                  </a:lnTo>
                  <a:lnTo>
                    <a:pt x="1112418" y="516597"/>
                  </a:lnTo>
                  <a:lnTo>
                    <a:pt x="1111719" y="510870"/>
                  </a:lnTo>
                  <a:lnTo>
                    <a:pt x="1111719" y="378548"/>
                  </a:lnTo>
                  <a:lnTo>
                    <a:pt x="1189024" y="378548"/>
                  </a:lnTo>
                  <a:lnTo>
                    <a:pt x="1189024" y="317804"/>
                  </a:lnTo>
                  <a:lnTo>
                    <a:pt x="1189024" y="27000"/>
                  </a:lnTo>
                  <a:lnTo>
                    <a:pt x="1116012" y="27000"/>
                  </a:lnTo>
                  <a:lnTo>
                    <a:pt x="1116012" y="317804"/>
                  </a:lnTo>
                  <a:lnTo>
                    <a:pt x="952195" y="317804"/>
                  </a:lnTo>
                  <a:lnTo>
                    <a:pt x="952195" y="278536"/>
                  </a:lnTo>
                  <a:lnTo>
                    <a:pt x="1116012" y="278536"/>
                  </a:lnTo>
                  <a:lnTo>
                    <a:pt x="1116012" y="222097"/>
                  </a:lnTo>
                  <a:lnTo>
                    <a:pt x="952195" y="222097"/>
                  </a:lnTo>
                  <a:lnTo>
                    <a:pt x="952195" y="183451"/>
                  </a:lnTo>
                  <a:lnTo>
                    <a:pt x="1116012" y="183451"/>
                  </a:lnTo>
                  <a:lnTo>
                    <a:pt x="1116012" y="126390"/>
                  </a:lnTo>
                  <a:lnTo>
                    <a:pt x="952195" y="126390"/>
                  </a:lnTo>
                  <a:lnTo>
                    <a:pt x="952195" y="87744"/>
                  </a:lnTo>
                  <a:lnTo>
                    <a:pt x="1116012" y="87744"/>
                  </a:lnTo>
                  <a:lnTo>
                    <a:pt x="1116012" y="27000"/>
                  </a:lnTo>
                  <a:lnTo>
                    <a:pt x="882256" y="27000"/>
                  </a:lnTo>
                  <a:lnTo>
                    <a:pt x="882256" y="378548"/>
                  </a:lnTo>
                  <a:lnTo>
                    <a:pt x="928268" y="378548"/>
                  </a:lnTo>
                  <a:lnTo>
                    <a:pt x="926503" y="393280"/>
                  </a:lnTo>
                  <a:lnTo>
                    <a:pt x="914577" y="440499"/>
                  </a:lnTo>
                  <a:lnTo>
                    <a:pt x="888834" y="481418"/>
                  </a:lnTo>
                  <a:lnTo>
                    <a:pt x="854951" y="506780"/>
                  </a:lnTo>
                  <a:lnTo>
                    <a:pt x="806221" y="526440"/>
                  </a:lnTo>
                  <a:lnTo>
                    <a:pt x="786536" y="531926"/>
                  </a:lnTo>
                  <a:lnTo>
                    <a:pt x="792137" y="537883"/>
                  </a:lnTo>
                  <a:lnTo>
                    <a:pt x="815568" y="569874"/>
                  </a:lnTo>
                  <a:lnTo>
                    <a:pt x="827646" y="593280"/>
                  </a:lnTo>
                  <a:lnTo>
                    <a:pt x="851179" y="585558"/>
                  </a:lnTo>
                  <a:lnTo>
                    <a:pt x="892124" y="567918"/>
                  </a:lnTo>
                  <a:lnTo>
                    <a:pt x="925080" y="547230"/>
                  </a:lnTo>
                  <a:lnTo>
                    <a:pt x="961085" y="508927"/>
                  </a:lnTo>
                  <a:lnTo>
                    <a:pt x="983640" y="465442"/>
                  </a:lnTo>
                  <a:lnTo>
                    <a:pt x="996442" y="417741"/>
                  </a:lnTo>
                  <a:lnTo>
                    <a:pt x="1001890" y="378548"/>
                  </a:lnTo>
                  <a:lnTo>
                    <a:pt x="1039926" y="378548"/>
                  </a:lnTo>
                  <a:lnTo>
                    <a:pt x="1039926" y="501865"/>
                  </a:lnTo>
                  <a:lnTo>
                    <a:pt x="1040803" y="524205"/>
                  </a:lnTo>
                  <a:lnTo>
                    <a:pt x="1054036" y="568439"/>
                  </a:lnTo>
                  <a:lnTo>
                    <a:pt x="1091082" y="585393"/>
                  </a:lnTo>
                  <a:lnTo>
                    <a:pt x="1110488" y="586536"/>
                  </a:lnTo>
                  <a:lnTo>
                    <a:pt x="1157719" y="586536"/>
                  </a:lnTo>
                  <a:lnTo>
                    <a:pt x="1199375" y="573760"/>
                  </a:lnTo>
                  <a:lnTo>
                    <a:pt x="1220152" y="530860"/>
                  </a:lnTo>
                  <a:lnTo>
                    <a:pt x="1224254" y="506666"/>
                  </a:lnTo>
                  <a:lnTo>
                    <a:pt x="1227061" y="477329"/>
                  </a:lnTo>
                  <a:close/>
                </a:path>
                <a:path w="4358005" h="593725">
                  <a:moveTo>
                    <a:pt x="1827085" y="123317"/>
                  </a:moveTo>
                  <a:lnTo>
                    <a:pt x="1814893" y="100545"/>
                  </a:lnTo>
                  <a:lnTo>
                    <a:pt x="1799170" y="75171"/>
                  </a:lnTo>
                  <a:lnTo>
                    <a:pt x="1779917" y="47167"/>
                  </a:lnTo>
                  <a:lnTo>
                    <a:pt x="1757146" y="16573"/>
                  </a:lnTo>
                  <a:lnTo>
                    <a:pt x="1701317" y="47244"/>
                  </a:lnTo>
                  <a:lnTo>
                    <a:pt x="1724240" y="82092"/>
                  </a:lnTo>
                  <a:lnTo>
                    <a:pt x="1742719" y="112433"/>
                  </a:lnTo>
                  <a:lnTo>
                    <a:pt x="1756765" y="138239"/>
                  </a:lnTo>
                  <a:lnTo>
                    <a:pt x="1766341" y="159512"/>
                  </a:lnTo>
                  <a:lnTo>
                    <a:pt x="1827085" y="123317"/>
                  </a:lnTo>
                  <a:close/>
                </a:path>
                <a:path w="4358005" h="593725">
                  <a:moveTo>
                    <a:pt x="1855304" y="525183"/>
                  </a:moveTo>
                  <a:lnTo>
                    <a:pt x="1797481" y="478243"/>
                  </a:lnTo>
                  <a:lnTo>
                    <a:pt x="1772145" y="448564"/>
                  </a:lnTo>
                  <a:lnTo>
                    <a:pt x="1749171" y="414743"/>
                  </a:lnTo>
                  <a:lnTo>
                    <a:pt x="1728609" y="377583"/>
                  </a:lnTo>
                  <a:lnTo>
                    <a:pt x="1721777" y="362597"/>
                  </a:lnTo>
                  <a:lnTo>
                    <a:pt x="1710512" y="337908"/>
                  </a:lnTo>
                  <a:lnTo>
                    <a:pt x="1694865" y="295681"/>
                  </a:lnTo>
                  <a:lnTo>
                    <a:pt x="1681683" y="250939"/>
                  </a:lnTo>
                  <a:lnTo>
                    <a:pt x="1837512" y="250939"/>
                  </a:lnTo>
                  <a:lnTo>
                    <a:pt x="1837512" y="176695"/>
                  </a:lnTo>
                  <a:lnTo>
                    <a:pt x="1671866" y="176695"/>
                  </a:lnTo>
                  <a:lnTo>
                    <a:pt x="1671866" y="4292"/>
                  </a:lnTo>
                  <a:lnTo>
                    <a:pt x="1597634" y="4292"/>
                  </a:lnTo>
                  <a:lnTo>
                    <a:pt x="1597634" y="176695"/>
                  </a:lnTo>
                  <a:lnTo>
                    <a:pt x="1470012" y="176695"/>
                  </a:lnTo>
                  <a:lnTo>
                    <a:pt x="1470012" y="250939"/>
                  </a:lnTo>
                  <a:lnTo>
                    <a:pt x="1593342" y="250939"/>
                  </a:lnTo>
                  <a:lnTo>
                    <a:pt x="1584350" y="307009"/>
                  </a:lnTo>
                  <a:lnTo>
                    <a:pt x="1569681" y="359460"/>
                  </a:lnTo>
                  <a:lnTo>
                    <a:pt x="1549311" y="408305"/>
                  </a:lnTo>
                  <a:lnTo>
                    <a:pt x="1523250" y="453542"/>
                  </a:lnTo>
                  <a:lnTo>
                    <a:pt x="1491500" y="495160"/>
                  </a:lnTo>
                  <a:lnTo>
                    <a:pt x="1454061" y="533158"/>
                  </a:lnTo>
                  <a:lnTo>
                    <a:pt x="1454061" y="385305"/>
                  </a:lnTo>
                  <a:lnTo>
                    <a:pt x="1454061" y="207365"/>
                  </a:lnTo>
                  <a:lnTo>
                    <a:pt x="1454061" y="174244"/>
                  </a:lnTo>
                  <a:lnTo>
                    <a:pt x="1454061" y="2451"/>
                  </a:lnTo>
                  <a:lnTo>
                    <a:pt x="1379829" y="2451"/>
                  </a:lnTo>
                  <a:lnTo>
                    <a:pt x="1379829" y="174244"/>
                  </a:lnTo>
                  <a:lnTo>
                    <a:pt x="1365059" y="149199"/>
                  </a:lnTo>
                  <a:lnTo>
                    <a:pt x="1350225" y="125628"/>
                  </a:lnTo>
                  <a:lnTo>
                    <a:pt x="1335303" y="103505"/>
                  </a:lnTo>
                  <a:lnTo>
                    <a:pt x="1320317" y="82829"/>
                  </a:lnTo>
                  <a:lnTo>
                    <a:pt x="1262024" y="116560"/>
                  </a:lnTo>
                  <a:lnTo>
                    <a:pt x="1285100" y="152273"/>
                  </a:lnTo>
                  <a:lnTo>
                    <a:pt x="1304048" y="184518"/>
                  </a:lnTo>
                  <a:lnTo>
                    <a:pt x="1318856" y="213321"/>
                  </a:lnTo>
                  <a:lnTo>
                    <a:pt x="1329512" y="238671"/>
                  </a:lnTo>
                  <a:lnTo>
                    <a:pt x="1379829" y="207365"/>
                  </a:lnTo>
                  <a:lnTo>
                    <a:pt x="1379829" y="296951"/>
                  </a:lnTo>
                  <a:lnTo>
                    <a:pt x="1345539" y="325818"/>
                  </a:lnTo>
                  <a:lnTo>
                    <a:pt x="1313865" y="351701"/>
                  </a:lnTo>
                  <a:lnTo>
                    <a:pt x="1284808" y="374599"/>
                  </a:lnTo>
                  <a:lnTo>
                    <a:pt x="1258354" y="394500"/>
                  </a:lnTo>
                  <a:lnTo>
                    <a:pt x="1295768" y="458304"/>
                  </a:lnTo>
                  <a:lnTo>
                    <a:pt x="1310919" y="445693"/>
                  </a:lnTo>
                  <a:lnTo>
                    <a:pt x="1329969" y="429323"/>
                  </a:lnTo>
                  <a:lnTo>
                    <a:pt x="1352943" y="409194"/>
                  </a:lnTo>
                  <a:lnTo>
                    <a:pt x="1379829" y="385305"/>
                  </a:lnTo>
                  <a:lnTo>
                    <a:pt x="1379829" y="588378"/>
                  </a:lnTo>
                  <a:lnTo>
                    <a:pt x="1454061" y="588378"/>
                  </a:lnTo>
                  <a:lnTo>
                    <a:pt x="1454061" y="547268"/>
                  </a:lnTo>
                  <a:lnTo>
                    <a:pt x="1468970" y="557466"/>
                  </a:lnTo>
                  <a:lnTo>
                    <a:pt x="1482432" y="567817"/>
                  </a:lnTo>
                  <a:lnTo>
                    <a:pt x="1494434" y="578319"/>
                  </a:lnTo>
                  <a:lnTo>
                    <a:pt x="1504988" y="588987"/>
                  </a:lnTo>
                  <a:lnTo>
                    <a:pt x="1544662" y="550291"/>
                  </a:lnTo>
                  <a:lnTo>
                    <a:pt x="1547126" y="547268"/>
                  </a:lnTo>
                  <a:lnTo>
                    <a:pt x="1558594" y="533158"/>
                  </a:lnTo>
                  <a:lnTo>
                    <a:pt x="1578800" y="508304"/>
                  </a:lnTo>
                  <a:lnTo>
                    <a:pt x="1607400" y="463029"/>
                  </a:lnTo>
                  <a:lnTo>
                    <a:pt x="1630438" y="414451"/>
                  </a:lnTo>
                  <a:lnTo>
                    <a:pt x="1647939" y="362597"/>
                  </a:lnTo>
                  <a:lnTo>
                    <a:pt x="1667865" y="411962"/>
                  </a:lnTo>
                  <a:lnTo>
                    <a:pt x="1690001" y="456603"/>
                  </a:lnTo>
                  <a:lnTo>
                    <a:pt x="1714347" y="496493"/>
                  </a:lnTo>
                  <a:lnTo>
                    <a:pt x="1740916" y="531647"/>
                  </a:lnTo>
                  <a:lnTo>
                    <a:pt x="1769706" y="562076"/>
                  </a:lnTo>
                  <a:lnTo>
                    <a:pt x="1800707" y="587756"/>
                  </a:lnTo>
                  <a:lnTo>
                    <a:pt x="1811477" y="570953"/>
                  </a:lnTo>
                  <a:lnTo>
                    <a:pt x="1824177" y="554926"/>
                  </a:lnTo>
                  <a:lnTo>
                    <a:pt x="1838782" y="539673"/>
                  </a:lnTo>
                  <a:lnTo>
                    <a:pt x="1855304" y="525183"/>
                  </a:lnTo>
                  <a:close/>
                </a:path>
                <a:path w="4358005" h="593725">
                  <a:moveTo>
                    <a:pt x="2258403" y="85280"/>
                  </a:moveTo>
                  <a:lnTo>
                    <a:pt x="2239835" y="67449"/>
                  </a:lnTo>
                  <a:lnTo>
                    <a:pt x="2219744" y="49542"/>
                  </a:lnTo>
                  <a:lnTo>
                    <a:pt x="2198116" y="31559"/>
                  </a:lnTo>
                  <a:lnTo>
                    <a:pt x="2174951" y="13500"/>
                  </a:lnTo>
                  <a:lnTo>
                    <a:pt x="2117902" y="53987"/>
                  </a:lnTo>
                  <a:lnTo>
                    <a:pt x="2134006" y="66878"/>
                  </a:lnTo>
                  <a:lnTo>
                    <a:pt x="2152866" y="83439"/>
                  </a:lnTo>
                  <a:lnTo>
                    <a:pt x="2174494" y="103682"/>
                  </a:lnTo>
                  <a:lnTo>
                    <a:pt x="2198878" y="127609"/>
                  </a:lnTo>
                  <a:lnTo>
                    <a:pt x="2258403" y="85280"/>
                  </a:lnTo>
                  <a:close/>
                </a:path>
                <a:path w="4358005" h="593725">
                  <a:moveTo>
                    <a:pt x="2460244" y="245414"/>
                  </a:moveTo>
                  <a:lnTo>
                    <a:pt x="2457615" y="218655"/>
                  </a:lnTo>
                  <a:lnTo>
                    <a:pt x="2449741" y="194183"/>
                  </a:lnTo>
                  <a:lnTo>
                    <a:pt x="2444458" y="185293"/>
                  </a:lnTo>
                  <a:lnTo>
                    <a:pt x="2439733" y="177304"/>
                  </a:lnTo>
                  <a:lnTo>
                    <a:pt x="2395423" y="135788"/>
                  </a:lnTo>
                  <a:lnTo>
                    <a:pt x="2339136" y="117081"/>
                  </a:lnTo>
                  <a:lnTo>
                    <a:pt x="2305647" y="114731"/>
                  </a:lnTo>
                  <a:lnTo>
                    <a:pt x="2265337" y="118643"/>
                  </a:lnTo>
                  <a:lnTo>
                    <a:pt x="2216213" y="130378"/>
                  </a:lnTo>
                  <a:lnTo>
                    <a:pt x="2158276" y="149936"/>
                  </a:lnTo>
                  <a:lnTo>
                    <a:pt x="2091512" y="177304"/>
                  </a:lnTo>
                  <a:lnTo>
                    <a:pt x="2087867" y="169722"/>
                  </a:lnTo>
                  <a:lnTo>
                    <a:pt x="2081847" y="157365"/>
                  </a:lnTo>
                  <a:lnTo>
                    <a:pt x="2062683" y="118414"/>
                  </a:lnTo>
                  <a:lnTo>
                    <a:pt x="2059266" y="112395"/>
                  </a:lnTo>
                  <a:lnTo>
                    <a:pt x="2053932" y="102311"/>
                  </a:lnTo>
                  <a:lnTo>
                    <a:pt x="2046693" y="88150"/>
                  </a:lnTo>
                  <a:lnTo>
                    <a:pt x="2037524" y="69938"/>
                  </a:lnTo>
                  <a:lnTo>
                    <a:pt x="1957146" y="100622"/>
                  </a:lnTo>
                  <a:lnTo>
                    <a:pt x="1986483" y="143637"/>
                  </a:lnTo>
                  <a:lnTo>
                    <a:pt x="2010841" y="187744"/>
                  </a:lnTo>
                  <a:lnTo>
                    <a:pt x="2021573" y="208597"/>
                  </a:lnTo>
                  <a:lnTo>
                    <a:pt x="1988439" y="222250"/>
                  </a:lnTo>
                  <a:lnTo>
                    <a:pt x="1975561" y="227355"/>
                  </a:lnTo>
                  <a:lnTo>
                    <a:pt x="1965134" y="231292"/>
                  </a:lnTo>
                  <a:lnTo>
                    <a:pt x="1952790" y="236702"/>
                  </a:lnTo>
                  <a:lnTo>
                    <a:pt x="1938439" y="241884"/>
                  </a:lnTo>
                  <a:lnTo>
                    <a:pt x="1922106" y="246824"/>
                  </a:lnTo>
                  <a:lnTo>
                    <a:pt x="1903780" y="251548"/>
                  </a:lnTo>
                  <a:lnTo>
                    <a:pt x="1939975" y="331304"/>
                  </a:lnTo>
                  <a:lnTo>
                    <a:pt x="1987765" y="308292"/>
                  </a:lnTo>
                  <a:lnTo>
                    <a:pt x="2051024" y="276098"/>
                  </a:lnTo>
                  <a:lnTo>
                    <a:pt x="2066975" y="314744"/>
                  </a:lnTo>
                  <a:lnTo>
                    <a:pt x="2084641" y="358432"/>
                  </a:lnTo>
                  <a:lnTo>
                    <a:pt x="2101824" y="406044"/>
                  </a:lnTo>
                  <a:lnTo>
                    <a:pt x="2118512" y="457581"/>
                  </a:lnTo>
                  <a:lnTo>
                    <a:pt x="2134705" y="513041"/>
                  </a:lnTo>
                  <a:lnTo>
                    <a:pt x="2150414" y="572414"/>
                  </a:lnTo>
                  <a:lnTo>
                    <a:pt x="2236927" y="550951"/>
                  </a:lnTo>
                  <a:lnTo>
                    <a:pt x="2221928" y="503707"/>
                  </a:lnTo>
                  <a:lnTo>
                    <a:pt x="2206383" y="457288"/>
                  </a:lnTo>
                  <a:lnTo>
                    <a:pt x="2190292" y="411683"/>
                  </a:lnTo>
                  <a:lnTo>
                    <a:pt x="2173655" y="366890"/>
                  </a:lnTo>
                  <a:lnTo>
                    <a:pt x="2156485" y="322922"/>
                  </a:lnTo>
                  <a:lnTo>
                    <a:pt x="2138756" y="279768"/>
                  </a:lnTo>
                  <a:lnTo>
                    <a:pt x="2120963" y="241731"/>
                  </a:lnTo>
                  <a:lnTo>
                    <a:pt x="2178647" y="217030"/>
                  </a:lnTo>
                  <a:lnTo>
                    <a:pt x="2228342" y="199402"/>
                  </a:lnTo>
                  <a:lnTo>
                    <a:pt x="2270061" y="188810"/>
                  </a:lnTo>
                  <a:lnTo>
                    <a:pt x="2303805" y="185293"/>
                  </a:lnTo>
                  <a:lnTo>
                    <a:pt x="2320074" y="186321"/>
                  </a:lnTo>
                  <a:lnTo>
                    <a:pt x="2358098" y="201853"/>
                  </a:lnTo>
                  <a:lnTo>
                    <a:pt x="2378037" y="242963"/>
                  </a:lnTo>
                  <a:lnTo>
                    <a:pt x="2376652" y="258610"/>
                  </a:lnTo>
                  <a:lnTo>
                    <a:pt x="2355951" y="294487"/>
                  </a:lnTo>
                  <a:lnTo>
                    <a:pt x="2314537" y="311746"/>
                  </a:lnTo>
                  <a:lnTo>
                    <a:pt x="2297049" y="312902"/>
                  </a:lnTo>
                  <a:lnTo>
                    <a:pt x="2278380" y="311594"/>
                  </a:lnTo>
                  <a:lnTo>
                    <a:pt x="2257933" y="307682"/>
                  </a:lnTo>
                  <a:lnTo>
                    <a:pt x="2235733" y="301167"/>
                  </a:lnTo>
                  <a:lnTo>
                    <a:pt x="2211768" y="292036"/>
                  </a:lnTo>
                  <a:lnTo>
                    <a:pt x="2209927" y="369951"/>
                  </a:lnTo>
                  <a:lnTo>
                    <a:pt x="2233358" y="377469"/>
                  </a:lnTo>
                  <a:lnTo>
                    <a:pt x="2257018" y="382841"/>
                  </a:lnTo>
                  <a:lnTo>
                    <a:pt x="2280907" y="386067"/>
                  </a:lnTo>
                  <a:lnTo>
                    <a:pt x="2305024" y="387134"/>
                  </a:lnTo>
                  <a:lnTo>
                    <a:pt x="2339035" y="384759"/>
                  </a:lnTo>
                  <a:lnTo>
                    <a:pt x="2395791" y="365747"/>
                  </a:lnTo>
                  <a:lnTo>
                    <a:pt x="2436787" y="328345"/>
                  </a:lnTo>
                  <a:lnTo>
                    <a:pt x="2445105" y="312902"/>
                  </a:lnTo>
                  <a:lnTo>
                    <a:pt x="2449817" y="304165"/>
                  </a:lnTo>
                  <a:lnTo>
                    <a:pt x="2457640" y="276517"/>
                  </a:lnTo>
                  <a:lnTo>
                    <a:pt x="2460244" y="245414"/>
                  </a:lnTo>
                  <a:close/>
                </a:path>
                <a:path w="4358005" h="593725">
                  <a:moveTo>
                    <a:pt x="2786646" y="27000"/>
                  </a:moveTo>
                  <a:lnTo>
                    <a:pt x="2716707" y="27000"/>
                  </a:lnTo>
                  <a:lnTo>
                    <a:pt x="2716707" y="84048"/>
                  </a:lnTo>
                  <a:lnTo>
                    <a:pt x="2716707" y="117805"/>
                  </a:lnTo>
                  <a:lnTo>
                    <a:pt x="2716707" y="168109"/>
                  </a:lnTo>
                  <a:lnTo>
                    <a:pt x="2716707" y="203695"/>
                  </a:lnTo>
                  <a:lnTo>
                    <a:pt x="2621000" y="203695"/>
                  </a:lnTo>
                  <a:lnTo>
                    <a:pt x="2621000" y="168109"/>
                  </a:lnTo>
                  <a:lnTo>
                    <a:pt x="2716707" y="168109"/>
                  </a:lnTo>
                  <a:lnTo>
                    <a:pt x="2716707" y="117805"/>
                  </a:lnTo>
                  <a:lnTo>
                    <a:pt x="2620988" y="117805"/>
                  </a:lnTo>
                  <a:lnTo>
                    <a:pt x="2620988" y="84048"/>
                  </a:lnTo>
                  <a:lnTo>
                    <a:pt x="2716707" y="84048"/>
                  </a:lnTo>
                  <a:lnTo>
                    <a:pt x="2716707" y="27000"/>
                  </a:lnTo>
                  <a:lnTo>
                    <a:pt x="2546756" y="27000"/>
                  </a:lnTo>
                  <a:lnTo>
                    <a:pt x="2546756" y="589597"/>
                  </a:lnTo>
                  <a:lnTo>
                    <a:pt x="2621000" y="589597"/>
                  </a:lnTo>
                  <a:lnTo>
                    <a:pt x="2621000" y="260756"/>
                  </a:lnTo>
                  <a:lnTo>
                    <a:pt x="2786646" y="260756"/>
                  </a:lnTo>
                  <a:lnTo>
                    <a:pt x="2786646" y="203695"/>
                  </a:lnTo>
                  <a:lnTo>
                    <a:pt x="2786646" y="168109"/>
                  </a:lnTo>
                  <a:lnTo>
                    <a:pt x="2786646" y="117805"/>
                  </a:lnTo>
                  <a:lnTo>
                    <a:pt x="2786646" y="84048"/>
                  </a:lnTo>
                  <a:lnTo>
                    <a:pt x="2786646" y="27000"/>
                  </a:lnTo>
                  <a:close/>
                </a:path>
                <a:path w="4358005" h="593725">
                  <a:moveTo>
                    <a:pt x="2928988" y="303695"/>
                  </a:moveTo>
                  <a:lnTo>
                    <a:pt x="2859049" y="303695"/>
                  </a:lnTo>
                  <a:lnTo>
                    <a:pt x="2859049" y="365658"/>
                  </a:lnTo>
                  <a:lnTo>
                    <a:pt x="2859049" y="439280"/>
                  </a:lnTo>
                  <a:lnTo>
                    <a:pt x="2755366" y="439280"/>
                  </a:lnTo>
                  <a:lnTo>
                    <a:pt x="2755366" y="365658"/>
                  </a:lnTo>
                  <a:lnTo>
                    <a:pt x="2859049" y="365658"/>
                  </a:lnTo>
                  <a:lnTo>
                    <a:pt x="2859049" y="303695"/>
                  </a:lnTo>
                  <a:lnTo>
                    <a:pt x="2685415" y="303695"/>
                  </a:lnTo>
                  <a:lnTo>
                    <a:pt x="2685415" y="536232"/>
                  </a:lnTo>
                  <a:lnTo>
                    <a:pt x="2755366" y="536232"/>
                  </a:lnTo>
                  <a:lnTo>
                    <a:pt x="2755366" y="501256"/>
                  </a:lnTo>
                  <a:lnTo>
                    <a:pt x="2928988" y="501256"/>
                  </a:lnTo>
                  <a:lnTo>
                    <a:pt x="2928988" y="439280"/>
                  </a:lnTo>
                  <a:lnTo>
                    <a:pt x="2928988" y="365658"/>
                  </a:lnTo>
                  <a:lnTo>
                    <a:pt x="2928988" y="303695"/>
                  </a:lnTo>
                  <a:close/>
                </a:path>
                <a:path w="4358005" h="593725">
                  <a:moveTo>
                    <a:pt x="3076232" y="27000"/>
                  </a:moveTo>
                  <a:lnTo>
                    <a:pt x="3000159" y="27000"/>
                  </a:lnTo>
                  <a:lnTo>
                    <a:pt x="3000159" y="83439"/>
                  </a:lnTo>
                  <a:lnTo>
                    <a:pt x="3000159" y="117792"/>
                  </a:lnTo>
                  <a:lnTo>
                    <a:pt x="3000159" y="168109"/>
                  </a:lnTo>
                  <a:lnTo>
                    <a:pt x="3000159" y="204304"/>
                  </a:lnTo>
                  <a:lnTo>
                    <a:pt x="2901378" y="204304"/>
                  </a:lnTo>
                  <a:lnTo>
                    <a:pt x="2901378" y="168109"/>
                  </a:lnTo>
                  <a:lnTo>
                    <a:pt x="3000159" y="168109"/>
                  </a:lnTo>
                  <a:lnTo>
                    <a:pt x="3000159" y="117792"/>
                  </a:lnTo>
                  <a:lnTo>
                    <a:pt x="2901378" y="117792"/>
                  </a:lnTo>
                  <a:lnTo>
                    <a:pt x="2901378" y="83439"/>
                  </a:lnTo>
                  <a:lnTo>
                    <a:pt x="3000159" y="83439"/>
                  </a:lnTo>
                  <a:lnTo>
                    <a:pt x="3000159" y="27000"/>
                  </a:lnTo>
                  <a:lnTo>
                    <a:pt x="2830207" y="27000"/>
                  </a:lnTo>
                  <a:lnTo>
                    <a:pt x="2830207" y="261366"/>
                  </a:lnTo>
                  <a:lnTo>
                    <a:pt x="3000159" y="261366"/>
                  </a:lnTo>
                  <a:lnTo>
                    <a:pt x="3000159" y="504736"/>
                  </a:lnTo>
                  <a:lnTo>
                    <a:pt x="2998927" y="508520"/>
                  </a:lnTo>
                  <a:lnTo>
                    <a:pt x="2994025" y="513016"/>
                  </a:lnTo>
                  <a:lnTo>
                    <a:pt x="2989935" y="514134"/>
                  </a:lnTo>
                  <a:lnTo>
                    <a:pt x="2984208" y="514134"/>
                  </a:lnTo>
                  <a:lnTo>
                    <a:pt x="2963075" y="514972"/>
                  </a:lnTo>
                  <a:lnTo>
                    <a:pt x="2940799" y="515048"/>
                  </a:lnTo>
                  <a:lnTo>
                    <a:pt x="2917367" y="514362"/>
                  </a:lnTo>
                  <a:lnTo>
                    <a:pt x="2892793" y="512914"/>
                  </a:lnTo>
                  <a:lnTo>
                    <a:pt x="2902178" y="533107"/>
                  </a:lnTo>
                  <a:lnTo>
                    <a:pt x="2909506" y="552627"/>
                  </a:lnTo>
                  <a:lnTo>
                    <a:pt x="2914764" y="571461"/>
                  </a:lnTo>
                  <a:lnTo>
                    <a:pt x="2917939" y="589597"/>
                  </a:lnTo>
                  <a:lnTo>
                    <a:pt x="2960852" y="588721"/>
                  </a:lnTo>
                  <a:lnTo>
                    <a:pt x="3022511" y="581660"/>
                  </a:lnTo>
                  <a:lnTo>
                    <a:pt x="3057893" y="564743"/>
                  </a:lnTo>
                  <a:lnTo>
                    <a:pt x="3074314" y="528866"/>
                  </a:lnTo>
                  <a:lnTo>
                    <a:pt x="3076232" y="204304"/>
                  </a:lnTo>
                  <a:lnTo>
                    <a:pt x="3076232" y="168109"/>
                  </a:lnTo>
                  <a:lnTo>
                    <a:pt x="3076232" y="117792"/>
                  </a:lnTo>
                  <a:lnTo>
                    <a:pt x="3076232" y="83439"/>
                  </a:lnTo>
                  <a:lnTo>
                    <a:pt x="3076232" y="27000"/>
                  </a:lnTo>
                  <a:close/>
                </a:path>
                <a:path w="4358005" h="593725">
                  <a:moveTo>
                    <a:pt x="3406305" y="27609"/>
                  </a:moveTo>
                  <a:lnTo>
                    <a:pt x="3336975" y="27609"/>
                  </a:lnTo>
                  <a:lnTo>
                    <a:pt x="3336975" y="77304"/>
                  </a:lnTo>
                  <a:lnTo>
                    <a:pt x="3336975" y="106756"/>
                  </a:lnTo>
                  <a:lnTo>
                    <a:pt x="3336975" y="153377"/>
                  </a:lnTo>
                  <a:lnTo>
                    <a:pt x="3336975" y="184670"/>
                  </a:lnTo>
                  <a:lnTo>
                    <a:pt x="3247402" y="184670"/>
                  </a:lnTo>
                  <a:lnTo>
                    <a:pt x="3247402" y="153377"/>
                  </a:lnTo>
                  <a:lnTo>
                    <a:pt x="3336975" y="153377"/>
                  </a:lnTo>
                  <a:lnTo>
                    <a:pt x="3336975" y="106756"/>
                  </a:lnTo>
                  <a:lnTo>
                    <a:pt x="3247402" y="106756"/>
                  </a:lnTo>
                  <a:lnTo>
                    <a:pt x="3247402" y="77304"/>
                  </a:lnTo>
                  <a:lnTo>
                    <a:pt x="3336975" y="77304"/>
                  </a:lnTo>
                  <a:lnTo>
                    <a:pt x="3336975" y="27609"/>
                  </a:lnTo>
                  <a:lnTo>
                    <a:pt x="3180537" y="27609"/>
                  </a:lnTo>
                  <a:lnTo>
                    <a:pt x="3180537" y="234988"/>
                  </a:lnTo>
                  <a:lnTo>
                    <a:pt x="3406305" y="234988"/>
                  </a:lnTo>
                  <a:lnTo>
                    <a:pt x="3406305" y="184670"/>
                  </a:lnTo>
                  <a:lnTo>
                    <a:pt x="3406305" y="153377"/>
                  </a:lnTo>
                  <a:lnTo>
                    <a:pt x="3406305" y="106756"/>
                  </a:lnTo>
                  <a:lnTo>
                    <a:pt x="3406305" y="77304"/>
                  </a:lnTo>
                  <a:lnTo>
                    <a:pt x="3406305" y="27609"/>
                  </a:lnTo>
                  <a:close/>
                </a:path>
                <a:path w="4358005" h="593725">
                  <a:moveTo>
                    <a:pt x="3562756" y="424561"/>
                  </a:moveTo>
                  <a:lnTo>
                    <a:pt x="3501402" y="404926"/>
                  </a:lnTo>
                  <a:lnTo>
                    <a:pt x="3483419" y="423456"/>
                  </a:lnTo>
                  <a:lnTo>
                    <a:pt x="3461372" y="440982"/>
                  </a:lnTo>
                  <a:lnTo>
                    <a:pt x="3435261" y="457504"/>
                  </a:lnTo>
                  <a:lnTo>
                    <a:pt x="3405086" y="473024"/>
                  </a:lnTo>
                  <a:lnTo>
                    <a:pt x="3418192" y="483082"/>
                  </a:lnTo>
                  <a:lnTo>
                    <a:pt x="3430536" y="493585"/>
                  </a:lnTo>
                  <a:lnTo>
                    <a:pt x="3442119" y="504558"/>
                  </a:lnTo>
                  <a:lnTo>
                    <a:pt x="3452939" y="515975"/>
                  </a:lnTo>
                  <a:lnTo>
                    <a:pt x="3467722" y="507441"/>
                  </a:lnTo>
                  <a:lnTo>
                    <a:pt x="3512756" y="475170"/>
                  </a:lnTo>
                  <a:lnTo>
                    <a:pt x="3552266" y="437388"/>
                  </a:lnTo>
                  <a:lnTo>
                    <a:pt x="3562756" y="424561"/>
                  </a:lnTo>
                  <a:close/>
                </a:path>
                <a:path w="4358005" h="593725">
                  <a:moveTo>
                    <a:pt x="3719207" y="29451"/>
                  </a:moveTo>
                  <a:lnTo>
                    <a:pt x="3431463" y="29451"/>
                  </a:lnTo>
                  <a:lnTo>
                    <a:pt x="3431463" y="81610"/>
                  </a:lnTo>
                  <a:lnTo>
                    <a:pt x="3541903" y="81610"/>
                  </a:lnTo>
                  <a:lnTo>
                    <a:pt x="3540683" y="84886"/>
                  </a:lnTo>
                  <a:lnTo>
                    <a:pt x="3538931" y="90398"/>
                  </a:lnTo>
                  <a:lnTo>
                    <a:pt x="3534435" y="105943"/>
                  </a:lnTo>
                  <a:lnTo>
                    <a:pt x="3532695" y="111671"/>
                  </a:lnTo>
                  <a:lnTo>
                    <a:pt x="3531476" y="115341"/>
                  </a:lnTo>
                  <a:lnTo>
                    <a:pt x="3451098" y="115341"/>
                  </a:lnTo>
                  <a:lnTo>
                    <a:pt x="3451098" y="400634"/>
                  </a:lnTo>
                  <a:lnTo>
                    <a:pt x="3700792" y="400634"/>
                  </a:lnTo>
                  <a:lnTo>
                    <a:pt x="3700792" y="349707"/>
                  </a:lnTo>
                  <a:lnTo>
                    <a:pt x="3700792" y="319646"/>
                  </a:lnTo>
                  <a:lnTo>
                    <a:pt x="3700792" y="115341"/>
                  </a:lnTo>
                  <a:lnTo>
                    <a:pt x="3631476" y="115341"/>
                  </a:lnTo>
                  <a:lnTo>
                    <a:pt x="3631476" y="349707"/>
                  </a:lnTo>
                  <a:lnTo>
                    <a:pt x="3517354" y="349707"/>
                  </a:lnTo>
                  <a:lnTo>
                    <a:pt x="3517354" y="319646"/>
                  </a:lnTo>
                  <a:lnTo>
                    <a:pt x="3631476" y="319646"/>
                  </a:lnTo>
                  <a:lnTo>
                    <a:pt x="3631476" y="271792"/>
                  </a:lnTo>
                  <a:lnTo>
                    <a:pt x="3517354" y="271792"/>
                  </a:lnTo>
                  <a:lnTo>
                    <a:pt x="3517354" y="242963"/>
                  </a:lnTo>
                  <a:lnTo>
                    <a:pt x="3631476" y="242963"/>
                  </a:lnTo>
                  <a:lnTo>
                    <a:pt x="3631476" y="194487"/>
                  </a:lnTo>
                  <a:lnTo>
                    <a:pt x="3517354" y="194487"/>
                  </a:lnTo>
                  <a:lnTo>
                    <a:pt x="3517354" y="165658"/>
                  </a:lnTo>
                  <a:lnTo>
                    <a:pt x="3631476" y="165658"/>
                  </a:lnTo>
                  <a:lnTo>
                    <a:pt x="3631476" y="115341"/>
                  </a:lnTo>
                  <a:lnTo>
                    <a:pt x="3594049" y="115341"/>
                  </a:lnTo>
                  <a:lnTo>
                    <a:pt x="3609390" y="81610"/>
                  </a:lnTo>
                  <a:lnTo>
                    <a:pt x="3719207" y="81610"/>
                  </a:lnTo>
                  <a:lnTo>
                    <a:pt x="3719207" y="29451"/>
                  </a:lnTo>
                  <a:close/>
                </a:path>
                <a:path w="4358005" h="593725">
                  <a:moveTo>
                    <a:pt x="3732707" y="480390"/>
                  </a:moveTo>
                  <a:lnTo>
                    <a:pt x="3714572" y="460489"/>
                  </a:lnTo>
                  <a:lnTo>
                    <a:pt x="3693287" y="440664"/>
                  </a:lnTo>
                  <a:lnTo>
                    <a:pt x="3668865" y="420916"/>
                  </a:lnTo>
                  <a:lnTo>
                    <a:pt x="3641293" y="401243"/>
                  </a:lnTo>
                  <a:lnTo>
                    <a:pt x="3589756" y="428244"/>
                  </a:lnTo>
                  <a:lnTo>
                    <a:pt x="3614902" y="447268"/>
                  </a:lnTo>
                  <a:lnTo>
                    <a:pt x="3638219" y="467512"/>
                  </a:lnTo>
                  <a:lnTo>
                    <a:pt x="3659695" y="488988"/>
                  </a:lnTo>
                  <a:lnTo>
                    <a:pt x="3679329" y="511683"/>
                  </a:lnTo>
                  <a:lnTo>
                    <a:pt x="3732707" y="480390"/>
                  </a:lnTo>
                  <a:close/>
                </a:path>
                <a:path w="4358005" h="593725">
                  <a:moveTo>
                    <a:pt x="3736390" y="515366"/>
                  </a:moveTo>
                  <a:lnTo>
                    <a:pt x="3709276" y="516242"/>
                  </a:lnTo>
                  <a:lnTo>
                    <a:pt x="3669144" y="516940"/>
                  </a:lnTo>
                  <a:lnTo>
                    <a:pt x="3470732" y="517817"/>
                  </a:lnTo>
                  <a:lnTo>
                    <a:pt x="3427044" y="516978"/>
                  </a:lnTo>
                  <a:lnTo>
                    <a:pt x="3389287" y="514451"/>
                  </a:lnTo>
                  <a:lnTo>
                    <a:pt x="3357422" y="510222"/>
                  </a:lnTo>
                  <a:lnTo>
                    <a:pt x="3331464" y="504329"/>
                  </a:lnTo>
                  <a:lnTo>
                    <a:pt x="3331464" y="496951"/>
                  </a:lnTo>
                  <a:lnTo>
                    <a:pt x="3331464" y="467512"/>
                  </a:lnTo>
                  <a:lnTo>
                    <a:pt x="3331464" y="430085"/>
                  </a:lnTo>
                  <a:lnTo>
                    <a:pt x="3421646" y="430085"/>
                  </a:lnTo>
                  <a:lnTo>
                    <a:pt x="3421646" y="376097"/>
                  </a:lnTo>
                  <a:lnTo>
                    <a:pt x="3331464" y="376097"/>
                  </a:lnTo>
                  <a:lnTo>
                    <a:pt x="3331464" y="324561"/>
                  </a:lnTo>
                  <a:lnTo>
                    <a:pt x="3433915" y="324561"/>
                  </a:lnTo>
                  <a:lnTo>
                    <a:pt x="3433915" y="270560"/>
                  </a:lnTo>
                  <a:lnTo>
                    <a:pt x="3152317" y="270560"/>
                  </a:lnTo>
                  <a:lnTo>
                    <a:pt x="3152317" y="324561"/>
                  </a:lnTo>
                  <a:lnTo>
                    <a:pt x="3268878" y="324561"/>
                  </a:lnTo>
                  <a:lnTo>
                    <a:pt x="3268878" y="467512"/>
                  </a:lnTo>
                  <a:lnTo>
                    <a:pt x="3258566" y="455472"/>
                  </a:lnTo>
                  <a:lnTo>
                    <a:pt x="3249701" y="443280"/>
                  </a:lnTo>
                  <a:lnTo>
                    <a:pt x="3242310" y="430936"/>
                  </a:lnTo>
                  <a:lnTo>
                    <a:pt x="3236366" y="418426"/>
                  </a:lnTo>
                  <a:lnTo>
                    <a:pt x="3237776" y="400634"/>
                  </a:lnTo>
                  <a:lnTo>
                    <a:pt x="3238817" y="384073"/>
                  </a:lnTo>
                  <a:lnTo>
                    <a:pt x="3239579" y="366890"/>
                  </a:lnTo>
                  <a:lnTo>
                    <a:pt x="3240049" y="349707"/>
                  </a:lnTo>
                  <a:lnTo>
                    <a:pt x="3180537" y="349707"/>
                  </a:lnTo>
                  <a:lnTo>
                    <a:pt x="3179191" y="382485"/>
                  </a:lnTo>
                  <a:lnTo>
                    <a:pt x="3177006" y="412686"/>
                  </a:lnTo>
                  <a:lnTo>
                    <a:pt x="3170097" y="465366"/>
                  </a:lnTo>
                  <a:lnTo>
                    <a:pt x="3157677" y="508381"/>
                  </a:lnTo>
                  <a:lnTo>
                    <a:pt x="3137585" y="542353"/>
                  </a:lnTo>
                  <a:lnTo>
                    <a:pt x="3149003" y="551751"/>
                  </a:lnTo>
                  <a:lnTo>
                    <a:pt x="3159976" y="563372"/>
                  </a:lnTo>
                  <a:lnTo>
                    <a:pt x="3170555" y="577329"/>
                  </a:lnTo>
                  <a:lnTo>
                    <a:pt x="3180537" y="593280"/>
                  </a:lnTo>
                  <a:lnTo>
                    <a:pt x="3194799" y="573455"/>
                  </a:lnTo>
                  <a:lnTo>
                    <a:pt x="3206915" y="550799"/>
                  </a:lnTo>
                  <a:lnTo>
                    <a:pt x="3216884" y="525284"/>
                  </a:lnTo>
                  <a:lnTo>
                    <a:pt x="3224707" y="496951"/>
                  </a:lnTo>
                  <a:lnTo>
                    <a:pt x="3243783" y="519150"/>
                  </a:lnTo>
                  <a:lnTo>
                    <a:pt x="3289643" y="551370"/>
                  </a:lnTo>
                  <a:lnTo>
                    <a:pt x="3347123" y="568350"/>
                  </a:lnTo>
                  <a:lnTo>
                    <a:pt x="3424275" y="576326"/>
                  </a:lnTo>
                  <a:lnTo>
                    <a:pt x="3470732" y="577329"/>
                  </a:lnTo>
                  <a:lnTo>
                    <a:pt x="3713073" y="577329"/>
                  </a:lnTo>
                  <a:lnTo>
                    <a:pt x="3717518" y="558965"/>
                  </a:lnTo>
                  <a:lnTo>
                    <a:pt x="3722890" y="542518"/>
                  </a:lnTo>
                  <a:lnTo>
                    <a:pt x="3729177" y="527989"/>
                  </a:lnTo>
                  <a:lnTo>
                    <a:pt x="3734981" y="517817"/>
                  </a:lnTo>
                  <a:lnTo>
                    <a:pt x="3736390" y="515366"/>
                  </a:lnTo>
                  <a:close/>
                </a:path>
                <a:path w="4358005" h="593725">
                  <a:moveTo>
                    <a:pt x="3922280" y="449110"/>
                  </a:moveTo>
                  <a:lnTo>
                    <a:pt x="3849890" y="431317"/>
                  </a:lnTo>
                  <a:lnTo>
                    <a:pt x="3842321" y="449110"/>
                  </a:lnTo>
                  <a:lnTo>
                    <a:pt x="3834015" y="466356"/>
                  </a:lnTo>
                  <a:lnTo>
                    <a:pt x="3814610" y="500329"/>
                  </a:lnTo>
                  <a:lnTo>
                    <a:pt x="3782339" y="543064"/>
                  </a:lnTo>
                  <a:lnTo>
                    <a:pt x="3771354" y="554012"/>
                  </a:lnTo>
                  <a:lnTo>
                    <a:pt x="3840073" y="587146"/>
                  </a:lnTo>
                  <a:lnTo>
                    <a:pt x="3874935" y="543661"/>
                  </a:lnTo>
                  <a:lnTo>
                    <a:pt x="3896639" y="506971"/>
                  </a:lnTo>
                  <a:lnTo>
                    <a:pt x="3914724" y="468630"/>
                  </a:lnTo>
                  <a:lnTo>
                    <a:pt x="3922280" y="449110"/>
                  </a:lnTo>
                  <a:close/>
                </a:path>
                <a:path w="4358005" h="593725">
                  <a:moveTo>
                    <a:pt x="4041305" y="576110"/>
                  </a:moveTo>
                  <a:lnTo>
                    <a:pt x="4039501" y="546849"/>
                  </a:lnTo>
                  <a:lnTo>
                    <a:pt x="4035945" y="515518"/>
                  </a:lnTo>
                  <a:lnTo>
                    <a:pt x="4030611" y="482117"/>
                  </a:lnTo>
                  <a:lnTo>
                    <a:pt x="4023512" y="446646"/>
                  </a:lnTo>
                  <a:lnTo>
                    <a:pt x="3952964" y="453402"/>
                  </a:lnTo>
                  <a:lnTo>
                    <a:pt x="3958336" y="488784"/>
                  </a:lnTo>
                  <a:lnTo>
                    <a:pt x="3962171" y="522579"/>
                  </a:lnTo>
                  <a:lnTo>
                    <a:pt x="3964470" y="554748"/>
                  </a:lnTo>
                  <a:lnTo>
                    <a:pt x="3965232" y="585304"/>
                  </a:lnTo>
                  <a:lnTo>
                    <a:pt x="4041305" y="576110"/>
                  </a:lnTo>
                  <a:close/>
                </a:path>
                <a:path w="4358005" h="593725">
                  <a:moveTo>
                    <a:pt x="4197146" y="563219"/>
                  </a:moveTo>
                  <a:lnTo>
                    <a:pt x="4189780" y="536333"/>
                  </a:lnTo>
                  <a:lnTo>
                    <a:pt x="4179354" y="506615"/>
                  </a:lnTo>
                  <a:lnTo>
                    <a:pt x="4165854" y="474065"/>
                  </a:lnTo>
                  <a:lnTo>
                    <a:pt x="4149293" y="438670"/>
                  </a:lnTo>
                  <a:lnTo>
                    <a:pt x="4081195" y="454012"/>
                  </a:lnTo>
                  <a:lnTo>
                    <a:pt x="4095877" y="489178"/>
                  </a:lnTo>
                  <a:lnTo>
                    <a:pt x="4108031" y="522262"/>
                  </a:lnTo>
                  <a:lnTo>
                    <a:pt x="4117657" y="553288"/>
                  </a:lnTo>
                  <a:lnTo>
                    <a:pt x="4124744" y="582244"/>
                  </a:lnTo>
                  <a:lnTo>
                    <a:pt x="4197146" y="563219"/>
                  </a:lnTo>
                  <a:close/>
                </a:path>
                <a:path w="4358005" h="593725">
                  <a:moveTo>
                    <a:pt x="4325988" y="58293"/>
                  </a:moveTo>
                  <a:lnTo>
                    <a:pt x="4100817" y="58293"/>
                  </a:lnTo>
                  <a:lnTo>
                    <a:pt x="4100817" y="3060"/>
                  </a:lnTo>
                  <a:lnTo>
                    <a:pt x="4024744" y="3060"/>
                  </a:lnTo>
                  <a:lnTo>
                    <a:pt x="4024744" y="187744"/>
                  </a:lnTo>
                  <a:lnTo>
                    <a:pt x="3849281" y="187744"/>
                  </a:lnTo>
                  <a:lnTo>
                    <a:pt x="3849281" y="405549"/>
                  </a:lnTo>
                  <a:lnTo>
                    <a:pt x="4284269" y="405549"/>
                  </a:lnTo>
                  <a:lnTo>
                    <a:pt x="4284269" y="336207"/>
                  </a:lnTo>
                  <a:lnTo>
                    <a:pt x="4284269" y="256451"/>
                  </a:lnTo>
                  <a:lnTo>
                    <a:pt x="4284269" y="187744"/>
                  </a:lnTo>
                  <a:lnTo>
                    <a:pt x="4208195" y="187744"/>
                  </a:lnTo>
                  <a:lnTo>
                    <a:pt x="4208195" y="256451"/>
                  </a:lnTo>
                  <a:lnTo>
                    <a:pt x="4208195" y="336207"/>
                  </a:lnTo>
                  <a:lnTo>
                    <a:pt x="3919829" y="336207"/>
                  </a:lnTo>
                  <a:lnTo>
                    <a:pt x="3919829" y="256451"/>
                  </a:lnTo>
                  <a:lnTo>
                    <a:pt x="4208195" y="256451"/>
                  </a:lnTo>
                  <a:lnTo>
                    <a:pt x="4208195" y="187744"/>
                  </a:lnTo>
                  <a:lnTo>
                    <a:pt x="4100817" y="187744"/>
                  </a:lnTo>
                  <a:lnTo>
                    <a:pt x="4100817" y="127622"/>
                  </a:lnTo>
                  <a:lnTo>
                    <a:pt x="4325988" y="127622"/>
                  </a:lnTo>
                  <a:lnTo>
                    <a:pt x="4325988" y="58293"/>
                  </a:lnTo>
                  <a:close/>
                </a:path>
                <a:path w="4358005" h="593725">
                  <a:moveTo>
                    <a:pt x="4357890" y="557695"/>
                  </a:moveTo>
                  <a:lnTo>
                    <a:pt x="4344238" y="529945"/>
                  </a:lnTo>
                  <a:lnTo>
                    <a:pt x="4325988" y="498805"/>
                  </a:lnTo>
                  <a:lnTo>
                    <a:pt x="4303128" y="464286"/>
                  </a:lnTo>
                  <a:lnTo>
                    <a:pt x="4275671" y="426402"/>
                  </a:lnTo>
                  <a:lnTo>
                    <a:pt x="4208195" y="450329"/>
                  </a:lnTo>
                  <a:lnTo>
                    <a:pt x="4233951" y="488442"/>
                  </a:lnTo>
                  <a:lnTo>
                    <a:pt x="4255427" y="523646"/>
                  </a:lnTo>
                  <a:lnTo>
                    <a:pt x="4272610" y="555929"/>
                  </a:lnTo>
                  <a:lnTo>
                    <a:pt x="4285500" y="585304"/>
                  </a:lnTo>
                  <a:lnTo>
                    <a:pt x="4357890" y="557695"/>
                  </a:lnTo>
                  <a:close/>
                </a:path>
              </a:pathLst>
            </a:custGeom>
            <a:solidFill>
              <a:srgbClr val="FFFFFF"/>
            </a:solidFill>
          </p:spPr>
          <p:txBody>
            <a:bodyPr wrap="square" lIns="0" tIns="0" rIns="0" bIns="0" rtlCol="0"/>
            <a:lstStyle/>
            <a:p>
              <a:endParaRPr/>
            </a:p>
          </p:txBody>
        </p:sp>
        <p:pic>
          <p:nvPicPr>
            <p:cNvPr id="54" name="object 54"/>
            <p:cNvPicPr/>
            <p:nvPr/>
          </p:nvPicPr>
          <p:blipFill>
            <a:blip r:embed="rId11" cstate="print"/>
            <a:stretch>
              <a:fillRect/>
            </a:stretch>
          </p:blipFill>
          <p:spPr>
            <a:xfrm>
              <a:off x="13714192" y="3280998"/>
              <a:ext cx="2539320" cy="2362701"/>
            </a:xfrm>
            <a:prstGeom prst="rect">
              <a:avLst/>
            </a:prstGeom>
          </p:spPr>
        </p:pic>
        <p:sp>
          <p:nvSpPr>
            <p:cNvPr id="79" name="object 79"/>
            <p:cNvSpPr txBox="1"/>
            <p:nvPr/>
          </p:nvSpPr>
          <p:spPr>
            <a:xfrm>
              <a:off x="4275590" y="3576335"/>
              <a:ext cx="1839752" cy="371255"/>
            </a:xfrm>
            <a:prstGeom prst="rect">
              <a:avLst/>
            </a:prstGeom>
          </p:spPr>
          <p:txBody>
            <a:bodyPr vert="horz" wrap="square" lIns="0" tIns="17145" rIns="0" bIns="0" rtlCol="0">
              <a:spAutoFit/>
            </a:bodyPr>
            <a:lstStyle/>
            <a:p>
              <a:pPr marL="12700">
                <a:lnSpc>
                  <a:spcPct val="100000"/>
                </a:lnSpc>
                <a:spcBef>
                  <a:spcPts val="135"/>
                </a:spcBef>
              </a:pPr>
              <a:r>
                <a:rPr sz="2300" b="1" spc="30" dirty="0">
                  <a:solidFill>
                    <a:srgbClr val="FFFFFF"/>
                  </a:solidFill>
                  <a:latin typeface="Gen Shin Gothic P Bold"/>
                  <a:cs typeface="Gen Shin Gothic P Bold"/>
                </a:rPr>
                <a:t>もんだ</a:t>
              </a:r>
              <a:r>
                <a:rPr sz="2300" b="1" spc="-45" dirty="0">
                  <a:solidFill>
                    <a:srgbClr val="FFFFFF"/>
                  </a:solidFill>
                  <a:latin typeface="Gen Shin Gothic P Bold"/>
                  <a:cs typeface="Gen Shin Gothic P Bold"/>
                </a:rPr>
                <a:t>い</a:t>
              </a:r>
              <a:r>
                <a:rPr sz="2300" b="1" spc="35" dirty="0">
                  <a:solidFill>
                    <a:srgbClr val="FFFFFF"/>
                  </a:solidFill>
                  <a:latin typeface="Gen Shin Gothic P Bold"/>
                  <a:cs typeface="Gen Shin Gothic P Bold"/>
                </a:rPr>
                <a:t>てん</a:t>
              </a:r>
              <a:endParaRPr sz="2300" dirty="0">
                <a:latin typeface="Gen Shin Gothic P Regular"/>
                <a:cs typeface="Gen Shin Gothic P Regular"/>
              </a:endParaRPr>
            </a:p>
          </p:txBody>
        </p:sp>
        <p:sp>
          <p:nvSpPr>
            <p:cNvPr id="78" name="object 78"/>
            <p:cNvSpPr txBox="1"/>
            <p:nvPr/>
          </p:nvSpPr>
          <p:spPr>
            <a:xfrm>
              <a:off x="2397280" y="3576335"/>
              <a:ext cx="1873354" cy="37125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Gen Shin Gothic P Bold"/>
                  <a:cs typeface="Gen Shin Gothic P Bold"/>
                </a:rPr>
                <a:t>げん</a:t>
              </a:r>
              <a:r>
                <a:rPr sz="2300" b="1" spc="20" dirty="0">
                  <a:solidFill>
                    <a:srgbClr val="FFFFFF"/>
                  </a:solidFill>
                  <a:latin typeface="Gen Shin Gothic P Bold"/>
                  <a:cs typeface="Gen Shin Gothic P Bold"/>
                </a:rPr>
                <a:t>じょう</a:t>
              </a:r>
              <a:endParaRPr sz="2300" dirty="0">
                <a:latin typeface="Gen Shin Gothic P Regular"/>
                <a:cs typeface="Gen Shin Gothic P Regular"/>
              </a:endParaRPr>
            </a:p>
          </p:txBody>
        </p:sp>
      </p:grpSp>
      <p:grpSp>
        <p:nvGrpSpPr>
          <p:cNvPr id="107" name="グループ化 106">
            <a:extLst>
              <a:ext uri="{FF2B5EF4-FFF2-40B4-BE49-F238E27FC236}">
                <a16:creationId xmlns:a16="http://schemas.microsoft.com/office/drawing/2014/main" id="{71F1EE21-95D0-1C45-9136-672FF0D181ED}"/>
              </a:ext>
            </a:extLst>
          </p:cNvPr>
          <p:cNvGrpSpPr/>
          <p:nvPr/>
        </p:nvGrpSpPr>
        <p:grpSpPr>
          <a:xfrm>
            <a:off x="1762710" y="6518071"/>
            <a:ext cx="4087144" cy="997627"/>
            <a:chOff x="1762710" y="6518071"/>
            <a:chExt cx="4087144" cy="997627"/>
          </a:xfrm>
        </p:grpSpPr>
        <p:sp>
          <p:nvSpPr>
            <p:cNvPr id="86" name="object 81">
              <a:extLst>
                <a:ext uri="{FF2B5EF4-FFF2-40B4-BE49-F238E27FC236}">
                  <a16:creationId xmlns:a16="http://schemas.microsoft.com/office/drawing/2014/main" id="{8D9CDFF0-80C4-794C-95C2-8C2471854B27}"/>
                </a:ext>
              </a:extLst>
            </p:cNvPr>
            <p:cNvSpPr txBox="1"/>
            <p:nvPr/>
          </p:nvSpPr>
          <p:spPr>
            <a:xfrm>
              <a:off x="1789029" y="6518071"/>
              <a:ext cx="4060825" cy="350737"/>
            </a:xfrm>
            <a:prstGeom prst="rect">
              <a:avLst/>
            </a:prstGeom>
          </p:spPr>
          <p:txBody>
            <a:bodyPr vert="horz" wrap="square" lIns="0" tIns="17145" rIns="0" bIns="0" rtlCol="0">
              <a:spAutoFit/>
            </a:bodyPr>
            <a:lstStyle/>
            <a:p>
              <a:pPr marL="723900">
                <a:lnSpc>
                  <a:spcPts val="2585"/>
                </a:lnSpc>
                <a:spcBef>
                  <a:spcPts val="135"/>
                </a:spcBef>
              </a:pPr>
              <a:r>
                <a:rPr lang="ja-JP" altLang="en-US" sz="2300" b="1" spc="125">
                  <a:solidFill>
                    <a:srgbClr val="FFFFFF"/>
                  </a:solidFill>
                  <a:latin typeface="Gen Shin Gothic P Bold"/>
                  <a:cs typeface="Gen Shin Gothic P Bold"/>
                </a:rPr>
                <a:t>ていあん</a:t>
              </a:r>
              <a:r>
                <a:rPr lang="ja-JP" altLang="en-US" sz="2300" b="1" spc="260">
                  <a:solidFill>
                    <a:srgbClr val="FFFFFF"/>
                  </a:solidFill>
                  <a:latin typeface="Gen Shin Gothic P Bold"/>
                  <a:cs typeface="Gen Shin Gothic P Bold"/>
                </a:rPr>
                <a:t>りゆ</a:t>
              </a:r>
              <a:r>
                <a:rPr lang="ja-JP" altLang="en-US" sz="2300" b="1" spc="25">
                  <a:solidFill>
                    <a:srgbClr val="FFFFFF"/>
                  </a:solidFill>
                  <a:latin typeface="Gen Shin Gothic P Bold"/>
                  <a:cs typeface="Gen Shin Gothic P Bold"/>
                </a:rPr>
                <a:t>う</a:t>
              </a:r>
              <a:endParaRPr lang="ja-JP" altLang="en-US" sz="2300" dirty="0">
                <a:latin typeface="Gen Shin Gothic P Regular"/>
                <a:cs typeface="Gen Shin Gothic P Regular"/>
              </a:endParaRPr>
            </a:p>
          </p:txBody>
        </p:sp>
        <p:pic>
          <p:nvPicPr>
            <p:cNvPr id="106" name="図 105">
              <a:extLst>
                <a:ext uri="{FF2B5EF4-FFF2-40B4-BE49-F238E27FC236}">
                  <a16:creationId xmlns:a16="http://schemas.microsoft.com/office/drawing/2014/main" id="{C5AA4CAC-E789-1A49-8D35-22CC3BCD2337}"/>
                </a:ext>
              </a:extLst>
            </p:cNvPr>
            <p:cNvPicPr>
              <a:picLocks noChangeAspect="1"/>
            </p:cNvPicPr>
            <p:nvPr/>
          </p:nvPicPr>
          <p:blipFill rotWithShape="1">
            <a:blip r:embed="rId12"/>
            <a:srcRect t="65526" r="57974"/>
            <a:stretch/>
          </p:blipFill>
          <p:spPr>
            <a:xfrm>
              <a:off x="1762710" y="6644446"/>
              <a:ext cx="3490595" cy="871252"/>
            </a:xfrm>
            <a:prstGeom prst="rect">
              <a:avLst/>
            </a:prstGeom>
          </p:spPr>
        </p:pic>
      </p:grpSp>
      <p:grpSp>
        <p:nvGrpSpPr>
          <p:cNvPr id="116" name="グループ化 115">
            <a:extLst>
              <a:ext uri="{FF2B5EF4-FFF2-40B4-BE49-F238E27FC236}">
                <a16:creationId xmlns:a16="http://schemas.microsoft.com/office/drawing/2014/main" id="{E2BC4F70-B09B-7A49-B3BE-022A2EAF5B89}"/>
              </a:ext>
            </a:extLst>
          </p:cNvPr>
          <p:cNvGrpSpPr/>
          <p:nvPr/>
        </p:nvGrpSpPr>
        <p:grpSpPr>
          <a:xfrm>
            <a:off x="924134" y="4806131"/>
            <a:ext cx="10015818" cy="2418186"/>
            <a:chOff x="924134" y="4806131"/>
            <a:chExt cx="10015818" cy="2418186"/>
          </a:xfrm>
        </p:grpSpPr>
        <p:grpSp>
          <p:nvGrpSpPr>
            <p:cNvPr id="103" name="グループ化 102">
              <a:extLst>
                <a:ext uri="{FF2B5EF4-FFF2-40B4-BE49-F238E27FC236}">
                  <a16:creationId xmlns:a16="http://schemas.microsoft.com/office/drawing/2014/main" id="{F8900C88-8330-4543-8BED-F9D9442B43AF}"/>
                </a:ext>
              </a:extLst>
            </p:cNvPr>
            <p:cNvGrpSpPr/>
            <p:nvPr/>
          </p:nvGrpSpPr>
          <p:grpSpPr>
            <a:xfrm>
              <a:off x="6303745" y="4806131"/>
              <a:ext cx="4636207" cy="2418186"/>
              <a:chOff x="6515766" y="4621138"/>
              <a:chExt cx="4636207" cy="2418186"/>
            </a:xfrm>
          </p:grpSpPr>
          <p:pic>
            <p:nvPicPr>
              <p:cNvPr id="101" name="図 100">
                <a:extLst>
                  <a:ext uri="{FF2B5EF4-FFF2-40B4-BE49-F238E27FC236}">
                    <a16:creationId xmlns:a16="http://schemas.microsoft.com/office/drawing/2014/main" id="{D7EBC20C-BBD3-304D-A24F-3D2E6CFC196C}"/>
                  </a:ext>
                </a:extLst>
              </p:cNvPr>
              <p:cNvPicPr>
                <a:picLocks noChangeAspect="1"/>
              </p:cNvPicPr>
              <p:nvPr/>
            </p:nvPicPr>
            <p:blipFill rotWithShape="1">
              <a:blip r:embed="rId13"/>
              <a:srcRect l="66230" b="32524"/>
              <a:stretch/>
            </p:blipFill>
            <p:spPr>
              <a:xfrm>
                <a:off x="7244884" y="4904267"/>
                <a:ext cx="2800790" cy="1702819"/>
              </a:xfrm>
              <a:prstGeom prst="rect">
                <a:avLst/>
              </a:prstGeom>
            </p:spPr>
          </p:pic>
          <p:grpSp>
            <p:nvGrpSpPr>
              <p:cNvPr id="102" name="グループ化 101">
                <a:extLst>
                  <a:ext uri="{FF2B5EF4-FFF2-40B4-BE49-F238E27FC236}">
                    <a16:creationId xmlns:a16="http://schemas.microsoft.com/office/drawing/2014/main" id="{FCE7B5EA-E9B4-3F4C-B5EB-DF2359F3A1A3}"/>
                  </a:ext>
                </a:extLst>
              </p:cNvPr>
              <p:cNvGrpSpPr/>
              <p:nvPr/>
            </p:nvGrpSpPr>
            <p:grpSpPr>
              <a:xfrm>
                <a:off x="6515766" y="4621138"/>
                <a:ext cx="4636207" cy="2418186"/>
                <a:chOff x="6515766" y="4621138"/>
                <a:chExt cx="4636207" cy="2418186"/>
              </a:xfrm>
            </p:grpSpPr>
            <p:sp>
              <p:nvSpPr>
                <p:cNvPr id="20" name="object 20"/>
                <p:cNvSpPr/>
                <p:nvPr/>
              </p:nvSpPr>
              <p:spPr>
                <a:xfrm>
                  <a:off x="7557681" y="5349728"/>
                  <a:ext cx="2348865" cy="1090295"/>
                </a:xfrm>
                <a:custGeom>
                  <a:avLst/>
                  <a:gdLst/>
                  <a:ahLst/>
                  <a:cxnLst/>
                  <a:rect l="l" t="t" r="r" b="b"/>
                  <a:pathLst>
                    <a:path w="2348865" h="1090295">
                      <a:moveTo>
                        <a:pt x="120637" y="835126"/>
                      </a:moveTo>
                      <a:lnTo>
                        <a:pt x="0" y="835126"/>
                      </a:lnTo>
                      <a:lnTo>
                        <a:pt x="0" y="975385"/>
                      </a:lnTo>
                      <a:lnTo>
                        <a:pt x="120637" y="975385"/>
                      </a:lnTo>
                      <a:lnTo>
                        <a:pt x="120637" y="835126"/>
                      </a:lnTo>
                      <a:close/>
                    </a:path>
                    <a:path w="2348865" h="1090295">
                      <a:moveTo>
                        <a:pt x="120637" y="581850"/>
                      </a:moveTo>
                      <a:lnTo>
                        <a:pt x="0" y="581850"/>
                      </a:lnTo>
                      <a:lnTo>
                        <a:pt x="0" y="722109"/>
                      </a:lnTo>
                      <a:lnTo>
                        <a:pt x="120637" y="722109"/>
                      </a:lnTo>
                      <a:lnTo>
                        <a:pt x="120637" y="581850"/>
                      </a:lnTo>
                      <a:close/>
                    </a:path>
                    <a:path w="2348865" h="1090295">
                      <a:moveTo>
                        <a:pt x="120637" y="320497"/>
                      </a:moveTo>
                      <a:lnTo>
                        <a:pt x="0" y="320497"/>
                      </a:lnTo>
                      <a:lnTo>
                        <a:pt x="0" y="460756"/>
                      </a:lnTo>
                      <a:lnTo>
                        <a:pt x="120637" y="460756"/>
                      </a:lnTo>
                      <a:lnTo>
                        <a:pt x="120637" y="320497"/>
                      </a:lnTo>
                      <a:close/>
                    </a:path>
                    <a:path w="2348865" h="1090295">
                      <a:moveTo>
                        <a:pt x="120637" y="67233"/>
                      </a:moveTo>
                      <a:lnTo>
                        <a:pt x="0" y="67233"/>
                      </a:lnTo>
                      <a:lnTo>
                        <a:pt x="0" y="207492"/>
                      </a:lnTo>
                      <a:lnTo>
                        <a:pt x="120637" y="207492"/>
                      </a:lnTo>
                      <a:lnTo>
                        <a:pt x="120637" y="67233"/>
                      </a:lnTo>
                      <a:close/>
                    </a:path>
                    <a:path w="2348865" h="1090295">
                      <a:moveTo>
                        <a:pt x="236308" y="629018"/>
                      </a:moveTo>
                      <a:lnTo>
                        <a:pt x="156832" y="629018"/>
                      </a:lnTo>
                      <a:lnTo>
                        <a:pt x="156832" y="722109"/>
                      </a:lnTo>
                      <a:lnTo>
                        <a:pt x="236308" y="722109"/>
                      </a:lnTo>
                      <a:lnTo>
                        <a:pt x="236308" y="629018"/>
                      </a:lnTo>
                      <a:close/>
                    </a:path>
                    <a:path w="2348865" h="1090295">
                      <a:moveTo>
                        <a:pt x="236308" y="114388"/>
                      </a:moveTo>
                      <a:lnTo>
                        <a:pt x="156832" y="114388"/>
                      </a:lnTo>
                      <a:lnTo>
                        <a:pt x="156832" y="207492"/>
                      </a:lnTo>
                      <a:lnTo>
                        <a:pt x="236308" y="207492"/>
                      </a:lnTo>
                      <a:lnTo>
                        <a:pt x="236308" y="114388"/>
                      </a:lnTo>
                      <a:close/>
                    </a:path>
                    <a:path w="2348865" h="1090295">
                      <a:moveTo>
                        <a:pt x="275450" y="835126"/>
                      </a:moveTo>
                      <a:lnTo>
                        <a:pt x="154825" y="835126"/>
                      </a:lnTo>
                      <a:lnTo>
                        <a:pt x="154825" y="975385"/>
                      </a:lnTo>
                      <a:lnTo>
                        <a:pt x="275450" y="975385"/>
                      </a:lnTo>
                      <a:lnTo>
                        <a:pt x="275450" y="835126"/>
                      </a:lnTo>
                      <a:close/>
                    </a:path>
                    <a:path w="2348865" h="1090295">
                      <a:moveTo>
                        <a:pt x="275450" y="320497"/>
                      </a:moveTo>
                      <a:lnTo>
                        <a:pt x="154825" y="320497"/>
                      </a:lnTo>
                      <a:lnTo>
                        <a:pt x="154825" y="460756"/>
                      </a:lnTo>
                      <a:lnTo>
                        <a:pt x="275450" y="460756"/>
                      </a:lnTo>
                      <a:lnTo>
                        <a:pt x="275450" y="320497"/>
                      </a:lnTo>
                      <a:close/>
                    </a:path>
                    <a:path w="2348865" h="1090295">
                      <a:moveTo>
                        <a:pt x="390055" y="882281"/>
                      </a:moveTo>
                      <a:lnTo>
                        <a:pt x="310591" y="882281"/>
                      </a:lnTo>
                      <a:lnTo>
                        <a:pt x="310591" y="975385"/>
                      </a:lnTo>
                      <a:lnTo>
                        <a:pt x="390055" y="975385"/>
                      </a:lnTo>
                      <a:lnTo>
                        <a:pt x="390055" y="882281"/>
                      </a:lnTo>
                      <a:close/>
                    </a:path>
                    <a:path w="2348865" h="1090295">
                      <a:moveTo>
                        <a:pt x="390055" y="367665"/>
                      </a:moveTo>
                      <a:lnTo>
                        <a:pt x="310591" y="367665"/>
                      </a:lnTo>
                      <a:lnTo>
                        <a:pt x="310591" y="460756"/>
                      </a:lnTo>
                      <a:lnTo>
                        <a:pt x="390055" y="460756"/>
                      </a:lnTo>
                      <a:lnTo>
                        <a:pt x="390055" y="367665"/>
                      </a:lnTo>
                      <a:close/>
                    </a:path>
                    <a:path w="2348865" h="1090295">
                      <a:moveTo>
                        <a:pt x="395617" y="581850"/>
                      </a:moveTo>
                      <a:lnTo>
                        <a:pt x="274980" y="581850"/>
                      </a:lnTo>
                      <a:lnTo>
                        <a:pt x="274980" y="722109"/>
                      </a:lnTo>
                      <a:lnTo>
                        <a:pt x="395617" y="722109"/>
                      </a:lnTo>
                      <a:lnTo>
                        <a:pt x="395617" y="581850"/>
                      </a:lnTo>
                      <a:close/>
                    </a:path>
                    <a:path w="2348865" h="1090295">
                      <a:moveTo>
                        <a:pt x="395617" y="67233"/>
                      </a:moveTo>
                      <a:lnTo>
                        <a:pt x="274980" y="67233"/>
                      </a:lnTo>
                      <a:lnTo>
                        <a:pt x="274980" y="207492"/>
                      </a:lnTo>
                      <a:lnTo>
                        <a:pt x="395617" y="207492"/>
                      </a:lnTo>
                      <a:lnTo>
                        <a:pt x="395617" y="67233"/>
                      </a:lnTo>
                      <a:close/>
                    </a:path>
                    <a:path w="2348865" h="1090295">
                      <a:moveTo>
                        <a:pt x="511289" y="629018"/>
                      </a:moveTo>
                      <a:lnTo>
                        <a:pt x="431812" y="629018"/>
                      </a:lnTo>
                      <a:lnTo>
                        <a:pt x="431812" y="722109"/>
                      </a:lnTo>
                      <a:lnTo>
                        <a:pt x="511289" y="722109"/>
                      </a:lnTo>
                      <a:lnTo>
                        <a:pt x="511289" y="629018"/>
                      </a:lnTo>
                      <a:close/>
                    </a:path>
                    <a:path w="2348865" h="1090295">
                      <a:moveTo>
                        <a:pt x="511289" y="114388"/>
                      </a:moveTo>
                      <a:lnTo>
                        <a:pt x="431812" y="114388"/>
                      </a:lnTo>
                      <a:lnTo>
                        <a:pt x="431812" y="207492"/>
                      </a:lnTo>
                      <a:lnTo>
                        <a:pt x="511289" y="207492"/>
                      </a:lnTo>
                      <a:lnTo>
                        <a:pt x="511289" y="114388"/>
                      </a:lnTo>
                      <a:close/>
                    </a:path>
                    <a:path w="2348865" h="1090295">
                      <a:moveTo>
                        <a:pt x="546887" y="835126"/>
                      </a:moveTo>
                      <a:lnTo>
                        <a:pt x="426262" y="835126"/>
                      </a:lnTo>
                      <a:lnTo>
                        <a:pt x="426262" y="975385"/>
                      </a:lnTo>
                      <a:lnTo>
                        <a:pt x="546887" y="975385"/>
                      </a:lnTo>
                      <a:lnTo>
                        <a:pt x="546887" y="835126"/>
                      </a:lnTo>
                      <a:close/>
                    </a:path>
                    <a:path w="2348865" h="1090295">
                      <a:moveTo>
                        <a:pt x="546887" y="320497"/>
                      </a:moveTo>
                      <a:lnTo>
                        <a:pt x="426262" y="320497"/>
                      </a:lnTo>
                      <a:lnTo>
                        <a:pt x="426262" y="460756"/>
                      </a:lnTo>
                      <a:lnTo>
                        <a:pt x="546887" y="460756"/>
                      </a:lnTo>
                      <a:lnTo>
                        <a:pt x="546887" y="320497"/>
                      </a:lnTo>
                      <a:close/>
                    </a:path>
                    <a:path w="2348865" h="1090295">
                      <a:moveTo>
                        <a:pt x="665048" y="882281"/>
                      </a:moveTo>
                      <a:lnTo>
                        <a:pt x="585571" y="882281"/>
                      </a:lnTo>
                      <a:lnTo>
                        <a:pt x="585571" y="975385"/>
                      </a:lnTo>
                      <a:lnTo>
                        <a:pt x="665048" y="975385"/>
                      </a:lnTo>
                      <a:lnTo>
                        <a:pt x="665048" y="882281"/>
                      </a:lnTo>
                      <a:close/>
                    </a:path>
                    <a:path w="2348865" h="1090295">
                      <a:moveTo>
                        <a:pt x="665048" y="367665"/>
                      </a:moveTo>
                      <a:lnTo>
                        <a:pt x="585571" y="367665"/>
                      </a:lnTo>
                      <a:lnTo>
                        <a:pt x="585571" y="460756"/>
                      </a:lnTo>
                      <a:lnTo>
                        <a:pt x="665048" y="460756"/>
                      </a:lnTo>
                      <a:lnTo>
                        <a:pt x="665048" y="367665"/>
                      </a:lnTo>
                      <a:close/>
                    </a:path>
                    <a:path w="2348865" h="1090295">
                      <a:moveTo>
                        <a:pt x="667054" y="581850"/>
                      </a:moveTo>
                      <a:lnTo>
                        <a:pt x="546417" y="581850"/>
                      </a:lnTo>
                      <a:lnTo>
                        <a:pt x="546417" y="722109"/>
                      </a:lnTo>
                      <a:lnTo>
                        <a:pt x="667054" y="722109"/>
                      </a:lnTo>
                      <a:lnTo>
                        <a:pt x="667054" y="581850"/>
                      </a:lnTo>
                      <a:close/>
                    </a:path>
                    <a:path w="2348865" h="1090295">
                      <a:moveTo>
                        <a:pt x="667054" y="67233"/>
                      </a:moveTo>
                      <a:lnTo>
                        <a:pt x="546417" y="67233"/>
                      </a:lnTo>
                      <a:lnTo>
                        <a:pt x="546417" y="207492"/>
                      </a:lnTo>
                      <a:lnTo>
                        <a:pt x="667054" y="207492"/>
                      </a:lnTo>
                      <a:lnTo>
                        <a:pt x="667054" y="67233"/>
                      </a:lnTo>
                      <a:close/>
                    </a:path>
                    <a:path w="2348865" h="1090295">
                      <a:moveTo>
                        <a:pt x="821880" y="835126"/>
                      </a:moveTo>
                      <a:lnTo>
                        <a:pt x="701243" y="835126"/>
                      </a:lnTo>
                      <a:lnTo>
                        <a:pt x="701243" y="975385"/>
                      </a:lnTo>
                      <a:lnTo>
                        <a:pt x="821880" y="975385"/>
                      </a:lnTo>
                      <a:lnTo>
                        <a:pt x="821880" y="835126"/>
                      </a:lnTo>
                      <a:close/>
                    </a:path>
                    <a:path w="2348865" h="1090295">
                      <a:moveTo>
                        <a:pt x="821880" y="581850"/>
                      </a:moveTo>
                      <a:lnTo>
                        <a:pt x="701243" y="581850"/>
                      </a:lnTo>
                      <a:lnTo>
                        <a:pt x="701243" y="722109"/>
                      </a:lnTo>
                      <a:lnTo>
                        <a:pt x="821880" y="722109"/>
                      </a:lnTo>
                      <a:lnTo>
                        <a:pt x="821880" y="581850"/>
                      </a:lnTo>
                      <a:close/>
                    </a:path>
                    <a:path w="2348865" h="1090295">
                      <a:moveTo>
                        <a:pt x="821880" y="320497"/>
                      </a:moveTo>
                      <a:lnTo>
                        <a:pt x="701243" y="320497"/>
                      </a:lnTo>
                      <a:lnTo>
                        <a:pt x="701243" y="460756"/>
                      </a:lnTo>
                      <a:lnTo>
                        <a:pt x="821880" y="460756"/>
                      </a:lnTo>
                      <a:lnTo>
                        <a:pt x="821880" y="320497"/>
                      </a:lnTo>
                      <a:close/>
                    </a:path>
                    <a:path w="2348865" h="1090295">
                      <a:moveTo>
                        <a:pt x="821880" y="67233"/>
                      </a:moveTo>
                      <a:lnTo>
                        <a:pt x="701243" y="67233"/>
                      </a:lnTo>
                      <a:lnTo>
                        <a:pt x="701243" y="207492"/>
                      </a:lnTo>
                      <a:lnTo>
                        <a:pt x="821880" y="207492"/>
                      </a:lnTo>
                      <a:lnTo>
                        <a:pt x="821880" y="67233"/>
                      </a:lnTo>
                      <a:close/>
                    </a:path>
                    <a:path w="2348865" h="1090295">
                      <a:moveTo>
                        <a:pt x="981265" y="835126"/>
                      </a:moveTo>
                      <a:lnTo>
                        <a:pt x="860628" y="835126"/>
                      </a:lnTo>
                      <a:lnTo>
                        <a:pt x="860628" y="975385"/>
                      </a:lnTo>
                      <a:lnTo>
                        <a:pt x="981265" y="975385"/>
                      </a:lnTo>
                      <a:lnTo>
                        <a:pt x="981265" y="835126"/>
                      </a:lnTo>
                      <a:close/>
                    </a:path>
                    <a:path w="2348865" h="1090295">
                      <a:moveTo>
                        <a:pt x="981265" y="581850"/>
                      </a:moveTo>
                      <a:lnTo>
                        <a:pt x="860628" y="581850"/>
                      </a:lnTo>
                      <a:lnTo>
                        <a:pt x="860628" y="722109"/>
                      </a:lnTo>
                      <a:lnTo>
                        <a:pt x="981265" y="722109"/>
                      </a:lnTo>
                      <a:lnTo>
                        <a:pt x="981265" y="581850"/>
                      </a:lnTo>
                      <a:close/>
                    </a:path>
                    <a:path w="2348865" h="1090295">
                      <a:moveTo>
                        <a:pt x="981265" y="320497"/>
                      </a:moveTo>
                      <a:lnTo>
                        <a:pt x="860628" y="320497"/>
                      </a:lnTo>
                      <a:lnTo>
                        <a:pt x="860628" y="460756"/>
                      </a:lnTo>
                      <a:lnTo>
                        <a:pt x="981265" y="460756"/>
                      </a:lnTo>
                      <a:lnTo>
                        <a:pt x="981265" y="320497"/>
                      </a:lnTo>
                      <a:close/>
                    </a:path>
                    <a:path w="2348865" h="1090295">
                      <a:moveTo>
                        <a:pt x="981265" y="67233"/>
                      </a:moveTo>
                      <a:lnTo>
                        <a:pt x="860628" y="67233"/>
                      </a:lnTo>
                      <a:lnTo>
                        <a:pt x="860628" y="207492"/>
                      </a:lnTo>
                      <a:lnTo>
                        <a:pt x="981265" y="207492"/>
                      </a:lnTo>
                      <a:lnTo>
                        <a:pt x="981265" y="67233"/>
                      </a:lnTo>
                      <a:close/>
                    </a:path>
                    <a:path w="2348865" h="1090295">
                      <a:moveTo>
                        <a:pt x="1096937" y="629018"/>
                      </a:moveTo>
                      <a:lnTo>
                        <a:pt x="1017460" y="629018"/>
                      </a:lnTo>
                      <a:lnTo>
                        <a:pt x="1017460" y="722109"/>
                      </a:lnTo>
                      <a:lnTo>
                        <a:pt x="1096937" y="722109"/>
                      </a:lnTo>
                      <a:lnTo>
                        <a:pt x="1096937" y="629018"/>
                      </a:lnTo>
                      <a:close/>
                    </a:path>
                    <a:path w="2348865" h="1090295">
                      <a:moveTo>
                        <a:pt x="1096937" y="114388"/>
                      </a:moveTo>
                      <a:lnTo>
                        <a:pt x="1017460" y="114388"/>
                      </a:lnTo>
                      <a:lnTo>
                        <a:pt x="1017460" y="207492"/>
                      </a:lnTo>
                      <a:lnTo>
                        <a:pt x="1096937" y="207492"/>
                      </a:lnTo>
                      <a:lnTo>
                        <a:pt x="1096937" y="114388"/>
                      </a:lnTo>
                      <a:close/>
                    </a:path>
                    <a:path w="2348865" h="1090295">
                      <a:moveTo>
                        <a:pt x="1136091" y="835126"/>
                      </a:moveTo>
                      <a:lnTo>
                        <a:pt x="1015453" y="835126"/>
                      </a:lnTo>
                      <a:lnTo>
                        <a:pt x="1015453" y="975385"/>
                      </a:lnTo>
                      <a:lnTo>
                        <a:pt x="1136091" y="975385"/>
                      </a:lnTo>
                      <a:lnTo>
                        <a:pt x="1136091" y="835126"/>
                      </a:lnTo>
                      <a:close/>
                    </a:path>
                    <a:path w="2348865" h="1090295">
                      <a:moveTo>
                        <a:pt x="1136091" y="320497"/>
                      </a:moveTo>
                      <a:lnTo>
                        <a:pt x="1015453" y="320497"/>
                      </a:lnTo>
                      <a:lnTo>
                        <a:pt x="1015453" y="460756"/>
                      </a:lnTo>
                      <a:lnTo>
                        <a:pt x="1136091" y="460756"/>
                      </a:lnTo>
                      <a:lnTo>
                        <a:pt x="1136091" y="320497"/>
                      </a:lnTo>
                      <a:close/>
                    </a:path>
                    <a:path w="2348865" h="1090295">
                      <a:moveTo>
                        <a:pt x="1250696" y="882281"/>
                      </a:moveTo>
                      <a:lnTo>
                        <a:pt x="1171219" y="882281"/>
                      </a:lnTo>
                      <a:lnTo>
                        <a:pt x="1171219" y="975385"/>
                      </a:lnTo>
                      <a:lnTo>
                        <a:pt x="1250696" y="975385"/>
                      </a:lnTo>
                      <a:lnTo>
                        <a:pt x="1250696" y="882281"/>
                      </a:lnTo>
                      <a:close/>
                    </a:path>
                    <a:path w="2348865" h="1090295">
                      <a:moveTo>
                        <a:pt x="1250696" y="367665"/>
                      </a:moveTo>
                      <a:lnTo>
                        <a:pt x="1171219" y="367665"/>
                      </a:lnTo>
                      <a:lnTo>
                        <a:pt x="1171219" y="460756"/>
                      </a:lnTo>
                      <a:lnTo>
                        <a:pt x="1250696" y="460756"/>
                      </a:lnTo>
                      <a:lnTo>
                        <a:pt x="1250696" y="367665"/>
                      </a:lnTo>
                      <a:close/>
                    </a:path>
                    <a:path w="2348865" h="1090295">
                      <a:moveTo>
                        <a:pt x="1256258" y="581850"/>
                      </a:moveTo>
                      <a:lnTo>
                        <a:pt x="1135621" y="581850"/>
                      </a:lnTo>
                      <a:lnTo>
                        <a:pt x="1135621" y="722109"/>
                      </a:lnTo>
                      <a:lnTo>
                        <a:pt x="1256258" y="722109"/>
                      </a:lnTo>
                      <a:lnTo>
                        <a:pt x="1256258" y="581850"/>
                      </a:lnTo>
                      <a:close/>
                    </a:path>
                    <a:path w="2348865" h="1090295">
                      <a:moveTo>
                        <a:pt x="1256258" y="67233"/>
                      </a:moveTo>
                      <a:lnTo>
                        <a:pt x="1135621" y="67233"/>
                      </a:lnTo>
                      <a:lnTo>
                        <a:pt x="1135621" y="207492"/>
                      </a:lnTo>
                      <a:lnTo>
                        <a:pt x="1256258" y="207492"/>
                      </a:lnTo>
                      <a:lnTo>
                        <a:pt x="1256258" y="67233"/>
                      </a:lnTo>
                      <a:close/>
                    </a:path>
                    <a:path w="2348865" h="1090295">
                      <a:moveTo>
                        <a:pt x="1371930" y="629018"/>
                      </a:moveTo>
                      <a:lnTo>
                        <a:pt x="1292453" y="629018"/>
                      </a:lnTo>
                      <a:lnTo>
                        <a:pt x="1292453" y="722109"/>
                      </a:lnTo>
                      <a:lnTo>
                        <a:pt x="1371930" y="722109"/>
                      </a:lnTo>
                      <a:lnTo>
                        <a:pt x="1371930" y="629018"/>
                      </a:lnTo>
                      <a:close/>
                    </a:path>
                    <a:path w="2348865" h="1090295">
                      <a:moveTo>
                        <a:pt x="1371930" y="114388"/>
                      </a:moveTo>
                      <a:lnTo>
                        <a:pt x="1292453" y="114388"/>
                      </a:lnTo>
                      <a:lnTo>
                        <a:pt x="1292453" y="207492"/>
                      </a:lnTo>
                      <a:lnTo>
                        <a:pt x="1371930" y="207492"/>
                      </a:lnTo>
                      <a:lnTo>
                        <a:pt x="1371930" y="114388"/>
                      </a:lnTo>
                      <a:close/>
                    </a:path>
                    <a:path w="2348865" h="1090295">
                      <a:moveTo>
                        <a:pt x="1407528" y="835126"/>
                      </a:moveTo>
                      <a:lnTo>
                        <a:pt x="1286891" y="835126"/>
                      </a:lnTo>
                      <a:lnTo>
                        <a:pt x="1286891" y="975385"/>
                      </a:lnTo>
                      <a:lnTo>
                        <a:pt x="1407528" y="975385"/>
                      </a:lnTo>
                      <a:lnTo>
                        <a:pt x="1407528" y="835126"/>
                      </a:lnTo>
                      <a:close/>
                    </a:path>
                    <a:path w="2348865" h="1090295">
                      <a:moveTo>
                        <a:pt x="1407528" y="320497"/>
                      </a:moveTo>
                      <a:lnTo>
                        <a:pt x="1286891" y="320497"/>
                      </a:lnTo>
                      <a:lnTo>
                        <a:pt x="1286891" y="460756"/>
                      </a:lnTo>
                      <a:lnTo>
                        <a:pt x="1407528" y="460756"/>
                      </a:lnTo>
                      <a:lnTo>
                        <a:pt x="1407528" y="320497"/>
                      </a:lnTo>
                      <a:close/>
                    </a:path>
                    <a:path w="2348865" h="1090295">
                      <a:moveTo>
                        <a:pt x="1525676" y="882281"/>
                      </a:moveTo>
                      <a:lnTo>
                        <a:pt x="1446212" y="882281"/>
                      </a:lnTo>
                      <a:lnTo>
                        <a:pt x="1446212" y="975385"/>
                      </a:lnTo>
                      <a:lnTo>
                        <a:pt x="1525676" y="975385"/>
                      </a:lnTo>
                      <a:lnTo>
                        <a:pt x="1525676" y="882281"/>
                      </a:lnTo>
                      <a:close/>
                    </a:path>
                    <a:path w="2348865" h="1090295">
                      <a:moveTo>
                        <a:pt x="1525676" y="367665"/>
                      </a:moveTo>
                      <a:lnTo>
                        <a:pt x="1446212" y="367665"/>
                      </a:lnTo>
                      <a:lnTo>
                        <a:pt x="1446212" y="460756"/>
                      </a:lnTo>
                      <a:lnTo>
                        <a:pt x="1525676" y="460756"/>
                      </a:lnTo>
                      <a:lnTo>
                        <a:pt x="1525676" y="367665"/>
                      </a:lnTo>
                      <a:close/>
                    </a:path>
                    <a:path w="2348865" h="1090295">
                      <a:moveTo>
                        <a:pt x="1527695" y="581850"/>
                      </a:moveTo>
                      <a:lnTo>
                        <a:pt x="1407058" y="581850"/>
                      </a:lnTo>
                      <a:lnTo>
                        <a:pt x="1407058" y="722109"/>
                      </a:lnTo>
                      <a:lnTo>
                        <a:pt x="1527695" y="722109"/>
                      </a:lnTo>
                      <a:lnTo>
                        <a:pt x="1527695" y="581850"/>
                      </a:lnTo>
                      <a:close/>
                    </a:path>
                    <a:path w="2348865" h="1090295">
                      <a:moveTo>
                        <a:pt x="1527695" y="67233"/>
                      </a:moveTo>
                      <a:lnTo>
                        <a:pt x="1407058" y="67233"/>
                      </a:lnTo>
                      <a:lnTo>
                        <a:pt x="1407058" y="207492"/>
                      </a:lnTo>
                      <a:lnTo>
                        <a:pt x="1527695" y="207492"/>
                      </a:lnTo>
                      <a:lnTo>
                        <a:pt x="1527695" y="67233"/>
                      </a:lnTo>
                      <a:close/>
                    </a:path>
                    <a:path w="2348865" h="1090295">
                      <a:moveTo>
                        <a:pt x="1682508" y="835126"/>
                      </a:moveTo>
                      <a:lnTo>
                        <a:pt x="1561884" y="835126"/>
                      </a:lnTo>
                      <a:lnTo>
                        <a:pt x="1561884" y="975385"/>
                      </a:lnTo>
                      <a:lnTo>
                        <a:pt x="1682508" y="975385"/>
                      </a:lnTo>
                      <a:lnTo>
                        <a:pt x="1682508" y="835126"/>
                      </a:lnTo>
                      <a:close/>
                    </a:path>
                    <a:path w="2348865" h="1090295">
                      <a:moveTo>
                        <a:pt x="1682508" y="581850"/>
                      </a:moveTo>
                      <a:lnTo>
                        <a:pt x="1561884" y="581850"/>
                      </a:lnTo>
                      <a:lnTo>
                        <a:pt x="1561884" y="722109"/>
                      </a:lnTo>
                      <a:lnTo>
                        <a:pt x="1682508" y="722109"/>
                      </a:lnTo>
                      <a:lnTo>
                        <a:pt x="1682508" y="581850"/>
                      </a:lnTo>
                      <a:close/>
                    </a:path>
                    <a:path w="2348865" h="1090295">
                      <a:moveTo>
                        <a:pt x="1682508" y="320497"/>
                      </a:moveTo>
                      <a:lnTo>
                        <a:pt x="1561884" y="320497"/>
                      </a:lnTo>
                      <a:lnTo>
                        <a:pt x="1561884" y="460756"/>
                      </a:lnTo>
                      <a:lnTo>
                        <a:pt x="1682508" y="460756"/>
                      </a:lnTo>
                      <a:lnTo>
                        <a:pt x="1682508" y="320497"/>
                      </a:lnTo>
                      <a:close/>
                    </a:path>
                    <a:path w="2348865" h="1090295">
                      <a:moveTo>
                        <a:pt x="1682508" y="67233"/>
                      </a:moveTo>
                      <a:lnTo>
                        <a:pt x="1561884" y="67233"/>
                      </a:lnTo>
                      <a:lnTo>
                        <a:pt x="1561884" y="207492"/>
                      </a:lnTo>
                      <a:lnTo>
                        <a:pt x="1682508" y="207492"/>
                      </a:lnTo>
                      <a:lnTo>
                        <a:pt x="1682508" y="67233"/>
                      </a:lnTo>
                      <a:close/>
                    </a:path>
                    <a:path w="2348865" h="1090295">
                      <a:moveTo>
                        <a:pt x="1934451" y="648373"/>
                      </a:moveTo>
                      <a:lnTo>
                        <a:pt x="1832229" y="648373"/>
                      </a:lnTo>
                      <a:lnTo>
                        <a:pt x="1832229" y="1089761"/>
                      </a:lnTo>
                      <a:lnTo>
                        <a:pt x="1934451" y="1089761"/>
                      </a:lnTo>
                      <a:lnTo>
                        <a:pt x="1934451" y="648373"/>
                      </a:lnTo>
                      <a:close/>
                    </a:path>
                    <a:path w="2348865" h="1090295">
                      <a:moveTo>
                        <a:pt x="2067648" y="929347"/>
                      </a:moveTo>
                      <a:lnTo>
                        <a:pt x="1965426" y="929347"/>
                      </a:lnTo>
                      <a:lnTo>
                        <a:pt x="1965426" y="1089748"/>
                      </a:lnTo>
                      <a:lnTo>
                        <a:pt x="2067648" y="1089748"/>
                      </a:lnTo>
                      <a:lnTo>
                        <a:pt x="2067648" y="929347"/>
                      </a:lnTo>
                      <a:close/>
                    </a:path>
                    <a:path w="2348865" h="1090295">
                      <a:moveTo>
                        <a:pt x="2200846" y="977963"/>
                      </a:moveTo>
                      <a:lnTo>
                        <a:pt x="2098611" y="977963"/>
                      </a:lnTo>
                      <a:lnTo>
                        <a:pt x="2098611" y="1089748"/>
                      </a:lnTo>
                      <a:lnTo>
                        <a:pt x="2200846" y="1089748"/>
                      </a:lnTo>
                      <a:lnTo>
                        <a:pt x="2200846" y="977963"/>
                      </a:lnTo>
                      <a:close/>
                    </a:path>
                    <a:path w="2348865" h="1090295">
                      <a:moveTo>
                        <a:pt x="2334044" y="878039"/>
                      </a:moveTo>
                      <a:lnTo>
                        <a:pt x="2231821" y="878039"/>
                      </a:lnTo>
                      <a:lnTo>
                        <a:pt x="2231821" y="1089761"/>
                      </a:lnTo>
                      <a:lnTo>
                        <a:pt x="2334044" y="1089761"/>
                      </a:lnTo>
                      <a:lnTo>
                        <a:pt x="2334044" y="878039"/>
                      </a:lnTo>
                      <a:close/>
                    </a:path>
                    <a:path w="2348865" h="1090295">
                      <a:moveTo>
                        <a:pt x="2348649" y="260654"/>
                      </a:moveTo>
                      <a:lnTo>
                        <a:pt x="2344445" y="213804"/>
                      </a:lnTo>
                      <a:lnTo>
                        <a:pt x="2332342" y="169710"/>
                      </a:lnTo>
                      <a:lnTo>
                        <a:pt x="2313063" y="129095"/>
                      </a:lnTo>
                      <a:lnTo>
                        <a:pt x="2287346" y="92722"/>
                      </a:lnTo>
                      <a:lnTo>
                        <a:pt x="2255926" y="61302"/>
                      </a:lnTo>
                      <a:lnTo>
                        <a:pt x="2219553" y="35585"/>
                      </a:lnTo>
                      <a:lnTo>
                        <a:pt x="2178951" y="16306"/>
                      </a:lnTo>
                      <a:lnTo>
                        <a:pt x="2134844" y="4203"/>
                      </a:lnTo>
                      <a:lnTo>
                        <a:pt x="2087994" y="0"/>
                      </a:lnTo>
                      <a:lnTo>
                        <a:pt x="2041144" y="4203"/>
                      </a:lnTo>
                      <a:lnTo>
                        <a:pt x="1997049" y="16306"/>
                      </a:lnTo>
                      <a:lnTo>
                        <a:pt x="1956435" y="35585"/>
                      </a:lnTo>
                      <a:lnTo>
                        <a:pt x="1920062" y="61302"/>
                      </a:lnTo>
                      <a:lnTo>
                        <a:pt x="1888642" y="92722"/>
                      </a:lnTo>
                      <a:lnTo>
                        <a:pt x="1862937" y="129095"/>
                      </a:lnTo>
                      <a:lnTo>
                        <a:pt x="1843646" y="169710"/>
                      </a:lnTo>
                      <a:lnTo>
                        <a:pt x="1831543" y="213804"/>
                      </a:lnTo>
                      <a:lnTo>
                        <a:pt x="1827339" y="260654"/>
                      </a:lnTo>
                      <a:lnTo>
                        <a:pt x="1831543" y="307505"/>
                      </a:lnTo>
                      <a:lnTo>
                        <a:pt x="1843646" y="351599"/>
                      </a:lnTo>
                      <a:lnTo>
                        <a:pt x="1862937" y="392214"/>
                      </a:lnTo>
                      <a:lnTo>
                        <a:pt x="1888642" y="428586"/>
                      </a:lnTo>
                      <a:lnTo>
                        <a:pt x="1920062" y="460006"/>
                      </a:lnTo>
                      <a:lnTo>
                        <a:pt x="1956435" y="485724"/>
                      </a:lnTo>
                      <a:lnTo>
                        <a:pt x="1997049" y="505002"/>
                      </a:lnTo>
                      <a:lnTo>
                        <a:pt x="2041144" y="517105"/>
                      </a:lnTo>
                      <a:lnTo>
                        <a:pt x="2087994" y="521309"/>
                      </a:lnTo>
                      <a:lnTo>
                        <a:pt x="2134844" y="517105"/>
                      </a:lnTo>
                      <a:lnTo>
                        <a:pt x="2178951" y="505002"/>
                      </a:lnTo>
                      <a:lnTo>
                        <a:pt x="2219553" y="485724"/>
                      </a:lnTo>
                      <a:lnTo>
                        <a:pt x="2255926" y="460006"/>
                      </a:lnTo>
                      <a:lnTo>
                        <a:pt x="2287346" y="428586"/>
                      </a:lnTo>
                      <a:lnTo>
                        <a:pt x="2313063" y="392214"/>
                      </a:lnTo>
                      <a:lnTo>
                        <a:pt x="2332342" y="351599"/>
                      </a:lnTo>
                      <a:lnTo>
                        <a:pt x="2344445" y="307505"/>
                      </a:lnTo>
                      <a:lnTo>
                        <a:pt x="2348649" y="260654"/>
                      </a:lnTo>
                      <a:close/>
                    </a:path>
                  </a:pathLst>
                </a:custGeom>
                <a:solidFill>
                  <a:srgbClr val="B3B3B3"/>
                </a:solidFill>
              </p:spPr>
              <p:txBody>
                <a:bodyPr wrap="square" lIns="0" tIns="0" rIns="0" bIns="0" rtlCol="0"/>
                <a:lstStyle/>
                <a:p>
                  <a:endParaRPr/>
                </a:p>
              </p:txBody>
            </p:sp>
            <p:sp>
              <p:nvSpPr>
                <p:cNvPr id="21" name="object 21"/>
                <p:cNvSpPr/>
                <p:nvPr/>
              </p:nvSpPr>
              <p:spPr>
                <a:xfrm>
                  <a:off x="7489188" y="5258359"/>
                  <a:ext cx="2449830" cy="0"/>
                </a:xfrm>
                <a:custGeom>
                  <a:avLst/>
                  <a:gdLst/>
                  <a:ahLst/>
                  <a:cxnLst/>
                  <a:rect l="l" t="t" r="r" b="b"/>
                  <a:pathLst>
                    <a:path w="2449829">
                      <a:moveTo>
                        <a:pt x="0" y="0"/>
                      </a:moveTo>
                      <a:lnTo>
                        <a:pt x="2449286" y="0"/>
                      </a:lnTo>
                    </a:path>
                  </a:pathLst>
                </a:custGeom>
                <a:ln w="36731">
                  <a:solidFill>
                    <a:srgbClr val="D2641E"/>
                  </a:solidFill>
                </a:ln>
              </p:spPr>
              <p:txBody>
                <a:bodyPr wrap="square" lIns="0" tIns="0" rIns="0" bIns="0" rtlCol="0"/>
                <a:lstStyle/>
                <a:p>
                  <a:endParaRPr/>
                </a:p>
              </p:txBody>
            </p:sp>
            <p:sp>
              <p:nvSpPr>
                <p:cNvPr id="22" name="object 22"/>
                <p:cNvSpPr/>
                <p:nvPr/>
              </p:nvSpPr>
              <p:spPr>
                <a:xfrm>
                  <a:off x="7492708" y="5039315"/>
                  <a:ext cx="1812925" cy="161925"/>
                </a:xfrm>
                <a:custGeom>
                  <a:avLst/>
                  <a:gdLst/>
                  <a:ahLst/>
                  <a:cxnLst/>
                  <a:rect l="l" t="t" r="r" b="b"/>
                  <a:pathLst>
                    <a:path w="1812925" h="161925">
                      <a:moveTo>
                        <a:pt x="129959" y="0"/>
                      </a:moveTo>
                      <a:lnTo>
                        <a:pt x="0" y="0"/>
                      </a:lnTo>
                      <a:lnTo>
                        <a:pt x="0" y="161709"/>
                      </a:lnTo>
                      <a:lnTo>
                        <a:pt x="129959" y="161709"/>
                      </a:lnTo>
                      <a:lnTo>
                        <a:pt x="129959" y="0"/>
                      </a:lnTo>
                      <a:close/>
                    </a:path>
                    <a:path w="1812925" h="161925">
                      <a:moveTo>
                        <a:pt x="254558" y="54381"/>
                      </a:moveTo>
                      <a:lnTo>
                        <a:pt x="168948" y="54381"/>
                      </a:lnTo>
                      <a:lnTo>
                        <a:pt x="168948" y="161709"/>
                      </a:lnTo>
                      <a:lnTo>
                        <a:pt x="254558" y="161709"/>
                      </a:lnTo>
                      <a:lnTo>
                        <a:pt x="254558" y="54381"/>
                      </a:lnTo>
                      <a:close/>
                    </a:path>
                    <a:path w="1812925" h="161925">
                      <a:moveTo>
                        <a:pt x="426173" y="0"/>
                      </a:moveTo>
                      <a:lnTo>
                        <a:pt x="296227" y="0"/>
                      </a:lnTo>
                      <a:lnTo>
                        <a:pt x="296227" y="161709"/>
                      </a:lnTo>
                      <a:lnTo>
                        <a:pt x="426173" y="161709"/>
                      </a:lnTo>
                      <a:lnTo>
                        <a:pt x="426173" y="0"/>
                      </a:lnTo>
                      <a:close/>
                    </a:path>
                    <a:path w="1812925" h="161925">
                      <a:moveTo>
                        <a:pt x="550773" y="54381"/>
                      </a:moveTo>
                      <a:lnTo>
                        <a:pt x="465175" y="54381"/>
                      </a:lnTo>
                      <a:lnTo>
                        <a:pt x="465175" y="161709"/>
                      </a:lnTo>
                      <a:lnTo>
                        <a:pt x="550773" y="161709"/>
                      </a:lnTo>
                      <a:lnTo>
                        <a:pt x="550773" y="54381"/>
                      </a:lnTo>
                      <a:close/>
                    </a:path>
                    <a:path w="1812925" h="161925">
                      <a:moveTo>
                        <a:pt x="718578" y="0"/>
                      </a:moveTo>
                      <a:lnTo>
                        <a:pt x="588619" y="0"/>
                      </a:lnTo>
                      <a:lnTo>
                        <a:pt x="588619" y="161709"/>
                      </a:lnTo>
                      <a:lnTo>
                        <a:pt x="718578" y="161709"/>
                      </a:lnTo>
                      <a:lnTo>
                        <a:pt x="718578" y="0"/>
                      </a:lnTo>
                      <a:close/>
                    </a:path>
                    <a:path w="1812925" h="161925">
                      <a:moveTo>
                        <a:pt x="885355" y="0"/>
                      </a:moveTo>
                      <a:lnTo>
                        <a:pt x="755396" y="0"/>
                      </a:lnTo>
                      <a:lnTo>
                        <a:pt x="755396" y="161709"/>
                      </a:lnTo>
                      <a:lnTo>
                        <a:pt x="885355" y="161709"/>
                      </a:lnTo>
                      <a:lnTo>
                        <a:pt x="885355" y="0"/>
                      </a:lnTo>
                      <a:close/>
                    </a:path>
                    <a:path w="1812925" h="161925">
                      <a:moveTo>
                        <a:pt x="1057059" y="0"/>
                      </a:moveTo>
                      <a:lnTo>
                        <a:pt x="927100" y="0"/>
                      </a:lnTo>
                      <a:lnTo>
                        <a:pt x="927100" y="161709"/>
                      </a:lnTo>
                      <a:lnTo>
                        <a:pt x="1057059" y="161709"/>
                      </a:lnTo>
                      <a:lnTo>
                        <a:pt x="1057059" y="0"/>
                      </a:lnTo>
                      <a:close/>
                    </a:path>
                    <a:path w="1812925" h="161925">
                      <a:moveTo>
                        <a:pt x="1181658" y="54381"/>
                      </a:moveTo>
                      <a:lnTo>
                        <a:pt x="1096048" y="54381"/>
                      </a:lnTo>
                      <a:lnTo>
                        <a:pt x="1096048" y="161709"/>
                      </a:lnTo>
                      <a:lnTo>
                        <a:pt x="1181658" y="161709"/>
                      </a:lnTo>
                      <a:lnTo>
                        <a:pt x="1181658" y="54381"/>
                      </a:lnTo>
                      <a:close/>
                    </a:path>
                    <a:path w="1812925" h="161925">
                      <a:moveTo>
                        <a:pt x="1353286" y="0"/>
                      </a:moveTo>
                      <a:lnTo>
                        <a:pt x="1223340" y="0"/>
                      </a:lnTo>
                      <a:lnTo>
                        <a:pt x="1223340" y="161709"/>
                      </a:lnTo>
                      <a:lnTo>
                        <a:pt x="1353286" y="161709"/>
                      </a:lnTo>
                      <a:lnTo>
                        <a:pt x="1353286" y="0"/>
                      </a:lnTo>
                      <a:close/>
                    </a:path>
                    <a:path w="1812925" h="161925">
                      <a:moveTo>
                        <a:pt x="1477886" y="54381"/>
                      </a:moveTo>
                      <a:lnTo>
                        <a:pt x="1392275" y="54381"/>
                      </a:lnTo>
                      <a:lnTo>
                        <a:pt x="1392275" y="161709"/>
                      </a:lnTo>
                      <a:lnTo>
                        <a:pt x="1477886" y="161709"/>
                      </a:lnTo>
                      <a:lnTo>
                        <a:pt x="1477886" y="54381"/>
                      </a:lnTo>
                      <a:close/>
                    </a:path>
                    <a:path w="1812925" h="161925">
                      <a:moveTo>
                        <a:pt x="1645691" y="0"/>
                      </a:moveTo>
                      <a:lnTo>
                        <a:pt x="1515732" y="0"/>
                      </a:lnTo>
                      <a:lnTo>
                        <a:pt x="1515732" y="161709"/>
                      </a:lnTo>
                      <a:lnTo>
                        <a:pt x="1645691" y="161709"/>
                      </a:lnTo>
                      <a:lnTo>
                        <a:pt x="1645691" y="0"/>
                      </a:lnTo>
                      <a:close/>
                    </a:path>
                    <a:path w="1812925" h="161925">
                      <a:moveTo>
                        <a:pt x="1812467" y="0"/>
                      </a:moveTo>
                      <a:lnTo>
                        <a:pt x="1682508" y="0"/>
                      </a:lnTo>
                      <a:lnTo>
                        <a:pt x="1682508" y="161709"/>
                      </a:lnTo>
                      <a:lnTo>
                        <a:pt x="1812467" y="161709"/>
                      </a:lnTo>
                      <a:lnTo>
                        <a:pt x="1812467" y="0"/>
                      </a:lnTo>
                      <a:close/>
                    </a:path>
                  </a:pathLst>
                </a:custGeom>
                <a:solidFill>
                  <a:srgbClr val="D2641E"/>
                </a:solidFill>
              </p:spPr>
              <p:txBody>
                <a:bodyPr wrap="square" lIns="0" tIns="0" rIns="0" bIns="0" rtlCol="0"/>
                <a:lstStyle/>
                <a:p>
                  <a:endParaRPr/>
                </a:p>
              </p:txBody>
            </p:sp>
            <p:sp>
              <p:nvSpPr>
                <p:cNvPr id="23" name="object 23"/>
                <p:cNvSpPr/>
                <p:nvPr/>
              </p:nvSpPr>
              <p:spPr>
                <a:xfrm>
                  <a:off x="7766271" y="5909891"/>
                  <a:ext cx="430530" cy="629920"/>
                </a:xfrm>
                <a:custGeom>
                  <a:avLst/>
                  <a:gdLst/>
                  <a:ahLst/>
                  <a:cxnLst/>
                  <a:rect l="l" t="t" r="r" b="b"/>
                  <a:pathLst>
                    <a:path w="430529" h="629920">
                      <a:moveTo>
                        <a:pt x="237718" y="0"/>
                      </a:moveTo>
                      <a:lnTo>
                        <a:pt x="202765" y="29168"/>
                      </a:lnTo>
                      <a:lnTo>
                        <a:pt x="161462" y="103110"/>
                      </a:lnTo>
                      <a:lnTo>
                        <a:pt x="160656" y="97567"/>
                      </a:lnTo>
                      <a:lnTo>
                        <a:pt x="154791" y="87070"/>
                      </a:lnTo>
                      <a:lnTo>
                        <a:pt x="138699" y="80816"/>
                      </a:lnTo>
                      <a:lnTo>
                        <a:pt x="107212" y="88001"/>
                      </a:lnTo>
                      <a:lnTo>
                        <a:pt x="70920" y="106209"/>
                      </a:lnTo>
                      <a:lnTo>
                        <a:pt x="63068" y="131536"/>
                      </a:lnTo>
                      <a:lnTo>
                        <a:pt x="87480" y="181314"/>
                      </a:lnTo>
                      <a:lnTo>
                        <a:pt x="147976" y="272875"/>
                      </a:lnTo>
                      <a:lnTo>
                        <a:pt x="149138" y="273472"/>
                      </a:lnTo>
                      <a:lnTo>
                        <a:pt x="105124" y="339288"/>
                      </a:lnTo>
                      <a:lnTo>
                        <a:pt x="77895" y="383115"/>
                      </a:lnTo>
                      <a:lnTo>
                        <a:pt x="56150" y="424653"/>
                      </a:lnTo>
                      <a:lnTo>
                        <a:pt x="28586" y="483601"/>
                      </a:lnTo>
                      <a:lnTo>
                        <a:pt x="0" y="558602"/>
                      </a:lnTo>
                      <a:lnTo>
                        <a:pt x="971" y="598717"/>
                      </a:lnTo>
                      <a:lnTo>
                        <a:pt x="40951" y="617547"/>
                      </a:lnTo>
                      <a:lnTo>
                        <a:pt x="129390" y="628696"/>
                      </a:lnTo>
                      <a:lnTo>
                        <a:pt x="169773" y="629816"/>
                      </a:lnTo>
                      <a:lnTo>
                        <a:pt x="192951" y="622259"/>
                      </a:lnTo>
                      <a:lnTo>
                        <a:pt x="207666" y="598891"/>
                      </a:lnTo>
                      <a:lnTo>
                        <a:pt x="222664" y="552573"/>
                      </a:lnTo>
                      <a:lnTo>
                        <a:pt x="295772" y="329491"/>
                      </a:lnTo>
                      <a:lnTo>
                        <a:pt x="337917" y="321787"/>
                      </a:lnTo>
                      <a:lnTo>
                        <a:pt x="373095" y="302747"/>
                      </a:lnTo>
                      <a:lnTo>
                        <a:pt x="400600" y="274842"/>
                      </a:lnTo>
                      <a:lnTo>
                        <a:pt x="419724" y="240545"/>
                      </a:lnTo>
                      <a:lnTo>
                        <a:pt x="429758" y="202328"/>
                      </a:lnTo>
                      <a:lnTo>
                        <a:pt x="429994" y="162663"/>
                      </a:lnTo>
                      <a:lnTo>
                        <a:pt x="419725" y="124024"/>
                      </a:lnTo>
                      <a:lnTo>
                        <a:pt x="398242" y="88881"/>
                      </a:lnTo>
                      <a:lnTo>
                        <a:pt x="364838" y="59708"/>
                      </a:lnTo>
                      <a:lnTo>
                        <a:pt x="285386" y="11536"/>
                      </a:lnTo>
                      <a:lnTo>
                        <a:pt x="237718" y="0"/>
                      </a:lnTo>
                      <a:close/>
                    </a:path>
                  </a:pathLst>
                </a:custGeom>
                <a:solidFill>
                  <a:srgbClr val="FFD9AD"/>
                </a:solidFill>
              </p:spPr>
              <p:txBody>
                <a:bodyPr wrap="square" lIns="0" tIns="0" rIns="0" bIns="0" rtlCol="0"/>
                <a:lstStyle/>
                <a:p>
                  <a:endParaRPr/>
                </a:p>
              </p:txBody>
            </p:sp>
            <p:sp>
              <p:nvSpPr>
                <p:cNvPr id="24" name="object 24"/>
                <p:cNvSpPr/>
                <p:nvPr/>
              </p:nvSpPr>
              <p:spPr>
                <a:xfrm>
                  <a:off x="6797065" y="6066326"/>
                  <a:ext cx="932815" cy="918210"/>
                </a:xfrm>
                <a:custGeom>
                  <a:avLst/>
                  <a:gdLst/>
                  <a:ahLst/>
                  <a:cxnLst/>
                  <a:rect l="l" t="t" r="r" b="b"/>
                  <a:pathLst>
                    <a:path w="932815" h="918209">
                      <a:moveTo>
                        <a:pt x="932268" y="829792"/>
                      </a:moveTo>
                      <a:lnTo>
                        <a:pt x="932243" y="808875"/>
                      </a:lnTo>
                      <a:lnTo>
                        <a:pt x="929132" y="775119"/>
                      </a:lnTo>
                      <a:lnTo>
                        <a:pt x="923772" y="724065"/>
                      </a:lnTo>
                      <a:lnTo>
                        <a:pt x="916990" y="651230"/>
                      </a:lnTo>
                      <a:lnTo>
                        <a:pt x="909599" y="552145"/>
                      </a:lnTo>
                      <a:lnTo>
                        <a:pt x="902068" y="467614"/>
                      </a:lnTo>
                      <a:lnTo>
                        <a:pt x="891400" y="391591"/>
                      </a:lnTo>
                      <a:lnTo>
                        <a:pt x="878103" y="323761"/>
                      </a:lnTo>
                      <a:lnTo>
                        <a:pt x="862723" y="263791"/>
                      </a:lnTo>
                      <a:lnTo>
                        <a:pt x="845743" y="211378"/>
                      </a:lnTo>
                      <a:lnTo>
                        <a:pt x="827709" y="166204"/>
                      </a:lnTo>
                      <a:lnTo>
                        <a:pt x="809129" y="127952"/>
                      </a:lnTo>
                      <a:lnTo>
                        <a:pt x="772414" y="70942"/>
                      </a:lnTo>
                      <a:lnTo>
                        <a:pt x="739762" y="37820"/>
                      </a:lnTo>
                      <a:lnTo>
                        <a:pt x="675233" y="15608"/>
                      </a:lnTo>
                      <a:lnTo>
                        <a:pt x="625614" y="6083"/>
                      </a:lnTo>
                      <a:lnTo>
                        <a:pt x="577088" y="876"/>
                      </a:lnTo>
                      <a:lnTo>
                        <a:pt x="529323" y="0"/>
                      </a:lnTo>
                      <a:lnTo>
                        <a:pt x="482028" y="3467"/>
                      </a:lnTo>
                      <a:lnTo>
                        <a:pt x="434873" y="11303"/>
                      </a:lnTo>
                      <a:lnTo>
                        <a:pt x="387553" y="23533"/>
                      </a:lnTo>
                      <a:lnTo>
                        <a:pt x="339775" y="40144"/>
                      </a:lnTo>
                      <a:lnTo>
                        <a:pt x="302869" y="56146"/>
                      </a:lnTo>
                      <a:lnTo>
                        <a:pt x="289420" y="42621"/>
                      </a:lnTo>
                      <a:lnTo>
                        <a:pt x="0" y="293547"/>
                      </a:lnTo>
                      <a:lnTo>
                        <a:pt x="3606" y="465099"/>
                      </a:lnTo>
                      <a:lnTo>
                        <a:pt x="30746" y="555053"/>
                      </a:lnTo>
                      <a:lnTo>
                        <a:pt x="104749" y="592886"/>
                      </a:lnTo>
                      <a:lnTo>
                        <a:pt x="184619" y="601332"/>
                      </a:lnTo>
                      <a:lnTo>
                        <a:pt x="189433" y="702830"/>
                      </a:lnTo>
                      <a:lnTo>
                        <a:pt x="191122" y="778497"/>
                      </a:lnTo>
                      <a:lnTo>
                        <a:pt x="191782" y="830999"/>
                      </a:lnTo>
                      <a:lnTo>
                        <a:pt x="193586" y="864920"/>
                      </a:lnTo>
                      <a:lnTo>
                        <a:pt x="227545" y="901103"/>
                      </a:lnTo>
                      <a:lnTo>
                        <a:pt x="266217" y="907872"/>
                      </a:lnTo>
                      <a:lnTo>
                        <a:pt x="309778" y="912901"/>
                      </a:lnTo>
                      <a:lnTo>
                        <a:pt x="357378" y="916241"/>
                      </a:lnTo>
                      <a:lnTo>
                        <a:pt x="408165" y="917981"/>
                      </a:lnTo>
                      <a:lnTo>
                        <a:pt x="461289" y="918159"/>
                      </a:lnTo>
                      <a:lnTo>
                        <a:pt x="515924" y="916851"/>
                      </a:lnTo>
                      <a:lnTo>
                        <a:pt x="571220" y="914120"/>
                      </a:lnTo>
                      <a:lnTo>
                        <a:pt x="626313" y="910031"/>
                      </a:lnTo>
                      <a:lnTo>
                        <a:pt x="680389" y="904633"/>
                      </a:lnTo>
                      <a:lnTo>
                        <a:pt x="732574" y="897991"/>
                      </a:lnTo>
                      <a:lnTo>
                        <a:pt x="782040" y="890181"/>
                      </a:lnTo>
                      <a:lnTo>
                        <a:pt x="827938" y="881265"/>
                      </a:lnTo>
                      <a:lnTo>
                        <a:pt x="869429" y="871283"/>
                      </a:lnTo>
                      <a:lnTo>
                        <a:pt x="919810" y="851039"/>
                      </a:lnTo>
                      <a:lnTo>
                        <a:pt x="928395" y="842352"/>
                      </a:lnTo>
                      <a:lnTo>
                        <a:pt x="932268" y="829792"/>
                      </a:lnTo>
                      <a:close/>
                    </a:path>
                  </a:pathLst>
                </a:custGeom>
                <a:solidFill>
                  <a:srgbClr val="B3B3B3"/>
                </a:solidFill>
              </p:spPr>
              <p:txBody>
                <a:bodyPr wrap="square" lIns="0" tIns="0" rIns="0" bIns="0" rtlCol="0"/>
                <a:lstStyle/>
                <a:p>
                  <a:endParaRPr/>
                </a:p>
              </p:txBody>
            </p:sp>
            <p:sp>
              <p:nvSpPr>
                <p:cNvPr id="25" name="object 25"/>
                <p:cNvSpPr/>
                <p:nvPr/>
              </p:nvSpPr>
              <p:spPr>
                <a:xfrm>
                  <a:off x="6515766" y="5954791"/>
                  <a:ext cx="482600" cy="615950"/>
                </a:xfrm>
                <a:custGeom>
                  <a:avLst/>
                  <a:gdLst/>
                  <a:ahLst/>
                  <a:cxnLst/>
                  <a:rect l="l" t="t" r="r" b="b"/>
                  <a:pathLst>
                    <a:path w="482600" h="615950">
                      <a:moveTo>
                        <a:pt x="169528" y="0"/>
                      </a:moveTo>
                      <a:lnTo>
                        <a:pt x="123762" y="17626"/>
                      </a:lnTo>
                      <a:lnTo>
                        <a:pt x="51241" y="75705"/>
                      </a:lnTo>
                      <a:lnTo>
                        <a:pt x="21905" y="108966"/>
                      </a:lnTo>
                      <a:lnTo>
                        <a:pt x="5166" y="146599"/>
                      </a:lnTo>
                      <a:lnTo>
                        <a:pt x="0" y="186243"/>
                      </a:lnTo>
                      <a:lnTo>
                        <a:pt x="5383" y="225540"/>
                      </a:lnTo>
                      <a:lnTo>
                        <a:pt x="20292" y="262130"/>
                      </a:lnTo>
                      <a:lnTo>
                        <a:pt x="43706" y="293653"/>
                      </a:lnTo>
                      <a:lnTo>
                        <a:pt x="74599" y="317751"/>
                      </a:lnTo>
                      <a:lnTo>
                        <a:pt x="111950" y="332064"/>
                      </a:lnTo>
                      <a:lnTo>
                        <a:pt x="154735" y="334231"/>
                      </a:lnTo>
                      <a:lnTo>
                        <a:pt x="256188" y="545942"/>
                      </a:lnTo>
                      <a:lnTo>
                        <a:pt x="277070" y="589923"/>
                      </a:lnTo>
                      <a:lnTo>
                        <a:pt x="294694" y="611185"/>
                      </a:lnTo>
                      <a:lnTo>
                        <a:pt x="318656" y="615671"/>
                      </a:lnTo>
                      <a:lnTo>
                        <a:pt x="358551" y="609323"/>
                      </a:lnTo>
                      <a:lnTo>
                        <a:pt x="444792" y="586786"/>
                      </a:lnTo>
                      <a:lnTo>
                        <a:pt x="481988" y="562923"/>
                      </a:lnTo>
                      <a:lnTo>
                        <a:pt x="477746" y="523021"/>
                      </a:lnTo>
                      <a:lnTo>
                        <a:pt x="439669" y="452364"/>
                      </a:lnTo>
                      <a:lnTo>
                        <a:pt x="404686" y="397493"/>
                      </a:lnTo>
                      <a:lnTo>
                        <a:pt x="377734" y="359129"/>
                      </a:lnTo>
                      <a:lnTo>
                        <a:pt x="345048" y="319206"/>
                      </a:lnTo>
                      <a:lnTo>
                        <a:pt x="292867" y="259658"/>
                      </a:lnTo>
                      <a:lnTo>
                        <a:pt x="293935" y="258914"/>
                      </a:lnTo>
                      <a:lnTo>
                        <a:pt x="342035" y="160275"/>
                      </a:lnTo>
                      <a:lnTo>
                        <a:pt x="359780" y="107749"/>
                      </a:lnTo>
                      <a:lnTo>
                        <a:pt x="348709" y="83655"/>
                      </a:lnTo>
                      <a:lnTo>
                        <a:pt x="310364" y="70313"/>
                      </a:lnTo>
                      <a:lnTo>
                        <a:pt x="278207" y="67279"/>
                      </a:lnTo>
                      <a:lnTo>
                        <a:pt x="263059" y="75572"/>
                      </a:lnTo>
                      <a:lnTo>
                        <a:pt x="258604" y="86743"/>
                      </a:lnTo>
                      <a:lnTo>
                        <a:pt x="258523" y="92344"/>
                      </a:lnTo>
                      <a:lnTo>
                        <a:pt x="207970" y="24385"/>
                      </a:lnTo>
                      <a:lnTo>
                        <a:pt x="169528" y="0"/>
                      </a:lnTo>
                      <a:close/>
                    </a:path>
                  </a:pathLst>
                </a:custGeom>
                <a:solidFill>
                  <a:srgbClr val="FFD9AD"/>
                </a:solidFill>
              </p:spPr>
              <p:txBody>
                <a:bodyPr wrap="square" lIns="0" tIns="0" rIns="0" bIns="0" rtlCol="0"/>
                <a:lstStyle/>
                <a:p>
                  <a:endParaRPr/>
                </a:p>
              </p:txBody>
            </p:sp>
            <p:sp>
              <p:nvSpPr>
                <p:cNvPr id="26" name="object 26"/>
                <p:cNvSpPr/>
                <p:nvPr/>
              </p:nvSpPr>
              <p:spPr>
                <a:xfrm>
                  <a:off x="7377135" y="6080353"/>
                  <a:ext cx="486409" cy="555625"/>
                </a:xfrm>
                <a:custGeom>
                  <a:avLst/>
                  <a:gdLst/>
                  <a:ahLst/>
                  <a:cxnLst/>
                  <a:rect l="l" t="t" r="r" b="b"/>
                  <a:pathLst>
                    <a:path w="486409" h="555625">
                      <a:moveTo>
                        <a:pt x="147995" y="0"/>
                      </a:moveTo>
                      <a:lnTo>
                        <a:pt x="0" y="193449"/>
                      </a:lnTo>
                      <a:lnTo>
                        <a:pt x="261510" y="555459"/>
                      </a:lnTo>
                      <a:lnTo>
                        <a:pt x="402523" y="521644"/>
                      </a:lnTo>
                      <a:lnTo>
                        <a:pt x="470989" y="474515"/>
                      </a:lnTo>
                      <a:lnTo>
                        <a:pt x="486225" y="381801"/>
                      </a:lnTo>
                      <a:lnTo>
                        <a:pt x="467545" y="211229"/>
                      </a:lnTo>
                      <a:lnTo>
                        <a:pt x="147995" y="0"/>
                      </a:lnTo>
                      <a:close/>
                    </a:path>
                  </a:pathLst>
                </a:custGeom>
                <a:solidFill>
                  <a:srgbClr val="B3B3B3"/>
                </a:solidFill>
              </p:spPr>
              <p:txBody>
                <a:bodyPr wrap="square" lIns="0" tIns="0" rIns="0" bIns="0" rtlCol="0"/>
                <a:lstStyle/>
                <a:p>
                  <a:endParaRPr/>
                </a:p>
              </p:txBody>
            </p:sp>
            <p:sp>
              <p:nvSpPr>
                <p:cNvPr id="27" name="object 27"/>
                <p:cNvSpPr/>
                <p:nvPr/>
              </p:nvSpPr>
              <p:spPr>
                <a:xfrm>
                  <a:off x="6779610" y="5043401"/>
                  <a:ext cx="1142365" cy="958215"/>
                </a:xfrm>
                <a:custGeom>
                  <a:avLst/>
                  <a:gdLst/>
                  <a:ahLst/>
                  <a:cxnLst/>
                  <a:rect l="l" t="t" r="r" b="b"/>
                  <a:pathLst>
                    <a:path w="1142365" h="958214">
                      <a:moveTo>
                        <a:pt x="598168" y="0"/>
                      </a:moveTo>
                      <a:lnTo>
                        <a:pt x="514751" y="9767"/>
                      </a:lnTo>
                      <a:lnTo>
                        <a:pt x="393899" y="44117"/>
                      </a:lnTo>
                      <a:lnTo>
                        <a:pt x="275811" y="59174"/>
                      </a:lnTo>
                      <a:lnTo>
                        <a:pt x="204351" y="79794"/>
                      </a:lnTo>
                      <a:lnTo>
                        <a:pt x="150634" y="120020"/>
                      </a:lnTo>
                      <a:lnTo>
                        <a:pt x="85772" y="193893"/>
                      </a:lnTo>
                      <a:lnTo>
                        <a:pt x="59276" y="225547"/>
                      </a:lnTo>
                      <a:lnTo>
                        <a:pt x="38636" y="259934"/>
                      </a:lnTo>
                      <a:lnTo>
                        <a:pt x="23187" y="296997"/>
                      </a:lnTo>
                      <a:lnTo>
                        <a:pt x="12264" y="336681"/>
                      </a:lnTo>
                      <a:lnTo>
                        <a:pt x="5202" y="378931"/>
                      </a:lnTo>
                      <a:lnTo>
                        <a:pt x="1336" y="423691"/>
                      </a:lnTo>
                      <a:lnTo>
                        <a:pt x="0" y="470906"/>
                      </a:lnTo>
                      <a:lnTo>
                        <a:pt x="528" y="520519"/>
                      </a:lnTo>
                      <a:lnTo>
                        <a:pt x="2257" y="572476"/>
                      </a:lnTo>
                      <a:lnTo>
                        <a:pt x="4521" y="626721"/>
                      </a:lnTo>
                      <a:lnTo>
                        <a:pt x="6655" y="683198"/>
                      </a:lnTo>
                      <a:lnTo>
                        <a:pt x="7992" y="741853"/>
                      </a:lnTo>
                      <a:lnTo>
                        <a:pt x="7869" y="802628"/>
                      </a:lnTo>
                      <a:lnTo>
                        <a:pt x="12737" y="841314"/>
                      </a:lnTo>
                      <a:lnTo>
                        <a:pt x="30706" y="881952"/>
                      </a:lnTo>
                      <a:lnTo>
                        <a:pt x="61965" y="918769"/>
                      </a:lnTo>
                      <a:lnTo>
                        <a:pt x="106700" y="945992"/>
                      </a:lnTo>
                      <a:lnTo>
                        <a:pt x="165100" y="957849"/>
                      </a:lnTo>
                      <a:lnTo>
                        <a:pt x="168581" y="944735"/>
                      </a:lnTo>
                      <a:lnTo>
                        <a:pt x="154612" y="909949"/>
                      </a:lnTo>
                      <a:lnTo>
                        <a:pt x="130082" y="861817"/>
                      </a:lnTo>
                      <a:lnTo>
                        <a:pt x="101884" y="808669"/>
                      </a:lnTo>
                      <a:lnTo>
                        <a:pt x="76907" y="758830"/>
                      </a:lnTo>
                      <a:lnTo>
                        <a:pt x="62043" y="720628"/>
                      </a:lnTo>
                      <a:lnTo>
                        <a:pt x="64181" y="702390"/>
                      </a:lnTo>
                      <a:lnTo>
                        <a:pt x="75272" y="696237"/>
                      </a:lnTo>
                      <a:lnTo>
                        <a:pt x="85813" y="687197"/>
                      </a:lnTo>
                      <a:lnTo>
                        <a:pt x="95661" y="675008"/>
                      </a:lnTo>
                      <a:lnTo>
                        <a:pt x="104672" y="659407"/>
                      </a:lnTo>
                      <a:lnTo>
                        <a:pt x="114505" y="611021"/>
                      </a:lnTo>
                      <a:lnTo>
                        <a:pt x="123761" y="561610"/>
                      </a:lnTo>
                      <a:lnTo>
                        <a:pt x="133613" y="511985"/>
                      </a:lnTo>
                      <a:lnTo>
                        <a:pt x="145229" y="462959"/>
                      </a:lnTo>
                      <a:lnTo>
                        <a:pt x="159781" y="415342"/>
                      </a:lnTo>
                      <a:lnTo>
                        <a:pt x="177085" y="372636"/>
                      </a:lnTo>
                      <a:lnTo>
                        <a:pt x="183790" y="358893"/>
                      </a:lnTo>
                      <a:lnTo>
                        <a:pt x="202206" y="316455"/>
                      </a:lnTo>
                      <a:lnTo>
                        <a:pt x="225628" y="278038"/>
                      </a:lnTo>
                      <a:lnTo>
                        <a:pt x="253456" y="243886"/>
                      </a:lnTo>
                      <a:lnTo>
                        <a:pt x="285089" y="214246"/>
                      </a:lnTo>
                      <a:lnTo>
                        <a:pt x="319924" y="189364"/>
                      </a:lnTo>
                      <a:lnTo>
                        <a:pt x="357360" y="169485"/>
                      </a:lnTo>
                      <a:lnTo>
                        <a:pt x="396796" y="154856"/>
                      </a:lnTo>
                      <a:lnTo>
                        <a:pt x="437629" y="145722"/>
                      </a:lnTo>
                      <a:lnTo>
                        <a:pt x="479258" y="142329"/>
                      </a:lnTo>
                      <a:lnTo>
                        <a:pt x="521082" y="144922"/>
                      </a:lnTo>
                      <a:lnTo>
                        <a:pt x="562498" y="153748"/>
                      </a:lnTo>
                      <a:lnTo>
                        <a:pt x="602906" y="169053"/>
                      </a:lnTo>
                      <a:lnTo>
                        <a:pt x="641703" y="191082"/>
                      </a:lnTo>
                      <a:lnTo>
                        <a:pt x="678288" y="220080"/>
                      </a:lnTo>
                      <a:lnTo>
                        <a:pt x="690899" y="228406"/>
                      </a:lnTo>
                      <a:lnTo>
                        <a:pt x="703195" y="237347"/>
                      </a:lnTo>
                      <a:lnTo>
                        <a:pt x="715178" y="246956"/>
                      </a:lnTo>
                      <a:lnTo>
                        <a:pt x="726852" y="257284"/>
                      </a:lnTo>
                      <a:lnTo>
                        <a:pt x="737940" y="266709"/>
                      </a:lnTo>
                      <a:lnTo>
                        <a:pt x="770170" y="296759"/>
                      </a:lnTo>
                      <a:lnTo>
                        <a:pt x="804506" y="332600"/>
                      </a:lnTo>
                      <a:lnTo>
                        <a:pt x="837776" y="370069"/>
                      </a:lnTo>
                      <a:lnTo>
                        <a:pt x="903107" y="445962"/>
                      </a:lnTo>
                      <a:lnTo>
                        <a:pt x="936167" y="482423"/>
                      </a:lnTo>
                      <a:lnTo>
                        <a:pt x="970154" y="516585"/>
                      </a:lnTo>
                      <a:lnTo>
                        <a:pt x="984203" y="538233"/>
                      </a:lnTo>
                      <a:lnTo>
                        <a:pt x="997609" y="559630"/>
                      </a:lnTo>
                      <a:lnTo>
                        <a:pt x="995853" y="578817"/>
                      </a:lnTo>
                      <a:lnTo>
                        <a:pt x="986144" y="623392"/>
                      </a:lnTo>
                      <a:lnTo>
                        <a:pt x="971186" y="684774"/>
                      </a:lnTo>
                      <a:lnTo>
                        <a:pt x="936334" y="823640"/>
                      </a:lnTo>
                      <a:lnTo>
                        <a:pt x="921846" y="883962"/>
                      </a:lnTo>
                      <a:lnTo>
                        <a:pt x="912920" y="926770"/>
                      </a:lnTo>
                      <a:lnTo>
                        <a:pt x="912260" y="943483"/>
                      </a:lnTo>
                      <a:lnTo>
                        <a:pt x="943571" y="942727"/>
                      </a:lnTo>
                      <a:lnTo>
                        <a:pt x="981224" y="930556"/>
                      </a:lnTo>
                      <a:lnTo>
                        <a:pt x="1021563" y="907016"/>
                      </a:lnTo>
                      <a:lnTo>
                        <a:pt x="1060935" y="872157"/>
                      </a:lnTo>
                      <a:lnTo>
                        <a:pt x="1095682" y="826026"/>
                      </a:lnTo>
                      <a:lnTo>
                        <a:pt x="1122149" y="768671"/>
                      </a:lnTo>
                      <a:lnTo>
                        <a:pt x="1135512" y="709120"/>
                      </a:lnTo>
                      <a:lnTo>
                        <a:pt x="1141426" y="643172"/>
                      </a:lnTo>
                      <a:lnTo>
                        <a:pt x="1142120" y="580377"/>
                      </a:lnTo>
                      <a:lnTo>
                        <a:pt x="1139824" y="530286"/>
                      </a:lnTo>
                      <a:lnTo>
                        <a:pt x="1117409" y="442580"/>
                      </a:lnTo>
                      <a:lnTo>
                        <a:pt x="1096757" y="387893"/>
                      </a:lnTo>
                      <a:lnTo>
                        <a:pt x="1074761" y="338087"/>
                      </a:lnTo>
                      <a:lnTo>
                        <a:pt x="1051370" y="292866"/>
                      </a:lnTo>
                      <a:lnTo>
                        <a:pt x="1026534" y="251929"/>
                      </a:lnTo>
                      <a:lnTo>
                        <a:pt x="1000201" y="214979"/>
                      </a:lnTo>
                      <a:lnTo>
                        <a:pt x="972323" y="181716"/>
                      </a:lnTo>
                      <a:lnTo>
                        <a:pt x="942849" y="151843"/>
                      </a:lnTo>
                      <a:lnTo>
                        <a:pt x="911728" y="125061"/>
                      </a:lnTo>
                      <a:lnTo>
                        <a:pt x="878910" y="101071"/>
                      </a:lnTo>
                      <a:lnTo>
                        <a:pt x="844344" y="79575"/>
                      </a:lnTo>
                      <a:lnTo>
                        <a:pt x="807981" y="60274"/>
                      </a:lnTo>
                      <a:lnTo>
                        <a:pt x="682971" y="16330"/>
                      </a:lnTo>
                      <a:lnTo>
                        <a:pt x="598168" y="0"/>
                      </a:lnTo>
                      <a:close/>
                    </a:path>
                  </a:pathLst>
                </a:custGeom>
                <a:solidFill>
                  <a:srgbClr val="6D5858"/>
                </a:solidFill>
              </p:spPr>
              <p:txBody>
                <a:bodyPr wrap="square" lIns="0" tIns="0" rIns="0" bIns="0" rtlCol="0"/>
                <a:lstStyle/>
                <a:p>
                  <a:endParaRPr/>
                </a:p>
              </p:txBody>
            </p:sp>
            <p:sp>
              <p:nvSpPr>
                <p:cNvPr id="28" name="object 28"/>
                <p:cNvSpPr/>
                <p:nvPr/>
              </p:nvSpPr>
              <p:spPr>
                <a:xfrm>
                  <a:off x="6843320" y="5197945"/>
                  <a:ext cx="982344" cy="937894"/>
                </a:xfrm>
                <a:custGeom>
                  <a:avLst/>
                  <a:gdLst/>
                  <a:ahLst/>
                  <a:cxnLst/>
                  <a:rect l="l" t="t" r="r" b="b"/>
                  <a:pathLst>
                    <a:path w="982345" h="937895">
                      <a:moveTo>
                        <a:pt x="561240" y="0"/>
                      </a:moveTo>
                      <a:lnTo>
                        <a:pt x="503603" y="684"/>
                      </a:lnTo>
                      <a:lnTo>
                        <a:pt x="448553" y="4236"/>
                      </a:lnTo>
                      <a:lnTo>
                        <a:pt x="396566" y="10830"/>
                      </a:lnTo>
                      <a:lnTo>
                        <a:pt x="347666" y="20464"/>
                      </a:lnTo>
                      <a:lnTo>
                        <a:pt x="301875" y="33138"/>
                      </a:lnTo>
                      <a:lnTo>
                        <a:pt x="259216" y="48847"/>
                      </a:lnTo>
                      <a:lnTo>
                        <a:pt x="219713" y="67591"/>
                      </a:lnTo>
                      <a:lnTo>
                        <a:pt x="183388" y="89367"/>
                      </a:lnTo>
                      <a:lnTo>
                        <a:pt x="150264" y="114173"/>
                      </a:lnTo>
                      <a:lnTo>
                        <a:pt x="120365" y="142007"/>
                      </a:lnTo>
                      <a:lnTo>
                        <a:pt x="93712" y="172867"/>
                      </a:lnTo>
                      <a:lnTo>
                        <a:pt x="70330" y="206750"/>
                      </a:lnTo>
                      <a:lnTo>
                        <a:pt x="50242" y="243656"/>
                      </a:lnTo>
                      <a:lnTo>
                        <a:pt x="33469" y="283581"/>
                      </a:lnTo>
                      <a:lnTo>
                        <a:pt x="20035" y="326523"/>
                      </a:lnTo>
                      <a:lnTo>
                        <a:pt x="9964" y="372481"/>
                      </a:lnTo>
                      <a:lnTo>
                        <a:pt x="3278" y="421453"/>
                      </a:lnTo>
                      <a:lnTo>
                        <a:pt x="0" y="473435"/>
                      </a:lnTo>
                      <a:lnTo>
                        <a:pt x="152" y="528427"/>
                      </a:lnTo>
                      <a:lnTo>
                        <a:pt x="3200" y="575556"/>
                      </a:lnTo>
                      <a:lnTo>
                        <a:pt x="9165" y="619726"/>
                      </a:lnTo>
                      <a:lnTo>
                        <a:pt x="18120" y="660951"/>
                      </a:lnTo>
                      <a:lnTo>
                        <a:pt x="30139" y="699247"/>
                      </a:lnTo>
                      <a:lnTo>
                        <a:pt x="45298" y="734630"/>
                      </a:lnTo>
                      <a:lnTo>
                        <a:pt x="85327" y="796717"/>
                      </a:lnTo>
                      <a:lnTo>
                        <a:pt x="138801" y="847337"/>
                      </a:lnTo>
                      <a:lnTo>
                        <a:pt x="170765" y="868386"/>
                      </a:lnTo>
                      <a:lnTo>
                        <a:pt x="206312" y="886615"/>
                      </a:lnTo>
                      <a:lnTo>
                        <a:pt x="245516" y="902038"/>
                      </a:lnTo>
                      <a:lnTo>
                        <a:pt x="288452" y="914673"/>
                      </a:lnTo>
                      <a:lnTo>
                        <a:pt x="335193" y="924534"/>
                      </a:lnTo>
                      <a:lnTo>
                        <a:pt x="385814" y="931636"/>
                      </a:lnTo>
                      <a:lnTo>
                        <a:pt x="440389" y="935996"/>
                      </a:lnTo>
                      <a:lnTo>
                        <a:pt x="498991" y="937629"/>
                      </a:lnTo>
                      <a:lnTo>
                        <a:pt x="561695" y="936551"/>
                      </a:lnTo>
                      <a:lnTo>
                        <a:pt x="619600" y="932870"/>
                      </a:lnTo>
                      <a:lnTo>
                        <a:pt x="672647" y="926271"/>
                      </a:lnTo>
                      <a:lnTo>
                        <a:pt x="720972" y="916624"/>
                      </a:lnTo>
                      <a:lnTo>
                        <a:pt x="764712" y="903798"/>
                      </a:lnTo>
                      <a:lnTo>
                        <a:pt x="804001" y="887663"/>
                      </a:lnTo>
                      <a:lnTo>
                        <a:pt x="838977" y="868089"/>
                      </a:lnTo>
                      <a:lnTo>
                        <a:pt x="869775" y="844945"/>
                      </a:lnTo>
                      <a:lnTo>
                        <a:pt x="919383" y="787425"/>
                      </a:lnTo>
                      <a:lnTo>
                        <a:pt x="938465" y="752788"/>
                      </a:lnTo>
                      <a:lnTo>
                        <a:pt x="953913" y="714060"/>
                      </a:lnTo>
                      <a:lnTo>
                        <a:pt x="965863" y="671110"/>
                      </a:lnTo>
                      <a:lnTo>
                        <a:pt x="974452" y="623808"/>
                      </a:lnTo>
                      <a:lnTo>
                        <a:pt x="979815" y="572023"/>
                      </a:lnTo>
                      <a:lnTo>
                        <a:pt x="982090" y="515624"/>
                      </a:lnTo>
                      <a:lnTo>
                        <a:pt x="981410" y="454482"/>
                      </a:lnTo>
                      <a:lnTo>
                        <a:pt x="978195" y="396850"/>
                      </a:lnTo>
                      <a:lnTo>
                        <a:pt x="972448" y="343531"/>
                      </a:lnTo>
                      <a:lnTo>
                        <a:pt x="964054" y="294435"/>
                      </a:lnTo>
                      <a:lnTo>
                        <a:pt x="952897" y="249472"/>
                      </a:lnTo>
                      <a:lnTo>
                        <a:pt x="938860" y="208555"/>
                      </a:lnTo>
                      <a:lnTo>
                        <a:pt x="921828" y="171595"/>
                      </a:lnTo>
                      <a:lnTo>
                        <a:pt x="901684" y="138501"/>
                      </a:lnTo>
                      <a:lnTo>
                        <a:pt x="851599" y="83559"/>
                      </a:lnTo>
                      <a:lnTo>
                        <a:pt x="787676" y="43018"/>
                      </a:lnTo>
                      <a:lnTo>
                        <a:pt x="750236" y="27926"/>
                      </a:lnTo>
                      <a:lnTo>
                        <a:pt x="708988" y="16167"/>
                      </a:lnTo>
                      <a:lnTo>
                        <a:pt x="663817" y="7652"/>
                      </a:lnTo>
                      <a:lnTo>
                        <a:pt x="614606" y="2293"/>
                      </a:lnTo>
                      <a:lnTo>
                        <a:pt x="561240" y="0"/>
                      </a:lnTo>
                      <a:close/>
                    </a:path>
                  </a:pathLst>
                </a:custGeom>
                <a:solidFill>
                  <a:srgbClr val="FFD9AD"/>
                </a:solidFill>
              </p:spPr>
              <p:txBody>
                <a:bodyPr wrap="square" lIns="0" tIns="0" rIns="0" bIns="0" rtlCol="0"/>
                <a:lstStyle/>
                <a:p>
                  <a:endParaRPr/>
                </a:p>
              </p:txBody>
            </p:sp>
            <p:sp>
              <p:nvSpPr>
                <p:cNvPr id="29" name="object 29"/>
                <p:cNvSpPr/>
                <p:nvPr/>
              </p:nvSpPr>
              <p:spPr>
                <a:xfrm>
                  <a:off x="7422959" y="5827226"/>
                  <a:ext cx="24765" cy="6985"/>
                </a:xfrm>
                <a:custGeom>
                  <a:avLst/>
                  <a:gdLst/>
                  <a:ahLst/>
                  <a:cxnLst/>
                  <a:rect l="l" t="t" r="r" b="b"/>
                  <a:pathLst>
                    <a:path w="24765" h="6985">
                      <a:moveTo>
                        <a:pt x="18816" y="0"/>
                      </a:moveTo>
                      <a:lnTo>
                        <a:pt x="5392" y="450"/>
                      </a:lnTo>
                      <a:lnTo>
                        <a:pt x="0" y="1989"/>
                      </a:lnTo>
                      <a:lnTo>
                        <a:pt x="52" y="3664"/>
                      </a:lnTo>
                      <a:lnTo>
                        <a:pt x="104" y="5340"/>
                      </a:lnTo>
                      <a:lnTo>
                        <a:pt x="5591" y="6523"/>
                      </a:lnTo>
                      <a:lnTo>
                        <a:pt x="19015" y="6073"/>
                      </a:lnTo>
                      <a:lnTo>
                        <a:pt x="24418" y="4533"/>
                      </a:lnTo>
                      <a:lnTo>
                        <a:pt x="24302" y="1183"/>
                      </a:lnTo>
                      <a:lnTo>
                        <a:pt x="18816" y="0"/>
                      </a:lnTo>
                      <a:close/>
                    </a:path>
                  </a:pathLst>
                </a:custGeom>
                <a:solidFill>
                  <a:srgbClr val="726969"/>
                </a:solidFill>
              </p:spPr>
              <p:txBody>
                <a:bodyPr wrap="square" lIns="0" tIns="0" rIns="0" bIns="0" rtlCol="0"/>
                <a:lstStyle/>
                <a:p>
                  <a:endParaRPr/>
                </a:p>
              </p:txBody>
            </p:sp>
            <p:pic>
              <p:nvPicPr>
                <p:cNvPr id="30" name="object 30"/>
                <p:cNvPicPr/>
                <p:nvPr/>
              </p:nvPicPr>
              <p:blipFill>
                <a:blip r:embed="rId14" cstate="print"/>
                <a:stretch>
                  <a:fillRect/>
                </a:stretch>
              </p:blipFill>
              <p:spPr>
                <a:xfrm>
                  <a:off x="7351690" y="5904325"/>
                  <a:ext cx="173691" cy="145437"/>
                </a:xfrm>
                <a:prstGeom prst="rect">
                  <a:avLst/>
                </a:prstGeom>
              </p:spPr>
            </p:pic>
            <p:sp>
              <p:nvSpPr>
                <p:cNvPr id="31" name="object 31"/>
                <p:cNvSpPr/>
                <p:nvPr/>
              </p:nvSpPr>
              <p:spPr>
                <a:xfrm>
                  <a:off x="6768300" y="5134857"/>
                  <a:ext cx="1065530" cy="680085"/>
                </a:xfrm>
                <a:custGeom>
                  <a:avLst/>
                  <a:gdLst/>
                  <a:ahLst/>
                  <a:cxnLst/>
                  <a:rect l="l" t="t" r="r" b="b"/>
                  <a:pathLst>
                    <a:path w="1065529" h="680085">
                      <a:moveTo>
                        <a:pt x="935431" y="451383"/>
                      </a:moveTo>
                      <a:lnTo>
                        <a:pt x="902004" y="417588"/>
                      </a:lnTo>
                      <a:lnTo>
                        <a:pt x="873798" y="412788"/>
                      </a:lnTo>
                      <a:lnTo>
                        <a:pt x="862406" y="416331"/>
                      </a:lnTo>
                      <a:lnTo>
                        <a:pt x="852919" y="422046"/>
                      </a:lnTo>
                      <a:lnTo>
                        <a:pt x="845489" y="428536"/>
                      </a:lnTo>
                      <a:lnTo>
                        <a:pt x="841235" y="432841"/>
                      </a:lnTo>
                      <a:lnTo>
                        <a:pt x="843940" y="443890"/>
                      </a:lnTo>
                      <a:lnTo>
                        <a:pt x="849477" y="441426"/>
                      </a:lnTo>
                      <a:lnTo>
                        <a:pt x="868121" y="437261"/>
                      </a:lnTo>
                      <a:lnTo>
                        <a:pt x="887907" y="439407"/>
                      </a:lnTo>
                      <a:lnTo>
                        <a:pt x="907072" y="446455"/>
                      </a:lnTo>
                      <a:lnTo>
                        <a:pt x="923823" y="457034"/>
                      </a:lnTo>
                      <a:lnTo>
                        <a:pt x="929081" y="461200"/>
                      </a:lnTo>
                      <a:lnTo>
                        <a:pt x="935431" y="451383"/>
                      </a:lnTo>
                      <a:close/>
                    </a:path>
                    <a:path w="1065529" h="680085">
                      <a:moveTo>
                        <a:pt x="1065174" y="516813"/>
                      </a:moveTo>
                      <a:lnTo>
                        <a:pt x="1064234" y="457631"/>
                      </a:lnTo>
                      <a:lnTo>
                        <a:pt x="1059103" y="397306"/>
                      </a:lnTo>
                      <a:lnTo>
                        <a:pt x="1049782" y="339979"/>
                      </a:lnTo>
                      <a:lnTo>
                        <a:pt x="1036294" y="289750"/>
                      </a:lnTo>
                      <a:lnTo>
                        <a:pt x="1018641" y="250736"/>
                      </a:lnTo>
                      <a:lnTo>
                        <a:pt x="1009129" y="234823"/>
                      </a:lnTo>
                      <a:lnTo>
                        <a:pt x="997115" y="211328"/>
                      </a:lnTo>
                      <a:lnTo>
                        <a:pt x="973772" y="172034"/>
                      </a:lnTo>
                      <a:lnTo>
                        <a:pt x="937526" y="139382"/>
                      </a:lnTo>
                      <a:lnTo>
                        <a:pt x="896391" y="109093"/>
                      </a:lnTo>
                      <a:lnTo>
                        <a:pt x="851496" y="81597"/>
                      </a:lnTo>
                      <a:lnTo>
                        <a:pt x="803960" y="57340"/>
                      </a:lnTo>
                      <a:lnTo>
                        <a:pt x="754888" y="36753"/>
                      </a:lnTo>
                      <a:lnTo>
                        <a:pt x="705421" y="20294"/>
                      </a:lnTo>
                      <a:lnTo>
                        <a:pt x="656653" y="8382"/>
                      </a:lnTo>
                      <a:lnTo>
                        <a:pt x="609727" y="1473"/>
                      </a:lnTo>
                      <a:lnTo>
                        <a:pt x="565746" y="0"/>
                      </a:lnTo>
                      <a:lnTo>
                        <a:pt x="524954" y="3657"/>
                      </a:lnTo>
                      <a:lnTo>
                        <a:pt x="481545" y="11760"/>
                      </a:lnTo>
                      <a:lnTo>
                        <a:pt x="436206" y="23888"/>
                      </a:lnTo>
                      <a:lnTo>
                        <a:pt x="389623" y="39649"/>
                      </a:lnTo>
                      <a:lnTo>
                        <a:pt x="342493" y="58661"/>
                      </a:lnTo>
                      <a:lnTo>
                        <a:pt x="295478" y="80492"/>
                      </a:lnTo>
                      <a:lnTo>
                        <a:pt x="249288" y="104762"/>
                      </a:lnTo>
                      <a:lnTo>
                        <a:pt x="204584" y="131051"/>
                      </a:lnTo>
                      <a:lnTo>
                        <a:pt x="162064" y="158965"/>
                      </a:lnTo>
                      <a:lnTo>
                        <a:pt x="122415" y="188112"/>
                      </a:lnTo>
                      <a:lnTo>
                        <a:pt x="86309" y="218084"/>
                      </a:lnTo>
                      <a:lnTo>
                        <a:pt x="54432" y="248475"/>
                      </a:lnTo>
                      <a:lnTo>
                        <a:pt x="27482" y="278879"/>
                      </a:lnTo>
                      <a:lnTo>
                        <a:pt x="10236" y="320725"/>
                      </a:lnTo>
                      <a:lnTo>
                        <a:pt x="1625" y="365404"/>
                      </a:lnTo>
                      <a:lnTo>
                        <a:pt x="0" y="412178"/>
                      </a:lnTo>
                      <a:lnTo>
                        <a:pt x="3721" y="460336"/>
                      </a:lnTo>
                      <a:lnTo>
                        <a:pt x="11112" y="509155"/>
                      </a:lnTo>
                      <a:lnTo>
                        <a:pt x="20548" y="557911"/>
                      </a:lnTo>
                      <a:lnTo>
                        <a:pt x="20599" y="571665"/>
                      </a:lnTo>
                      <a:lnTo>
                        <a:pt x="14617" y="594004"/>
                      </a:lnTo>
                      <a:lnTo>
                        <a:pt x="16129" y="601929"/>
                      </a:lnTo>
                      <a:lnTo>
                        <a:pt x="23888" y="619607"/>
                      </a:lnTo>
                      <a:lnTo>
                        <a:pt x="43561" y="673836"/>
                      </a:lnTo>
                      <a:lnTo>
                        <a:pt x="47307" y="679919"/>
                      </a:lnTo>
                      <a:lnTo>
                        <a:pt x="44919" y="602907"/>
                      </a:lnTo>
                      <a:lnTo>
                        <a:pt x="47663" y="556475"/>
                      </a:lnTo>
                      <a:lnTo>
                        <a:pt x="58699" y="521982"/>
                      </a:lnTo>
                      <a:lnTo>
                        <a:pt x="81216" y="480720"/>
                      </a:lnTo>
                      <a:lnTo>
                        <a:pt x="183654" y="480415"/>
                      </a:lnTo>
                      <a:lnTo>
                        <a:pt x="409829" y="474230"/>
                      </a:lnTo>
                      <a:lnTo>
                        <a:pt x="638048" y="454304"/>
                      </a:lnTo>
                      <a:lnTo>
                        <a:pt x="746607" y="412724"/>
                      </a:lnTo>
                      <a:lnTo>
                        <a:pt x="752563" y="365226"/>
                      </a:lnTo>
                      <a:lnTo>
                        <a:pt x="754697" y="298716"/>
                      </a:lnTo>
                      <a:lnTo>
                        <a:pt x="756780" y="281063"/>
                      </a:lnTo>
                      <a:lnTo>
                        <a:pt x="758977" y="256946"/>
                      </a:lnTo>
                      <a:lnTo>
                        <a:pt x="762101" y="237756"/>
                      </a:lnTo>
                      <a:lnTo>
                        <a:pt x="766927" y="234911"/>
                      </a:lnTo>
                      <a:lnTo>
                        <a:pt x="820381" y="310210"/>
                      </a:lnTo>
                      <a:lnTo>
                        <a:pt x="868159" y="365683"/>
                      </a:lnTo>
                      <a:lnTo>
                        <a:pt x="910310" y="405130"/>
                      </a:lnTo>
                      <a:lnTo>
                        <a:pt x="946912" y="432358"/>
                      </a:lnTo>
                      <a:lnTo>
                        <a:pt x="978001" y="451205"/>
                      </a:lnTo>
                      <a:lnTo>
                        <a:pt x="1003630" y="465455"/>
                      </a:lnTo>
                      <a:lnTo>
                        <a:pt x="1023874" y="478942"/>
                      </a:lnTo>
                      <a:lnTo>
                        <a:pt x="1050810" y="520941"/>
                      </a:lnTo>
                      <a:lnTo>
                        <a:pt x="1057884" y="569290"/>
                      </a:lnTo>
                      <a:lnTo>
                        <a:pt x="1055573" y="606577"/>
                      </a:lnTo>
                      <a:lnTo>
                        <a:pt x="1054354" y="615378"/>
                      </a:lnTo>
                      <a:lnTo>
                        <a:pt x="1061885" y="570776"/>
                      </a:lnTo>
                      <a:lnTo>
                        <a:pt x="1065174" y="516813"/>
                      </a:lnTo>
                      <a:close/>
                    </a:path>
                  </a:pathLst>
                </a:custGeom>
                <a:solidFill>
                  <a:srgbClr val="6D5858"/>
                </a:solidFill>
              </p:spPr>
              <p:txBody>
                <a:bodyPr wrap="square" lIns="0" tIns="0" rIns="0" bIns="0" rtlCol="0"/>
                <a:lstStyle/>
                <a:p>
                  <a:endParaRPr/>
                </a:p>
              </p:txBody>
            </p:sp>
            <p:pic>
              <p:nvPicPr>
                <p:cNvPr id="32" name="object 32"/>
                <p:cNvPicPr/>
                <p:nvPr/>
              </p:nvPicPr>
              <p:blipFill>
                <a:blip r:embed="rId15" cstate="print"/>
                <a:stretch>
                  <a:fillRect/>
                </a:stretch>
              </p:blipFill>
              <p:spPr>
                <a:xfrm>
                  <a:off x="7599332" y="5662064"/>
                  <a:ext cx="103305" cy="115462"/>
                </a:xfrm>
                <a:prstGeom prst="rect">
                  <a:avLst/>
                </a:prstGeom>
              </p:spPr>
            </p:pic>
            <p:pic>
              <p:nvPicPr>
                <p:cNvPr id="33" name="object 33"/>
                <p:cNvPicPr/>
                <p:nvPr/>
              </p:nvPicPr>
              <p:blipFill>
                <a:blip r:embed="rId16" cstate="print"/>
                <a:stretch>
                  <a:fillRect/>
                </a:stretch>
              </p:blipFill>
              <p:spPr>
                <a:xfrm>
                  <a:off x="7161799" y="5676596"/>
                  <a:ext cx="103305" cy="115462"/>
                </a:xfrm>
                <a:prstGeom prst="rect">
                  <a:avLst/>
                </a:prstGeom>
              </p:spPr>
            </p:pic>
            <p:sp>
              <p:nvSpPr>
                <p:cNvPr id="34" name="object 34"/>
                <p:cNvSpPr/>
                <p:nvPr/>
              </p:nvSpPr>
              <p:spPr>
                <a:xfrm>
                  <a:off x="6705897" y="5171887"/>
                  <a:ext cx="386080" cy="876300"/>
                </a:xfrm>
                <a:custGeom>
                  <a:avLst/>
                  <a:gdLst/>
                  <a:ahLst/>
                  <a:cxnLst/>
                  <a:rect l="l" t="t" r="r" b="b"/>
                  <a:pathLst>
                    <a:path w="386079" h="876300">
                      <a:moveTo>
                        <a:pt x="234129" y="0"/>
                      </a:moveTo>
                      <a:lnTo>
                        <a:pt x="86041" y="109123"/>
                      </a:lnTo>
                      <a:lnTo>
                        <a:pt x="14616" y="204487"/>
                      </a:lnTo>
                      <a:lnTo>
                        <a:pt x="0" y="339181"/>
                      </a:lnTo>
                      <a:lnTo>
                        <a:pt x="22335" y="566296"/>
                      </a:lnTo>
                      <a:lnTo>
                        <a:pt x="27644" y="769800"/>
                      </a:lnTo>
                      <a:lnTo>
                        <a:pt x="66773" y="864899"/>
                      </a:lnTo>
                      <a:lnTo>
                        <a:pt x="173345" y="876132"/>
                      </a:lnTo>
                      <a:lnTo>
                        <a:pt x="380983" y="828037"/>
                      </a:lnTo>
                      <a:lnTo>
                        <a:pt x="326340" y="757608"/>
                      </a:lnTo>
                      <a:lnTo>
                        <a:pt x="308655" y="670145"/>
                      </a:lnTo>
                      <a:lnTo>
                        <a:pt x="328403" y="508059"/>
                      </a:lnTo>
                      <a:lnTo>
                        <a:pt x="386062" y="213763"/>
                      </a:lnTo>
                      <a:lnTo>
                        <a:pt x="234129" y="0"/>
                      </a:lnTo>
                      <a:close/>
                    </a:path>
                  </a:pathLst>
                </a:custGeom>
                <a:solidFill>
                  <a:srgbClr val="6D5858"/>
                </a:solidFill>
              </p:spPr>
              <p:txBody>
                <a:bodyPr wrap="square" lIns="0" tIns="0" rIns="0" bIns="0" rtlCol="0"/>
                <a:lstStyle/>
                <a:p>
                  <a:endParaRPr/>
                </a:p>
              </p:txBody>
            </p:sp>
            <p:sp>
              <p:nvSpPr>
                <p:cNvPr id="35" name="object 35"/>
                <p:cNvSpPr/>
                <p:nvPr/>
              </p:nvSpPr>
              <p:spPr>
                <a:xfrm>
                  <a:off x="9167754" y="6028772"/>
                  <a:ext cx="348615" cy="375920"/>
                </a:xfrm>
                <a:custGeom>
                  <a:avLst/>
                  <a:gdLst/>
                  <a:ahLst/>
                  <a:cxnLst/>
                  <a:rect l="l" t="t" r="r" b="b"/>
                  <a:pathLst>
                    <a:path w="348615" h="375920">
                      <a:moveTo>
                        <a:pt x="225987" y="0"/>
                      </a:moveTo>
                      <a:lnTo>
                        <a:pt x="191000" y="24554"/>
                      </a:lnTo>
                      <a:lnTo>
                        <a:pt x="174807" y="55599"/>
                      </a:lnTo>
                      <a:lnTo>
                        <a:pt x="186040" y="86135"/>
                      </a:lnTo>
                      <a:lnTo>
                        <a:pt x="206285" y="109408"/>
                      </a:lnTo>
                      <a:lnTo>
                        <a:pt x="217125" y="118667"/>
                      </a:lnTo>
                      <a:lnTo>
                        <a:pt x="87760" y="115181"/>
                      </a:lnTo>
                      <a:lnTo>
                        <a:pt x="22135" y="126868"/>
                      </a:lnTo>
                      <a:lnTo>
                        <a:pt x="0" y="165291"/>
                      </a:lnTo>
                      <a:lnTo>
                        <a:pt x="1100" y="242014"/>
                      </a:lnTo>
                      <a:lnTo>
                        <a:pt x="10375" y="287223"/>
                      </a:lnTo>
                      <a:lnTo>
                        <a:pt x="30770" y="322162"/>
                      </a:lnTo>
                      <a:lnTo>
                        <a:pt x="60234" y="347655"/>
                      </a:lnTo>
                      <a:lnTo>
                        <a:pt x="96717" y="364526"/>
                      </a:lnTo>
                      <a:lnTo>
                        <a:pt x="138170" y="373599"/>
                      </a:lnTo>
                      <a:lnTo>
                        <a:pt x="182541" y="375697"/>
                      </a:lnTo>
                      <a:lnTo>
                        <a:pt x="227781" y="371646"/>
                      </a:lnTo>
                      <a:lnTo>
                        <a:pt x="271839" y="362268"/>
                      </a:lnTo>
                      <a:lnTo>
                        <a:pt x="312666" y="348387"/>
                      </a:lnTo>
                      <a:lnTo>
                        <a:pt x="348210" y="330828"/>
                      </a:lnTo>
                      <a:lnTo>
                        <a:pt x="348210" y="131609"/>
                      </a:lnTo>
                      <a:lnTo>
                        <a:pt x="289853" y="43490"/>
                      </a:lnTo>
                      <a:lnTo>
                        <a:pt x="254025" y="2966"/>
                      </a:lnTo>
                      <a:lnTo>
                        <a:pt x="225987" y="0"/>
                      </a:lnTo>
                      <a:close/>
                    </a:path>
                  </a:pathLst>
                </a:custGeom>
                <a:solidFill>
                  <a:srgbClr val="FFD9AD"/>
                </a:solidFill>
              </p:spPr>
              <p:txBody>
                <a:bodyPr wrap="square" lIns="0" tIns="0" rIns="0" bIns="0" rtlCol="0"/>
                <a:lstStyle/>
                <a:p>
                  <a:endParaRPr/>
                </a:p>
              </p:txBody>
            </p:sp>
            <p:sp>
              <p:nvSpPr>
                <p:cNvPr id="36" name="object 36"/>
                <p:cNvSpPr/>
                <p:nvPr/>
              </p:nvSpPr>
              <p:spPr>
                <a:xfrm>
                  <a:off x="9500781" y="5778849"/>
                  <a:ext cx="1273810" cy="1260475"/>
                </a:xfrm>
                <a:custGeom>
                  <a:avLst/>
                  <a:gdLst/>
                  <a:ahLst/>
                  <a:cxnLst/>
                  <a:rect l="l" t="t" r="r" b="b"/>
                  <a:pathLst>
                    <a:path w="1273809" h="1260475">
                      <a:moveTo>
                        <a:pt x="1273429" y="646290"/>
                      </a:moveTo>
                      <a:lnTo>
                        <a:pt x="1272895" y="571944"/>
                      </a:lnTo>
                      <a:lnTo>
                        <a:pt x="1270850" y="502615"/>
                      </a:lnTo>
                      <a:lnTo>
                        <a:pt x="1267345" y="438289"/>
                      </a:lnTo>
                      <a:lnTo>
                        <a:pt x="1262392" y="378917"/>
                      </a:lnTo>
                      <a:lnTo>
                        <a:pt x="1256030" y="324510"/>
                      </a:lnTo>
                      <a:lnTo>
                        <a:pt x="1248308" y="275018"/>
                      </a:lnTo>
                      <a:lnTo>
                        <a:pt x="1239227" y="230441"/>
                      </a:lnTo>
                      <a:lnTo>
                        <a:pt x="1228852" y="190728"/>
                      </a:lnTo>
                      <a:lnTo>
                        <a:pt x="1204290" y="125869"/>
                      </a:lnTo>
                      <a:lnTo>
                        <a:pt x="1174902" y="80251"/>
                      </a:lnTo>
                      <a:lnTo>
                        <a:pt x="1138605" y="48666"/>
                      </a:lnTo>
                      <a:lnTo>
                        <a:pt x="1095387" y="27457"/>
                      </a:lnTo>
                      <a:lnTo>
                        <a:pt x="1043940" y="12687"/>
                      </a:lnTo>
                      <a:lnTo>
                        <a:pt x="992505" y="3581"/>
                      </a:lnTo>
                      <a:lnTo>
                        <a:pt x="941120" y="0"/>
                      </a:lnTo>
                      <a:lnTo>
                        <a:pt x="889762" y="1828"/>
                      </a:lnTo>
                      <a:lnTo>
                        <a:pt x="838441" y="8953"/>
                      </a:lnTo>
                      <a:lnTo>
                        <a:pt x="787171" y="21259"/>
                      </a:lnTo>
                      <a:lnTo>
                        <a:pt x="735952" y="38633"/>
                      </a:lnTo>
                      <a:lnTo>
                        <a:pt x="682663" y="74612"/>
                      </a:lnTo>
                      <a:lnTo>
                        <a:pt x="680872" y="76454"/>
                      </a:lnTo>
                      <a:lnTo>
                        <a:pt x="669937" y="84543"/>
                      </a:lnTo>
                      <a:lnTo>
                        <a:pt x="619810" y="130835"/>
                      </a:lnTo>
                      <a:lnTo>
                        <a:pt x="537438" y="209677"/>
                      </a:lnTo>
                      <a:lnTo>
                        <a:pt x="501586" y="242519"/>
                      </a:lnTo>
                      <a:lnTo>
                        <a:pt x="466890" y="271183"/>
                      </a:lnTo>
                      <a:lnTo>
                        <a:pt x="431546" y="295808"/>
                      </a:lnTo>
                      <a:lnTo>
                        <a:pt x="393776" y="316560"/>
                      </a:lnTo>
                      <a:lnTo>
                        <a:pt x="351739" y="333590"/>
                      </a:lnTo>
                      <a:lnTo>
                        <a:pt x="249085" y="354177"/>
                      </a:lnTo>
                      <a:lnTo>
                        <a:pt x="139585" y="359918"/>
                      </a:lnTo>
                      <a:lnTo>
                        <a:pt x="52451" y="358063"/>
                      </a:lnTo>
                      <a:lnTo>
                        <a:pt x="16916" y="355841"/>
                      </a:lnTo>
                      <a:lnTo>
                        <a:pt x="0" y="605472"/>
                      </a:lnTo>
                      <a:lnTo>
                        <a:pt x="137007" y="618515"/>
                      </a:lnTo>
                      <a:lnTo>
                        <a:pt x="221310" y="622134"/>
                      </a:lnTo>
                      <a:lnTo>
                        <a:pt x="287693" y="615708"/>
                      </a:lnTo>
                      <a:lnTo>
                        <a:pt x="370903" y="598563"/>
                      </a:lnTo>
                      <a:lnTo>
                        <a:pt x="435444" y="582142"/>
                      </a:lnTo>
                      <a:lnTo>
                        <a:pt x="490639" y="563587"/>
                      </a:lnTo>
                      <a:lnTo>
                        <a:pt x="537095" y="543191"/>
                      </a:lnTo>
                      <a:lnTo>
                        <a:pt x="572782" y="522732"/>
                      </a:lnTo>
                      <a:lnTo>
                        <a:pt x="572109" y="561378"/>
                      </a:lnTo>
                      <a:lnTo>
                        <a:pt x="571601" y="630466"/>
                      </a:lnTo>
                      <a:lnTo>
                        <a:pt x="572084" y="693788"/>
                      </a:lnTo>
                      <a:lnTo>
                        <a:pt x="574040" y="754964"/>
                      </a:lnTo>
                      <a:lnTo>
                        <a:pt x="577494" y="813701"/>
                      </a:lnTo>
                      <a:lnTo>
                        <a:pt x="582460" y="869683"/>
                      </a:lnTo>
                      <a:lnTo>
                        <a:pt x="588949" y="922578"/>
                      </a:lnTo>
                      <a:lnTo>
                        <a:pt x="596963" y="972108"/>
                      </a:lnTo>
                      <a:lnTo>
                        <a:pt x="606539" y="1017955"/>
                      </a:lnTo>
                      <a:lnTo>
                        <a:pt x="617677" y="1059789"/>
                      </a:lnTo>
                      <a:lnTo>
                        <a:pt x="630402" y="1097318"/>
                      </a:lnTo>
                      <a:lnTo>
                        <a:pt x="660641" y="1158201"/>
                      </a:lnTo>
                      <a:lnTo>
                        <a:pt x="699401" y="1200480"/>
                      </a:lnTo>
                      <a:lnTo>
                        <a:pt x="749452" y="1228471"/>
                      </a:lnTo>
                      <a:lnTo>
                        <a:pt x="799909" y="1244434"/>
                      </a:lnTo>
                      <a:lnTo>
                        <a:pt x="849541" y="1255064"/>
                      </a:lnTo>
                      <a:lnTo>
                        <a:pt x="898690" y="1260360"/>
                      </a:lnTo>
                      <a:lnTo>
                        <a:pt x="947712" y="1260309"/>
                      </a:lnTo>
                      <a:lnTo>
                        <a:pt x="996975" y="1254925"/>
                      </a:lnTo>
                      <a:lnTo>
                        <a:pt x="1046822" y="1244193"/>
                      </a:lnTo>
                      <a:lnTo>
                        <a:pt x="1097622" y="1228115"/>
                      </a:lnTo>
                      <a:lnTo>
                        <a:pt x="1139456" y="1206817"/>
                      </a:lnTo>
                      <a:lnTo>
                        <a:pt x="1174623" y="1175804"/>
                      </a:lnTo>
                      <a:lnTo>
                        <a:pt x="1206131" y="1128280"/>
                      </a:lnTo>
                      <a:lnTo>
                        <a:pt x="1231874" y="1062443"/>
                      </a:lnTo>
                      <a:lnTo>
                        <a:pt x="1242517" y="1021765"/>
                      </a:lnTo>
                      <a:lnTo>
                        <a:pt x="1251635" y="975423"/>
                      </a:lnTo>
                      <a:lnTo>
                        <a:pt x="1259205" y="923061"/>
                      </a:lnTo>
                      <a:lnTo>
                        <a:pt x="1265186" y="864336"/>
                      </a:lnTo>
                      <a:lnTo>
                        <a:pt x="1269580" y="798868"/>
                      </a:lnTo>
                      <a:lnTo>
                        <a:pt x="1272324" y="726313"/>
                      </a:lnTo>
                      <a:lnTo>
                        <a:pt x="1273429" y="646290"/>
                      </a:lnTo>
                      <a:close/>
                    </a:path>
                  </a:pathLst>
                </a:custGeom>
                <a:solidFill>
                  <a:srgbClr val="569996"/>
                </a:solidFill>
              </p:spPr>
              <p:txBody>
                <a:bodyPr wrap="square" lIns="0" tIns="0" rIns="0" bIns="0" rtlCol="0"/>
                <a:lstStyle/>
                <a:p>
                  <a:endParaRPr/>
                </a:p>
              </p:txBody>
            </p:sp>
            <p:sp>
              <p:nvSpPr>
                <p:cNvPr id="37" name="object 37"/>
                <p:cNvSpPr/>
                <p:nvPr/>
              </p:nvSpPr>
              <p:spPr>
                <a:xfrm>
                  <a:off x="10607763" y="6432803"/>
                  <a:ext cx="319405" cy="358140"/>
                </a:xfrm>
                <a:custGeom>
                  <a:avLst/>
                  <a:gdLst/>
                  <a:ahLst/>
                  <a:cxnLst/>
                  <a:rect l="l" t="t" r="r" b="b"/>
                  <a:pathLst>
                    <a:path w="319404" h="358140">
                      <a:moveTo>
                        <a:pt x="61572" y="0"/>
                      </a:moveTo>
                      <a:lnTo>
                        <a:pt x="16167" y="1464"/>
                      </a:lnTo>
                      <a:lnTo>
                        <a:pt x="352" y="21043"/>
                      </a:lnTo>
                      <a:lnTo>
                        <a:pt x="0" y="63594"/>
                      </a:lnTo>
                      <a:lnTo>
                        <a:pt x="13329" y="98175"/>
                      </a:lnTo>
                      <a:lnTo>
                        <a:pt x="39764" y="114142"/>
                      </a:lnTo>
                      <a:lnTo>
                        <a:pt x="65644" y="118549"/>
                      </a:lnTo>
                      <a:lnTo>
                        <a:pt x="77306" y="118451"/>
                      </a:lnTo>
                      <a:lnTo>
                        <a:pt x="18868" y="200395"/>
                      </a:lnTo>
                      <a:lnTo>
                        <a:pt x="219" y="249768"/>
                      </a:lnTo>
                      <a:lnTo>
                        <a:pt x="22109" y="286420"/>
                      </a:lnTo>
                      <a:lnTo>
                        <a:pt x="85285" y="330204"/>
                      </a:lnTo>
                      <a:lnTo>
                        <a:pt x="130380" y="352023"/>
                      </a:lnTo>
                      <a:lnTo>
                        <a:pt x="170805" y="358085"/>
                      </a:lnTo>
                      <a:lnTo>
                        <a:pt x="206514" y="350609"/>
                      </a:lnTo>
                      <a:lnTo>
                        <a:pt x="263601" y="303925"/>
                      </a:lnTo>
                      <a:lnTo>
                        <a:pt x="284887" y="269157"/>
                      </a:lnTo>
                      <a:lnTo>
                        <a:pt x="301275" y="229732"/>
                      </a:lnTo>
                      <a:lnTo>
                        <a:pt x="312719" y="187869"/>
                      </a:lnTo>
                      <a:lnTo>
                        <a:pt x="319173" y="145790"/>
                      </a:lnTo>
                      <a:lnTo>
                        <a:pt x="150696" y="11794"/>
                      </a:lnTo>
                      <a:lnTo>
                        <a:pt x="61572" y="0"/>
                      </a:lnTo>
                      <a:close/>
                    </a:path>
                  </a:pathLst>
                </a:custGeom>
                <a:solidFill>
                  <a:srgbClr val="FFD9AD"/>
                </a:solidFill>
              </p:spPr>
              <p:txBody>
                <a:bodyPr wrap="square" lIns="0" tIns="0" rIns="0" bIns="0" rtlCol="0"/>
                <a:lstStyle/>
                <a:p>
                  <a:endParaRPr/>
                </a:p>
              </p:txBody>
            </p:sp>
            <p:sp>
              <p:nvSpPr>
                <p:cNvPr id="38" name="object 38"/>
                <p:cNvSpPr/>
                <p:nvPr/>
              </p:nvSpPr>
              <p:spPr>
                <a:xfrm>
                  <a:off x="10546183" y="5794046"/>
                  <a:ext cx="605790" cy="810895"/>
                </a:xfrm>
                <a:custGeom>
                  <a:avLst/>
                  <a:gdLst/>
                  <a:ahLst/>
                  <a:cxnLst/>
                  <a:rect l="l" t="t" r="r" b="b"/>
                  <a:pathLst>
                    <a:path w="605790" h="810895">
                      <a:moveTo>
                        <a:pt x="114269" y="0"/>
                      </a:moveTo>
                      <a:lnTo>
                        <a:pt x="55797" y="12995"/>
                      </a:lnTo>
                      <a:lnTo>
                        <a:pt x="15990" y="41718"/>
                      </a:lnTo>
                      <a:lnTo>
                        <a:pt x="0" y="82459"/>
                      </a:lnTo>
                      <a:lnTo>
                        <a:pt x="2545" y="106177"/>
                      </a:lnTo>
                      <a:lnTo>
                        <a:pt x="31938" y="157991"/>
                      </a:lnTo>
                      <a:lnTo>
                        <a:pt x="60073" y="185159"/>
                      </a:lnTo>
                      <a:lnTo>
                        <a:pt x="96819" y="214464"/>
                      </a:lnTo>
                      <a:lnTo>
                        <a:pt x="134645" y="243379"/>
                      </a:lnTo>
                      <a:lnTo>
                        <a:pt x="172495" y="272740"/>
                      </a:lnTo>
                      <a:lnTo>
                        <a:pt x="209316" y="303381"/>
                      </a:lnTo>
                      <a:lnTo>
                        <a:pt x="244054" y="336137"/>
                      </a:lnTo>
                      <a:lnTo>
                        <a:pt x="275653" y="371845"/>
                      </a:lnTo>
                      <a:lnTo>
                        <a:pt x="303060" y="411340"/>
                      </a:lnTo>
                      <a:lnTo>
                        <a:pt x="320421" y="446695"/>
                      </a:lnTo>
                      <a:lnTo>
                        <a:pt x="319693" y="462034"/>
                      </a:lnTo>
                      <a:lnTo>
                        <a:pt x="299692" y="504299"/>
                      </a:lnTo>
                      <a:lnTo>
                        <a:pt x="238629" y="588089"/>
                      </a:lnTo>
                      <a:lnTo>
                        <a:pt x="205934" y="629600"/>
                      </a:lnTo>
                      <a:lnTo>
                        <a:pt x="188896" y="649762"/>
                      </a:lnTo>
                      <a:lnTo>
                        <a:pt x="380566" y="810616"/>
                      </a:lnTo>
                      <a:lnTo>
                        <a:pt x="442663" y="749453"/>
                      </a:lnTo>
                      <a:lnTo>
                        <a:pt x="484610" y="702658"/>
                      </a:lnTo>
                      <a:lnTo>
                        <a:pt x="539889" y="633597"/>
                      </a:lnTo>
                      <a:lnTo>
                        <a:pt x="569002" y="587683"/>
                      </a:lnTo>
                      <a:lnTo>
                        <a:pt x="591593" y="538656"/>
                      </a:lnTo>
                      <a:lnTo>
                        <a:pt x="604266" y="486856"/>
                      </a:lnTo>
                      <a:lnTo>
                        <a:pt x="605671" y="463747"/>
                      </a:lnTo>
                      <a:lnTo>
                        <a:pt x="605320" y="452165"/>
                      </a:lnTo>
                      <a:lnTo>
                        <a:pt x="594454" y="395582"/>
                      </a:lnTo>
                      <a:lnTo>
                        <a:pt x="576428" y="351080"/>
                      </a:lnTo>
                      <a:lnTo>
                        <a:pt x="551754" y="307537"/>
                      </a:lnTo>
                      <a:lnTo>
                        <a:pt x="521970" y="265417"/>
                      </a:lnTo>
                      <a:lnTo>
                        <a:pt x="488612" y="225186"/>
                      </a:lnTo>
                      <a:lnTo>
                        <a:pt x="453216" y="187311"/>
                      </a:lnTo>
                      <a:lnTo>
                        <a:pt x="417319" y="152256"/>
                      </a:lnTo>
                      <a:lnTo>
                        <a:pt x="382458" y="120487"/>
                      </a:lnTo>
                      <a:lnTo>
                        <a:pt x="350169" y="92470"/>
                      </a:lnTo>
                      <a:lnTo>
                        <a:pt x="308308" y="60660"/>
                      </a:lnTo>
                      <a:lnTo>
                        <a:pt x="266606" y="36028"/>
                      </a:lnTo>
                      <a:lnTo>
                        <a:pt x="225708" y="18109"/>
                      </a:lnTo>
                      <a:lnTo>
                        <a:pt x="186256" y="6441"/>
                      </a:lnTo>
                      <a:lnTo>
                        <a:pt x="148895" y="559"/>
                      </a:lnTo>
                      <a:lnTo>
                        <a:pt x="114269" y="0"/>
                      </a:lnTo>
                      <a:close/>
                    </a:path>
                  </a:pathLst>
                </a:custGeom>
                <a:solidFill>
                  <a:srgbClr val="569996"/>
                </a:solidFill>
              </p:spPr>
              <p:txBody>
                <a:bodyPr wrap="square" lIns="0" tIns="0" rIns="0" bIns="0" rtlCol="0"/>
                <a:lstStyle/>
                <a:p>
                  <a:endParaRPr/>
                </a:p>
              </p:txBody>
            </p:sp>
            <p:sp>
              <p:nvSpPr>
                <p:cNvPr id="39" name="object 39"/>
                <p:cNvSpPr/>
                <p:nvPr/>
              </p:nvSpPr>
              <p:spPr>
                <a:xfrm>
                  <a:off x="10264848" y="5748568"/>
                  <a:ext cx="342900" cy="213360"/>
                </a:xfrm>
                <a:custGeom>
                  <a:avLst/>
                  <a:gdLst/>
                  <a:ahLst/>
                  <a:cxnLst/>
                  <a:rect l="l" t="t" r="r" b="b"/>
                  <a:pathLst>
                    <a:path w="342900" h="213360">
                      <a:moveTo>
                        <a:pt x="154393" y="0"/>
                      </a:moveTo>
                      <a:lnTo>
                        <a:pt x="0" y="15318"/>
                      </a:lnTo>
                      <a:lnTo>
                        <a:pt x="57160" y="196025"/>
                      </a:lnTo>
                      <a:lnTo>
                        <a:pt x="257772" y="212873"/>
                      </a:lnTo>
                      <a:lnTo>
                        <a:pt x="342858" y="15318"/>
                      </a:lnTo>
                      <a:lnTo>
                        <a:pt x="154393" y="0"/>
                      </a:lnTo>
                      <a:close/>
                    </a:path>
                  </a:pathLst>
                </a:custGeom>
                <a:solidFill>
                  <a:srgbClr val="EAC9A9"/>
                </a:solidFill>
              </p:spPr>
              <p:txBody>
                <a:bodyPr wrap="square" lIns="0" tIns="0" rIns="0" bIns="0" rtlCol="0"/>
                <a:lstStyle/>
                <a:p>
                  <a:endParaRPr/>
                </a:p>
              </p:txBody>
            </p:sp>
            <p:sp>
              <p:nvSpPr>
                <p:cNvPr id="40" name="object 40"/>
                <p:cNvSpPr/>
                <p:nvPr/>
              </p:nvSpPr>
              <p:spPr>
                <a:xfrm>
                  <a:off x="10264847" y="5778771"/>
                  <a:ext cx="342900" cy="614680"/>
                </a:xfrm>
                <a:custGeom>
                  <a:avLst/>
                  <a:gdLst/>
                  <a:ahLst/>
                  <a:cxnLst/>
                  <a:rect l="l" t="t" r="r" b="b"/>
                  <a:pathLst>
                    <a:path w="342900" h="614679">
                      <a:moveTo>
                        <a:pt x="342858" y="0"/>
                      </a:moveTo>
                      <a:lnTo>
                        <a:pt x="135262" y="152801"/>
                      </a:lnTo>
                      <a:lnTo>
                        <a:pt x="0" y="14889"/>
                      </a:lnTo>
                      <a:lnTo>
                        <a:pt x="12054" y="262928"/>
                      </a:lnTo>
                      <a:lnTo>
                        <a:pt x="30275" y="408030"/>
                      </a:lnTo>
                      <a:lnTo>
                        <a:pt x="67443" y="506377"/>
                      </a:lnTo>
                      <a:lnTo>
                        <a:pt x="136341" y="614148"/>
                      </a:lnTo>
                      <a:lnTo>
                        <a:pt x="210423" y="363079"/>
                      </a:lnTo>
                      <a:lnTo>
                        <a:pt x="256629" y="215416"/>
                      </a:lnTo>
                      <a:lnTo>
                        <a:pt x="294321" y="113581"/>
                      </a:lnTo>
                      <a:lnTo>
                        <a:pt x="342858" y="0"/>
                      </a:lnTo>
                      <a:close/>
                    </a:path>
                  </a:pathLst>
                </a:custGeom>
                <a:solidFill>
                  <a:srgbClr val="F2F2F2"/>
                </a:solidFill>
              </p:spPr>
              <p:txBody>
                <a:bodyPr wrap="square" lIns="0" tIns="0" rIns="0" bIns="0" rtlCol="0"/>
                <a:lstStyle/>
                <a:p>
                  <a:endParaRPr/>
                </a:p>
              </p:txBody>
            </p:sp>
            <p:sp>
              <p:nvSpPr>
                <p:cNvPr id="41" name="object 41"/>
                <p:cNvSpPr/>
                <p:nvPr/>
              </p:nvSpPr>
              <p:spPr>
                <a:xfrm>
                  <a:off x="9787268" y="5279751"/>
                  <a:ext cx="1280795" cy="349885"/>
                </a:xfrm>
                <a:custGeom>
                  <a:avLst/>
                  <a:gdLst/>
                  <a:ahLst/>
                  <a:cxnLst/>
                  <a:rect l="l" t="t" r="r" b="b"/>
                  <a:pathLst>
                    <a:path w="1280795" h="349885">
                      <a:moveTo>
                        <a:pt x="319608" y="157099"/>
                      </a:moveTo>
                      <a:lnTo>
                        <a:pt x="310121" y="109626"/>
                      </a:lnTo>
                      <a:lnTo>
                        <a:pt x="286562" y="72047"/>
                      </a:lnTo>
                      <a:lnTo>
                        <a:pt x="251256" y="42735"/>
                      </a:lnTo>
                      <a:lnTo>
                        <a:pt x="206527" y="20066"/>
                      </a:lnTo>
                      <a:lnTo>
                        <a:pt x="154711" y="2387"/>
                      </a:lnTo>
                      <a:lnTo>
                        <a:pt x="113588" y="0"/>
                      </a:lnTo>
                      <a:lnTo>
                        <a:pt x="76250" y="14681"/>
                      </a:lnTo>
                      <a:lnTo>
                        <a:pt x="44475" y="42595"/>
                      </a:lnTo>
                      <a:lnTo>
                        <a:pt x="20002" y="79895"/>
                      </a:lnTo>
                      <a:lnTo>
                        <a:pt x="4584" y="122745"/>
                      </a:lnTo>
                      <a:lnTo>
                        <a:pt x="0" y="167297"/>
                      </a:lnTo>
                      <a:lnTo>
                        <a:pt x="9753" y="217538"/>
                      </a:lnTo>
                      <a:lnTo>
                        <a:pt x="33845" y="260680"/>
                      </a:lnTo>
                      <a:lnTo>
                        <a:pt x="69545" y="294170"/>
                      </a:lnTo>
                      <a:lnTo>
                        <a:pt x="114134" y="315468"/>
                      </a:lnTo>
                      <a:lnTo>
                        <a:pt x="164909" y="322008"/>
                      </a:lnTo>
                      <a:lnTo>
                        <a:pt x="215150" y="312242"/>
                      </a:lnTo>
                      <a:lnTo>
                        <a:pt x="258305" y="288163"/>
                      </a:lnTo>
                      <a:lnTo>
                        <a:pt x="291795" y="252463"/>
                      </a:lnTo>
                      <a:lnTo>
                        <a:pt x="313080" y="207873"/>
                      </a:lnTo>
                      <a:lnTo>
                        <a:pt x="319608" y="157099"/>
                      </a:lnTo>
                      <a:close/>
                    </a:path>
                    <a:path w="1280795" h="349885">
                      <a:moveTo>
                        <a:pt x="1280299" y="184632"/>
                      </a:moveTo>
                      <a:lnTo>
                        <a:pt x="1272667" y="139954"/>
                      </a:lnTo>
                      <a:lnTo>
                        <a:pt x="1254099" y="97053"/>
                      </a:lnTo>
                      <a:lnTo>
                        <a:pt x="1226845" y="60274"/>
                      </a:lnTo>
                      <a:lnTo>
                        <a:pt x="1193139" y="33947"/>
                      </a:lnTo>
                      <a:lnTo>
                        <a:pt x="1155242" y="22377"/>
                      </a:lnTo>
                      <a:lnTo>
                        <a:pt x="1115390" y="29921"/>
                      </a:lnTo>
                      <a:lnTo>
                        <a:pt x="1062710" y="55397"/>
                      </a:lnTo>
                      <a:lnTo>
                        <a:pt x="1019263" y="81445"/>
                      </a:lnTo>
                      <a:lnTo>
                        <a:pt x="986688" y="111252"/>
                      </a:lnTo>
                      <a:lnTo>
                        <a:pt x="966609" y="147980"/>
                      </a:lnTo>
                      <a:lnTo>
                        <a:pt x="960678" y="194830"/>
                      </a:lnTo>
                      <a:lnTo>
                        <a:pt x="970445" y="245071"/>
                      </a:lnTo>
                      <a:lnTo>
                        <a:pt x="994524" y="288213"/>
                      </a:lnTo>
                      <a:lnTo>
                        <a:pt x="1030224" y="321703"/>
                      </a:lnTo>
                      <a:lnTo>
                        <a:pt x="1074813" y="342988"/>
                      </a:lnTo>
                      <a:lnTo>
                        <a:pt x="1125588" y="349529"/>
                      </a:lnTo>
                      <a:lnTo>
                        <a:pt x="1175842" y="339775"/>
                      </a:lnTo>
                      <a:lnTo>
                        <a:pt x="1218984" y="315683"/>
                      </a:lnTo>
                      <a:lnTo>
                        <a:pt x="1252474" y="279996"/>
                      </a:lnTo>
                      <a:lnTo>
                        <a:pt x="1273759" y="235394"/>
                      </a:lnTo>
                      <a:lnTo>
                        <a:pt x="1280299" y="184632"/>
                      </a:lnTo>
                      <a:close/>
                    </a:path>
                  </a:pathLst>
                </a:custGeom>
                <a:solidFill>
                  <a:srgbClr val="EAC9A9"/>
                </a:solidFill>
              </p:spPr>
              <p:txBody>
                <a:bodyPr wrap="square" lIns="0" tIns="0" rIns="0" bIns="0" rtlCol="0"/>
                <a:lstStyle/>
                <a:p>
                  <a:endParaRPr/>
                </a:p>
              </p:txBody>
            </p:sp>
            <p:sp>
              <p:nvSpPr>
                <p:cNvPr id="42" name="object 42"/>
                <p:cNvSpPr/>
                <p:nvPr/>
              </p:nvSpPr>
              <p:spPr>
                <a:xfrm>
                  <a:off x="9912070" y="5491562"/>
                  <a:ext cx="1030605" cy="91440"/>
                </a:xfrm>
                <a:custGeom>
                  <a:avLst/>
                  <a:gdLst/>
                  <a:ahLst/>
                  <a:cxnLst/>
                  <a:rect l="l" t="t" r="r" b="b"/>
                  <a:pathLst>
                    <a:path w="1030604" h="91439">
                      <a:moveTo>
                        <a:pt x="75285" y="34569"/>
                      </a:moveTo>
                      <a:lnTo>
                        <a:pt x="73926" y="28816"/>
                      </a:lnTo>
                      <a:lnTo>
                        <a:pt x="69126" y="24625"/>
                      </a:lnTo>
                      <a:lnTo>
                        <a:pt x="14033" y="723"/>
                      </a:lnTo>
                      <a:lnTo>
                        <a:pt x="8255" y="0"/>
                      </a:lnTo>
                      <a:lnTo>
                        <a:pt x="3289" y="2311"/>
                      </a:lnTo>
                      <a:lnTo>
                        <a:pt x="177" y="6769"/>
                      </a:lnTo>
                      <a:lnTo>
                        <a:pt x="0" y="12534"/>
                      </a:lnTo>
                      <a:lnTo>
                        <a:pt x="2768" y="20535"/>
                      </a:lnTo>
                      <a:lnTo>
                        <a:pt x="34201" y="45631"/>
                      </a:lnTo>
                      <a:lnTo>
                        <a:pt x="46151" y="47028"/>
                      </a:lnTo>
                      <a:lnTo>
                        <a:pt x="57619" y="46253"/>
                      </a:lnTo>
                      <a:lnTo>
                        <a:pt x="68072" y="43827"/>
                      </a:lnTo>
                      <a:lnTo>
                        <a:pt x="73291" y="40157"/>
                      </a:lnTo>
                      <a:lnTo>
                        <a:pt x="75285" y="34569"/>
                      </a:lnTo>
                      <a:close/>
                    </a:path>
                    <a:path w="1030604" h="91439">
                      <a:moveTo>
                        <a:pt x="1030185" y="61785"/>
                      </a:moveTo>
                      <a:lnTo>
                        <a:pt x="1028509" y="55359"/>
                      </a:lnTo>
                      <a:lnTo>
                        <a:pt x="1023581" y="50927"/>
                      </a:lnTo>
                      <a:lnTo>
                        <a:pt x="1016444" y="50228"/>
                      </a:lnTo>
                      <a:lnTo>
                        <a:pt x="962812" y="62090"/>
                      </a:lnTo>
                      <a:lnTo>
                        <a:pt x="957072" y="65290"/>
                      </a:lnTo>
                      <a:lnTo>
                        <a:pt x="954189" y="70713"/>
                      </a:lnTo>
                      <a:lnTo>
                        <a:pt x="954506" y="76835"/>
                      </a:lnTo>
                      <a:lnTo>
                        <a:pt x="958380" y="82067"/>
                      </a:lnTo>
                      <a:lnTo>
                        <a:pt x="965085" y="86321"/>
                      </a:lnTo>
                      <a:lnTo>
                        <a:pt x="972858" y="89573"/>
                      </a:lnTo>
                      <a:lnTo>
                        <a:pt x="981608" y="91236"/>
                      </a:lnTo>
                      <a:lnTo>
                        <a:pt x="991273" y="90741"/>
                      </a:lnTo>
                      <a:lnTo>
                        <a:pt x="1027569" y="68465"/>
                      </a:lnTo>
                      <a:lnTo>
                        <a:pt x="1030185" y="61785"/>
                      </a:lnTo>
                      <a:close/>
                    </a:path>
                  </a:pathLst>
                </a:custGeom>
                <a:solidFill>
                  <a:srgbClr val="BA9393"/>
                </a:solidFill>
              </p:spPr>
              <p:txBody>
                <a:bodyPr wrap="square" lIns="0" tIns="0" rIns="0" bIns="0" rtlCol="0"/>
                <a:lstStyle/>
                <a:p>
                  <a:endParaRPr/>
                </a:p>
              </p:txBody>
            </p:sp>
            <p:sp>
              <p:nvSpPr>
                <p:cNvPr id="43" name="object 43"/>
                <p:cNvSpPr/>
                <p:nvPr/>
              </p:nvSpPr>
              <p:spPr>
                <a:xfrm>
                  <a:off x="9937739" y="4935426"/>
                  <a:ext cx="977265" cy="895985"/>
                </a:xfrm>
                <a:custGeom>
                  <a:avLst/>
                  <a:gdLst/>
                  <a:ahLst/>
                  <a:cxnLst/>
                  <a:rect l="l" t="t" r="r" b="b"/>
                  <a:pathLst>
                    <a:path w="977265" h="895985">
                      <a:moveTo>
                        <a:pt x="534520" y="63"/>
                      </a:moveTo>
                      <a:lnTo>
                        <a:pt x="478904" y="0"/>
                      </a:lnTo>
                      <a:lnTo>
                        <a:pt x="423353" y="2927"/>
                      </a:lnTo>
                      <a:lnTo>
                        <a:pt x="371124" y="8422"/>
                      </a:lnTo>
                      <a:lnTo>
                        <a:pt x="322239" y="16578"/>
                      </a:lnTo>
                      <a:lnTo>
                        <a:pt x="276716" y="27489"/>
                      </a:lnTo>
                      <a:lnTo>
                        <a:pt x="234576" y="41247"/>
                      </a:lnTo>
                      <a:lnTo>
                        <a:pt x="195839" y="57945"/>
                      </a:lnTo>
                      <a:lnTo>
                        <a:pt x="160524" y="77678"/>
                      </a:lnTo>
                      <a:lnTo>
                        <a:pt x="128652" y="100536"/>
                      </a:lnTo>
                      <a:lnTo>
                        <a:pt x="100242" y="126615"/>
                      </a:lnTo>
                      <a:lnTo>
                        <a:pt x="75315" y="156007"/>
                      </a:lnTo>
                      <a:lnTo>
                        <a:pt x="53890" y="188804"/>
                      </a:lnTo>
                      <a:lnTo>
                        <a:pt x="35988" y="225101"/>
                      </a:lnTo>
                      <a:lnTo>
                        <a:pt x="21628" y="264990"/>
                      </a:lnTo>
                      <a:lnTo>
                        <a:pt x="10829" y="308565"/>
                      </a:lnTo>
                      <a:lnTo>
                        <a:pt x="3613" y="355917"/>
                      </a:lnTo>
                      <a:lnTo>
                        <a:pt x="0" y="407142"/>
                      </a:lnTo>
                      <a:lnTo>
                        <a:pt x="7" y="462331"/>
                      </a:lnTo>
                      <a:lnTo>
                        <a:pt x="3765" y="520723"/>
                      </a:lnTo>
                      <a:lnTo>
                        <a:pt x="11148" y="574419"/>
                      </a:lnTo>
                      <a:lnTo>
                        <a:pt x="22136" y="623529"/>
                      </a:lnTo>
                      <a:lnTo>
                        <a:pt x="36712" y="668167"/>
                      </a:lnTo>
                      <a:lnTo>
                        <a:pt x="54854" y="708444"/>
                      </a:lnTo>
                      <a:lnTo>
                        <a:pt x="76543" y="744472"/>
                      </a:lnTo>
                      <a:lnTo>
                        <a:pt x="101759" y="776363"/>
                      </a:lnTo>
                      <a:lnTo>
                        <a:pt x="130484" y="804228"/>
                      </a:lnTo>
                      <a:lnTo>
                        <a:pt x="162696" y="828179"/>
                      </a:lnTo>
                      <a:lnTo>
                        <a:pt x="198377" y="848328"/>
                      </a:lnTo>
                      <a:lnTo>
                        <a:pt x="237507" y="864788"/>
                      </a:lnTo>
                      <a:lnTo>
                        <a:pt x="280067" y="877669"/>
                      </a:lnTo>
                      <a:lnTo>
                        <a:pt x="326035" y="887083"/>
                      </a:lnTo>
                      <a:lnTo>
                        <a:pt x="375394" y="893144"/>
                      </a:lnTo>
                      <a:lnTo>
                        <a:pt x="428123" y="895961"/>
                      </a:lnTo>
                      <a:lnTo>
                        <a:pt x="484202" y="895648"/>
                      </a:lnTo>
                      <a:lnTo>
                        <a:pt x="539630" y="892375"/>
                      </a:lnTo>
                      <a:lnTo>
                        <a:pt x="592492" y="886151"/>
                      </a:lnTo>
                      <a:lnTo>
                        <a:pt x="642634" y="876946"/>
                      </a:lnTo>
                      <a:lnTo>
                        <a:pt x="689903" y="864731"/>
                      </a:lnTo>
                      <a:lnTo>
                        <a:pt x="734144" y="849476"/>
                      </a:lnTo>
                      <a:lnTo>
                        <a:pt x="775202" y="831154"/>
                      </a:lnTo>
                      <a:lnTo>
                        <a:pt x="812923" y="809733"/>
                      </a:lnTo>
                      <a:lnTo>
                        <a:pt x="847153" y="785186"/>
                      </a:lnTo>
                      <a:lnTo>
                        <a:pt x="877738" y="757483"/>
                      </a:lnTo>
                      <a:lnTo>
                        <a:pt x="904523" y="726595"/>
                      </a:lnTo>
                      <a:lnTo>
                        <a:pt x="927353" y="692493"/>
                      </a:lnTo>
                      <a:lnTo>
                        <a:pt x="946076" y="655148"/>
                      </a:lnTo>
                      <a:lnTo>
                        <a:pt x="960535" y="614530"/>
                      </a:lnTo>
                      <a:lnTo>
                        <a:pt x="970578" y="570610"/>
                      </a:lnTo>
                      <a:lnTo>
                        <a:pt x="976049" y="523360"/>
                      </a:lnTo>
                      <a:lnTo>
                        <a:pt x="976795" y="472750"/>
                      </a:lnTo>
                      <a:lnTo>
                        <a:pt x="973385" y="417271"/>
                      </a:lnTo>
                      <a:lnTo>
                        <a:pt x="966797" y="365242"/>
                      </a:lnTo>
                      <a:lnTo>
                        <a:pt x="957019" y="316664"/>
                      </a:lnTo>
                      <a:lnTo>
                        <a:pt x="944041" y="271539"/>
                      </a:lnTo>
                      <a:lnTo>
                        <a:pt x="927850" y="229869"/>
                      </a:lnTo>
                      <a:lnTo>
                        <a:pt x="908435" y="191655"/>
                      </a:lnTo>
                      <a:lnTo>
                        <a:pt x="885785" y="156901"/>
                      </a:lnTo>
                      <a:lnTo>
                        <a:pt x="859890" y="125607"/>
                      </a:lnTo>
                      <a:lnTo>
                        <a:pt x="830737" y="97775"/>
                      </a:lnTo>
                      <a:lnTo>
                        <a:pt x="798316" y="73408"/>
                      </a:lnTo>
                      <a:lnTo>
                        <a:pt x="762615" y="52507"/>
                      </a:lnTo>
                      <a:lnTo>
                        <a:pt x="723623" y="35074"/>
                      </a:lnTo>
                      <a:lnTo>
                        <a:pt x="681328" y="21112"/>
                      </a:lnTo>
                      <a:lnTo>
                        <a:pt x="635720" y="10621"/>
                      </a:lnTo>
                      <a:lnTo>
                        <a:pt x="586788" y="3604"/>
                      </a:lnTo>
                      <a:lnTo>
                        <a:pt x="534520" y="63"/>
                      </a:lnTo>
                      <a:close/>
                    </a:path>
                  </a:pathLst>
                </a:custGeom>
                <a:solidFill>
                  <a:srgbClr val="FFD9AD"/>
                </a:solidFill>
              </p:spPr>
              <p:txBody>
                <a:bodyPr wrap="square" lIns="0" tIns="0" rIns="0" bIns="0" rtlCol="0"/>
                <a:lstStyle/>
                <a:p>
                  <a:endParaRPr/>
                </a:p>
              </p:txBody>
            </p:sp>
            <p:sp>
              <p:nvSpPr>
                <p:cNvPr id="44" name="object 44"/>
                <p:cNvSpPr/>
                <p:nvPr/>
              </p:nvSpPr>
              <p:spPr>
                <a:xfrm>
                  <a:off x="10401093" y="5540313"/>
                  <a:ext cx="23495" cy="6350"/>
                </a:xfrm>
                <a:custGeom>
                  <a:avLst/>
                  <a:gdLst/>
                  <a:ahLst/>
                  <a:cxnLst/>
                  <a:rect l="l" t="t" r="r" b="b"/>
                  <a:pathLst>
                    <a:path w="23495" h="6350">
                      <a:moveTo>
                        <a:pt x="17999" y="0"/>
                      </a:moveTo>
                      <a:lnTo>
                        <a:pt x="5162" y="408"/>
                      </a:lnTo>
                      <a:lnTo>
                        <a:pt x="0" y="1884"/>
                      </a:lnTo>
                      <a:lnTo>
                        <a:pt x="104" y="5088"/>
                      </a:lnTo>
                      <a:lnTo>
                        <a:pt x="5350" y="6219"/>
                      </a:lnTo>
                      <a:lnTo>
                        <a:pt x="18187" y="5811"/>
                      </a:lnTo>
                      <a:lnTo>
                        <a:pt x="23350" y="4345"/>
                      </a:lnTo>
                      <a:lnTo>
                        <a:pt x="23297" y="2743"/>
                      </a:lnTo>
                      <a:lnTo>
                        <a:pt x="23245" y="1141"/>
                      </a:lnTo>
                      <a:lnTo>
                        <a:pt x="17999" y="0"/>
                      </a:lnTo>
                      <a:close/>
                    </a:path>
                  </a:pathLst>
                </a:custGeom>
                <a:solidFill>
                  <a:srgbClr val="726969"/>
                </a:solidFill>
              </p:spPr>
              <p:txBody>
                <a:bodyPr wrap="square" lIns="0" tIns="0" rIns="0" bIns="0" rtlCol="0"/>
                <a:lstStyle/>
                <a:p>
                  <a:endParaRPr/>
                </a:p>
              </p:txBody>
            </p:sp>
            <p:pic>
              <p:nvPicPr>
                <p:cNvPr id="45" name="object 45"/>
                <p:cNvPicPr/>
                <p:nvPr/>
              </p:nvPicPr>
              <p:blipFill>
                <a:blip r:embed="rId17" cstate="print"/>
                <a:stretch>
                  <a:fillRect/>
                </a:stretch>
              </p:blipFill>
              <p:spPr>
                <a:xfrm>
                  <a:off x="9974945" y="5557366"/>
                  <a:ext cx="221079" cy="227468"/>
                </a:xfrm>
                <a:prstGeom prst="rect">
                  <a:avLst/>
                </a:prstGeom>
              </p:spPr>
            </p:pic>
            <p:pic>
              <p:nvPicPr>
                <p:cNvPr id="46" name="object 46"/>
                <p:cNvPicPr/>
                <p:nvPr/>
              </p:nvPicPr>
              <p:blipFill>
                <a:blip r:embed="rId18" cstate="print"/>
                <a:stretch>
                  <a:fillRect/>
                </a:stretch>
              </p:blipFill>
              <p:spPr>
                <a:xfrm>
                  <a:off x="10627343" y="5576359"/>
                  <a:ext cx="230798" cy="211465"/>
                </a:xfrm>
                <a:prstGeom prst="rect">
                  <a:avLst/>
                </a:prstGeom>
              </p:spPr>
            </p:pic>
            <p:pic>
              <p:nvPicPr>
                <p:cNvPr id="47" name="object 47"/>
                <p:cNvPicPr/>
                <p:nvPr/>
              </p:nvPicPr>
              <p:blipFill>
                <a:blip r:embed="rId19" cstate="print"/>
                <a:stretch>
                  <a:fillRect/>
                </a:stretch>
              </p:blipFill>
              <p:spPr>
                <a:xfrm>
                  <a:off x="10154111" y="5396011"/>
                  <a:ext cx="98792" cy="110415"/>
                </a:xfrm>
                <a:prstGeom prst="rect">
                  <a:avLst/>
                </a:prstGeom>
              </p:spPr>
            </p:pic>
            <p:pic>
              <p:nvPicPr>
                <p:cNvPr id="48" name="object 48"/>
                <p:cNvPicPr/>
                <p:nvPr/>
              </p:nvPicPr>
              <p:blipFill>
                <a:blip r:embed="rId19" cstate="print"/>
                <a:stretch>
                  <a:fillRect/>
                </a:stretch>
              </p:blipFill>
              <p:spPr>
                <a:xfrm>
                  <a:off x="10572509" y="5382667"/>
                  <a:ext cx="98792" cy="110415"/>
                </a:xfrm>
                <a:prstGeom prst="rect">
                  <a:avLst/>
                </a:prstGeom>
              </p:spPr>
            </p:pic>
            <p:sp>
              <p:nvSpPr>
                <p:cNvPr id="49" name="object 49"/>
                <p:cNvSpPr/>
                <p:nvPr/>
              </p:nvSpPr>
              <p:spPr>
                <a:xfrm>
                  <a:off x="9785375" y="4621138"/>
                  <a:ext cx="1176655" cy="702310"/>
                </a:xfrm>
                <a:custGeom>
                  <a:avLst/>
                  <a:gdLst/>
                  <a:ahLst/>
                  <a:cxnLst/>
                  <a:rect l="l" t="t" r="r" b="b"/>
                  <a:pathLst>
                    <a:path w="1176654" h="702310">
                      <a:moveTo>
                        <a:pt x="594002" y="0"/>
                      </a:moveTo>
                      <a:lnTo>
                        <a:pt x="580893" y="3048"/>
                      </a:lnTo>
                      <a:lnTo>
                        <a:pt x="570830" y="11984"/>
                      </a:lnTo>
                      <a:lnTo>
                        <a:pt x="566330" y="25504"/>
                      </a:lnTo>
                      <a:lnTo>
                        <a:pt x="562634" y="90047"/>
                      </a:lnTo>
                      <a:lnTo>
                        <a:pt x="562101" y="96932"/>
                      </a:lnTo>
                      <a:lnTo>
                        <a:pt x="538616" y="122199"/>
                      </a:lnTo>
                      <a:lnTo>
                        <a:pt x="529102" y="121970"/>
                      </a:lnTo>
                      <a:lnTo>
                        <a:pt x="519672" y="120580"/>
                      </a:lnTo>
                      <a:lnTo>
                        <a:pt x="134081" y="50435"/>
                      </a:lnTo>
                      <a:lnTo>
                        <a:pt x="127725" y="51074"/>
                      </a:lnTo>
                      <a:lnTo>
                        <a:pt x="122511" y="54236"/>
                      </a:lnTo>
                      <a:lnTo>
                        <a:pt x="115540" y="61180"/>
                      </a:lnTo>
                      <a:lnTo>
                        <a:pt x="113433" y="69487"/>
                      </a:lnTo>
                      <a:lnTo>
                        <a:pt x="114592" y="78391"/>
                      </a:lnTo>
                      <a:lnTo>
                        <a:pt x="117422" y="87125"/>
                      </a:lnTo>
                      <a:lnTo>
                        <a:pt x="182514" y="262125"/>
                      </a:lnTo>
                      <a:lnTo>
                        <a:pt x="184183" y="268509"/>
                      </a:lnTo>
                      <a:lnTo>
                        <a:pt x="162803" y="301108"/>
                      </a:lnTo>
                      <a:lnTo>
                        <a:pt x="25037" y="377776"/>
                      </a:lnTo>
                      <a:lnTo>
                        <a:pt x="14424" y="384332"/>
                      </a:lnTo>
                      <a:lnTo>
                        <a:pt x="5315" y="392501"/>
                      </a:lnTo>
                      <a:lnTo>
                        <a:pt x="0" y="402732"/>
                      </a:lnTo>
                      <a:lnTo>
                        <a:pt x="766" y="415471"/>
                      </a:lnTo>
                      <a:lnTo>
                        <a:pt x="2703" y="421492"/>
                      </a:lnTo>
                      <a:lnTo>
                        <a:pt x="6692" y="426644"/>
                      </a:lnTo>
                      <a:lnTo>
                        <a:pt x="112239" y="520065"/>
                      </a:lnTo>
                      <a:lnTo>
                        <a:pt x="92492" y="531828"/>
                      </a:lnTo>
                      <a:lnTo>
                        <a:pt x="72554" y="543215"/>
                      </a:lnTo>
                      <a:lnTo>
                        <a:pt x="52460" y="554301"/>
                      </a:lnTo>
                      <a:lnTo>
                        <a:pt x="32241" y="565163"/>
                      </a:lnTo>
                      <a:lnTo>
                        <a:pt x="19532" y="577288"/>
                      </a:lnTo>
                      <a:lnTo>
                        <a:pt x="15145" y="593249"/>
                      </a:lnTo>
                      <a:lnTo>
                        <a:pt x="19133" y="609308"/>
                      </a:lnTo>
                      <a:lnTo>
                        <a:pt x="31550" y="621727"/>
                      </a:lnTo>
                      <a:lnTo>
                        <a:pt x="126343" y="675055"/>
                      </a:lnTo>
                      <a:lnTo>
                        <a:pt x="145997" y="682556"/>
                      </a:lnTo>
                      <a:lnTo>
                        <a:pt x="166559" y="684022"/>
                      </a:lnTo>
                      <a:lnTo>
                        <a:pt x="186717" y="679589"/>
                      </a:lnTo>
                      <a:lnTo>
                        <a:pt x="205158" y="669390"/>
                      </a:lnTo>
                      <a:lnTo>
                        <a:pt x="247740" y="638208"/>
                      </a:lnTo>
                      <a:lnTo>
                        <a:pt x="291432" y="608602"/>
                      </a:lnTo>
                      <a:lnTo>
                        <a:pt x="336174" y="580609"/>
                      </a:lnTo>
                      <a:lnTo>
                        <a:pt x="381905" y="554266"/>
                      </a:lnTo>
                      <a:lnTo>
                        <a:pt x="428564" y="529607"/>
                      </a:lnTo>
                      <a:lnTo>
                        <a:pt x="476090" y="506671"/>
                      </a:lnTo>
                      <a:lnTo>
                        <a:pt x="524423" y="485492"/>
                      </a:lnTo>
                      <a:lnTo>
                        <a:pt x="573502" y="466109"/>
                      </a:lnTo>
                      <a:lnTo>
                        <a:pt x="916382" y="702028"/>
                      </a:lnTo>
                      <a:lnTo>
                        <a:pt x="921565" y="702164"/>
                      </a:lnTo>
                      <a:lnTo>
                        <a:pt x="981500" y="597675"/>
                      </a:lnTo>
                      <a:lnTo>
                        <a:pt x="1007664" y="619403"/>
                      </a:lnTo>
                      <a:lnTo>
                        <a:pt x="1042250" y="649839"/>
                      </a:lnTo>
                      <a:lnTo>
                        <a:pt x="1080485" y="678460"/>
                      </a:lnTo>
                      <a:lnTo>
                        <a:pt x="1117594" y="694743"/>
                      </a:lnTo>
                      <a:lnTo>
                        <a:pt x="1148804" y="688165"/>
                      </a:lnTo>
                      <a:lnTo>
                        <a:pt x="1164623" y="665506"/>
                      </a:lnTo>
                      <a:lnTo>
                        <a:pt x="1171529" y="635817"/>
                      </a:lnTo>
                      <a:lnTo>
                        <a:pt x="1173341" y="604362"/>
                      </a:lnTo>
                      <a:lnTo>
                        <a:pt x="1173882" y="576409"/>
                      </a:lnTo>
                      <a:lnTo>
                        <a:pt x="1175465" y="541455"/>
                      </a:lnTo>
                      <a:lnTo>
                        <a:pt x="1176405" y="506615"/>
                      </a:lnTo>
                      <a:lnTo>
                        <a:pt x="1176035" y="471775"/>
                      </a:lnTo>
                      <a:lnTo>
                        <a:pt x="1173683" y="436821"/>
                      </a:lnTo>
                      <a:lnTo>
                        <a:pt x="1168040" y="394073"/>
                      </a:lnTo>
                      <a:lnTo>
                        <a:pt x="1159109" y="347977"/>
                      </a:lnTo>
                      <a:lnTo>
                        <a:pt x="1146588" y="300581"/>
                      </a:lnTo>
                      <a:lnTo>
                        <a:pt x="1130171" y="253933"/>
                      </a:lnTo>
                      <a:lnTo>
                        <a:pt x="1109554" y="210081"/>
                      </a:lnTo>
                      <a:lnTo>
                        <a:pt x="1084433" y="171073"/>
                      </a:lnTo>
                      <a:lnTo>
                        <a:pt x="1054503" y="138956"/>
                      </a:lnTo>
                      <a:lnTo>
                        <a:pt x="1016845" y="132736"/>
                      </a:lnTo>
                      <a:lnTo>
                        <a:pt x="985422" y="163386"/>
                      </a:lnTo>
                      <a:lnTo>
                        <a:pt x="964435" y="202904"/>
                      </a:lnTo>
                      <a:lnTo>
                        <a:pt x="958087" y="223289"/>
                      </a:lnTo>
                      <a:lnTo>
                        <a:pt x="942800" y="213729"/>
                      </a:lnTo>
                      <a:lnTo>
                        <a:pt x="607637" y="4144"/>
                      </a:lnTo>
                      <a:lnTo>
                        <a:pt x="594002" y="0"/>
                      </a:lnTo>
                      <a:close/>
                    </a:path>
                  </a:pathLst>
                </a:custGeom>
                <a:solidFill>
                  <a:srgbClr val="000000"/>
                </a:solidFill>
              </p:spPr>
              <p:txBody>
                <a:bodyPr wrap="square" lIns="0" tIns="0" rIns="0" bIns="0" rtlCol="0"/>
                <a:lstStyle/>
                <a:p>
                  <a:endParaRPr/>
                </a:p>
              </p:txBody>
            </p:sp>
            <p:pic>
              <p:nvPicPr>
                <p:cNvPr id="50" name="object 50"/>
                <p:cNvPicPr/>
                <p:nvPr/>
              </p:nvPicPr>
              <p:blipFill>
                <a:blip r:embed="rId20" cstate="print"/>
                <a:stretch>
                  <a:fillRect/>
                </a:stretch>
              </p:blipFill>
              <p:spPr>
                <a:xfrm>
                  <a:off x="10192621" y="5297298"/>
                  <a:ext cx="91775" cy="77529"/>
                </a:xfrm>
                <a:prstGeom prst="rect">
                  <a:avLst/>
                </a:prstGeom>
              </p:spPr>
            </p:pic>
            <p:pic>
              <p:nvPicPr>
                <p:cNvPr id="51" name="object 51"/>
                <p:cNvPicPr/>
                <p:nvPr/>
              </p:nvPicPr>
              <p:blipFill>
                <a:blip r:embed="rId21" cstate="print"/>
                <a:stretch>
                  <a:fillRect/>
                </a:stretch>
              </p:blipFill>
              <p:spPr>
                <a:xfrm>
                  <a:off x="10319562" y="5572372"/>
                  <a:ext cx="199344" cy="85871"/>
                </a:xfrm>
                <a:prstGeom prst="rect">
                  <a:avLst/>
                </a:prstGeom>
              </p:spPr>
            </p:pic>
            <p:sp>
              <p:nvSpPr>
                <p:cNvPr id="52" name="object 52"/>
                <p:cNvSpPr/>
                <p:nvPr/>
              </p:nvSpPr>
              <p:spPr>
                <a:xfrm>
                  <a:off x="10330345" y="5937319"/>
                  <a:ext cx="125095" cy="455930"/>
                </a:xfrm>
                <a:custGeom>
                  <a:avLst/>
                  <a:gdLst/>
                  <a:ahLst/>
                  <a:cxnLst/>
                  <a:rect l="l" t="t" r="r" b="b"/>
                  <a:pathLst>
                    <a:path w="125095" h="455929">
                      <a:moveTo>
                        <a:pt x="68618" y="0"/>
                      </a:moveTo>
                      <a:lnTo>
                        <a:pt x="11186" y="49391"/>
                      </a:lnTo>
                      <a:lnTo>
                        <a:pt x="42200" y="118300"/>
                      </a:lnTo>
                      <a:lnTo>
                        <a:pt x="16385" y="185029"/>
                      </a:lnTo>
                      <a:lnTo>
                        <a:pt x="3579" y="225825"/>
                      </a:lnTo>
                      <a:lnTo>
                        <a:pt x="0" y="257386"/>
                      </a:lnTo>
                      <a:lnTo>
                        <a:pt x="1867" y="296409"/>
                      </a:lnTo>
                      <a:lnTo>
                        <a:pt x="18741" y="359362"/>
                      </a:lnTo>
                      <a:lnTo>
                        <a:pt x="31550" y="396930"/>
                      </a:lnTo>
                      <a:lnTo>
                        <a:pt x="46761" y="424037"/>
                      </a:lnTo>
                      <a:lnTo>
                        <a:pt x="70838" y="455609"/>
                      </a:lnTo>
                      <a:lnTo>
                        <a:pt x="121832" y="293645"/>
                      </a:lnTo>
                      <a:lnTo>
                        <a:pt x="88890" y="118300"/>
                      </a:lnTo>
                      <a:lnTo>
                        <a:pt x="124899" y="55129"/>
                      </a:lnTo>
                      <a:lnTo>
                        <a:pt x="68618" y="0"/>
                      </a:lnTo>
                      <a:close/>
                    </a:path>
                  </a:pathLst>
                </a:custGeom>
                <a:solidFill>
                  <a:srgbClr val="BA4E0E"/>
                </a:solidFill>
              </p:spPr>
              <p:txBody>
                <a:bodyPr wrap="square" lIns="0" tIns="0" rIns="0" bIns="0" rtlCol="0"/>
                <a:lstStyle/>
                <a:p>
                  <a:endParaRPr/>
                </a:p>
              </p:txBody>
            </p:sp>
          </p:grpSp>
        </p:grpSp>
        <p:grpSp>
          <p:nvGrpSpPr>
            <p:cNvPr id="112" name="グループ化 111">
              <a:extLst>
                <a:ext uri="{FF2B5EF4-FFF2-40B4-BE49-F238E27FC236}">
                  <a16:creationId xmlns:a16="http://schemas.microsoft.com/office/drawing/2014/main" id="{9187E26A-714F-AC49-B204-D8E0A02E982E}"/>
                </a:ext>
              </a:extLst>
            </p:cNvPr>
            <p:cNvGrpSpPr/>
            <p:nvPr/>
          </p:nvGrpSpPr>
          <p:grpSpPr>
            <a:xfrm>
              <a:off x="924134" y="5092079"/>
              <a:ext cx="6452268" cy="1094530"/>
              <a:chOff x="924134" y="5092079"/>
              <a:chExt cx="6452268" cy="1094530"/>
            </a:xfrm>
          </p:grpSpPr>
          <p:sp>
            <p:nvSpPr>
              <p:cNvPr id="87" name="object 81">
                <a:extLst>
                  <a:ext uri="{FF2B5EF4-FFF2-40B4-BE49-F238E27FC236}">
                    <a16:creationId xmlns:a16="http://schemas.microsoft.com/office/drawing/2014/main" id="{CA5C41F6-1972-654A-A6CA-BB21203A5D01}"/>
                  </a:ext>
                </a:extLst>
              </p:cNvPr>
              <p:cNvSpPr txBox="1"/>
              <p:nvPr/>
            </p:nvSpPr>
            <p:spPr>
              <a:xfrm>
                <a:off x="924134" y="5710500"/>
                <a:ext cx="4875733" cy="411651"/>
              </a:xfrm>
              <a:prstGeom prst="rect">
                <a:avLst/>
              </a:prstGeom>
            </p:spPr>
            <p:txBody>
              <a:bodyPr vert="horz" wrap="square" lIns="0" tIns="17145" rIns="0" bIns="0" rtlCol="0">
                <a:spAutoFit/>
              </a:bodyPr>
              <a:lstStyle/>
              <a:p>
                <a:pPr marL="723900">
                  <a:lnSpc>
                    <a:spcPts val="2585"/>
                  </a:lnSpc>
                  <a:spcBef>
                    <a:spcPts val="135"/>
                  </a:spcBef>
                </a:pPr>
                <a:r>
                  <a:rPr sz="4600" b="1" spc="-5" dirty="0">
                    <a:solidFill>
                      <a:srgbClr val="FF0000"/>
                    </a:solidFill>
                    <a:effectLst>
                      <a:glow rad="228600">
                        <a:schemeClr val="bg1"/>
                      </a:glow>
                    </a:effectLst>
                    <a:latin typeface="Gen Shin Gothic P Bold"/>
                    <a:cs typeface="Gen Shin Gothic P Bold"/>
                  </a:rPr>
                  <a:t>③</a:t>
                </a:r>
                <a:r>
                  <a:rPr lang="ja-JP" altLang="en-US" sz="4600" b="1" spc="-5">
                    <a:solidFill>
                      <a:srgbClr val="FF0000"/>
                    </a:solidFill>
                    <a:effectLst>
                      <a:glow rad="228600">
                        <a:schemeClr val="bg1"/>
                      </a:glow>
                    </a:effectLst>
                    <a:latin typeface="Gen Shin Gothic P Bold"/>
                    <a:cs typeface="Gen Shin Gothic P Bold"/>
                  </a:rPr>
                  <a:t>提案すること</a:t>
                </a:r>
              </a:p>
            </p:txBody>
          </p:sp>
          <p:sp>
            <p:nvSpPr>
              <p:cNvPr id="88" name="object 81">
                <a:extLst>
                  <a:ext uri="{FF2B5EF4-FFF2-40B4-BE49-F238E27FC236}">
                    <a16:creationId xmlns:a16="http://schemas.microsoft.com/office/drawing/2014/main" id="{A0697D7E-ED67-7A47-A94C-18F378253C70}"/>
                  </a:ext>
                </a:extLst>
              </p:cNvPr>
              <p:cNvSpPr txBox="1"/>
              <p:nvPr/>
            </p:nvSpPr>
            <p:spPr>
              <a:xfrm>
                <a:off x="1539701" y="5092079"/>
                <a:ext cx="5836701" cy="1094530"/>
              </a:xfrm>
              <a:prstGeom prst="rect">
                <a:avLst/>
              </a:prstGeom>
            </p:spPr>
            <p:txBody>
              <a:bodyPr vert="horz" wrap="square" lIns="0" tIns="17145" rIns="0" bIns="0" rtlCol="0">
                <a:spAutoFit/>
              </a:bodyPr>
              <a:lstStyle/>
              <a:p>
                <a:pPr marL="723900">
                  <a:lnSpc>
                    <a:spcPts val="2585"/>
                  </a:lnSpc>
                  <a:spcBef>
                    <a:spcPts val="135"/>
                  </a:spcBef>
                </a:pPr>
                <a:r>
                  <a:rPr lang="ja-JP" altLang="en-US" sz="2300" b="1" spc="30">
                    <a:solidFill>
                      <a:srgbClr val="FF0000"/>
                    </a:solidFill>
                    <a:effectLst>
                      <a:glow rad="228600">
                        <a:schemeClr val="bg1"/>
                      </a:glow>
                    </a:effectLst>
                    <a:latin typeface="Gen Shin Gothic P Bold"/>
                    <a:cs typeface="Gen Shin Gothic P Bold"/>
                  </a:rPr>
                  <a:t>　てい</a:t>
                </a:r>
                <a:r>
                  <a:rPr lang="ja-JP" altLang="en-US" sz="2300" b="1" spc="25">
                    <a:solidFill>
                      <a:srgbClr val="FF0000"/>
                    </a:solidFill>
                    <a:effectLst>
                      <a:glow rad="228600">
                        <a:schemeClr val="bg1"/>
                      </a:glow>
                    </a:effectLst>
                    <a:latin typeface="Gen Shin Gothic P Bold"/>
                    <a:cs typeface="Gen Shin Gothic P Bold"/>
                  </a:rPr>
                  <a:t>あ</a:t>
                </a:r>
                <a:r>
                  <a:rPr lang="ja-JP" altLang="en-US" sz="2300" b="1" spc="35">
                    <a:solidFill>
                      <a:srgbClr val="FF0000"/>
                    </a:solidFill>
                    <a:effectLst>
                      <a:glow rad="228600">
                        <a:schemeClr val="bg1"/>
                      </a:glow>
                    </a:effectLst>
                    <a:latin typeface="Gen Shin Gothic P Bold"/>
                    <a:cs typeface="Gen Shin Gothic P Bold"/>
                  </a:rPr>
                  <a:t>ん</a:t>
                </a:r>
                <a:endParaRPr lang="ja-JP" altLang="en-US" sz="2300">
                  <a:effectLst>
                    <a:glow rad="228600">
                      <a:schemeClr val="bg1"/>
                    </a:glow>
                  </a:effectLst>
                  <a:latin typeface="Gen Shin Gothic P Regular"/>
                  <a:cs typeface="Gen Shin Gothic P Regular"/>
                </a:endParaRPr>
              </a:p>
              <a:p>
                <a:pPr marL="12700">
                  <a:lnSpc>
                    <a:spcPts val="5765"/>
                  </a:lnSpc>
                </a:pPr>
                <a:r>
                  <a:rPr lang="ja-JP" altLang="en-US" sz="4950" b="1" spc="-5">
                    <a:solidFill>
                      <a:srgbClr val="FF0000"/>
                    </a:solidFill>
                    <a:effectLst>
                      <a:glow rad="228600">
                        <a:schemeClr val="bg1"/>
                      </a:glow>
                    </a:effectLst>
                    <a:latin typeface="Gen Shin Gothic P Bold"/>
                    <a:cs typeface="Gen Shin Gothic P Bold"/>
                  </a:rPr>
                  <a:t>　</a:t>
                </a:r>
              </a:p>
            </p:txBody>
          </p:sp>
        </p:grpSp>
      </p:grpSp>
      <p:pic>
        <p:nvPicPr>
          <p:cNvPr id="94" name="図 93" descr="挿絵 が含まれている画像&#10;&#10;自動的に生成された説明">
            <a:extLst>
              <a:ext uri="{FF2B5EF4-FFF2-40B4-BE49-F238E27FC236}">
                <a16:creationId xmlns:a16="http://schemas.microsoft.com/office/drawing/2014/main" id="{1E8599E7-268B-9342-A021-B41FC4EA0A7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fade">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fade">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fade">
                                      <p:cBhvr>
                                        <p:cTn id="32" dur="500"/>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fade">
                                      <p:cBhvr>
                                        <p:cTn id="3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.4</a:t>
            </a:r>
          </a:p>
        </p:txBody>
      </p:sp>
      <p:sp>
        <p:nvSpPr>
          <p:cNvPr id="3" name="object 3"/>
          <p:cNvSpPr txBox="1"/>
          <p:nvPr/>
        </p:nvSpPr>
        <p:spPr>
          <a:xfrm>
            <a:off x="5022850" y="5646698"/>
            <a:ext cx="11049000" cy="1281761"/>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提案する</a:t>
            </a:r>
            <a:r>
              <a:rPr sz="8250" b="1" spc="-25" dirty="0">
                <a:solidFill>
                  <a:srgbClr val="FFFFFF"/>
                </a:solidFill>
                <a:latin typeface="Gen Shin Gothic P Bold"/>
                <a:cs typeface="Gen Shin Gothic P Bold"/>
              </a:rPr>
              <a:t>文章を書こう</a:t>
            </a:r>
            <a:endParaRPr sz="8250" dirty="0">
              <a:latin typeface="Gen Shin Gothic P Regular"/>
              <a:cs typeface="Gen Shin Gothic P Regular"/>
            </a:endParaRPr>
          </a:p>
        </p:txBody>
      </p:sp>
      <p:sp>
        <p:nvSpPr>
          <p:cNvPr id="4" name="object 4"/>
          <p:cNvSpPr txBox="1"/>
          <p:nvPr/>
        </p:nvSpPr>
        <p:spPr>
          <a:xfrm>
            <a:off x="5467775" y="5276058"/>
            <a:ext cx="7505065" cy="471170"/>
          </a:xfrm>
          <a:prstGeom prst="rect">
            <a:avLst/>
          </a:prstGeom>
        </p:spPr>
        <p:txBody>
          <a:bodyPr vert="horz" wrap="square" lIns="0" tIns="15240" rIns="0" bIns="0" rtlCol="0">
            <a:spAutoFit/>
          </a:bodyPr>
          <a:lstStyle/>
          <a:p>
            <a:pPr marL="12700">
              <a:lnSpc>
                <a:spcPct val="100000"/>
              </a:lnSpc>
              <a:spcBef>
                <a:spcPts val="120"/>
              </a:spcBef>
              <a:tabLst>
                <a:tab pos="3820795" algn="l"/>
                <a:tab pos="7109459" algn="l"/>
              </a:tabLst>
            </a:pPr>
            <a:r>
              <a:rPr sz="2900" b="1" spc="15" dirty="0">
                <a:solidFill>
                  <a:srgbClr val="FFFFFF"/>
                </a:solidFill>
                <a:latin typeface="Gen Shin Gothic P Bold"/>
                <a:cs typeface="Gen Shin Gothic P Bold"/>
              </a:rPr>
              <a:t>ていあ</a:t>
            </a:r>
            <a:r>
              <a:rPr sz="2900" b="1" spc="20" dirty="0">
                <a:solidFill>
                  <a:srgbClr val="FFFFFF"/>
                </a:solidFill>
                <a:latin typeface="Gen Shin Gothic P Bold"/>
                <a:cs typeface="Gen Shin Gothic P Bold"/>
              </a:rPr>
              <a:t>ん</a:t>
            </a:r>
            <a:r>
              <a:rPr sz="2900" b="1" dirty="0">
                <a:solidFill>
                  <a:srgbClr val="FFFFFF"/>
                </a:solidFill>
                <a:latin typeface="Gen Shin Gothic P Bold"/>
                <a:cs typeface="Gen Shin Gothic P Bold"/>
              </a:rPr>
              <a:t>	</a:t>
            </a:r>
            <a:r>
              <a:rPr sz="2900" b="1" spc="10" dirty="0">
                <a:solidFill>
                  <a:srgbClr val="FFFFFF"/>
                </a:solidFill>
                <a:latin typeface="Gen Shin Gothic P Bold"/>
                <a:cs typeface="Gen Shin Gothic P Bold"/>
              </a:rPr>
              <a:t>ぶんしょ</a:t>
            </a:r>
            <a:r>
              <a:rPr sz="2900" b="1" spc="15" dirty="0">
                <a:solidFill>
                  <a:srgbClr val="FFFFFF"/>
                </a:solidFill>
                <a:latin typeface="Gen Shin Gothic P Bold"/>
                <a:cs typeface="Gen Shin Gothic P Bold"/>
              </a:rPr>
              <a:t>う</a:t>
            </a:r>
            <a:r>
              <a:rPr sz="2900" b="1" dirty="0">
                <a:solidFill>
                  <a:srgbClr val="FFFFFF"/>
                </a:solidFill>
                <a:latin typeface="Gen Shin Gothic P Bold"/>
                <a:cs typeface="Gen Shin Gothic P Bold"/>
              </a:rPr>
              <a:t>	</a:t>
            </a:r>
            <a:r>
              <a:rPr sz="2900" b="1" spc="20" dirty="0">
                <a:solidFill>
                  <a:srgbClr val="FFFFFF"/>
                </a:solidFill>
                <a:latin typeface="Gen Shin Gothic P Bold"/>
                <a:cs typeface="Gen Shin Gothic P Bold"/>
              </a:rPr>
              <a:t>か</a:t>
            </a:r>
            <a:endParaRPr sz="2900" dirty="0">
              <a:latin typeface="Gen Shin Gothic P Regular"/>
              <a:cs typeface="Gen Shin Gothic P Regular"/>
            </a:endParaRPr>
          </a:p>
        </p:txBody>
      </p:sp>
      <p:pic>
        <p:nvPicPr>
          <p:cNvPr id="5" name="図 4" descr="挿絵 が含まれている画像&#10;&#10;自動的に生成された説明">
            <a:extLst>
              <a:ext uri="{FF2B5EF4-FFF2-40B4-BE49-F238E27FC236}">
                <a16:creationId xmlns:a16="http://schemas.microsoft.com/office/drawing/2014/main" id="{922BA9A5-49D3-ED4C-B155-20D545D1D0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39105" y="854038"/>
            <a:ext cx="9601199" cy="839332"/>
          </a:xfrm>
          <a:prstGeom prst="rect">
            <a:avLst/>
          </a:prstGeom>
        </p:spPr>
        <p:txBody>
          <a:bodyPr vert="horz" wrap="square" lIns="0" tIns="15875" rIns="0" bIns="0" rtlCol="0">
            <a:spAutoFit/>
          </a:bodyPr>
          <a:lstStyle/>
          <a:p>
            <a:pPr marL="12700">
              <a:lnSpc>
                <a:spcPct val="100000"/>
              </a:lnSpc>
              <a:spcBef>
                <a:spcPts val="125"/>
              </a:spcBef>
            </a:pPr>
            <a:r>
              <a:rPr sz="5350" spc="10" dirty="0"/>
              <a:t>みなさんはどのような提案を？</a:t>
            </a:r>
            <a:endParaRPr sz="5350" dirty="0"/>
          </a:p>
        </p:txBody>
      </p:sp>
      <p:sp>
        <p:nvSpPr>
          <p:cNvPr id="3" name="object 3"/>
          <p:cNvSpPr txBox="1"/>
          <p:nvPr/>
        </p:nvSpPr>
        <p:spPr>
          <a:xfrm>
            <a:off x="12184840" y="561793"/>
            <a:ext cx="1606991" cy="371255"/>
          </a:xfrm>
          <a:prstGeom prst="rect">
            <a:avLst/>
          </a:prstGeom>
        </p:spPr>
        <p:txBody>
          <a:bodyPr vert="horz" wrap="square" lIns="0" tIns="17145" rIns="0" bIns="0" rtlCol="0">
            <a:spAutoFit/>
          </a:bodyPr>
          <a:lstStyle/>
          <a:p>
            <a:pPr marL="12700">
              <a:lnSpc>
                <a:spcPct val="100000"/>
              </a:lnSpc>
              <a:spcBef>
                <a:spcPts val="135"/>
              </a:spcBef>
            </a:pPr>
            <a:r>
              <a:rPr sz="2300" b="1" spc="30" dirty="0">
                <a:solidFill>
                  <a:srgbClr val="FFFFFF"/>
                </a:solidFill>
                <a:latin typeface="Gen Shin Gothic P Bold"/>
                <a:cs typeface="Gen Shin Gothic P Bold"/>
              </a:rPr>
              <a:t>てい</a:t>
            </a:r>
            <a:r>
              <a:rPr sz="2300" b="1" spc="25" dirty="0">
                <a:solidFill>
                  <a:srgbClr val="FFFFFF"/>
                </a:solidFill>
                <a:latin typeface="Gen Shin Gothic P Bold"/>
                <a:cs typeface="Gen Shin Gothic P Bold"/>
              </a:rPr>
              <a:t>あ</a:t>
            </a:r>
            <a:r>
              <a:rPr sz="2300" b="1" spc="35" dirty="0">
                <a:solidFill>
                  <a:srgbClr val="FFFFFF"/>
                </a:solidFill>
                <a:latin typeface="Gen Shin Gothic P Bold"/>
                <a:cs typeface="Gen Shin Gothic P Bold"/>
              </a:rPr>
              <a:t>ん</a:t>
            </a:r>
            <a:endParaRPr sz="2300" dirty="0">
              <a:latin typeface="Gen Shin Gothic P Regular"/>
              <a:cs typeface="Gen Shin Gothic P Regular"/>
            </a:endParaRPr>
          </a:p>
        </p:txBody>
      </p:sp>
      <p:grpSp>
        <p:nvGrpSpPr>
          <p:cNvPr id="24" name="グループ化 23">
            <a:extLst>
              <a:ext uri="{FF2B5EF4-FFF2-40B4-BE49-F238E27FC236}">
                <a16:creationId xmlns:a16="http://schemas.microsoft.com/office/drawing/2014/main" id="{F1A66B15-E30E-BB4E-9A75-A9367306E79B}"/>
              </a:ext>
            </a:extLst>
          </p:cNvPr>
          <p:cNvGrpSpPr/>
          <p:nvPr/>
        </p:nvGrpSpPr>
        <p:grpSpPr>
          <a:xfrm>
            <a:off x="13656699" y="2425030"/>
            <a:ext cx="4293320" cy="5998457"/>
            <a:chOff x="13656699" y="2425030"/>
            <a:chExt cx="4293320" cy="5998457"/>
          </a:xfrm>
        </p:grpSpPr>
        <p:sp>
          <p:nvSpPr>
            <p:cNvPr id="4" name="object 4"/>
            <p:cNvSpPr/>
            <p:nvPr/>
          </p:nvSpPr>
          <p:spPr>
            <a:xfrm>
              <a:off x="13791831" y="7065857"/>
              <a:ext cx="4023360" cy="1357630"/>
            </a:xfrm>
            <a:custGeom>
              <a:avLst/>
              <a:gdLst/>
              <a:ahLst/>
              <a:cxnLst/>
              <a:rect l="l" t="t" r="r" b="b"/>
              <a:pathLst>
                <a:path w="4023359" h="1357629">
                  <a:moveTo>
                    <a:pt x="441264" y="0"/>
                  </a:moveTo>
                  <a:lnTo>
                    <a:pt x="316011" y="0"/>
                  </a:lnTo>
                  <a:lnTo>
                    <a:pt x="316011" y="75160"/>
                  </a:lnTo>
                  <a:lnTo>
                    <a:pt x="441264" y="75160"/>
                  </a:lnTo>
                  <a:lnTo>
                    <a:pt x="441264" y="0"/>
                  </a:lnTo>
                  <a:close/>
                </a:path>
                <a:path w="4023359" h="1357629">
                  <a:moveTo>
                    <a:pt x="766919" y="0"/>
                  </a:moveTo>
                  <a:lnTo>
                    <a:pt x="641666" y="0"/>
                  </a:lnTo>
                  <a:lnTo>
                    <a:pt x="641666" y="75160"/>
                  </a:lnTo>
                  <a:lnTo>
                    <a:pt x="766919" y="75160"/>
                  </a:lnTo>
                  <a:lnTo>
                    <a:pt x="766919" y="0"/>
                  </a:lnTo>
                  <a:close/>
                </a:path>
                <a:path w="4023359" h="1357629">
                  <a:moveTo>
                    <a:pt x="1092584" y="0"/>
                  </a:moveTo>
                  <a:lnTo>
                    <a:pt x="967331" y="0"/>
                  </a:lnTo>
                  <a:lnTo>
                    <a:pt x="967331" y="75160"/>
                  </a:lnTo>
                  <a:lnTo>
                    <a:pt x="1092584" y="75160"/>
                  </a:lnTo>
                  <a:lnTo>
                    <a:pt x="1092584" y="0"/>
                  </a:lnTo>
                  <a:close/>
                </a:path>
                <a:path w="4023359" h="1357629">
                  <a:moveTo>
                    <a:pt x="1418239" y="0"/>
                  </a:moveTo>
                  <a:lnTo>
                    <a:pt x="1292986" y="0"/>
                  </a:lnTo>
                  <a:lnTo>
                    <a:pt x="1292986" y="75160"/>
                  </a:lnTo>
                  <a:lnTo>
                    <a:pt x="1418239" y="75160"/>
                  </a:lnTo>
                  <a:lnTo>
                    <a:pt x="1418239" y="0"/>
                  </a:lnTo>
                  <a:close/>
                </a:path>
                <a:path w="4023359" h="1357629">
                  <a:moveTo>
                    <a:pt x="1743905" y="0"/>
                  </a:moveTo>
                  <a:lnTo>
                    <a:pt x="1618652" y="0"/>
                  </a:lnTo>
                  <a:lnTo>
                    <a:pt x="1618652" y="75160"/>
                  </a:lnTo>
                  <a:lnTo>
                    <a:pt x="1743905" y="75160"/>
                  </a:lnTo>
                  <a:lnTo>
                    <a:pt x="1743905" y="0"/>
                  </a:lnTo>
                  <a:close/>
                </a:path>
                <a:path w="4023359" h="1357629">
                  <a:moveTo>
                    <a:pt x="2069570" y="0"/>
                  </a:moveTo>
                  <a:lnTo>
                    <a:pt x="1944307" y="0"/>
                  </a:lnTo>
                  <a:lnTo>
                    <a:pt x="1944307" y="75160"/>
                  </a:lnTo>
                  <a:lnTo>
                    <a:pt x="2069570" y="75160"/>
                  </a:lnTo>
                  <a:lnTo>
                    <a:pt x="2069570" y="0"/>
                  </a:lnTo>
                  <a:close/>
                </a:path>
                <a:path w="4023359" h="1357629">
                  <a:moveTo>
                    <a:pt x="2395225" y="0"/>
                  </a:moveTo>
                  <a:lnTo>
                    <a:pt x="2269962" y="0"/>
                  </a:lnTo>
                  <a:lnTo>
                    <a:pt x="2269962" y="75160"/>
                  </a:lnTo>
                  <a:lnTo>
                    <a:pt x="2395225" y="75160"/>
                  </a:lnTo>
                  <a:lnTo>
                    <a:pt x="2395225" y="0"/>
                  </a:lnTo>
                  <a:close/>
                </a:path>
                <a:path w="4023359" h="1357629">
                  <a:moveTo>
                    <a:pt x="2720890" y="0"/>
                  </a:moveTo>
                  <a:lnTo>
                    <a:pt x="2595627" y="0"/>
                  </a:lnTo>
                  <a:lnTo>
                    <a:pt x="2595627" y="75160"/>
                  </a:lnTo>
                  <a:lnTo>
                    <a:pt x="2720890" y="75160"/>
                  </a:lnTo>
                  <a:lnTo>
                    <a:pt x="2720890" y="0"/>
                  </a:lnTo>
                  <a:close/>
                </a:path>
                <a:path w="4023359" h="1357629">
                  <a:moveTo>
                    <a:pt x="3046545" y="0"/>
                  </a:moveTo>
                  <a:lnTo>
                    <a:pt x="2921282" y="0"/>
                  </a:lnTo>
                  <a:lnTo>
                    <a:pt x="2921282" y="75160"/>
                  </a:lnTo>
                  <a:lnTo>
                    <a:pt x="3046545" y="75160"/>
                  </a:lnTo>
                  <a:lnTo>
                    <a:pt x="3046545" y="0"/>
                  </a:lnTo>
                  <a:close/>
                </a:path>
                <a:path w="4023359" h="1357629">
                  <a:moveTo>
                    <a:pt x="3372211" y="0"/>
                  </a:moveTo>
                  <a:lnTo>
                    <a:pt x="3246948" y="0"/>
                  </a:lnTo>
                  <a:lnTo>
                    <a:pt x="3246948" y="75160"/>
                  </a:lnTo>
                  <a:lnTo>
                    <a:pt x="3372211" y="75160"/>
                  </a:lnTo>
                  <a:lnTo>
                    <a:pt x="3372211" y="0"/>
                  </a:lnTo>
                  <a:close/>
                </a:path>
                <a:path w="4023359" h="1357629">
                  <a:moveTo>
                    <a:pt x="3697866" y="0"/>
                  </a:moveTo>
                  <a:lnTo>
                    <a:pt x="3572603" y="0"/>
                  </a:lnTo>
                  <a:lnTo>
                    <a:pt x="3572603" y="75160"/>
                  </a:lnTo>
                  <a:lnTo>
                    <a:pt x="3697866" y="75160"/>
                  </a:lnTo>
                  <a:lnTo>
                    <a:pt x="3697866" y="0"/>
                  </a:lnTo>
                  <a:close/>
                </a:path>
                <a:path w="4023359" h="1357629">
                  <a:moveTo>
                    <a:pt x="3912373" y="20376"/>
                  </a:moveTo>
                  <a:lnTo>
                    <a:pt x="3879075" y="87735"/>
                  </a:lnTo>
                  <a:lnTo>
                    <a:pt x="3899483" y="100465"/>
                  </a:lnTo>
                  <a:lnTo>
                    <a:pt x="3916995" y="116810"/>
                  </a:lnTo>
                  <a:lnTo>
                    <a:pt x="3931068" y="136159"/>
                  </a:lnTo>
                  <a:lnTo>
                    <a:pt x="3941157" y="157900"/>
                  </a:lnTo>
                  <a:lnTo>
                    <a:pt x="4012118" y="133168"/>
                  </a:lnTo>
                  <a:lnTo>
                    <a:pt x="3995898" y="98206"/>
                  </a:lnTo>
                  <a:lnTo>
                    <a:pt x="3973283" y="67093"/>
                  </a:lnTo>
                  <a:lnTo>
                    <a:pt x="3945149" y="40819"/>
                  </a:lnTo>
                  <a:lnTo>
                    <a:pt x="3912373" y="20376"/>
                  </a:lnTo>
                  <a:close/>
                </a:path>
                <a:path w="4023359" h="1357629">
                  <a:moveTo>
                    <a:pt x="100667" y="25674"/>
                  </a:moveTo>
                  <a:lnTo>
                    <a:pt x="69080" y="47975"/>
                  </a:lnTo>
                  <a:lnTo>
                    <a:pt x="42480" y="75817"/>
                  </a:lnTo>
                  <a:lnTo>
                    <a:pt x="21683" y="108162"/>
                  </a:lnTo>
                  <a:lnTo>
                    <a:pt x="7507" y="143974"/>
                  </a:lnTo>
                  <a:lnTo>
                    <a:pt x="79777" y="164560"/>
                  </a:lnTo>
                  <a:lnTo>
                    <a:pt x="88592" y="142319"/>
                  </a:lnTo>
                  <a:lnTo>
                    <a:pt x="101534" y="122221"/>
                  </a:lnTo>
                  <a:lnTo>
                    <a:pt x="118095" y="104910"/>
                  </a:lnTo>
                  <a:lnTo>
                    <a:pt x="137765" y="91033"/>
                  </a:lnTo>
                  <a:lnTo>
                    <a:pt x="100667" y="25674"/>
                  </a:lnTo>
                  <a:close/>
                </a:path>
                <a:path w="4023359" h="1357629">
                  <a:moveTo>
                    <a:pt x="4023050" y="344931"/>
                  </a:moveTo>
                  <a:lnTo>
                    <a:pt x="3947890" y="344931"/>
                  </a:lnTo>
                  <a:lnTo>
                    <a:pt x="3947890" y="470184"/>
                  </a:lnTo>
                  <a:lnTo>
                    <a:pt x="4023050" y="470184"/>
                  </a:lnTo>
                  <a:lnTo>
                    <a:pt x="4023050" y="344931"/>
                  </a:lnTo>
                  <a:close/>
                </a:path>
                <a:path w="4023359" h="1357629">
                  <a:moveTo>
                    <a:pt x="75160" y="354093"/>
                  </a:moveTo>
                  <a:lnTo>
                    <a:pt x="0" y="354093"/>
                  </a:lnTo>
                  <a:lnTo>
                    <a:pt x="0" y="479346"/>
                  </a:lnTo>
                  <a:lnTo>
                    <a:pt x="75160" y="479346"/>
                  </a:lnTo>
                  <a:lnTo>
                    <a:pt x="75160" y="354093"/>
                  </a:lnTo>
                  <a:close/>
                </a:path>
                <a:path w="4023359" h="1357629">
                  <a:moveTo>
                    <a:pt x="4023050" y="670586"/>
                  </a:moveTo>
                  <a:lnTo>
                    <a:pt x="3947890" y="670586"/>
                  </a:lnTo>
                  <a:lnTo>
                    <a:pt x="3947890" y="795839"/>
                  </a:lnTo>
                  <a:lnTo>
                    <a:pt x="4023050" y="795839"/>
                  </a:lnTo>
                  <a:lnTo>
                    <a:pt x="4023050" y="670586"/>
                  </a:lnTo>
                  <a:close/>
                </a:path>
                <a:path w="4023359" h="1357629">
                  <a:moveTo>
                    <a:pt x="75160" y="679748"/>
                  </a:moveTo>
                  <a:lnTo>
                    <a:pt x="0" y="679748"/>
                  </a:lnTo>
                  <a:lnTo>
                    <a:pt x="0" y="805001"/>
                  </a:lnTo>
                  <a:lnTo>
                    <a:pt x="75160" y="805001"/>
                  </a:lnTo>
                  <a:lnTo>
                    <a:pt x="75160" y="679748"/>
                  </a:lnTo>
                  <a:close/>
                </a:path>
                <a:path w="4023359" h="1357629">
                  <a:moveTo>
                    <a:pt x="4023050" y="996252"/>
                  </a:moveTo>
                  <a:lnTo>
                    <a:pt x="3947890" y="996252"/>
                  </a:lnTo>
                  <a:lnTo>
                    <a:pt x="3947890" y="1121505"/>
                  </a:lnTo>
                  <a:lnTo>
                    <a:pt x="4023050" y="1121505"/>
                  </a:lnTo>
                  <a:lnTo>
                    <a:pt x="4023050" y="996252"/>
                  </a:lnTo>
                  <a:close/>
                </a:path>
                <a:path w="4023359" h="1357629">
                  <a:moveTo>
                    <a:pt x="75160" y="1005414"/>
                  </a:moveTo>
                  <a:lnTo>
                    <a:pt x="0" y="1005414"/>
                  </a:lnTo>
                  <a:lnTo>
                    <a:pt x="0" y="1130667"/>
                  </a:lnTo>
                  <a:lnTo>
                    <a:pt x="75160" y="1130667"/>
                  </a:lnTo>
                  <a:lnTo>
                    <a:pt x="75160" y="1005414"/>
                  </a:lnTo>
                  <a:close/>
                </a:path>
                <a:path w="4023359" h="1357629">
                  <a:moveTo>
                    <a:pt x="139137" y="1267207"/>
                  </a:moveTo>
                  <a:lnTo>
                    <a:pt x="102876" y="1333037"/>
                  </a:lnTo>
                  <a:lnTo>
                    <a:pt x="125308" y="1343600"/>
                  </a:lnTo>
                  <a:lnTo>
                    <a:pt x="148844" y="1351248"/>
                  </a:lnTo>
                  <a:lnTo>
                    <a:pt x="173152" y="1355898"/>
                  </a:lnTo>
                  <a:lnTo>
                    <a:pt x="197899" y="1357466"/>
                  </a:lnTo>
                  <a:lnTo>
                    <a:pt x="242882" y="1357466"/>
                  </a:lnTo>
                  <a:lnTo>
                    <a:pt x="242882" y="1282306"/>
                  </a:lnTo>
                  <a:lnTo>
                    <a:pt x="197899" y="1282306"/>
                  </a:lnTo>
                  <a:lnTo>
                    <a:pt x="182591" y="1281335"/>
                  </a:lnTo>
                  <a:lnTo>
                    <a:pt x="167556" y="1278459"/>
                  </a:lnTo>
                  <a:lnTo>
                    <a:pt x="153002" y="1273732"/>
                  </a:lnTo>
                  <a:lnTo>
                    <a:pt x="139137" y="1267207"/>
                  </a:lnTo>
                  <a:close/>
                </a:path>
                <a:path w="4023359" h="1357629">
                  <a:moveTo>
                    <a:pt x="568548" y="1282306"/>
                  </a:moveTo>
                  <a:lnTo>
                    <a:pt x="443295" y="1282306"/>
                  </a:lnTo>
                  <a:lnTo>
                    <a:pt x="443295" y="1357466"/>
                  </a:lnTo>
                  <a:lnTo>
                    <a:pt x="568548" y="1357466"/>
                  </a:lnTo>
                  <a:lnTo>
                    <a:pt x="568548" y="1282306"/>
                  </a:lnTo>
                  <a:close/>
                </a:path>
                <a:path w="4023359" h="1357629">
                  <a:moveTo>
                    <a:pt x="894213" y="1282306"/>
                  </a:moveTo>
                  <a:lnTo>
                    <a:pt x="768960" y="1282306"/>
                  </a:lnTo>
                  <a:lnTo>
                    <a:pt x="768960" y="1357466"/>
                  </a:lnTo>
                  <a:lnTo>
                    <a:pt x="894213" y="1357466"/>
                  </a:lnTo>
                  <a:lnTo>
                    <a:pt x="894213" y="1282306"/>
                  </a:lnTo>
                  <a:close/>
                </a:path>
                <a:path w="4023359" h="1357629">
                  <a:moveTo>
                    <a:pt x="1219868" y="1282306"/>
                  </a:moveTo>
                  <a:lnTo>
                    <a:pt x="1094615" y="1282306"/>
                  </a:lnTo>
                  <a:lnTo>
                    <a:pt x="1094615" y="1357466"/>
                  </a:lnTo>
                  <a:lnTo>
                    <a:pt x="1219868" y="1357466"/>
                  </a:lnTo>
                  <a:lnTo>
                    <a:pt x="1219868" y="1282306"/>
                  </a:lnTo>
                  <a:close/>
                </a:path>
                <a:path w="4023359" h="1357629">
                  <a:moveTo>
                    <a:pt x="1545534" y="1282306"/>
                  </a:moveTo>
                  <a:lnTo>
                    <a:pt x="1420281" y="1282306"/>
                  </a:lnTo>
                  <a:lnTo>
                    <a:pt x="1420281" y="1357466"/>
                  </a:lnTo>
                  <a:lnTo>
                    <a:pt x="1545534" y="1357466"/>
                  </a:lnTo>
                  <a:lnTo>
                    <a:pt x="1545534" y="1282306"/>
                  </a:lnTo>
                  <a:close/>
                </a:path>
                <a:path w="4023359" h="1357629">
                  <a:moveTo>
                    <a:pt x="1871189" y="1282306"/>
                  </a:moveTo>
                  <a:lnTo>
                    <a:pt x="1745936" y="1282306"/>
                  </a:lnTo>
                  <a:lnTo>
                    <a:pt x="1745936" y="1357466"/>
                  </a:lnTo>
                  <a:lnTo>
                    <a:pt x="1871189" y="1357466"/>
                  </a:lnTo>
                  <a:lnTo>
                    <a:pt x="1871189" y="1282306"/>
                  </a:lnTo>
                  <a:close/>
                </a:path>
                <a:path w="4023359" h="1357629">
                  <a:moveTo>
                    <a:pt x="2196854" y="1282306"/>
                  </a:moveTo>
                  <a:lnTo>
                    <a:pt x="2071601" y="1282306"/>
                  </a:lnTo>
                  <a:lnTo>
                    <a:pt x="2071601" y="1357466"/>
                  </a:lnTo>
                  <a:lnTo>
                    <a:pt x="2196854" y="1357466"/>
                  </a:lnTo>
                  <a:lnTo>
                    <a:pt x="2196854" y="1282306"/>
                  </a:lnTo>
                  <a:close/>
                </a:path>
                <a:path w="4023359" h="1357629">
                  <a:moveTo>
                    <a:pt x="2522509" y="1282306"/>
                  </a:moveTo>
                  <a:lnTo>
                    <a:pt x="2397256" y="1282306"/>
                  </a:lnTo>
                  <a:lnTo>
                    <a:pt x="2397256" y="1357466"/>
                  </a:lnTo>
                  <a:lnTo>
                    <a:pt x="2522509" y="1357466"/>
                  </a:lnTo>
                  <a:lnTo>
                    <a:pt x="2522509" y="1282306"/>
                  </a:lnTo>
                  <a:close/>
                </a:path>
                <a:path w="4023359" h="1357629">
                  <a:moveTo>
                    <a:pt x="2848175" y="1282306"/>
                  </a:moveTo>
                  <a:lnTo>
                    <a:pt x="2722922" y="1282306"/>
                  </a:lnTo>
                  <a:lnTo>
                    <a:pt x="2722922" y="1357466"/>
                  </a:lnTo>
                  <a:lnTo>
                    <a:pt x="2848175" y="1357466"/>
                  </a:lnTo>
                  <a:lnTo>
                    <a:pt x="2848175" y="1282306"/>
                  </a:lnTo>
                  <a:close/>
                </a:path>
                <a:path w="4023359" h="1357629">
                  <a:moveTo>
                    <a:pt x="3173840" y="1282306"/>
                  </a:moveTo>
                  <a:lnTo>
                    <a:pt x="3048587" y="1282306"/>
                  </a:lnTo>
                  <a:lnTo>
                    <a:pt x="3048587" y="1357466"/>
                  </a:lnTo>
                  <a:lnTo>
                    <a:pt x="3173840" y="1357466"/>
                  </a:lnTo>
                  <a:lnTo>
                    <a:pt x="3173840" y="1282306"/>
                  </a:lnTo>
                  <a:close/>
                </a:path>
                <a:path w="4023359" h="1357629">
                  <a:moveTo>
                    <a:pt x="3499495" y="1282306"/>
                  </a:moveTo>
                  <a:lnTo>
                    <a:pt x="3374242" y="1282306"/>
                  </a:lnTo>
                  <a:lnTo>
                    <a:pt x="3374242" y="1357466"/>
                  </a:lnTo>
                  <a:lnTo>
                    <a:pt x="3499495" y="1357466"/>
                  </a:lnTo>
                  <a:lnTo>
                    <a:pt x="3499495" y="1282306"/>
                  </a:lnTo>
                  <a:close/>
                </a:path>
                <a:path w="4023359" h="1357629">
                  <a:moveTo>
                    <a:pt x="3889965" y="1263636"/>
                  </a:moveTo>
                  <a:lnTo>
                    <a:pt x="3874858" y="1271709"/>
                  </a:lnTo>
                  <a:lnTo>
                    <a:pt x="3858870" y="1277554"/>
                  </a:lnTo>
                  <a:lnTo>
                    <a:pt x="3842229" y="1281107"/>
                  </a:lnTo>
                  <a:lnTo>
                    <a:pt x="3825161" y="1282306"/>
                  </a:lnTo>
                  <a:lnTo>
                    <a:pt x="3699908" y="1282306"/>
                  </a:lnTo>
                  <a:lnTo>
                    <a:pt x="3699908" y="1357466"/>
                  </a:lnTo>
                  <a:lnTo>
                    <a:pt x="3825161" y="1357466"/>
                  </a:lnTo>
                  <a:lnTo>
                    <a:pt x="3852758" y="1355528"/>
                  </a:lnTo>
                  <a:lnTo>
                    <a:pt x="3879661" y="1349784"/>
                  </a:lnTo>
                  <a:lnTo>
                    <a:pt x="3905504" y="1340340"/>
                  </a:lnTo>
                  <a:lnTo>
                    <a:pt x="3929922" y="1327299"/>
                  </a:lnTo>
                  <a:lnTo>
                    <a:pt x="3889965" y="1263636"/>
                  </a:lnTo>
                  <a:close/>
                </a:path>
              </a:pathLst>
            </a:custGeom>
            <a:solidFill>
              <a:srgbClr val="FFFFFF"/>
            </a:solidFill>
          </p:spPr>
          <p:txBody>
            <a:bodyPr wrap="square" lIns="0" tIns="0" rIns="0" bIns="0" rtlCol="0"/>
            <a:lstStyle/>
            <a:p>
              <a:endParaRPr/>
            </a:p>
          </p:txBody>
        </p:sp>
        <p:sp>
          <p:nvSpPr>
            <p:cNvPr id="5" name="object 5"/>
            <p:cNvSpPr txBox="1"/>
            <p:nvPr/>
          </p:nvSpPr>
          <p:spPr>
            <a:xfrm>
              <a:off x="14104066" y="7204140"/>
              <a:ext cx="3572834" cy="1059180"/>
            </a:xfrm>
            <a:prstGeom prst="rect">
              <a:avLst/>
            </a:prstGeom>
          </p:spPr>
          <p:txBody>
            <a:bodyPr vert="horz" wrap="square" lIns="0" tIns="15240" rIns="0" bIns="0" rtlCol="0">
              <a:spAutoFit/>
            </a:bodyPr>
            <a:lstStyle/>
            <a:p>
              <a:pPr marL="15240" algn="ctr">
                <a:lnSpc>
                  <a:spcPts val="2230"/>
                </a:lnSpc>
                <a:spcBef>
                  <a:spcPts val="120"/>
                </a:spcBef>
                <a:tabLst>
                  <a:tab pos="1628139" algn="l"/>
                </a:tabLst>
              </a:pPr>
              <a:r>
                <a:rPr sz="2000" b="1" spc="10" dirty="0">
                  <a:solidFill>
                    <a:srgbClr val="FFFFFF"/>
                  </a:solidFill>
                  <a:latin typeface="Gen Shin Gothic P Bold"/>
                  <a:cs typeface="Gen Shin Gothic P Bold"/>
                </a:rPr>
                <a:t>ちい</a:t>
              </a:r>
              <a:r>
                <a:rPr sz="2000" b="1" spc="15" dirty="0">
                  <a:solidFill>
                    <a:srgbClr val="FFFFFF"/>
                  </a:solidFill>
                  <a:latin typeface="Gen Shin Gothic P Bold"/>
                  <a:cs typeface="Gen Shin Gothic P Bold"/>
                </a:rPr>
                <a:t>き</a:t>
              </a:r>
              <a:r>
                <a:rPr sz="2000" b="1" dirty="0">
                  <a:solidFill>
                    <a:srgbClr val="FFFFFF"/>
                  </a:solidFill>
                  <a:latin typeface="Gen Shin Gothic P Bold"/>
                  <a:cs typeface="Gen Shin Gothic P Bold"/>
                </a:rPr>
                <a:t>	</a:t>
              </a:r>
              <a:r>
                <a:rPr sz="2000" b="1" spc="10" dirty="0">
                  <a:solidFill>
                    <a:srgbClr val="FFFFFF"/>
                  </a:solidFill>
                  <a:latin typeface="Gen Shin Gothic P Bold"/>
                  <a:cs typeface="Gen Shin Gothic P Bold"/>
                </a:rPr>
                <a:t>ちきゅう</a:t>
              </a:r>
              <a:endParaRPr sz="2000" dirty="0">
                <a:latin typeface="Gen Shin Gothic P Regular"/>
                <a:cs typeface="Gen Shin Gothic P Regular"/>
              </a:endParaRPr>
            </a:p>
            <a:p>
              <a:pPr algn="ctr">
                <a:lnSpc>
                  <a:spcPts val="5890"/>
                </a:lnSpc>
              </a:pPr>
              <a:r>
                <a:rPr sz="5050" b="1" spc="290" dirty="0">
                  <a:solidFill>
                    <a:srgbClr val="FFFFFF"/>
                  </a:solidFill>
                  <a:latin typeface="Gen Shin Gothic P Bold"/>
                  <a:cs typeface="Gen Shin Gothic P Bold"/>
                </a:rPr>
                <a:t>地域・地球</a:t>
              </a:r>
              <a:endParaRPr sz="5050" dirty="0">
                <a:latin typeface="Gen Shin Gothic P Regular"/>
                <a:cs typeface="Gen Shin Gothic P Regular"/>
              </a:endParaRPr>
            </a:p>
          </p:txBody>
        </p:sp>
        <p:pic>
          <p:nvPicPr>
            <p:cNvPr id="6" name="object 6"/>
            <p:cNvPicPr/>
            <p:nvPr/>
          </p:nvPicPr>
          <p:blipFill>
            <a:blip r:embed="rId3" cstate="print"/>
            <a:stretch>
              <a:fillRect/>
            </a:stretch>
          </p:blipFill>
          <p:spPr>
            <a:xfrm>
              <a:off x="13656699" y="2425030"/>
              <a:ext cx="4293320" cy="4293320"/>
            </a:xfrm>
            <a:prstGeom prst="rect">
              <a:avLst/>
            </a:prstGeom>
          </p:spPr>
        </p:pic>
      </p:grpSp>
      <p:grpSp>
        <p:nvGrpSpPr>
          <p:cNvPr id="23" name="グループ化 22">
            <a:extLst>
              <a:ext uri="{FF2B5EF4-FFF2-40B4-BE49-F238E27FC236}">
                <a16:creationId xmlns:a16="http://schemas.microsoft.com/office/drawing/2014/main" id="{70577589-938F-EC44-8256-E0507DBE7BB9}"/>
              </a:ext>
            </a:extLst>
          </p:cNvPr>
          <p:cNvGrpSpPr/>
          <p:nvPr/>
        </p:nvGrpSpPr>
        <p:grpSpPr>
          <a:xfrm>
            <a:off x="7798903" y="3861557"/>
            <a:ext cx="4488815" cy="4561930"/>
            <a:chOff x="7798903" y="3861557"/>
            <a:chExt cx="4488815" cy="4561930"/>
          </a:xfrm>
        </p:grpSpPr>
        <p:sp>
          <p:nvSpPr>
            <p:cNvPr id="7" name="object 7"/>
            <p:cNvSpPr txBox="1"/>
            <p:nvPr/>
          </p:nvSpPr>
          <p:spPr>
            <a:xfrm>
              <a:off x="9360895" y="7481920"/>
              <a:ext cx="1382395" cy="795020"/>
            </a:xfrm>
            <a:prstGeom prst="rect">
              <a:avLst/>
            </a:prstGeom>
          </p:spPr>
          <p:txBody>
            <a:bodyPr vert="horz" wrap="square" lIns="0" tIns="12700" rIns="0" bIns="0" rtlCol="0">
              <a:spAutoFit/>
            </a:bodyPr>
            <a:lstStyle/>
            <a:p>
              <a:pPr marL="12700">
                <a:lnSpc>
                  <a:spcPct val="100000"/>
                </a:lnSpc>
                <a:spcBef>
                  <a:spcPts val="100"/>
                </a:spcBef>
              </a:pPr>
              <a:r>
                <a:rPr sz="5050" b="1" spc="290" dirty="0">
                  <a:solidFill>
                    <a:srgbClr val="FFFFFF"/>
                  </a:solidFill>
                  <a:latin typeface="Gen Shin Gothic P Bold"/>
                  <a:cs typeface="Gen Shin Gothic P Bold"/>
                </a:rPr>
                <a:t>学校</a:t>
              </a:r>
              <a:endParaRPr sz="5050">
                <a:latin typeface="Gen Shin Gothic P Regular"/>
                <a:cs typeface="Gen Shin Gothic P Regular"/>
              </a:endParaRPr>
            </a:p>
          </p:txBody>
        </p:sp>
        <p:sp>
          <p:nvSpPr>
            <p:cNvPr id="8" name="object 8"/>
            <p:cNvSpPr/>
            <p:nvPr/>
          </p:nvSpPr>
          <p:spPr>
            <a:xfrm>
              <a:off x="8040519" y="7065857"/>
              <a:ext cx="4023360" cy="1357630"/>
            </a:xfrm>
            <a:custGeom>
              <a:avLst/>
              <a:gdLst/>
              <a:ahLst/>
              <a:cxnLst/>
              <a:rect l="l" t="t" r="r" b="b"/>
              <a:pathLst>
                <a:path w="4023359" h="1357629">
                  <a:moveTo>
                    <a:pt x="441264" y="0"/>
                  </a:moveTo>
                  <a:lnTo>
                    <a:pt x="316011" y="0"/>
                  </a:lnTo>
                  <a:lnTo>
                    <a:pt x="316011" y="75160"/>
                  </a:lnTo>
                  <a:lnTo>
                    <a:pt x="441264" y="75160"/>
                  </a:lnTo>
                  <a:lnTo>
                    <a:pt x="441264" y="0"/>
                  </a:lnTo>
                  <a:close/>
                </a:path>
                <a:path w="4023359" h="1357629">
                  <a:moveTo>
                    <a:pt x="766929" y="0"/>
                  </a:moveTo>
                  <a:lnTo>
                    <a:pt x="641676" y="0"/>
                  </a:lnTo>
                  <a:lnTo>
                    <a:pt x="641676" y="75160"/>
                  </a:lnTo>
                  <a:lnTo>
                    <a:pt x="766929" y="75160"/>
                  </a:lnTo>
                  <a:lnTo>
                    <a:pt x="766929" y="0"/>
                  </a:lnTo>
                  <a:close/>
                </a:path>
                <a:path w="4023359" h="1357629">
                  <a:moveTo>
                    <a:pt x="1092584" y="0"/>
                  </a:moveTo>
                  <a:lnTo>
                    <a:pt x="967331" y="0"/>
                  </a:lnTo>
                  <a:lnTo>
                    <a:pt x="967331" y="75160"/>
                  </a:lnTo>
                  <a:lnTo>
                    <a:pt x="1092584" y="75160"/>
                  </a:lnTo>
                  <a:lnTo>
                    <a:pt x="1092584" y="0"/>
                  </a:lnTo>
                  <a:close/>
                </a:path>
                <a:path w="4023359" h="1357629">
                  <a:moveTo>
                    <a:pt x="1418239" y="0"/>
                  </a:moveTo>
                  <a:lnTo>
                    <a:pt x="1292986" y="0"/>
                  </a:lnTo>
                  <a:lnTo>
                    <a:pt x="1292986" y="75160"/>
                  </a:lnTo>
                  <a:lnTo>
                    <a:pt x="1418239" y="75160"/>
                  </a:lnTo>
                  <a:lnTo>
                    <a:pt x="1418239" y="0"/>
                  </a:lnTo>
                  <a:close/>
                </a:path>
                <a:path w="4023359" h="1357629">
                  <a:moveTo>
                    <a:pt x="1743905" y="0"/>
                  </a:moveTo>
                  <a:lnTo>
                    <a:pt x="1618652" y="0"/>
                  </a:lnTo>
                  <a:lnTo>
                    <a:pt x="1618652" y="75160"/>
                  </a:lnTo>
                  <a:lnTo>
                    <a:pt x="1743905" y="75160"/>
                  </a:lnTo>
                  <a:lnTo>
                    <a:pt x="1743905" y="0"/>
                  </a:lnTo>
                  <a:close/>
                </a:path>
                <a:path w="4023359" h="1357629">
                  <a:moveTo>
                    <a:pt x="2069570" y="0"/>
                  </a:moveTo>
                  <a:lnTo>
                    <a:pt x="1944317" y="0"/>
                  </a:lnTo>
                  <a:lnTo>
                    <a:pt x="1944317" y="75160"/>
                  </a:lnTo>
                  <a:lnTo>
                    <a:pt x="2069570" y="75160"/>
                  </a:lnTo>
                  <a:lnTo>
                    <a:pt x="2069570" y="0"/>
                  </a:lnTo>
                  <a:close/>
                </a:path>
                <a:path w="4023359" h="1357629">
                  <a:moveTo>
                    <a:pt x="2395235" y="0"/>
                  </a:moveTo>
                  <a:lnTo>
                    <a:pt x="2269972" y="0"/>
                  </a:lnTo>
                  <a:lnTo>
                    <a:pt x="2269972" y="75160"/>
                  </a:lnTo>
                  <a:lnTo>
                    <a:pt x="2395235" y="75160"/>
                  </a:lnTo>
                  <a:lnTo>
                    <a:pt x="2395235" y="0"/>
                  </a:lnTo>
                  <a:close/>
                </a:path>
                <a:path w="4023359" h="1357629">
                  <a:moveTo>
                    <a:pt x="2720890" y="0"/>
                  </a:moveTo>
                  <a:lnTo>
                    <a:pt x="2595627" y="0"/>
                  </a:lnTo>
                  <a:lnTo>
                    <a:pt x="2595627" y="75160"/>
                  </a:lnTo>
                  <a:lnTo>
                    <a:pt x="2720890" y="75160"/>
                  </a:lnTo>
                  <a:lnTo>
                    <a:pt x="2720890" y="0"/>
                  </a:lnTo>
                  <a:close/>
                </a:path>
                <a:path w="4023359" h="1357629">
                  <a:moveTo>
                    <a:pt x="3046556" y="0"/>
                  </a:moveTo>
                  <a:lnTo>
                    <a:pt x="2921293" y="0"/>
                  </a:lnTo>
                  <a:lnTo>
                    <a:pt x="2921293" y="75160"/>
                  </a:lnTo>
                  <a:lnTo>
                    <a:pt x="3046556" y="75160"/>
                  </a:lnTo>
                  <a:lnTo>
                    <a:pt x="3046556" y="0"/>
                  </a:lnTo>
                  <a:close/>
                </a:path>
                <a:path w="4023359" h="1357629">
                  <a:moveTo>
                    <a:pt x="3372211" y="0"/>
                  </a:moveTo>
                  <a:lnTo>
                    <a:pt x="3246948" y="0"/>
                  </a:lnTo>
                  <a:lnTo>
                    <a:pt x="3246948" y="75160"/>
                  </a:lnTo>
                  <a:lnTo>
                    <a:pt x="3372211" y="75160"/>
                  </a:lnTo>
                  <a:lnTo>
                    <a:pt x="3372211" y="0"/>
                  </a:lnTo>
                  <a:close/>
                </a:path>
                <a:path w="4023359" h="1357629">
                  <a:moveTo>
                    <a:pt x="3697876" y="0"/>
                  </a:moveTo>
                  <a:lnTo>
                    <a:pt x="3572613" y="0"/>
                  </a:lnTo>
                  <a:lnTo>
                    <a:pt x="3572613" y="75160"/>
                  </a:lnTo>
                  <a:lnTo>
                    <a:pt x="3697876" y="75160"/>
                  </a:lnTo>
                  <a:lnTo>
                    <a:pt x="3697876" y="0"/>
                  </a:lnTo>
                  <a:close/>
                </a:path>
                <a:path w="4023359" h="1357629">
                  <a:moveTo>
                    <a:pt x="3912373" y="20376"/>
                  </a:moveTo>
                  <a:lnTo>
                    <a:pt x="3879075" y="87735"/>
                  </a:lnTo>
                  <a:lnTo>
                    <a:pt x="3899483" y="100465"/>
                  </a:lnTo>
                  <a:lnTo>
                    <a:pt x="3916995" y="116810"/>
                  </a:lnTo>
                  <a:lnTo>
                    <a:pt x="3931068" y="136159"/>
                  </a:lnTo>
                  <a:lnTo>
                    <a:pt x="3941157" y="157900"/>
                  </a:lnTo>
                  <a:lnTo>
                    <a:pt x="4012129" y="133168"/>
                  </a:lnTo>
                  <a:lnTo>
                    <a:pt x="3995904" y="98206"/>
                  </a:lnTo>
                  <a:lnTo>
                    <a:pt x="3973288" y="67093"/>
                  </a:lnTo>
                  <a:lnTo>
                    <a:pt x="3945153" y="40819"/>
                  </a:lnTo>
                  <a:lnTo>
                    <a:pt x="3912373" y="20376"/>
                  </a:lnTo>
                  <a:close/>
                </a:path>
                <a:path w="4023359" h="1357629">
                  <a:moveTo>
                    <a:pt x="100688" y="25674"/>
                  </a:moveTo>
                  <a:lnTo>
                    <a:pt x="69093" y="47981"/>
                  </a:lnTo>
                  <a:lnTo>
                    <a:pt x="42488" y="75826"/>
                  </a:lnTo>
                  <a:lnTo>
                    <a:pt x="21690" y="108172"/>
                  </a:lnTo>
                  <a:lnTo>
                    <a:pt x="7518" y="143985"/>
                  </a:lnTo>
                  <a:lnTo>
                    <a:pt x="79798" y="164549"/>
                  </a:lnTo>
                  <a:lnTo>
                    <a:pt x="88607" y="142321"/>
                  </a:lnTo>
                  <a:lnTo>
                    <a:pt x="101547" y="122227"/>
                  </a:lnTo>
                  <a:lnTo>
                    <a:pt x="118110" y="104916"/>
                  </a:lnTo>
                  <a:lnTo>
                    <a:pt x="137786" y="91033"/>
                  </a:lnTo>
                  <a:lnTo>
                    <a:pt x="100688" y="25674"/>
                  </a:lnTo>
                  <a:close/>
                </a:path>
                <a:path w="4023359" h="1357629">
                  <a:moveTo>
                    <a:pt x="4023050" y="344931"/>
                  </a:moveTo>
                  <a:lnTo>
                    <a:pt x="3947890" y="344931"/>
                  </a:lnTo>
                  <a:lnTo>
                    <a:pt x="3947890" y="470184"/>
                  </a:lnTo>
                  <a:lnTo>
                    <a:pt x="4023050" y="470184"/>
                  </a:lnTo>
                  <a:lnTo>
                    <a:pt x="4023050" y="344931"/>
                  </a:lnTo>
                  <a:close/>
                </a:path>
                <a:path w="4023359" h="1357629">
                  <a:moveTo>
                    <a:pt x="75160" y="354093"/>
                  </a:moveTo>
                  <a:lnTo>
                    <a:pt x="0" y="354093"/>
                  </a:lnTo>
                  <a:lnTo>
                    <a:pt x="0" y="479346"/>
                  </a:lnTo>
                  <a:lnTo>
                    <a:pt x="75160" y="479346"/>
                  </a:lnTo>
                  <a:lnTo>
                    <a:pt x="75160" y="354093"/>
                  </a:lnTo>
                  <a:close/>
                </a:path>
                <a:path w="4023359" h="1357629">
                  <a:moveTo>
                    <a:pt x="4023050" y="670586"/>
                  </a:moveTo>
                  <a:lnTo>
                    <a:pt x="3947890" y="670586"/>
                  </a:lnTo>
                  <a:lnTo>
                    <a:pt x="3947890" y="795839"/>
                  </a:lnTo>
                  <a:lnTo>
                    <a:pt x="4023050" y="795839"/>
                  </a:lnTo>
                  <a:lnTo>
                    <a:pt x="4023050" y="670586"/>
                  </a:lnTo>
                  <a:close/>
                </a:path>
                <a:path w="4023359" h="1357629">
                  <a:moveTo>
                    <a:pt x="75160" y="679748"/>
                  </a:moveTo>
                  <a:lnTo>
                    <a:pt x="0" y="679748"/>
                  </a:lnTo>
                  <a:lnTo>
                    <a:pt x="0" y="805001"/>
                  </a:lnTo>
                  <a:lnTo>
                    <a:pt x="75160" y="805001"/>
                  </a:lnTo>
                  <a:lnTo>
                    <a:pt x="75160" y="679748"/>
                  </a:lnTo>
                  <a:close/>
                </a:path>
                <a:path w="4023359" h="1357629">
                  <a:moveTo>
                    <a:pt x="4023050" y="996252"/>
                  </a:moveTo>
                  <a:lnTo>
                    <a:pt x="3947890" y="996252"/>
                  </a:lnTo>
                  <a:lnTo>
                    <a:pt x="3947890" y="1121505"/>
                  </a:lnTo>
                  <a:lnTo>
                    <a:pt x="4023050" y="1121505"/>
                  </a:lnTo>
                  <a:lnTo>
                    <a:pt x="4023050" y="996252"/>
                  </a:lnTo>
                  <a:close/>
                </a:path>
                <a:path w="4023359" h="1357629">
                  <a:moveTo>
                    <a:pt x="75160" y="1005414"/>
                  </a:moveTo>
                  <a:lnTo>
                    <a:pt x="0" y="1005414"/>
                  </a:lnTo>
                  <a:lnTo>
                    <a:pt x="0" y="1130667"/>
                  </a:lnTo>
                  <a:lnTo>
                    <a:pt x="75160" y="1130667"/>
                  </a:lnTo>
                  <a:lnTo>
                    <a:pt x="75160" y="1005414"/>
                  </a:lnTo>
                  <a:close/>
                </a:path>
                <a:path w="4023359" h="1357629">
                  <a:moveTo>
                    <a:pt x="139137" y="1267207"/>
                  </a:moveTo>
                  <a:lnTo>
                    <a:pt x="102886" y="1333037"/>
                  </a:lnTo>
                  <a:lnTo>
                    <a:pt x="125318" y="1343600"/>
                  </a:lnTo>
                  <a:lnTo>
                    <a:pt x="148854" y="1351248"/>
                  </a:lnTo>
                  <a:lnTo>
                    <a:pt x="173158" y="1355898"/>
                  </a:lnTo>
                  <a:lnTo>
                    <a:pt x="197899" y="1357466"/>
                  </a:lnTo>
                  <a:lnTo>
                    <a:pt x="242893" y="1357466"/>
                  </a:lnTo>
                  <a:lnTo>
                    <a:pt x="242893" y="1282306"/>
                  </a:lnTo>
                  <a:lnTo>
                    <a:pt x="197899" y="1282306"/>
                  </a:lnTo>
                  <a:lnTo>
                    <a:pt x="182598" y="1281335"/>
                  </a:lnTo>
                  <a:lnTo>
                    <a:pt x="167568" y="1278459"/>
                  </a:lnTo>
                  <a:lnTo>
                    <a:pt x="153013" y="1273732"/>
                  </a:lnTo>
                  <a:lnTo>
                    <a:pt x="139137" y="1267207"/>
                  </a:lnTo>
                  <a:close/>
                </a:path>
                <a:path w="4023359" h="1357629">
                  <a:moveTo>
                    <a:pt x="568548" y="1282306"/>
                  </a:moveTo>
                  <a:lnTo>
                    <a:pt x="443295" y="1282306"/>
                  </a:lnTo>
                  <a:lnTo>
                    <a:pt x="443295" y="1357466"/>
                  </a:lnTo>
                  <a:lnTo>
                    <a:pt x="568548" y="1357466"/>
                  </a:lnTo>
                  <a:lnTo>
                    <a:pt x="568548" y="1282306"/>
                  </a:lnTo>
                  <a:close/>
                </a:path>
                <a:path w="4023359" h="1357629">
                  <a:moveTo>
                    <a:pt x="894213" y="1282306"/>
                  </a:moveTo>
                  <a:lnTo>
                    <a:pt x="768960" y="1282306"/>
                  </a:lnTo>
                  <a:lnTo>
                    <a:pt x="768960" y="1357466"/>
                  </a:lnTo>
                  <a:lnTo>
                    <a:pt x="894213" y="1357466"/>
                  </a:lnTo>
                  <a:lnTo>
                    <a:pt x="894213" y="1282306"/>
                  </a:lnTo>
                  <a:close/>
                </a:path>
                <a:path w="4023359" h="1357629">
                  <a:moveTo>
                    <a:pt x="1219879" y="1282306"/>
                  </a:moveTo>
                  <a:lnTo>
                    <a:pt x="1094626" y="1282306"/>
                  </a:lnTo>
                  <a:lnTo>
                    <a:pt x="1094626" y="1357466"/>
                  </a:lnTo>
                  <a:lnTo>
                    <a:pt x="1219879" y="1357466"/>
                  </a:lnTo>
                  <a:lnTo>
                    <a:pt x="1219879" y="1282306"/>
                  </a:lnTo>
                  <a:close/>
                </a:path>
                <a:path w="4023359" h="1357629">
                  <a:moveTo>
                    <a:pt x="1545534" y="1282306"/>
                  </a:moveTo>
                  <a:lnTo>
                    <a:pt x="1420281" y="1282306"/>
                  </a:lnTo>
                  <a:lnTo>
                    <a:pt x="1420281" y="1357466"/>
                  </a:lnTo>
                  <a:lnTo>
                    <a:pt x="1545534" y="1357466"/>
                  </a:lnTo>
                  <a:lnTo>
                    <a:pt x="1545534" y="1282306"/>
                  </a:lnTo>
                  <a:close/>
                </a:path>
                <a:path w="4023359" h="1357629">
                  <a:moveTo>
                    <a:pt x="1871199" y="1282306"/>
                  </a:moveTo>
                  <a:lnTo>
                    <a:pt x="1745946" y="1282306"/>
                  </a:lnTo>
                  <a:lnTo>
                    <a:pt x="1745946" y="1357466"/>
                  </a:lnTo>
                  <a:lnTo>
                    <a:pt x="1871199" y="1357466"/>
                  </a:lnTo>
                  <a:lnTo>
                    <a:pt x="1871199" y="1282306"/>
                  </a:lnTo>
                  <a:close/>
                </a:path>
                <a:path w="4023359" h="1357629">
                  <a:moveTo>
                    <a:pt x="2196854" y="1282306"/>
                  </a:moveTo>
                  <a:lnTo>
                    <a:pt x="2071601" y="1282306"/>
                  </a:lnTo>
                  <a:lnTo>
                    <a:pt x="2071601" y="1357466"/>
                  </a:lnTo>
                  <a:lnTo>
                    <a:pt x="2196854" y="1357466"/>
                  </a:lnTo>
                  <a:lnTo>
                    <a:pt x="2196854" y="1282306"/>
                  </a:lnTo>
                  <a:close/>
                </a:path>
                <a:path w="4023359" h="1357629">
                  <a:moveTo>
                    <a:pt x="2522520" y="1282306"/>
                  </a:moveTo>
                  <a:lnTo>
                    <a:pt x="2397267" y="1282306"/>
                  </a:lnTo>
                  <a:lnTo>
                    <a:pt x="2397267" y="1357466"/>
                  </a:lnTo>
                  <a:lnTo>
                    <a:pt x="2522520" y="1357466"/>
                  </a:lnTo>
                  <a:lnTo>
                    <a:pt x="2522520" y="1282306"/>
                  </a:lnTo>
                  <a:close/>
                </a:path>
                <a:path w="4023359" h="1357629">
                  <a:moveTo>
                    <a:pt x="2848175" y="1282306"/>
                  </a:moveTo>
                  <a:lnTo>
                    <a:pt x="2722922" y="1282306"/>
                  </a:lnTo>
                  <a:lnTo>
                    <a:pt x="2722922" y="1357466"/>
                  </a:lnTo>
                  <a:lnTo>
                    <a:pt x="2848175" y="1357466"/>
                  </a:lnTo>
                  <a:lnTo>
                    <a:pt x="2848175" y="1282306"/>
                  </a:lnTo>
                  <a:close/>
                </a:path>
                <a:path w="4023359" h="1357629">
                  <a:moveTo>
                    <a:pt x="3173840" y="1282306"/>
                  </a:moveTo>
                  <a:lnTo>
                    <a:pt x="3048587" y="1282306"/>
                  </a:lnTo>
                  <a:lnTo>
                    <a:pt x="3048587" y="1357466"/>
                  </a:lnTo>
                  <a:lnTo>
                    <a:pt x="3173840" y="1357466"/>
                  </a:lnTo>
                  <a:lnTo>
                    <a:pt x="3173840" y="1282306"/>
                  </a:lnTo>
                  <a:close/>
                </a:path>
                <a:path w="4023359" h="1357629">
                  <a:moveTo>
                    <a:pt x="3499495" y="1282306"/>
                  </a:moveTo>
                  <a:lnTo>
                    <a:pt x="3374242" y="1282306"/>
                  </a:lnTo>
                  <a:lnTo>
                    <a:pt x="3374242" y="1357466"/>
                  </a:lnTo>
                  <a:lnTo>
                    <a:pt x="3499495" y="1357466"/>
                  </a:lnTo>
                  <a:lnTo>
                    <a:pt x="3499495" y="1282306"/>
                  </a:lnTo>
                  <a:close/>
                </a:path>
                <a:path w="4023359" h="1357629">
                  <a:moveTo>
                    <a:pt x="3889965" y="1263636"/>
                  </a:moveTo>
                  <a:lnTo>
                    <a:pt x="3874858" y="1271709"/>
                  </a:lnTo>
                  <a:lnTo>
                    <a:pt x="3858870" y="1277554"/>
                  </a:lnTo>
                  <a:lnTo>
                    <a:pt x="3842229" y="1281107"/>
                  </a:lnTo>
                  <a:lnTo>
                    <a:pt x="3825161" y="1282306"/>
                  </a:lnTo>
                  <a:lnTo>
                    <a:pt x="3699908" y="1282306"/>
                  </a:lnTo>
                  <a:lnTo>
                    <a:pt x="3699908" y="1357466"/>
                  </a:lnTo>
                  <a:lnTo>
                    <a:pt x="3825161" y="1357466"/>
                  </a:lnTo>
                  <a:lnTo>
                    <a:pt x="3852759" y="1355528"/>
                  </a:lnTo>
                  <a:lnTo>
                    <a:pt x="3879663" y="1349784"/>
                  </a:lnTo>
                  <a:lnTo>
                    <a:pt x="3905509" y="1340340"/>
                  </a:lnTo>
                  <a:lnTo>
                    <a:pt x="3929932" y="1327299"/>
                  </a:lnTo>
                  <a:lnTo>
                    <a:pt x="3889965" y="1263636"/>
                  </a:lnTo>
                  <a:close/>
                </a:path>
              </a:pathLst>
            </a:custGeom>
            <a:solidFill>
              <a:srgbClr val="FFFFFF"/>
            </a:solidFill>
          </p:spPr>
          <p:txBody>
            <a:bodyPr wrap="square" lIns="0" tIns="0" rIns="0" bIns="0" rtlCol="0"/>
            <a:lstStyle/>
            <a:p>
              <a:endParaRPr/>
            </a:p>
          </p:txBody>
        </p:sp>
        <p:sp>
          <p:nvSpPr>
            <p:cNvPr id="9" name="object 9"/>
            <p:cNvSpPr txBox="1"/>
            <p:nvPr/>
          </p:nvSpPr>
          <p:spPr>
            <a:xfrm>
              <a:off x="9595604" y="7217858"/>
              <a:ext cx="1097371" cy="327422"/>
            </a:xfrm>
            <a:prstGeom prst="rect">
              <a:avLst/>
            </a:prstGeom>
          </p:spPr>
          <p:txBody>
            <a:bodyPr vert="horz" wrap="square" lIns="0" tIns="15240" rIns="0" bIns="0" rtlCol="0">
              <a:spAutoFit/>
            </a:bodyPr>
            <a:lstStyle/>
            <a:p>
              <a:pPr marL="12700">
                <a:lnSpc>
                  <a:spcPct val="100000"/>
                </a:lnSpc>
                <a:spcBef>
                  <a:spcPts val="120"/>
                </a:spcBef>
              </a:pPr>
              <a:r>
                <a:rPr sz="2000" b="1" spc="15" dirty="0">
                  <a:solidFill>
                    <a:srgbClr val="FFFFFF"/>
                  </a:solidFill>
                  <a:latin typeface="Gen Shin Gothic P Bold"/>
                  <a:cs typeface="Gen Shin Gothic P Bold"/>
                </a:rPr>
                <a:t>がっこう</a:t>
              </a:r>
              <a:endParaRPr sz="2000" dirty="0">
                <a:latin typeface="Gen Shin Gothic P Regular"/>
                <a:cs typeface="Gen Shin Gothic P Regular"/>
              </a:endParaRPr>
            </a:p>
          </p:txBody>
        </p:sp>
        <p:grpSp>
          <p:nvGrpSpPr>
            <p:cNvPr id="10" name="object 10"/>
            <p:cNvGrpSpPr/>
            <p:nvPr/>
          </p:nvGrpSpPr>
          <p:grpSpPr>
            <a:xfrm>
              <a:off x="7798903" y="3861557"/>
              <a:ext cx="4488815" cy="2665730"/>
              <a:chOff x="7798903" y="3861557"/>
              <a:chExt cx="4488815" cy="2665730"/>
            </a:xfrm>
          </p:grpSpPr>
          <p:sp>
            <p:nvSpPr>
              <p:cNvPr id="11" name="object 11"/>
              <p:cNvSpPr/>
              <p:nvPr/>
            </p:nvSpPr>
            <p:spPr>
              <a:xfrm>
                <a:off x="7926463" y="5119452"/>
                <a:ext cx="4234180" cy="1407795"/>
              </a:xfrm>
              <a:custGeom>
                <a:avLst/>
                <a:gdLst/>
                <a:ahLst/>
                <a:cxnLst/>
                <a:rect l="l" t="t" r="r" b="b"/>
                <a:pathLst>
                  <a:path w="4234180" h="1407795">
                    <a:moveTo>
                      <a:pt x="4233557" y="812482"/>
                    </a:moveTo>
                    <a:lnTo>
                      <a:pt x="0" y="812482"/>
                    </a:lnTo>
                    <a:lnTo>
                      <a:pt x="0" y="1407541"/>
                    </a:lnTo>
                    <a:lnTo>
                      <a:pt x="4233557" y="1407541"/>
                    </a:lnTo>
                    <a:lnTo>
                      <a:pt x="4233557" y="812482"/>
                    </a:lnTo>
                    <a:close/>
                  </a:path>
                  <a:path w="4234180" h="1407795">
                    <a:moveTo>
                      <a:pt x="4233557" y="0"/>
                    </a:moveTo>
                    <a:lnTo>
                      <a:pt x="0" y="0"/>
                    </a:lnTo>
                    <a:lnTo>
                      <a:pt x="0" y="470255"/>
                    </a:lnTo>
                    <a:lnTo>
                      <a:pt x="4233557" y="470255"/>
                    </a:lnTo>
                    <a:lnTo>
                      <a:pt x="4233557" y="0"/>
                    </a:lnTo>
                    <a:close/>
                  </a:path>
                </a:pathLst>
              </a:custGeom>
              <a:solidFill>
                <a:srgbClr val="F2F2F2"/>
              </a:solidFill>
            </p:spPr>
            <p:txBody>
              <a:bodyPr wrap="square" lIns="0" tIns="0" rIns="0" bIns="0" rtlCol="0"/>
              <a:lstStyle/>
              <a:p>
                <a:endParaRPr/>
              </a:p>
            </p:txBody>
          </p:sp>
          <p:sp>
            <p:nvSpPr>
              <p:cNvPr id="12" name="object 12"/>
              <p:cNvSpPr/>
              <p:nvPr/>
            </p:nvSpPr>
            <p:spPr>
              <a:xfrm>
                <a:off x="7798892" y="4777225"/>
                <a:ext cx="4488815" cy="1155065"/>
              </a:xfrm>
              <a:custGeom>
                <a:avLst/>
                <a:gdLst/>
                <a:ahLst/>
                <a:cxnLst/>
                <a:rect l="l" t="t" r="r" b="b"/>
                <a:pathLst>
                  <a:path w="4488815" h="1155064">
                    <a:moveTo>
                      <a:pt x="1594866" y="812482"/>
                    </a:moveTo>
                    <a:lnTo>
                      <a:pt x="0" y="812482"/>
                    </a:lnTo>
                    <a:lnTo>
                      <a:pt x="0" y="1154709"/>
                    </a:lnTo>
                    <a:lnTo>
                      <a:pt x="1594866" y="1154709"/>
                    </a:lnTo>
                    <a:lnTo>
                      <a:pt x="1594866" y="812482"/>
                    </a:lnTo>
                    <a:close/>
                  </a:path>
                  <a:path w="4488815" h="1155064">
                    <a:moveTo>
                      <a:pt x="1594866" y="0"/>
                    </a:moveTo>
                    <a:lnTo>
                      <a:pt x="0" y="0"/>
                    </a:lnTo>
                    <a:lnTo>
                      <a:pt x="0" y="342226"/>
                    </a:lnTo>
                    <a:lnTo>
                      <a:pt x="1594866" y="342226"/>
                    </a:lnTo>
                    <a:lnTo>
                      <a:pt x="1594866" y="0"/>
                    </a:lnTo>
                    <a:close/>
                  </a:path>
                  <a:path w="4488815" h="1155064">
                    <a:moveTo>
                      <a:pt x="4488700" y="812482"/>
                    </a:moveTo>
                    <a:lnTo>
                      <a:pt x="2893860" y="812482"/>
                    </a:lnTo>
                    <a:lnTo>
                      <a:pt x="2893860" y="1154709"/>
                    </a:lnTo>
                    <a:lnTo>
                      <a:pt x="4488700" y="1154709"/>
                    </a:lnTo>
                    <a:lnTo>
                      <a:pt x="4488700" y="812482"/>
                    </a:lnTo>
                    <a:close/>
                  </a:path>
                  <a:path w="4488815" h="1155064">
                    <a:moveTo>
                      <a:pt x="4488700" y="0"/>
                    </a:moveTo>
                    <a:lnTo>
                      <a:pt x="2893860" y="0"/>
                    </a:lnTo>
                    <a:lnTo>
                      <a:pt x="2893860" y="342226"/>
                    </a:lnTo>
                    <a:lnTo>
                      <a:pt x="4488700" y="342226"/>
                    </a:lnTo>
                    <a:lnTo>
                      <a:pt x="4488700" y="0"/>
                    </a:lnTo>
                    <a:close/>
                  </a:path>
                </a:pathLst>
              </a:custGeom>
              <a:solidFill>
                <a:srgbClr val="B3B3B3"/>
              </a:solidFill>
            </p:spPr>
            <p:txBody>
              <a:bodyPr wrap="square" lIns="0" tIns="0" rIns="0" bIns="0" rtlCol="0"/>
              <a:lstStyle/>
              <a:p>
                <a:endParaRPr/>
              </a:p>
            </p:txBody>
          </p:sp>
          <p:sp>
            <p:nvSpPr>
              <p:cNvPr id="13" name="object 13"/>
              <p:cNvSpPr/>
              <p:nvPr/>
            </p:nvSpPr>
            <p:spPr>
              <a:xfrm>
                <a:off x="9393766" y="3861557"/>
                <a:ext cx="1299210" cy="2665730"/>
              </a:xfrm>
              <a:custGeom>
                <a:avLst/>
                <a:gdLst/>
                <a:ahLst/>
                <a:cxnLst/>
                <a:rect l="l" t="t" r="r" b="b"/>
                <a:pathLst>
                  <a:path w="1299209" h="2665729">
                    <a:moveTo>
                      <a:pt x="1298986" y="0"/>
                    </a:moveTo>
                    <a:lnTo>
                      <a:pt x="0" y="0"/>
                    </a:lnTo>
                    <a:lnTo>
                      <a:pt x="0" y="2665426"/>
                    </a:lnTo>
                    <a:lnTo>
                      <a:pt x="1298986" y="2665426"/>
                    </a:lnTo>
                    <a:lnTo>
                      <a:pt x="1298986" y="0"/>
                    </a:lnTo>
                    <a:close/>
                  </a:path>
                </a:pathLst>
              </a:custGeom>
              <a:solidFill>
                <a:srgbClr val="F2F2F2"/>
              </a:solidFill>
            </p:spPr>
            <p:txBody>
              <a:bodyPr wrap="square" lIns="0" tIns="0" rIns="0" bIns="0" rtlCol="0"/>
              <a:lstStyle/>
              <a:p>
                <a:endParaRPr/>
              </a:p>
            </p:txBody>
          </p:sp>
          <p:sp>
            <p:nvSpPr>
              <p:cNvPr id="14" name="object 14"/>
              <p:cNvSpPr/>
              <p:nvPr/>
            </p:nvSpPr>
            <p:spPr>
              <a:xfrm>
                <a:off x="9688149" y="4072834"/>
                <a:ext cx="710565" cy="710565"/>
              </a:xfrm>
              <a:custGeom>
                <a:avLst/>
                <a:gdLst/>
                <a:ahLst/>
                <a:cxnLst/>
                <a:rect l="l" t="t" r="r" b="b"/>
                <a:pathLst>
                  <a:path w="710565" h="710564">
                    <a:moveTo>
                      <a:pt x="710208" y="355109"/>
                    </a:moveTo>
                    <a:lnTo>
                      <a:pt x="706966" y="403295"/>
                    </a:lnTo>
                    <a:lnTo>
                      <a:pt x="697523" y="449511"/>
                    </a:lnTo>
                    <a:lnTo>
                      <a:pt x="682302" y="493333"/>
                    </a:lnTo>
                    <a:lnTo>
                      <a:pt x="661725" y="534339"/>
                    </a:lnTo>
                    <a:lnTo>
                      <a:pt x="636216" y="572105"/>
                    </a:lnTo>
                    <a:lnTo>
                      <a:pt x="606198" y="606209"/>
                    </a:lnTo>
                    <a:lnTo>
                      <a:pt x="572095" y="636227"/>
                    </a:lnTo>
                    <a:lnTo>
                      <a:pt x="534328" y="661735"/>
                    </a:lnTo>
                    <a:lnTo>
                      <a:pt x="493323" y="682312"/>
                    </a:lnTo>
                    <a:lnTo>
                      <a:pt x="449500" y="697534"/>
                    </a:lnTo>
                    <a:lnTo>
                      <a:pt x="403284" y="706977"/>
                    </a:lnTo>
                    <a:lnTo>
                      <a:pt x="355099" y="710219"/>
                    </a:lnTo>
                    <a:lnTo>
                      <a:pt x="306915" y="706977"/>
                    </a:lnTo>
                    <a:lnTo>
                      <a:pt x="260702" y="697534"/>
                    </a:lnTo>
                    <a:lnTo>
                      <a:pt x="216881" y="682312"/>
                    </a:lnTo>
                    <a:lnTo>
                      <a:pt x="175876" y="661735"/>
                    </a:lnTo>
                    <a:lnTo>
                      <a:pt x="138111" y="636227"/>
                    </a:lnTo>
                    <a:lnTo>
                      <a:pt x="104008" y="606209"/>
                    </a:lnTo>
                    <a:lnTo>
                      <a:pt x="73991" y="572105"/>
                    </a:lnTo>
                    <a:lnTo>
                      <a:pt x="48482" y="534339"/>
                    </a:lnTo>
                    <a:lnTo>
                      <a:pt x="27906" y="493333"/>
                    </a:lnTo>
                    <a:lnTo>
                      <a:pt x="12684" y="449511"/>
                    </a:lnTo>
                    <a:lnTo>
                      <a:pt x="3241" y="403295"/>
                    </a:lnTo>
                    <a:lnTo>
                      <a:pt x="0" y="355109"/>
                    </a:lnTo>
                    <a:lnTo>
                      <a:pt x="3241" y="306923"/>
                    </a:lnTo>
                    <a:lnTo>
                      <a:pt x="12684" y="260708"/>
                    </a:lnTo>
                    <a:lnTo>
                      <a:pt x="27906" y="216885"/>
                    </a:lnTo>
                    <a:lnTo>
                      <a:pt x="48482" y="175879"/>
                    </a:lnTo>
                    <a:lnTo>
                      <a:pt x="73991" y="138113"/>
                    </a:lnTo>
                    <a:lnTo>
                      <a:pt x="104008" y="104009"/>
                    </a:lnTo>
                    <a:lnTo>
                      <a:pt x="138111" y="73992"/>
                    </a:lnTo>
                    <a:lnTo>
                      <a:pt x="175876" y="48483"/>
                    </a:lnTo>
                    <a:lnTo>
                      <a:pt x="216881" y="27906"/>
                    </a:lnTo>
                    <a:lnTo>
                      <a:pt x="260702" y="12684"/>
                    </a:lnTo>
                    <a:lnTo>
                      <a:pt x="306915" y="3241"/>
                    </a:lnTo>
                    <a:lnTo>
                      <a:pt x="355099" y="0"/>
                    </a:lnTo>
                    <a:lnTo>
                      <a:pt x="403284" y="3241"/>
                    </a:lnTo>
                    <a:lnTo>
                      <a:pt x="449500" y="12684"/>
                    </a:lnTo>
                    <a:lnTo>
                      <a:pt x="493323" y="27906"/>
                    </a:lnTo>
                    <a:lnTo>
                      <a:pt x="534328" y="48483"/>
                    </a:lnTo>
                    <a:lnTo>
                      <a:pt x="572095" y="73992"/>
                    </a:lnTo>
                    <a:lnTo>
                      <a:pt x="606198" y="104009"/>
                    </a:lnTo>
                    <a:lnTo>
                      <a:pt x="636216" y="138113"/>
                    </a:lnTo>
                    <a:lnTo>
                      <a:pt x="661725" y="175879"/>
                    </a:lnTo>
                    <a:lnTo>
                      <a:pt x="682302" y="216885"/>
                    </a:lnTo>
                    <a:lnTo>
                      <a:pt x="697523" y="260708"/>
                    </a:lnTo>
                    <a:lnTo>
                      <a:pt x="706966" y="306923"/>
                    </a:lnTo>
                    <a:lnTo>
                      <a:pt x="710208" y="355109"/>
                    </a:lnTo>
                    <a:close/>
                  </a:path>
                </a:pathLst>
              </a:custGeom>
              <a:ln w="55684">
                <a:solidFill>
                  <a:srgbClr val="76A49A"/>
                </a:solidFill>
              </a:ln>
            </p:spPr>
            <p:txBody>
              <a:bodyPr wrap="square" lIns="0" tIns="0" rIns="0" bIns="0" rtlCol="0"/>
              <a:lstStyle/>
              <a:p>
                <a:endParaRPr/>
              </a:p>
            </p:txBody>
          </p:sp>
          <p:sp>
            <p:nvSpPr>
              <p:cNvPr id="15" name="object 15"/>
              <p:cNvSpPr/>
              <p:nvPr/>
            </p:nvSpPr>
            <p:spPr>
              <a:xfrm>
                <a:off x="9711538" y="5823883"/>
                <a:ext cx="663575" cy="703580"/>
              </a:xfrm>
              <a:custGeom>
                <a:avLst/>
                <a:gdLst/>
                <a:ahLst/>
                <a:cxnLst/>
                <a:rect l="l" t="t" r="r" b="b"/>
                <a:pathLst>
                  <a:path w="663575" h="703579">
                    <a:moveTo>
                      <a:pt x="303872" y="0"/>
                    </a:moveTo>
                    <a:lnTo>
                      <a:pt x="0" y="0"/>
                    </a:lnTo>
                    <a:lnTo>
                      <a:pt x="0" y="703110"/>
                    </a:lnTo>
                    <a:lnTo>
                      <a:pt x="303872" y="703110"/>
                    </a:lnTo>
                    <a:lnTo>
                      <a:pt x="303872" y="0"/>
                    </a:lnTo>
                    <a:close/>
                  </a:path>
                  <a:path w="663575" h="703579">
                    <a:moveTo>
                      <a:pt x="663422" y="0"/>
                    </a:moveTo>
                    <a:lnTo>
                      <a:pt x="359549" y="0"/>
                    </a:lnTo>
                    <a:lnTo>
                      <a:pt x="359549" y="703110"/>
                    </a:lnTo>
                    <a:lnTo>
                      <a:pt x="663422" y="703110"/>
                    </a:lnTo>
                    <a:lnTo>
                      <a:pt x="663422" y="0"/>
                    </a:lnTo>
                    <a:close/>
                  </a:path>
                </a:pathLst>
              </a:custGeom>
              <a:solidFill>
                <a:srgbClr val="76A49A"/>
              </a:solidFill>
            </p:spPr>
            <p:txBody>
              <a:bodyPr wrap="square" lIns="0" tIns="0" rIns="0" bIns="0" rtlCol="0"/>
              <a:lstStyle/>
              <a:p>
                <a:endParaRPr/>
              </a:p>
            </p:txBody>
          </p:sp>
          <p:sp>
            <p:nvSpPr>
              <p:cNvPr id="16" name="object 16"/>
              <p:cNvSpPr/>
              <p:nvPr/>
            </p:nvSpPr>
            <p:spPr>
              <a:xfrm>
                <a:off x="9629581" y="5589703"/>
                <a:ext cx="827405" cy="234315"/>
              </a:xfrm>
              <a:custGeom>
                <a:avLst/>
                <a:gdLst/>
                <a:ahLst/>
                <a:cxnLst/>
                <a:rect l="l" t="t" r="r" b="b"/>
                <a:pathLst>
                  <a:path w="827404" h="234314">
                    <a:moveTo>
                      <a:pt x="827336" y="0"/>
                    </a:moveTo>
                    <a:lnTo>
                      <a:pt x="0" y="0"/>
                    </a:lnTo>
                    <a:lnTo>
                      <a:pt x="0" y="234170"/>
                    </a:lnTo>
                    <a:lnTo>
                      <a:pt x="827336" y="234170"/>
                    </a:lnTo>
                    <a:lnTo>
                      <a:pt x="827336" y="0"/>
                    </a:lnTo>
                    <a:close/>
                  </a:path>
                </a:pathLst>
              </a:custGeom>
              <a:solidFill>
                <a:srgbClr val="B3B3B3"/>
              </a:solidFill>
            </p:spPr>
            <p:txBody>
              <a:bodyPr wrap="square" lIns="0" tIns="0" rIns="0" bIns="0" rtlCol="0"/>
              <a:lstStyle/>
              <a:p>
                <a:endParaRPr/>
              </a:p>
            </p:txBody>
          </p:sp>
          <p:sp>
            <p:nvSpPr>
              <p:cNvPr id="17" name="object 17"/>
              <p:cNvSpPr/>
              <p:nvPr/>
            </p:nvSpPr>
            <p:spPr>
              <a:xfrm>
                <a:off x="8034375" y="5227300"/>
                <a:ext cx="4010660" cy="998855"/>
              </a:xfrm>
              <a:custGeom>
                <a:avLst/>
                <a:gdLst/>
                <a:ahLst/>
                <a:cxnLst/>
                <a:rect l="l" t="t" r="r" b="b"/>
                <a:pathLst>
                  <a:path w="4010659" h="998854">
                    <a:moveTo>
                      <a:pt x="273583" y="795324"/>
                    </a:moveTo>
                    <a:lnTo>
                      <a:pt x="0" y="795324"/>
                    </a:lnTo>
                    <a:lnTo>
                      <a:pt x="0" y="998778"/>
                    </a:lnTo>
                    <a:lnTo>
                      <a:pt x="273583" y="998778"/>
                    </a:lnTo>
                    <a:lnTo>
                      <a:pt x="273583" y="795324"/>
                    </a:lnTo>
                    <a:close/>
                  </a:path>
                  <a:path w="4010659" h="998854">
                    <a:moveTo>
                      <a:pt x="274561" y="0"/>
                    </a:moveTo>
                    <a:lnTo>
                      <a:pt x="977" y="0"/>
                    </a:lnTo>
                    <a:lnTo>
                      <a:pt x="977" y="203454"/>
                    </a:lnTo>
                    <a:lnTo>
                      <a:pt x="274561" y="203454"/>
                    </a:lnTo>
                    <a:lnTo>
                      <a:pt x="274561" y="0"/>
                    </a:lnTo>
                    <a:close/>
                  </a:path>
                  <a:path w="4010659" h="998854">
                    <a:moveTo>
                      <a:pt x="609600" y="795324"/>
                    </a:moveTo>
                    <a:lnTo>
                      <a:pt x="336016" y="795324"/>
                    </a:lnTo>
                    <a:lnTo>
                      <a:pt x="336016" y="998778"/>
                    </a:lnTo>
                    <a:lnTo>
                      <a:pt x="609600" y="998778"/>
                    </a:lnTo>
                    <a:lnTo>
                      <a:pt x="609600" y="795324"/>
                    </a:lnTo>
                    <a:close/>
                  </a:path>
                  <a:path w="4010659" h="998854">
                    <a:moveTo>
                      <a:pt x="610565" y="0"/>
                    </a:moveTo>
                    <a:lnTo>
                      <a:pt x="336981" y="0"/>
                    </a:lnTo>
                    <a:lnTo>
                      <a:pt x="336981" y="203454"/>
                    </a:lnTo>
                    <a:lnTo>
                      <a:pt x="610565" y="203454"/>
                    </a:lnTo>
                    <a:lnTo>
                      <a:pt x="610565" y="0"/>
                    </a:lnTo>
                    <a:close/>
                  </a:path>
                  <a:path w="4010659" h="998854">
                    <a:moveTo>
                      <a:pt x="945603" y="795324"/>
                    </a:moveTo>
                    <a:lnTo>
                      <a:pt x="672020" y="795324"/>
                    </a:lnTo>
                    <a:lnTo>
                      <a:pt x="672020" y="998778"/>
                    </a:lnTo>
                    <a:lnTo>
                      <a:pt x="945603" y="998778"/>
                    </a:lnTo>
                    <a:lnTo>
                      <a:pt x="945603" y="795324"/>
                    </a:lnTo>
                    <a:close/>
                  </a:path>
                  <a:path w="4010659" h="998854">
                    <a:moveTo>
                      <a:pt x="946594" y="0"/>
                    </a:moveTo>
                    <a:lnTo>
                      <a:pt x="673011" y="0"/>
                    </a:lnTo>
                    <a:lnTo>
                      <a:pt x="673011" y="203454"/>
                    </a:lnTo>
                    <a:lnTo>
                      <a:pt x="946594" y="203454"/>
                    </a:lnTo>
                    <a:lnTo>
                      <a:pt x="946594" y="0"/>
                    </a:lnTo>
                    <a:close/>
                  </a:path>
                  <a:path w="4010659" h="998854">
                    <a:moveTo>
                      <a:pt x="1281620" y="795324"/>
                    </a:moveTo>
                    <a:lnTo>
                      <a:pt x="1008037" y="795324"/>
                    </a:lnTo>
                    <a:lnTo>
                      <a:pt x="1008037" y="998778"/>
                    </a:lnTo>
                    <a:lnTo>
                      <a:pt x="1281620" y="998778"/>
                    </a:lnTo>
                    <a:lnTo>
                      <a:pt x="1281620" y="795324"/>
                    </a:lnTo>
                    <a:close/>
                  </a:path>
                  <a:path w="4010659" h="998854">
                    <a:moveTo>
                      <a:pt x="1282598" y="0"/>
                    </a:moveTo>
                    <a:lnTo>
                      <a:pt x="1009015" y="0"/>
                    </a:lnTo>
                    <a:lnTo>
                      <a:pt x="1009015" y="203454"/>
                    </a:lnTo>
                    <a:lnTo>
                      <a:pt x="1282598" y="203454"/>
                    </a:lnTo>
                    <a:lnTo>
                      <a:pt x="1282598" y="0"/>
                    </a:lnTo>
                    <a:close/>
                  </a:path>
                  <a:path w="4010659" h="998854">
                    <a:moveTo>
                      <a:pt x="3001073" y="795324"/>
                    </a:moveTo>
                    <a:lnTo>
                      <a:pt x="2727490" y="795324"/>
                    </a:lnTo>
                    <a:lnTo>
                      <a:pt x="2727490" y="998778"/>
                    </a:lnTo>
                    <a:lnTo>
                      <a:pt x="3001073" y="998778"/>
                    </a:lnTo>
                    <a:lnTo>
                      <a:pt x="3001073" y="795324"/>
                    </a:lnTo>
                    <a:close/>
                  </a:path>
                  <a:path w="4010659" h="998854">
                    <a:moveTo>
                      <a:pt x="3002051" y="0"/>
                    </a:moveTo>
                    <a:lnTo>
                      <a:pt x="2728468" y="0"/>
                    </a:lnTo>
                    <a:lnTo>
                      <a:pt x="2728468" y="203454"/>
                    </a:lnTo>
                    <a:lnTo>
                      <a:pt x="3002051" y="203454"/>
                    </a:lnTo>
                    <a:lnTo>
                      <a:pt x="3002051" y="0"/>
                    </a:lnTo>
                    <a:close/>
                  </a:path>
                  <a:path w="4010659" h="998854">
                    <a:moveTo>
                      <a:pt x="3337090" y="795324"/>
                    </a:moveTo>
                    <a:lnTo>
                      <a:pt x="3063506" y="795324"/>
                    </a:lnTo>
                    <a:lnTo>
                      <a:pt x="3063506" y="998778"/>
                    </a:lnTo>
                    <a:lnTo>
                      <a:pt x="3337090" y="998778"/>
                    </a:lnTo>
                    <a:lnTo>
                      <a:pt x="3337090" y="795324"/>
                    </a:lnTo>
                    <a:close/>
                  </a:path>
                  <a:path w="4010659" h="998854">
                    <a:moveTo>
                      <a:pt x="3338068" y="0"/>
                    </a:moveTo>
                    <a:lnTo>
                      <a:pt x="3064484" y="0"/>
                    </a:lnTo>
                    <a:lnTo>
                      <a:pt x="3064484" y="203454"/>
                    </a:lnTo>
                    <a:lnTo>
                      <a:pt x="3338068" y="203454"/>
                    </a:lnTo>
                    <a:lnTo>
                      <a:pt x="3338068" y="0"/>
                    </a:lnTo>
                    <a:close/>
                  </a:path>
                  <a:path w="4010659" h="998854">
                    <a:moveTo>
                      <a:pt x="3673106" y="795324"/>
                    </a:moveTo>
                    <a:lnTo>
                      <a:pt x="3399523" y="795324"/>
                    </a:lnTo>
                    <a:lnTo>
                      <a:pt x="3399523" y="998778"/>
                    </a:lnTo>
                    <a:lnTo>
                      <a:pt x="3673106" y="998778"/>
                    </a:lnTo>
                    <a:lnTo>
                      <a:pt x="3673106" y="795324"/>
                    </a:lnTo>
                    <a:close/>
                  </a:path>
                  <a:path w="4010659" h="998854">
                    <a:moveTo>
                      <a:pt x="3674084" y="0"/>
                    </a:moveTo>
                    <a:lnTo>
                      <a:pt x="3400501" y="0"/>
                    </a:lnTo>
                    <a:lnTo>
                      <a:pt x="3400501" y="203454"/>
                    </a:lnTo>
                    <a:lnTo>
                      <a:pt x="3674084" y="203454"/>
                    </a:lnTo>
                    <a:lnTo>
                      <a:pt x="3674084" y="0"/>
                    </a:lnTo>
                    <a:close/>
                  </a:path>
                  <a:path w="4010659" h="998854">
                    <a:moveTo>
                      <a:pt x="4009110" y="795324"/>
                    </a:moveTo>
                    <a:lnTo>
                      <a:pt x="3735527" y="795324"/>
                    </a:lnTo>
                    <a:lnTo>
                      <a:pt x="3735527" y="998778"/>
                    </a:lnTo>
                    <a:lnTo>
                      <a:pt x="4009110" y="998778"/>
                    </a:lnTo>
                    <a:lnTo>
                      <a:pt x="4009110" y="795324"/>
                    </a:lnTo>
                    <a:close/>
                  </a:path>
                  <a:path w="4010659" h="998854">
                    <a:moveTo>
                      <a:pt x="4010101" y="0"/>
                    </a:moveTo>
                    <a:lnTo>
                      <a:pt x="3736517" y="0"/>
                    </a:lnTo>
                    <a:lnTo>
                      <a:pt x="3736517" y="203454"/>
                    </a:lnTo>
                    <a:lnTo>
                      <a:pt x="4010101" y="203454"/>
                    </a:lnTo>
                    <a:lnTo>
                      <a:pt x="4010101" y="0"/>
                    </a:lnTo>
                    <a:close/>
                  </a:path>
                </a:pathLst>
              </a:custGeom>
              <a:solidFill>
                <a:srgbClr val="76A49A"/>
              </a:solidFill>
            </p:spPr>
            <p:txBody>
              <a:bodyPr wrap="square" lIns="0" tIns="0" rIns="0" bIns="0" rtlCol="0"/>
              <a:lstStyle/>
              <a:p>
                <a:endParaRPr/>
              </a:p>
            </p:txBody>
          </p:sp>
          <p:sp>
            <p:nvSpPr>
              <p:cNvPr id="18" name="object 18"/>
              <p:cNvSpPr/>
              <p:nvPr/>
            </p:nvSpPr>
            <p:spPr>
              <a:xfrm>
                <a:off x="9871416" y="4200176"/>
                <a:ext cx="172085" cy="227965"/>
              </a:xfrm>
              <a:custGeom>
                <a:avLst/>
                <a:gdLst/>
                <a:ahLst/>
                <a:cxnLst/>
                <a:rect l="l" t="t" r="r" b="b"/>
                <a:pathLst>
                  <a:path w="172084" h="227964">
                    <a:moveTo>
                      <a:pt x="171837" y="0"/>
                    </a:moveTo>
                    <a:lnTo>
                      <a:pt x="171837" y="227773"/>
                    </a:lnTo>
                    <a:lnTo>
                      <a:pt x="0" y="227773"/>
                    </a:lnTo>
                  </a:path>
                </a:pathLst>
              </a:custGeom>
              <a:ln w="55684">
                <a:solidFill>
                  <a:srgbClr val="76A49A"/>
                </a:solidFill>
              </a:ln>
            </p:spPr>
            <p:txBody>
              <a:bodyPr wrap="square" lIns="0" tIns="0" rIns="0" bIns="0" rtlCol="0"/>
              <a:lstStyle/>
              <a:p>
                <a:endParaRPr/>
              </a:p>
            </p:txBody>
          </p:sp>
        </p:grpSp>
      </p:grpSp>
      <p:grpSp>
        <p:nvGrpSpPr>
          <p:cNvPr id="22" name="グループ化 21">
            <a:extLst>
              <a:ext uri="{FF2B5EF4-FFF2-40B4-BE49-F238E27FC236}">
                <a16:creationId xmlns:a16="http://schemas.microsoft.com/office/drawing/2014/main" id="{8B081467-D20C-334D-862D-2432DF432754}"/>
              </a:ext>
            </a:extLst>
          </p:cNvPr>
          <p:cNvGrpSpPr/>
          <p:nvPr/>
        </p:nvGrpSpPr>
        <p:grpSpPr>
          <a:xfrm>
            <a:off x="1442014" y="2797519"/>
            <a:ext cx="5244208" cy="5625968"/>
            <a:chOff x="1442014" y="2797519"/>
            <a:chExt cx="5244208" cy="5625968"/>
          </a:xfrm>
        </p:grpSpPr>
        <p:sp>
          <p:nvSpPr>
            <p:cNvPr id="19" name="object 19"/>
            <p:cNvSpPr txBox="1"/>
            <p:nvPr/>
          </p:nvSpPr>
          <p:spPr>
            <a:xfrm>
              <a:off x="3334342" y="7356269"/>
              <a:ext cx="2145708" cy="789960"/>
            </a:xfrm>
            <a:prstGeom prst="rect">
              <a:avLst/>
            </a:prstGeom>
          </p:spPr>
          <p:txBody>
            <a:bodyPr vert="horz" wrap="square" lIns="0" tIns="12700" rIns="0" bIns="0" rtlCol="0">
              <a:spAutoFit/>
            </a:bodyPr>
            <a:lstStyle/>
            <a:p>
              <a:pPr marL="12700">
                <a:lnSpc>
                  <a:spcPct val="100000"/>
                </a:lnSpc>
                <a:spcBef>
                  <a:spcPts val="100"/>
                </a:spcBef>
              </a:pPr>
              <a:r>
                <a:rPr sz="5050" b="1" spc="290" dirty="0">
                  <a:solidFill>
                    <a:srgbClr val="FFFFFF"/>
                  </a:solidFill>
                  <a:latin typeface="Gen Shin Gothic P Bold"/>
                  <a:cs typeface="Gen Shin Gothic P Bold"/>
                </a:rPr>
                <a:t>ク</a:t>
              </a:r>
              <a:r>
                <a:rPr sz="5050" b="1" spc="190" dirty="0">
                  <a:solidFill>
                    <a:srgbClr val="FFFFFF"/>
                  </a:solidFill>
                  <a:latin typeface="Gen Shin Gothic P Bold"/>
                  <a:cs typeface="Gen Shin Gothic P Bold"/>
                </a:rPr>
                <a:t>ラ</a:t>
              </a:r>
              <a:r>
                <a:rPr sz="5050" b="1" dirty="0">
                  <a:solidFill>
                    <a:srgbClr val="FFFFFF"/>
                  </a:solidFill>
                  <a:latin typeface="Gen Shin Gothic P Bold"/>
                  <a:cs typeface="Gen Shin Gothic P Bold"/>
                </a:rPr>
                <a:t>ス</a:t>
              </a:r>
              <a:endParaRPr sz="5050" dirty="0">
                <a:latin typeface="Gen Shin Gothic P Regular"/>
                <a:cs typeface="Gen Shin Gothic P Regular"/>
              </a:endParaRPr>
            </a:p>
          </p:txBody>
        </p:sp>
        <p:sp>
          <p:nvSpPr>
            <p:cNvPr id="20" name="object 20"/>
            <p:cNvSpPr/>
            <p:nvPr/>
          </p:nvSpPr>
          <p:spPr>
            <a:xfrm>
              <a:off x="2280558" y="7065857"/>
              <a:ext cx="4023360" cy="1357630"/>
            </a:xfrm>
            <a:custGeom>
              <a:avLst/>
              <a:gdLst/>
              <a:ahLst/>
              <a:cxnLst/>
              <a:rect l="l" t="t" r="r" b="b"/>
              <a:pathLst>
                <a:path w="4023360" h="1357629">
                  <a:moveTo>
                    <a:pt x="441264" y="0"/>
                  </a:moveTo>
                  <a:lnTo>
                    <a:pt x="316011" y="0"/>
                  </a:lnTo>
                  <a:lnTo>
                    <a:pt x="316011" y="75160"/>
                  </a:lnTo>
                  <a:lnTo>
                    <a:pt x="441264" y="75160"/>
                  </a:lnTo>
                  <a:lnTo>
                    <a:pt x="441264" y="0"/>
                  </a:lnTo>
                  <a:close/>
                </a:path>
                <a:path w="4023360" h="1357629">
                  <a:moveTo>
                    <a:pt x="766919" y="0"/>
                  </a:moveTo>
                  <a:lnTo>
                    <a:pt x="641666" y="0"/>
                  </a:lnTo>
                  <a:lnTo>
                    <a:pt x="641666" y="75160"/>
                  </a:lnTo>
                  <a:lnTo>
                    <a:pt x="766919" y="75160"/>
                  </a:lnTo>
                  <a:lnTo>
                    <a:pt x="766919" y="0"/>
                  </a:lnTo>
                  <a:close/>
                </a:path>
                <a:path w="4023360" h="1357629">
                  <a:moveTo>
                    <a:pt x="1092584" y="0"/>
                  </a:moveTo>
                  <a:lnTo>
                    <a:pt x="967331" y="0"/>
                  </a:lnTo>
                  <a:lnTo>
                    <a:pt x="967331" y="75160"/>
                  </a:lnTo>
                  <a:lnTo>
                    <a:pt x="1092584" y="75160"/>
                  </a:lnTo>
                  <a:lnTo>
                    <a:pt x="1092584" y="0"/>
                  </a:lnTo>
                  <a:close/>
                </a:path>
                <a:path w="4023360" h="1357629">
                  <a:moveTo>
                    <a:pt x="1418250" y="0"/>
                  </a:moveTo>
                  <a:lnTo>
                    <a:pt x="1292997" y="0"/>
                  </a:lnTo>
                  <a:lnTo>
                    <a:pt x="1292997" y="75160"/>
                  </a:lnTo>
                  <a:lnTo>
                    <a:pt x="1418250" y="75160"/>
                  </a:lnTo>
                  <a:lnTo>
                    <a:pt x="1418250" y="0"/>
                  </a:lnTo>
                  <a:close/>
                </a:path>
                <a:path w="4023360" h="1357629">
                  <a:moveTo>
                    <a:pt x="1743905" y="0"/>
                  </a:moveTo>
                  <a:lnTo>
                    <a:pt x="1618652" y="0"/>
                  </a:lnTo>
                  <a:lnTo>
                    <a:pt x="1618652" y="75160"/>
                  </a:lnTo>
                  <a:lnTo>
                    <a:pt x="1743905" y="75160"/>
                  </a:lnTo>
                  <a:lnTo>
                    <a:pt x="1743905" y="0"/>
                  </a:lnTo>
                  <a:close/>
                </a:path>
                <a:path w="4023360" h="1357629">
                  <a:moveTo>
                    <a:pt x="2069570" y="0"/>
                  </a:moveTo>
                  <a:lnTo>
                    <a:pt x="1944317" y="0"/>
                  </a:lnTo>
                  <a:lnTo>
                    <a:pt x="1944317" y="75160"/>
                  </a:lnTo>
                  <a:lnTo>
                    <a:pt x="2069570" y="75160"/>
                  </a:lnTo>
                  <a:lnTo>
                    <a:pt x="2069570" y="0"/>
                  </a:lnTo>
                  <a:close/>
                </a:path>
                <a:path w="4023360" h="1357629">
                  <a:moveTo>
                    <a:pt x="2395225" y="0"/>
                  </a:moveTo>
                  <a:lnTo>
                    <a:pt x="2269972" y="0"/>
                  </a:lnTo>
                  <a:lnTo>
                    <a:pt x="2269972" y="75160"/>
                  </a:lnTo>
                  <a:lnTo>
                    <a:pt x="2395225" y="75160"/>
                  </a:lnTo>
                  <a:lnTo>
                    <a:pt x="2395225" y="0"/>
                  </a:lnTo>
                  <a:close/>
                </a:path>
                <a:path w="4023360" h="1357629">
                  <a:moveTo>
                    <a:pt x="2720890" y="0"/>
                  </a:moveTo>
                  <a:lnTo>
                    <a:pt x="2595638" y="0"/>
                  </a:lnTo>
                  <a:lnTo>
                    <a:pt x="2595638" y="75160"/>
                  </a:lnTo>
                  <a:lnTo>
                    <a:pt x="2720890" y="75160"/>
                  </a:lnTo>
                  <a:lnTo>
                    <a:pt x="2720890" y="0"/>
                  </a:lnTo>
                  <a:close/>
                </a:path>
                <a:path w="4023360" h="1357629">
                  <a:moveTo>
                    <a:pt x="3046545" y="0"/>
                  </a:moveTo>
                  <a:lnTo>
                    <a:pt x="2921293" y="0"/>
                  </a:lnTo>
                  <a:lnTo>
                    <a:pt x="2921293" y="75160"/>
                  </a:lnTo>
                  <a:lnTo>
                    <a:pt x="3046545" y="75160"/>
                  </a:lnTo>
                  <a:lnTo>
                    <a:pt x="3046545" y="0"/>
                  </a:lnTo>
                  <a:close/>
                </a:path>
                <a:path w="4023360" h="1357629">
                  <a:moveTo>
                    <a:pt x="3372211" y="0"/>
                  </a:moveTo>
                  <a:lnTo>
                    <a:pt x="3246958" y="0"/>
                  </a:lnTo>
                  <a:lnTo>
                    <a:pt x="3246958" y="75160"/>
                  </a:lnTo>
                  <a:lnTo>
                    <a:pt x="3372211" y="75160"/>
                  </a:lnTo>
                  <a:lnTo>
                    <a:pt x="3372211" y="0"/>
                  </a:lnTo>
                  <a:close/>
                </a:path>
                <a:path w="4023360" h="1357629">
                  <a:moveTo>
                    <a:pt x="3697866" y="0"/>
                  </a:moveTo>
                  <a:lnTo>
                    <a:pt x="3572613" y="0"/>
                  </a:lnTo>
                  <a:lnTo>
                    <a:pt x="3572613" y="75160"/>
                  </a:lnTo>
                  <a:lnTo>
                    <a:pt x="3697866" y="75160"/>
                  </a:lnTo>
                  <a:lnTo>
                    <a:pt x="3697866" y="0"/>
                  </a:lnTo>
                  <a:close/>
                </a:path>
                <a:path w="4023360" h="1357629">
                  <a:moveTo>
                    <a:pt x="3912373" y="20376"/>
                  </a:moveTo>
                  <a:lnTo>
                    <a:pt x="3879075" y="87735"/>
                  </a:lnTo>
                  <a:lnTo>
                    <a:pt x="3899483" y="100465"/>
                  </a:lnTo>
                  <a:lnTo>
                    <a:pt x="3916994" y="116810"/>
                  </a:lnTo>
                  <a:lnTo>
                    <a:pt x="3931064" y="136159"/>
                  </a:lnTo>
                  <a:lnTo>
                    <a:pt x="3941147" y="157900"/>
                  </a:lnTo>
                  <a:lnTo>
                    <a:pt x="4012129" y="133168"/>
                  </a:lnTo>
                  <a:lnTo>
                    <a:pt x="3995904" y="98206"/>
                  </a:lnTo>
                  <a:lnTo>
                    <a:pt x="3973288" y="67093"/>
                  </a:lnTo>
                  <a:lnTo>
                    <a:pt x="3945153" y="40819"/>
                  </a:lnTo>
                  <a:lnTo>
                    <a:pt x="3912373" y="20376"/>
                  </a:lnTo>
                  <a:close/>
                </a:path>
                <a:path w="4023360" h="1357629">
                  <a:moveTo>
                    <a:pt x="100688" y="25674"/>
                  </a:moveTo>
                  <a:lnTo>
                    <a:pt x="69095" y="47980"/>
                  </a:lnTo>
                  <a:lnTo>
                    <a:pt x="42492" y="75820"/>
                  </a:lnTo>
                  <a:lnTo>
                    <a:pt x="21694" y="108163"/>
                  </a:lnTo>
                  <a:lnTo>
                    <a:pt x="7518" y="143974"/>
                  </a:lnTo>
                  <a:lnTo>
                    <a:pt x="79788" y="164560"/>
                  </a:lnTo>
                  <a:lnTo>
                    <a:pt x="88602" y="142325"/>
                  </a:lnTo>
                  <a:lnTo>
                    <a:pt x="101546" y="122229"/>
                  </a:lnTo>
                  <a:lnTo>
                    <a:pt x="118110" y="104916"/>
                  </a:lnTo>
                  <a:lnTo>
                    <a:pt x="137786" y="91033"/>
                  </a:lnTo>
                  <a:lnTo>
                    <a:pt x="100688" y="25674"/>
                  </a:lnTo>
                  <a:close/>
                </a:path>
                <a:path w="4023360" h="1357629">
                  <a:moveTo>
                    <a:pt x="4023050" y="344931"/>
                  </a:moveTo>
                  <a:lnTo>
                    <a:pt x="3947890" y="344931"/>
                  </a:lnTo>
                  <a:lnTo>
                    <a:pt x="3947890" y="470184"/>
                  </a:lnTo>
                  <a:lnTo>
                    <a:pt x="4023050" y="470184"/>
                  </a:lnTo>
                  <a:lnTo>
                    <a:pt x="4023050" y="344931"/>
                  </a:lnTo>
                  <a:close/>
                </a:path>
                <a:path w="4023360" h="1357629">
                  <a:moveTo>
                    <a:pt x="75160" y="354093"/>
                  </a:moveTo>
                  <a:lnTo>
                    <a:pt x="0" y="354093"/>
                  </a:lnTo>
                  <a:lnTo>
                    <a:pt x="0" y="479346"/>
                  </a:lnTo>
                  <a:lnTo>
                    <a:pt x="75160" y="479346"/>
                  </a:lnTo>
                  <a:lnTo>
                    <a:pt x="75160" y="354093"/>
                  </a:lnTo>
                  <a:close/>
                </a:path>
                <a:path w="4023360" h="1357629">
                  <a:moveTo>
                    <a:pt x="4023050" y="670586"/>
                  </a:moveTo>
                  <a:lnTo>
                    <a:pt x="3947890" y="670586"/>
                  </a:lnTo>
                  <a:lnTo>
                    <a:pt x="3947890" y="795839"/>
                  </a:lnTo>
                  <a:lnTo>
                    <a:pt x="4023050" y="795839"/>
                  </a:lnTo>
                  <a:lnTo>
                    <a:pt x="4023050" y="670586"/>
                  </a:lnTo>
                  <a:close/>
                </a:path>
                <a:path w="4023360" h="1357629">
                  <a:moveTo>
                    <a:pt x="75160" y="679748"/>
                  </a:moveTo>
                  <a:lnTo>
                    <a:pt x="0" y="679748"/>
                  </a:lnTo>
                  <a:lnTo>
                    <a:pt x="0" y="805001"/>
                  </a:lnTo>
                  <a:lnTo>
                    <a:pt x="75160" y="805001"/>
                  </a:lnTo>
                  <a:lnTo>
                    <a:pt x="75160" y="679748"/>
                  </a:lnTo>
                  <a:close/>
                </a:path>
                <a:path w="4023360" h="1357629">
                  <a:moveTo>
                    <a:pt x="4023050" y="996252"/>
                  </a:moveTo>
                  <a:lnTo>
                    <a:pt x="3947890" y="996252"/>
                  </a:lnTo>
                  <a:lnTo>
                    <a:pt x="3947890" y="1121505"/>
                  </a:lnTo>
                  <a:lnTo>
                    <a:pt x="4023050" y="1121505"/>
                  </a:lnTo>
                  <a:lnTo>
                    <a:pt x="4023050" y="996252"/>
                  </a:lnTo>
                  <a:close/>
                </a:path>
                <a:path w="4023360" h="1357629">
                  <a:moveTo>
                    <a:pt x="75160" y="1005414"/>
                  </a:moveTo>
                  <a:lnTo>
                    <a:pt x="0" y="1005414"/>
                  </a:lnTo>
                  <a:lnTo>
                    <a:pt x="0" y="1130667"/>
                  </a:lnTo>
                  <a:lnTo>
                    <a:pt x="75160" y="1130667"/>
                  </a:lnTo>
                  <a:lnTo>
                    <a:pt x="75160" y="1005414"/>
                  </a:lnTo>
                  <a:close/>
                </a:path>
                <a:path w="4023360" h="1357629">
                  <a:moveTo>
                    <a:pt x="139137" y="1267197"/>
                  </a:moveTo>
                  <a:lnTo>
                    <a:pt x="102876" y="1333027"/>
                  </a:lnTo>
                  <a:lnTo>
                    <a:pt x="125302" y="1343591"/>
                  </a:lnTo>
                  <a:lnTo>
                    <a:pt x="148837" y="1351242"/>
                  </a:lnTo>
                  <a:lnTo>
                    <a:pt x="173147" y="1355896"/>
                  </a:lnTo>
                  <a:lnTo>
                    <a:pt x="197899" y="1357466"/>
                  </a:lnTo>
                  <a:lnTo>
                    <a:pt x="242893" y="1357466"/>
                  </a:lnTo>
                  <a:lnTo>
                    <a:pt x="242893" y="1282306"/>
                  </a:lnTo>
                  <a:lnTo>
                    <a:pt x="197899" y="1282306"/>
                  </a:lnTo>
                  <a:lnTo>
                    <a:pt x="182592" y="1281335"/>
                  </a:lnTo>
                  <a:lnTo>
                    <a:pt x="167560" y="1278458"/>
                  </a:lnTo>
                  <a:lnTo>
                    <a:pt x="153007" y="1273727"/>
                  </a:lnTo>
                  <a:lnTo>
                    <a:pt x="139137" y="1267197"/>
                  </a:lnTo>
                  <a:close/>
                </a:path>
                <a:path w="4023360" h="1357629">
                  <a:moveTo>
                    <a:pt x="568558" y="1282306"/>
                  </a:moveTo>
                  <a:lnTo>
                    <a:pt x="443305" y="1282306"/>
                  </a:lnTo>
                  <a:lnTo>
                    <a:pt x="443305" y="1357466"/>
                  </a:lnTo>
                  <a:lnTo>
                    <a:pt x="568558" y="1357466"/>
                  </a:lnTo>
                  <a:lnTo>
                    <a:pt x="568558" y="1282306"/>
                  </a:lnTo>
                  <a:close/>
                </a:path>
                <a:path w="4023360" h="1357629">
                  <a:moveTo>
                    <a:pt x="894213" y="1282306"/>
                  </a:moveTo>
                  <a:lnTo>
                    <a:pt x="768960" y="1282306"/>
                  </a:lnTo>
                  <a:lnTo>
                    <a:pt x="768960" y="1357466"/>
                  </a:lnTo>
                  <a:lnTo>
                    <a:pt x="894213" y="1357466"/>
                  </a:lnTo>
                  <a:lnTo>
                    <a:pt x="894213" y="1282306"/>
                  </a:lnTo>
                  <a:close/>
                </a:path>
                <a:path w="4023360" h="1357629">
                  <a:moveTo>
                    <a:pt x="1219868" y="1282306"/>
                  </a:moveTo>
                  <a:lnTo>
                    <a:pt x="1094615" y="1282306"/>
                  </a:lnTo>
                  <a:lnTo>
                    <a:pt x="1094615" y="1357466"/>
                  </a:lnTo>
                  <a:lnTo>
                    <a:pt x="1219868" y="1357466"/>
                  </a:lnTo>
                  <a:lnTo>
                    <a:pt x="1219868" y="1282306"/>
                  </a:lnTo>
                  <a:close/>
                </a:path>
                <a:path w="4023360" h="1357629">
                  <a:moveTo>
                    <a:pt x="1545534" y="1282306"/>
                  </a:moveTo>
                  <a:lnTo>
                    <a:pt x="1420281" y="1282306"/>
                  </a:lnTo>
                  <a:lnTo>
                    <a:pt x="1420281" y="1357466"/>
                  </a:lnTo>
                  <a:lnTo>
                    <a:pt x="1545534" y="1357466"/>
                  </a:lnTo>
                  <a:lnTo>
                    <a:pt x="1545534" y="1282306"/>
                  </a:lnTo>
                  <a:close/>
                </a:path>
                <a:path w="4023360" h="1357629">
                  <a:moveTo>
                    <a:pt x="1871189" y="1282306"/>
                  </a:moveTo>
                  <a:lnTo>
                    <a:pt x="1745936" y="1282306"/>
                  </a:lnTo>
                  <a:lnTo>
                    <a:pt x="1745936" y="1357466"/>
                  </a:lnTo>
                  <a:lnTo>
                    <a:pt x="1871189" y="1357466"/>
                  </a:lnTo>
                  <a:lnTo>
                    <a:pt x="1871189" y="1282306"/>
                  </a:lnTo>
                  <a:close/>
                </a:path>
                <a:path w="4023360" h="1357629">
                  <a:moveTo>
                    <a:pt x="2196854" y="1282306"/>
                  </a:moveTo>
                  <a:lnTo>
                    <a:pt x="2071601" y="1282306"/>
                  </a:lnTo>
                  <a:lnTo>
                    <a:pt x="2071601" y="1357466"/>
                  </a:lnTo>
                  <a:lnTo>
                    <a:pt x="2196854" y="1357466"/>
                  </a:lnTo>
                  <a:lnTo>
                    <a:pt x="2196854" y="1282306"/>
                  </a:lnTo>
                  <a:close/>
                </a:path>
                <a:path w="4023360" h="1357629">
                  <a:moveTo>
                    <a:pt x="2522520" y="1282306"/>
                  </a:moveTo>
                  <a:lnTo>
                    <a:pt x="2397267" y="1282306"/>
                  </a:lnTo>
                  <a:lnTo>
                    <a:pt x="2397267" y="1357466"/>
                  </a:lnTo>
                  <a:lnTo>
                    <a:pt x="2522520" y="1357466"/>
                  </a:lnTo>
                  <a:lnTo>
                    <a:pt x="2522520" y="1282306"/>
                  </a:lnTo>
                  <a:close/>
                </a:path>
                <a:path w="4023360" h="1357629">
                  <a:moveTo>
                    <a:pt x="2848175" y="1282306"/>
                  </a:moveTo>
                  <a:lnTo>
                    <a:pt x="2722922" y="1282306"/>
                  </a:lnTo>
                  <a:lnTo>
                    <a:pt x="2722922" y="1357466"/>
                  </a:lnTo>
                  <a:lnTo>
                    <a:pt x="2848175" y="1357466"/>
                  </a:lnTo>
                  <a:lnTo>
                    <a:pt x="2848175" y="1282306"/>
                  </a:lnTo>
                  <a:close/>
                </a:path>
                <a:path w="4023360" h="1357629">
                  <a:moveTo>
                    <a:pt x="3173840" y="1282306"/>
                  </a:moveTo>
                  <a:lnTo>
                    <a:pt x="3048587" y="1282306"/>
                  </a:lnTo>
                  <a:lnTo>
                    <a:pt x="3048587" y="1357466"/>
                  </a:lnTo>
                  <a:lnTo>
                    <a:pt x="3173840" y="1357466"/>
                  </a:lnTo>
                  <a:lnTo>
                    <a:pt x="3173840" y="1282306"/>
                  </a:lnTo>
                  <a:close/>
                </a:path>
                <a:path w="4023360" h="1357629">
                  <a:moveTo>
                    <a:pt x="3499495" y="1282306"/>
                  </a:moveTo>
                  <a:lnTo>
                    <a:pt x="3374242" y="1282306"/>
                  </a:lnTo>
                  <a:lnTo>
                    <a:pt x="3374242" y="1357466"/>
                  </a:lnTo>
                  <a:lnTo>
                    <a:pt x="3499495" y="1357466"/>
                  </a:lnTo>
                  <a:lnTo>
                    <a:pt x="3499495" y="1282306"/>
                  </a:lnTo>
                  <a:close/>
                </a:path>
                <a:path w="4023360" h="1357629">
                  <a:moveTo>
                    <a:pt x="3889975" y="1263636"/>
                  </a:moveTo>
                  <a:lnTo>
                    <a:pt x="3874862" y="1271709"/>
                  </a:lnTo>
                  <a:lnTo>
                    <a:pt x="3858872" y="1277554"/>
                  </a:lnTo>
                  <a:lnTo>
                    <a:pt x="3842229" y="1281107"/>
                  </a:lnTo>
                  <a:lnTo>
                    <a:pt x="3825161" y="1282306"/>
                  </a:lnTo>
                  <a:lnTo>
                    <a:pt x="3699908" y="1282306"/>
                  </a:lnTo>
                  <a:lnTo>
                    <a:pt x="3699908" y="1357466"/>
                  </a:lnTo>
                  <a:lnTo>
                    <a:pt x="3825161" y="1357466"/>
                  </a:lnTo>
                  <a:lnTo>
                    <a:pt x="3852754" y="1355528"/>
                  </a:lnTo>
                  <a:lnTo>
                    <a:pt x="3879658" y="1349784"/>
                  </a:lnTo>
                  <a:lnTo>
                    <a:pt x="3905503" y="1340340"/>
                  </a:lnTo>
                  <a:lnTo>
                    <a:pt x="3929922" y="1327299"/>
                  </a:lnTo>
                  <a:lnTo>
                    <a:pt x="3889975" y="1263636"/>
                  </a:lnTo>
                  <a:close/>
                </a:path>
              </a:pathLst>
            </a:custGeom>
            <a:solidFill>
              <a:srgbClr val="FFFFFF"/>
            </a:solidFill>
          </p:spPr>
          <p:txBody>
            <a:bodyPr wrap="square" lIns="0" tIns="0" rIns="0" bIns="0" rtlCol="0"/>
            <a:lstStyle/>
            <a:p>
              <a:endParaRPr/>
            </a:p>
          </p:txBody>
        </p:sp>
        <p:pic>
          <p:nvPicPr>
            <p:cNvPr id="21" name="object 21"/>
            <p:cNvPicPr/>
            <p:nvPr/>
          </p:nvPicPr>
          <p:blipFill>
            <a:blip r:embed="rId4" cstate="print"/>
            <a:stretch>
              <a:fillRect/>
            </a:stretch>
          </p:blipFill>
          <p:spPr>
            <a:xfrm>
              <a:off x="1442014" y="2797519"/>
              <a:ext cx="5244208" cy="4018447"/>
            </a:xfrm>
            <a:prstGeom prst="rect">
              <a:avLst/>
            </a:prstGeom>
          </p:spPr>
        </p:pic>
      </p:grpSp>
      <p:pic>
        <p:nvPicPr>
          <p:cNvPr id="25" name="図 24" descr="挿絵 が含まれている画像&#10;&#10;自動的に生成された説明">
            <a:extLst>
              <a:ext uri="{FF2B5EF4-FFF2-40B4-BE49-F238E27FC236}">
                <a16:creationId xmlns:a16="http://schemas.microsoft.com/office/drawing/2014/main" id="{DADCFC0D-52DB-8749-9868-BCAE8908E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D2641E"/>
          </a:solidFill>
        </p:spPr>
        <p:txBody>
          <a:bodyPr wrap="square" lIns="0" tIns="0" rIns="0" bIns="0" rtlCol="0"/>
          <a:lstStyle/>
          <a:p>
            <a:endParaRPr/>
          </a:p>
        </p:txBody>
      </p:sp>
      <p:sp>
        <p:nvSpPr>
          <p:cNvPr id="3" name="object 3"/>
          <p:cNvSpPr txBox="1">
            <a:spLocks noGrp="1"/>
          </p:cNvSpPr>
          <p:nvPr>
            <p:ph type="title"/>
          </p:nvPr>
        </p:nvSpPr>
        <p:spPr>
          <a:xfrm>
            <a:off x="3047889" y="6096396"/>
            <a:ext cx="14706600" cy="1556836"/>
          </a:xfrm>
          <a:prstGeom prst="rect">
            <a:avLst/>
          </a:prstGeom>
        </p:spPr>
        <p:txBody>
          <a:bodyPr vert="horz" wrap="square" lIns="0" tIns="17780" rIns="0" bIns="0" rtlCol="0">
            <a:spAutoFit/>
          </a:bodyPr>
          <a:lstStyle/>
          <a:p>
            <a:pPr marL="459105">
              <a:lnSpc>
                <a:spcPts val="2455"/>
              </a:lnSpc>
              <a:spcBef>
                <a:spcPts val="140"/>
              </a:spcBef>
              <a:tabLst>
                <a:tab pos="4324985" algn="l"/>
                <a:tab pos="7412355" algn="l"/>
              </a:tabLst>
            </a:pPr>
            <a:r>
              <a:rPr sz="2300" spc="30" dirty="0"/>
              <a:t>てい</a:t>
            </a:r>
            <a:r>
              <a:rPr sz="2300" spc="25" dirty="0"/>
              <a:t>あ</a:t>
            </a:r>
            <a:r>
              <a:rPr sz="2300" spc="40" dirty="0"/>
              <a:t>ん	</a:t>
            </a:r>
            <a:r>
              <a:rPr sz="2300" spc="30" dirty="0"/>
              <a:t>ぶん</a:t>
            </a:r>
            <a:r>
              <a:rPr sz="2300" spc="20" dirty="0"/>
              <a:t>し</a:t>
            </a:r>
            <a:r>
              <a:rPr sz="2300" spc="15" dirty="0"/>
              <a:t>ょ</a:t>
            </a:r>
            <a:r>
              <a:rPr sz="2300" spc="30" dirty="0"/>
              <a:t>う	</a:t>
            </a:r>
            <a:r>
              <a:rPr lang="ja-JP" altLang="en-US" sz="2300" spc="30" dirty="0"/>
              <a:t>　</a:t>
            </a:r>
            <a:r>
              <a:rPr sz="2300" spc="40" dirty="0"/>
              <a:t>か</a:t>
            </a:r>
            <a:endParaRPr sz="2300" dirty="0"/>
          </a:p>
          <a:p>
            <a:pPr marL="12700">
              <a:lnSpc>
                <a:spcPts val="9475"/>
              </a:lnSpc>
            </a:pPr>
            <a:r>
              <a:rPr sz="8150" spc="5" dirty="0"/>
              <a:t>提案す</a:t>
            </a:r>
            <a:r>
              <a:rPr sz="8150" dirty="0"/>
              <a:t>る</a:t>
            </a:r>
            <a:r>
              <a:rPr sz="8150" spc="5" dirty="0"/>
              <a:t>文章を書</a:t>
            </a:r>
            <a:r>
              <a:rPr sz="8150" spc="-240" dirty="0"/>
              <a:t>い</a:t>
            </a:r>
            <a:r>
              <a:rPr sz="8150" dirty="0"/>
              <a:t>てみよう！</a:t>
            </a:r>
          </a:p>
        </p:txBody>
      </p:sp>
      <p:grpSp>
        <p:nvGrpSpPr>
          <p:cNvPr id="4" name="object 4"/>
          <p:cNvGrpSpPr/>
          <p:nvPr/>
        </p:nvGrpSpPr>
        <p:grpSpPr>
          <a:xfrm>
            <a:off x="3528311" y="2298390"/>
            <a:ext cx="4488815" cy="2665730"/>
            <a:chOff x="3528311" y="2298390"/>
            <a:chExt cx="4488815" cy="2665730"/>
          </a:xfrm>
        </p:grpSpPr>
        <p:sp>
          <p:nvSpPr>
            <p:cNvPr id="5" name="object 5"/>
            <p:cNvSpPr/>
            <p:nvPr/>
          </p:nvSpPr>
          <p:spPr>
            <a:xfrm>
              <a:off x="3655872" y="3556285"/>
              <a:ext cx="4234180" cy="1407795"/>
            </a:xfrm>
            <a:custGeom>
              <a:avLst/>
              <a:gdLst/>
              <a:ahLst/>
              <a:cxnLst/>
              <a:rect l="l" t="t" r="r" b="b"/>
              <a:pathLst>
                <a:path w="4234180" h="1407795">
                  <a:moveTo>
                    <a:pt x="4233557" y="812482"/>
                  </a:moveTo>
                  <a:lnTo>
                    <a:pt x="0" y="812482"/>
                  </a:lnTo>
                  <a:lnTo>
                    <a:pt x="0" y="1407541"/>
                  </a:lnTo>
                  <a:lnTo>
                    <a:pt x="4233557" y="1407541"/>
                  </a:lnTo>
                  <a:lnTo>
                    <a:pt x="4233557" y="812482"/>
                  </a:lnTo>
                  <a:close/>
                </a:path>
                <a:path w="4234180" h="1407795">
                  <a:moveTo>
                    <a:pt x="4233557" y="0"/>
                  </a:moveTo>
                  <a:lnTo>
                    <a:pt x="0" y="0"/>
                  </a:lnTo>
                  <a:lnTo>
                    <a:pt x="0" y="470255"/>
                  </a:lnTo>
                  <a:lnTo>
                    <a:pt x="4233557" y="470255"/>
                  </a:lnTo>
                  <a:lnTo>
                    <a:pt x="4233557" y="0"/>
                  </a:lnTo>
                  <a:close/>
                </a:path>
              </a:pathLst>
            </a:custGeom>
            <a:solidFill>
              <a:srgbClr val="F2F2F2"/>
            </a:solidFill>
          </p:spPr>
          <p:txBody>
            <a:bodyPr wrap="square" lIns="0" tIns="0" rIns="0" bIns="0" rtlCol="0"/>
            <a:lstStyle/>
            <a:p>
              <a:endParaRPr/>
            </a:p>
          </p:txBody>
        </p:sp>
        <p:sp>
          <p:nvSpPr>
            <p:cNvPr id="6" name="object 6"/>
            <p:cNvSpPr/>
            <p:nvPr/>
          </p:nvSpPr>
          <p:spPr>
            <a:xfrm>
              <a:off x="3528301" y="3214058"/>
              <a:ext cx="4488815" cy="1155065"/>
            </a:xfrm>
            <a:custGeom>
              <a:avLst/>
              <a:gdLst/>
              <a:ahLst/>
              <a:cxnLst/>
              <a:rect l="l" t="t" r="r" b="b"/>
              <a:pathLst>
                <a:path w="4488815" h="1155064">
                  <a:moveTo>
                    <a:pt x="1594866" y="812482"/>
                  </a:moveTo>
                  <a:lnTo>
                    <a:pt x="0" y="812482"/>
                  </a:lnTo>
                  <a:lnTo>
                    <a:pt x="0" y="1154709"/>
                  </a:lnTo>
                  <a:lnTo>
                    <a:pt x="1594866" y="1154709"/>
                  </a:lnTo>
                  <a:lnTo>
                    <a:pt x="1594866" y="812482"/>
                  </a:lnTo>
                  <a:close/>
                </a:path>
                <a:path w="4488815" h="1155064">
                  <a:moveTo>
                    <a:pt x="1594866" y="0"/>
                  </a:moveTo>
                  <a:lnTo>
                    <a:pt x="0" y="0"/>
                  </a:lnTo>
                  <a:lnTo>
                    <a:pt x="0" y="342226"/>
                  </a:lnTo>
                  <a:lnTo>
                    <a:pt x="1594866" y="342226"/>
                  </a:lnTo>
                  <a:lnTo>
                    <a:pt x="1594866" y="0"/>
                  </a:lnTo>
                  <a:close/>
                </a:path>
                <a:path w="4488815" h="1155064">
                  <a:moveTo>
                    <a:pt x="4488700" y="812482"/>
                  </a:moveTo>
                  <a:lnTo>
                    <a:pt x="2893847" y="812482"/>
                  </a:lnTo>
                  <a:lnTo>
                    <a:pt x="2893847" y="1154709"/>
                  </a:lnTo>
                  <a:lnTo>
                    <a:pt x="4488700" y="1154709"/>
                  </a:lnTo>
                  <a:lnTo>
                    <a:pt x="4488700" y="812482"/>
                  </a:lnTo>
                  <a:close/>
                </a:path>
                <a:path w="4488815" h="1155064">
                  <a:moveTo>
                    <a:pt x="4488700" y="0"/>
                  </a:moveTo>
                  <a:lnTo>
                    <a:pt x="2893847" y="0"/>
                  </a:lnTo>
                  <a:lnTo>
                    <a:pt x="2893847" y="342226"/>
                  </a:lnTo>
                  <a:lnTo>
                    <a:pt x="4488700" y="342226"/>
                  </a:lnTo>
                  <a:lnTo>
                    <a:pt x="4488700" y="0"/>
                  </a:lnTo>
                  <a:close/>
                </a:path>
              </a:pathLst>
            </a:custGeom>
            <a:solidFill>
              <a:srgbClr val="B3B3B3"/>
            </a:solidFill>
          </p:spPr>
          <p:txBody>
            <a:bodyPr wrap="square" lIns="0" tIns="0" rIns="0" bIns="0" rtlCol="0"/>
            <a:lstStyle/>
            <a:p>
              <a:endParaRPr/>
            </a:p>
          </p:txBody>
        </p:sp>
        <p:sp>
          <p:nvSpPr>
            <p:cNvPr id="7" name="object 7"/>
            <p:cNvSpPr/>
            <p:nvPr/>
          </p:nvSpPr>
          <p:spPr>
            <a:xfrm>
              <a:off x="5123173" y="2298390"/>
              <a:ext cx="1299210" cy="2665730"/>
            </a:xfrm>
            <a:custGeom>
              <a:avLst/>
              <a:gdLst/>
              <a:ahLst/>
              <a:cxnLst/>
              <a:rect l="l" t="t" r="r" b="b"/>
              <a:pathLst>
                <a:path w="1299210" h="2665729">
                  <a:moveTo>
                    <a:pt x="1298986" y="0"/>
                  </a:moveTo>
                  <a:lnTo>
                    <a:pt x="0" y="0"/>
                  </a:lnTo>
                  <a:lnTo>
                    <a:pt x="0" y="2665426"/>
                  </a:lnTo>
                  <a:lnTo>
                    <a:pt x="1298986" y="2665426"/>
                  </a:lnTo>
                  <a:lnTo>
                    <a:pt x="1298986" y="0"/>
                  </a:lnTo>
                  <a:close/>
                </a:path>
              </a:pathLst>
            </a:custGeom>
            <a:solidFill>
              <a:srgbClr val="F2F2F2"/>
            </a:solidFill>
          </p:spPr>
          <p:txBody>
            <a:bodyPr wrap="square" lIns="0" tIns="0" rIns="0" bIns="0" rtlCol="0"/>
            <a:lstStyle/>
            <a:p>
              <a:endParaRPr/>
            </a:p>
          </p:txBody>
        </p:sp>
        <p:sp>
          <p:nvSpPr>
            <p:cNvPr id="8" name="object 8"/>
            <p:cNvSpPr/>
            <p:nvPr/>
          </p:nvSpPr>
          <p:spPr>
            <a:xfrm>
              <a:off x="5417556" y="2509671"/>
              <a:ext cx="710565" cy="710565"/>
            </a:xfrm>
            <a:custGeom>
              <a:avLst/>
              <a:gdLst/>
              <a:ahLst/>
              <a:cxnLst/>
              <a:rect l="l" t="t" r="r" b="b"/>
              <a:pathLst>
                <a:path w="710564" h="710564">
                  <a:moveTo>
                    <a:pt x="710208" y="355109"/>
                  </a:moveTo>
                  <a:lnTo>
                    <a:pt x="706966" y="403295"/>
                  </a:lnTo>
                  <a:lnTo>
                    <a:pt x="697523" y="449511"/>
                  </a:lnTo>
                  <a:lnTo>
                    <a:pt x="682302" y="493333"/>
                  </a:lnTo>
                  <a:lnTo>
                    <a:pt x="661725" y="534339"/>
                  </a:lnTo>
                  <a:lnTo>
                    <a:pt x="636216" y="572105"/>
                  </a:lnTo>
                  <a:lnTo>
                    <a:pt x="606198" y="606209"/>
                  </a:lnTo>
                  <a:lnTo>
                    <a:pt x="572095" y="636227"/>
                  </a:lnTo>
                  <a:lnTo>
                    <a:pt x="534328" y="661735"/>
                  </a:lnTo>
                  <a:lnTo>
                    <a:pt x="493323" y="682312"/>
                  </a:lnTo>
                  <a:lnTo>
                    <a:pt x="449500" y="697534"/>
                  </a:lnTo>
                  <a:lnTo>
                    <a:pt x="403284" y="706977"/>
                  </a:lnTo>
                  <a:lnTo>
                    <a:pt x="355099" y="710219"/>
                  </a:lnTo>
                  <a:lnTo>
                    <a:pt x="306915" y="706977"/>
                  </a:lnTo>
                  <a:lnTo>
                    <a:pt x="260702" y="697534"/>
                  </a:lnTo>
                  <a:lnTo>
                    <a:pt x="216881" y="682312"/>
                  </a:lnTo>
                  <a:lnTo>
                    <a:pt x="175876" y="661735"/>
                  </a:lnTo>
                  <a:lnTo>
                    <a:pt x="138111" y="636227"/>
                  </a:lnTo>
                  <a:lnTo>
                    <a:pt x="104008" y="606209"/>
                  </a:lnTo>
                  <a:lnTo>
                    <a:pt x="73991" y="572105"/>
                  </a:lnTo>
                  <a:lnTo>
                    <a:pt x="48482" y="534339"/>
                  </a:lnTo>
                  <a:lnTo>
                    <a:pt x="27906" y="493333"/>
                  </a:lnTo>
                  <a:lnTo>
                    <a:pt x="12684" y="449511"/>
                  </a:lnTo>
                  <a:lnTo>
                    <a:pt x="3241" y="403295"/>
                  </a:lnTo>
                  <a:lnTo>
                    <a:pt x="0" y="355109"/>
                  </a:lnTo>
                  <a:lnTo>
                    <a:pt x="3241" y="306923"/>
                  </a:lnTo>
                  <a:lnTo>
                    <a:pt x="12684" y="260708"/>
                  </a:lnTo>
                  <a:lnTo>
                    <a:pt x="27906" y="216885"/>
                  </a:lnTo>
                  <a:lnTo>
                    <a:pt x="48482" y="175879"/>
                  </a:lnTo>
                  <a:lnTo>
                    <a:pt x="73991" y="138113"/>
                  </a:lnTo>
                  <a:lnTo>
                    <a:pt x="104008" y="104009"/>
                  </a:lnTo>
                  <a:lnTo>
                    <a:pt x="138111" y="73992"/>
                  </a:lnTo>
                  <a:lnTo>
                    <a:pt x="175876" y="48483"/>
                  </a:lnTo>
                  <a:lnTo>
                    <a:pt x="216881" y="27906"/>
                  </a:lnTo>
                  <a:lnTo>
                    <a:pt x="260702" y="12684"/>
                  </a:lnTo>
                  <a:lnTo>
                    <a:pt x="306915" y="3241"/>
                  </a:lnTo>
                  <a:lnTo>
                    <a:pt x="355099" y="0"/>
                  </a:lnTo>
                  <a:lnTo>
                    <a:pt x="403284" y="3241"/>
                  </a:lnTo>
                  <a:lnTo>
                    <a:pt x="449500" y="12684"/>
                  </a:lnTo>
                  <a:lnTo>
                    <a:pt x="493323" y="27906"/>
                  </a:lnTo>
                  <a:lnTo>
                    <a:pt x="534328" y="48483"/>
                  </a:lnTo>
                  <a:lnTo>
                    <a:pt x="572095" y="73992"/>
                  </a:lnTo>
                  <a:lnTo>
                    <a:pt x="606198" y="104009"/>
                  </a:lnTo>
                  <a:lnTo>
                    <a:pt x="636216" y="138113"/>
                  </a:lnTo>
                  <a:lnTo>
                    <a:pt x="661725" y="175879"/>
                  </a:lnTo>
                  <a:lnTo>
                    <a:pt x="682302" y="216885"/>
                  </a:lnTo>
                  <a:lnTo>
                    <a:pt x="697523" y="260708"/>
                  </a:lnTo>
                  <a:lnTo>
                    <a:pt x="706966" y="306923"/>
                  </a:lnTo>
                  <a:lnTo>
                    <a:pt x="710208" y="355109"/>
                  </a:lnTo>
                  <a:close/>
                </a:path>
              </a:pathLst>
            </a:custGeom>
            <a:ln w="55684">
              <a:solidFill>
                <a:srgbClr val="76A49A"/>
              </a:solidFill>
            </a:ln>
          </p:spPr>
          <p:txBody>
            <a:bodyPr wrap="square" lIns="0" tIns="0" rIns="0" bIns="0" rtlCol="0"/>
            <a:lstStyle/>
            <a:p>
              <a:endParaRPr/>
            </a:p>
          </p:txBody>
        </p:sp>
        <p:sp>
          <p:nvSpPr>
            <p:cNvPr id="9" name="object 9"/>
            <p:cNvSpPr/>
            <p:nvPr/>
          </p:nvSpPr>
          <p:spPr>
            <a:xfrm>
              <a:off x="5440946" y="4260716"/>
              <a:ext cx="663575" cy="703580"/>
            </a:xfrm>
            <a:custGeom>
              <a:avLst/>
              <a:gdLst/>
              <a:ahLst/>
              <a:cxnLst/>
              <a:rect l="l" t="t" r="r" b="b"/>
              <a:pathLst>
                <a:path w="663575" h="703579">
                  <a:moveTo>
                    <a:pt x="303860" y="0"/>
                  </a:moveTo>
                  <a:lnTo>
                    <a:pt x="0" y="0"/>
                  </a:lnTo>
                  <a:lnTo>
                    <a:pt x="0" y="703110"/>
                  </a:lnTo>
                  <a:lnTo>
                    <a:pt x="303860" y="703110"/>
                  </a:lnTo>
                  <a:lnTo>
                    <a:pt x="303860" y="0"/>
                  </a:lnTo>
                  <a:close/>
                </a:path>
                <a:path w="663575" h="703579">
                  <a:moveTo>
                    <a:pt x="663409" y="0"/>
                  </a:moveTo>
                  <a:lnTo>
                    <a:pt x="359549" y="0"/>
                  </a:lnTo>
                  <a:lnTo>
                    <a:pt x="359549" y="703110"/>
                  </a:lnTo>
                  <a:lnTo>
                    <a:pt x="663409" y="703110"/>
                  </a:lnTo>
                  <a:lnTo>
                    <a:pt x="663409" y="0"/>
                  </a:lnTo>
                  <a:close/>
                </a:path>
              </a:pathLst>
            </a:custGeom>
            <a:solidFill>
              <a:srgbClr val="76A49A"/>
            </a:solidFill>
          </p:spPr>
          <p:txBody>
            <a:bodyPr wrap="square" lIns="0" tIns="0" rIns="0" bIns="0" rtlCol="0"/>
            <a:lstStyle/>
            <a:p>
              <a:endParaRPr/>
            </a:p>
          </p:txBody>
        </p:sp>
        <p:sp>
          <p:nvSpPr>
            <p:cNvPr id="10" name="object 10"/>
            <p:cNvSpPr/>
            <p:nvPr/>
          </p:nvSpPr>
          <p:spPr>
            <a:xfrm>
              <a:off x="5358988" y="4026536"/>
              <a:ext cx="827405" cy="234315"/>
            </a:xfrm>
            <a:custGeom>
              <a:avLst/>
              <a:gdLst/>
              <a:ahLst/>
              <a:cxnLst/>
              <a:rect l="l" t="t" r="r" b="b"/>
              <a:pathLst>
                <a:path w="827404" h="234314">
                  <a:moveTo>
                    <a:pt x="827336" y="0"/>
                  </a:moveTo>
                  <a:lnTo>
                    <a:pt x="0" y="0"/>
                  </a:lnTo>
                  <a:lnTo>
                    <a:pt x="0" y="234170"/>
                  </a:lnTo>
                  <a:lnTo>
                    <a:pt x="827336" y="234170"/>
                  </a:lnTo>
                  <a:lnTo>
                    <a:pt x="827336" y="0"/>
                  </a:lnTo>
                  <a:close/>
                </a:path>
              </a:pathLst>
            </a:custGeom>
            <a:solidFill>
              <a:srgbClr val="B3B3B3"/>
            </a:solidFill>
          </p:spPr>
          <p:txBody>
            <a:bodyPr wrap="square" lIns="0" tIns="0" rIns="0" bIns="0" rtlCol="0"/>
            <a:lstStyle/>
            <a:p>
              <a:endParaRPr/>
            </a:p>
          </p:txBody>
        </p:sp>
        <p:sp>
          <p:nvSpPr>
            <p:cNvPr id="11" name="object 11"/>
            <p:cNvSpPr/>
            <p:nvPr/>
          </p:nvSpPr>
          <p:spPr>
            <a:xfrm>
              <a:off x="3763784" y="3664133"/>
              <a:ext cx="4010660" cy="998855"/>
            </a:xfrm>
            <a:custGeom>
              <a:avLst/>
              <a:gdLst/>
              <a:ahLst/>
              <a:cxnLst/>
              <a:rect l="l" t="t" r="r" b="b"/>
              <a:pathLst>
                <a:path w="4010659" h="998854">
                  <a:moveTo>
                    <a:pt x="273583" y="795324"/>
                  </a:moveTo>
                  <a:lnTo>
                    <a:pt x="0" y="795324"/>
                  </a:lnTo>
                  <a:lnTo>
                    <a:pt x="0" y="998778"/>
                  </a:lnTo>
                  <a:lnTo>
                    <a:pt x="273583" y="998778"/>
                  </a:lnTo>
                  <a:lnTo>
                    <a:pt x="273583" y="795324"/>
                  </a:lnTo>
                  <a:close/>
                </a:path>
                <a:path w="4010659" h="998854">
                  <a:moveTo>
                    <a:pt x="274561" y="0"/>
                  </a:moveTo>
                  <a:lnTo>
                    <a:pt x="977" y="0"/>
                  </a:lnTo>
                  <a:lnTo>
                    <a:pt x="977" y="203454"/>
                  </a:lnTo>
                  <a:lnTo>
                    <a:pt x="274561" y="203454"/>
                  </a:lnTo>
                  <a:lnTo>
                    <a:pt x="274561" y="0"/>
                  </a:lnTo>
                  <a:close/>
                </a:path>
                <a:path w="4010659" h="998854">
                  <a:moveTo>
                    <a:pt x="609600" y="795324"/>
                  </a:moveTo>
                  <a:lnTo>
                    <a:pt x="336016" y="795324"/>
                  </a:lnTo>
                  <a:lnTo>
                    <a:pt x="336016" y="998778"/>
                  </a:lnTo>
                  <a:lnTo>
                    <a:pt x="609600" y="998778"/>
                  </a:lnTo>
                  <a:lnTo>
                    <a:pt x="609600" y="795324"/>
                  </a:lnTo>
                  <a:close/>
                </a:path>
                <a:path w="4010659" h="998854">
                  <a:moveTo>
                    <a:pt x="610565" y="0"/>
                  </a:moveTo>
                  <a:lnTo>
                    <a:pt x="336981" y="0"/>
                  </a:lnTo>
                  <a:lnTo>
                    <a:pt x="336981" y="203454"/>
                  </a:lnTo>
                  <a:lnTo>
                    <a:pt x="610565" y="203454"/>
                  </a:lnTo>
                  <a:lnTo>
                    <a:pt x="610565" y="0"/>
                  </a:lnTo>
                  <a:close/>
                </a:path>
                <a:path w="4010659" h="998854">
                  <a:moveTo>
                    <a:pt x="945603" y="795324"/>
                  </a:moveTo>
                  <a:lnTo>
                    <a:pt x="672020" y="795324"/>
                  </a:lnTo>
                  <a:lnTo>
                    <a:pt x="672020" y="998778"/>
                  </a:lnTo>
                  <a:lnTo>
                    <a:pt x="945603" y="998778"/>
                  </a:lnTo>
                  <a:lnTo>
                    <a:pt x="945603" y="795324"/>
                  </a:lnTo>
                  <a:close/>
                </a:path>
                <a:path w="4010659" h="998854">
                  <a:moveTo>
                    <a:pt x="946581" y="0"/>
                  </a:moveTo>
                  <a:lnTo>
                    <a:pt x="672998" y="0"/>
                  </a:lnTo>
                  <a:lnTo>
                    <a:pt x="672998" y="203454"/>
                  </a:lnTo>
                  <a:lnTo>
                    <a:pt x="946581" y="203454"/>
                  </a:lnTo>
                  <a:lnTo>
                    <a:pt x="946581" y="0"/>
                  </a:lnTo>
                  <a:close/>
                </a:path>
                <a:path w="4010659" h="998854">
                  <a:moveTo>
                    <a:pt x="1281620" y="795324"/>
                  </a:moveTo>
                  <a:lnTo>
                    <a:pt x="1008037" y="795324"/>
                  </a:lnTo>
                  <a:lnTo>
                    <a:pt x="1008037" y="998778"/>
                  </a:lnTo>
                  <a:lnTo>
                    <a:pt x="1281620" y="998778"/>
                  </a:lnTo>
                  <a:lnTo>
                    <a:pt x="1281620" y="795324"/>
                  </a:lnTo>
                  <a:close/>
                </a:path>
                <a:path w="4010659" h="998854">
                  <a:moveTo>
                    <a:pt x="1282598" y="0"/>
                  </a:moveTo>
                  <a:lnTo>
                    <a:pt x="1009015" y="0"/>
                  </a:lnTo>
                  <a:lnTo>
                    <a:pt x="1009015" y="203454"/>
                  </a:lnTo>
                  <a:lnTo>
                    <a:pt x="1282598" y="203454"/>
                  </a:lnTo>
                  <a:lnTo>
                    <a:pt x="1282598" y="0"/>
                  </a:lnTo>
                  <a:close/>
                </a:path>
                <a:path w="4010659" h="998854">
                  <a:moveTo>
                    <a:pt x="3001073" y="795324"/>
                  </a:moveTo>
                  <a:lnTo>
                    <a:pt x="2727490" y="795324"/>
                  </a:lnTo>
                  <a:lnTo>
                    <a:pt x="2727490" y="998778"/>
                  </a:lnTo>
                  <a:lnTo>
                    <a:pt x="3001073" y="998778"/>
                  </a:lnTo>
                  <a:lnTo>
                    <a:pt x="3001073" y="795324"/>
                  </a:lnTo>
                  <a:close/>
                </a:path>
                <a:path w="4010659" h="998854">
                  <a:moveTo>
                    <a:pt x="3002051" y="0"/>
                  </a:moveTo>
                  <a:lnTo>
                    <a:pt x="2728468" y="0"/>
                  </a:lnTo>
                  <a:lnTo>
                    <a:pt x="2728468" y="203454"/>
                  </a:lnTo>
                  <a:lnTo>
                    <a:pt x="3002051" y="203454"/>
                  </a:lnTo>
                  <a:lnTo>
                    <a:pt x="3002051" y="0"/>
                  </a:lnTo>
                  <a:close/>
                </a:path>
                <a:path w="4010659" h="998854">
                  <a:moveTo>
                    <a:pt x="3337090" y="795324"/>
                  </a:moveTo>
                  <a:lnTo>
                    <a:pt x="3063506" y="795324"/>
                  </a:lnTo>
                  <a:lnTo>
                    <a:pt x="3063506" y="998778"/>
                  </a:lnTo>
                  <a:lnTo>
                    <a:pt x="3337090" y="998778"/>
                  </a:lnTo>
                  <a:lnTo>
                    <a:pt x="3337090" y="795324"/>
                  </a:lnTo>
                  <a:close/>
                </a:path>
                <a:path w="4010659" h="998854">
                  <a:moveTo>
                    <a:pt x="3338068" y="0"/>
                  </a:moveTo>
                  <a:lnTo>
                    <a:pt x="3064484" y="0"/>
                  </a:lnTo>
                  <a:lnTo>
                    <a:pt x="3064484" y="203454"/>
                  </a:lnTo>
                  <a:lnTo>
                    <a:pt x="3338068" y="203454"/>
                  </a:lnTo>
                  <a:lnTo>
                    <a:pt x="3338068" y="0"/>
                  </a:lnTo>
                  <a:close/>
                </a:path>
                <a:path w="4010659" h="998854">
                  <a:moveTo>
                    <a:pt x="3673106" y="795324"/>
                  </a:moveTo>
                  <a:lnTo>
                    <a:pt x="3399523" y="795324"/>
                  </a:lnTo>
                  <a:lnTo>
                    <a:pt x="3399523" y="998778"/>
                  </a:lnTo>
                  <a:lnTo>
                    <a:pt x="3673106" y="998778"/>
                  </a:lnTo>
                  <a:lnTo>
                    <a:pt x="3673106" y="795324"/>
                  </a:lnTo>
                  <a:close/>
                </a:path>
                <a:path w="4010659" h="998854">
                  <a:moveTo>
                    <a:pt x="3674072" y="0"/>
                  </a:moveTo>
                  <a:lnTo>
                    <a:pt x="3400488" y="0"/>
                  </a:lnTo>
                  <a:lnTo>
                    <a:pt x="3400488" y="203454"/>
                  </a:lnTo>
                  <a:lnTo>
                    <a:pt x="3674072" y="203454"/>
                  </a:lnTo>
                  <a:lnTo>
                    <a:pt x="3674072" y="0"/>
                  </a:lnTo>
                  <a:close/>
                </a:path>
                <a:path w="4010659" h="998854">
                  <a:moveTo>
                    <a:pt x="4009110" y="795324"/>
                  </a:moveTo>
                  <a:lnTo>
                    <a:pt x="3735527" y="795324"/>
                  </a:lnTo>
                  <a:lnTo>
                    <a:pt x="3735527" y="998778"/>
                  </a:lnTo>
                  <a:lnTo>
                    <a:pt x="4009110" y="998778"/>
                  </a:lnTo>
                  <a:lnTo>
                    <a:pt x="4009110" y="795324"/>
                  </a:lnTo>
                  <a:close/>
                </a:path>
                <a:path w="4010659" h="998854">
                  <a:moveTo>
                    <a:pt x="4010101" y="0"/>
                  </a:moveTo>
                  <a:lnTo>
                    <a:pt x="3736517" y="0"/>
                  </a:lnTo>
                  <a:lnTo>
                    <a:pt x="3736517" y="203454"/>
                  </a:lnTo>
                  <a:lnTo>
                    <a:pt x="4010101" y="203454"/>
                  </a:lnTo>
                  <a:lnTo>
                    <a:pt x="4010101" y="0"/>
                  </a:lnTo>
                  <a:close/>
                </a:path>
              </a:pathLst>
            </a:custGeom>
            <a:solidFill>
              <a:srgbClr val="76A49A"/>
            </a:solidFill>
          </p:spPr>
          <p:txBody>
            <a:bodyPr wrap="square" lIns="0" tIns="0" rIns="0" bIns="0" rtlCol="0"/>
            <a:lstStyle/>
            <a:p>
              <a:endParaRPr/>
            </a:p>
          </p:txBody>
        </p:sp>
        <p:sp>
          <p:nvSpPr>
            <p:cNvPr id="12" name="object 12"/>
            <p:cNvSpPr/>
            <p:nvPr/>
          </p:nvSpPr>
          <p:spPr>
            <a:xfrm>
              <a:off x="5600822" y="2637011"/>
              <a:ext cx="172085" cy="227965"/>
            </a:xfrm>
            <a:custGeom>
              <a:avLst/>
              <a:gdLst/>
              <a:ahLst/>
              <a:cxnLst/>
              <a:rect l="l" t="t" r="r" b="b"/>
              <a:pathLst>
                <a:path w="172085" h="227964">
                  <a:moveTo>
                    <a:pt x="171837" y="0"/>
                  </a:moveTo>
                  <a:lnTo>
                    <a:pt x="171837" y="227773"/>
                  </a:lnTo>
                  <a:lnTo>
                    <a:pt x="0" y="227773"/>
                  </a:lnTo>
                </a:path>
              </a:pathLst>
            </a:custGeom>
            <a:ln w="55684">
              <a:solidFill>
                <a:srgbClr val="76A49A"/>
              </a:solidFill>
            </a:ln>
          </p:spPr>
          <p:txBody>
            <a:bodyPr wrap="square" lIns="0" tIns="0" rIns="0" bIns="0" rtlCol="0"/>
            <a:lstStyle/>
            <a:p>
              <a:endParaRPr/>
            </a:p>
          </p:txBody>
        </p:sp>
      </p:grpSp>
      <p:grpSp>
        <p:nvGrpSpPr>
          <p:cNvPr id="13" name="object 13"/>
          <p:cNvGrpSpPr/>
          <p:nvPr/>
        </p:nvGrpSpPr>
        <p:grpSpPr>
          <a:xfrm>
            <a:off x="12774555" y="2408561"/>
            <a:ext cx="3644900" cy="3141345"/>
            <a:chOff x="12774555" y="2408561"/>
            <a:chExt cx="3644900" cy="3141345"/>
          </a:xfrm>
        </p:grpSpPr>
        <p:sp>
          <p:nvSpPr>
            <p:cNvPr id="14" name="object 14"/>
            <p:cNvSpPr/>
            <p:nvPr/>
          </p:nvSpPr>
          <p:spPr>
            <a:xfrm>
              <a:off x="12774555" y="2928448"/>
              <a:ext cx="3609340" cy="2621280"/>
            </a:xfrm>
            <a:custGeom>
              <a:avLst/>
              <a:gdLst/>
              <a:ahLst/>
              <a:cxnLst/>
              <a:rect l="l" t="t" r="r" b="b"/>
              <a:pathLst>
                <a:path w="3609340" h="2621279">
                  <a:moveTo>
                    <a:pt x="2714032" y="0"/>
                  </a:moveTo>
                  <a:lnTo>
                    <a:pt x="2051258" y="8627"/>
                  </a:lnTo>
                  <a:lnTo>
                    <a:pt x="1710230" y="69017"/>
                  </a:lnTo>
                  <a:lnTo>
                    <a:pt x="1582855" y="232934"/>
                  </a:lnTo>
                  <a:lnTo>
                    <a:pt x="1561041" y="552140"/>
                  </a:lnTo>
                  <a:lnTo>
                    <a:pt x="1297167" y="317165"/>
                  </a:lnTo>
                  <a:lnTo>
                    <a:pt x="1046601" y="278039"/>
                  </a:lnTo>
                  <a:lnTo>
                    <a:pt x="662994" y="470042"/>
                  </a:lnTo>
                  <a:lnTo>
                    <a:pt x="0" y="928453"/>
                  </a:lnTo>
                  <a:lnTo>
                    <a:pt x="831199" y="2621281"/>
                  </a:lnTo>
                  <a:lnTo>
                    <a:pt x="1397266" y="2106915"/>
                  </a:lnTo>
                  <a:lnTo>
                    <a:pt x="1735893" y="1887301"/>
                  </a:lnTo>
                  <a:lnTo>
                    <a:pt x="1982023" y="1919093"/>
                  </a:lnTo>
                  <a:lnTo>
                    <a:pt x="2270601" y="2158949"/>
                  </a:lnTo>
                  <a:lnTo>
                    <a:pt x="2413147" y="1825068"/>
                  </a:lnTo>
                  <a:lnTo>
                    <a:pt x="2600058" y="1656121"/>
                  </a:lnTo>
                  <a:lnTo>
                    <a:pt x="2956787" y="1600217"/>
                  </a:lnTo>
                  <a:lnTo>
                    <a:pt x="3608790" y="1605469"/>
                  </a:lnTo>
                  <a:lnTo>
                    <a:pt x="2714032" y="0"/>
                  </a:lnTo>
                  <a:close/>
                </a:path>
              </a:pathLst>
            </a:custGeom>
            <a:solidFill>
              <a:srgbClr val="569996"/>
            </a:solidFill>
          </p:spPr>
          <p:txBody>
            <a:bodyPr wrap="square" lIns="0" tIns="0" rIns="0" bIns="0" rtlCol="0"/>
            <a:lstStyle/>
            <a:p>
              <a:endParaRPr/>
            </a:p>
          </p:txBody>
        </p:sp>
        <p:sp>
          <p:nvSpPr>
            <p:cNvPr id="15" name="object 15"/>
            <p:cNvSpPr/>
            <p:nvPr/>
          </p:nvSpPr>
          <p:spPr>
            <a:xfrm>
              <a:off x="12810529" y="2785119"/>
              <a:ext cx="3609340" cy="2621280"/>
            </a:xfrm>
            <a:custGeom>
              <a:avLst/>
              <a:gdLst/>
              <a:ahLst/>
              <a:cxnLst/>
              <a:rect l="l" t="t" r="r" b="b"/>
              <a:pathLst>
                <a:path w="3609340" h="2621279">
                  <a:moveTo>
                    <a:pt x="2714032" y="0"/>
                  </a:moveTo>
                  <a:lnTo>
                    <a:pt x="2051258" y="8627"/>
                  </a:lnTo>
                  <a:lnTo>
                    <a:pt x="1710230" y="69017"/>
                  </a:lnTo>
                  <a:lnTo>
                    <a:pt x="1582855" y="232934"/>
                  </a:lnTo>
                  <a:lnTo>
                    <a:pt x="1561041" y="552140"/>
                  </a:lnTo>
                  <a:lnTo>
                    <a:pt x="1297167" y="317165"/>
                  </a:lnTo>
                  <a:lnTo>
                    <a:pt x="1046601" y="278039"/>
                  </a:lnTo>
                  <a:lnTo>
                    <a:pt x="662994" y="470042"/>
                  </a:lnTo>
                  <a:lnTo>
                    <a:pt x="0" y="928453"/>
                  </a:lnTo>
                  <a:lnTo>
                    <a:pt x="831199" y="2621281"/>
                  </a:lnTo>
                  <a:lnTo>
                    <a:pt x="1397266" y="2106915"/>
                  </a:lnTo>
                  <a:lnTo>
                    <a:pt x="1735893" y="1887301"/>
                  </a:lnTo>
                  <a:lnTo>
                    <a:pt x="1982023" y="1919093"/>
                  </a:lnTo>
                  <a:lnTo>
                    <a:pt x="2270601" y="2158949"/>
                  </a:lnTo>
                  <a:lnTo>
                    <a:pt x="2413147" y="1825068"/>
                  </a:lnTo>
                  <a:lnTo>
                    <a:pt x="2600058" y="1656121"/>
                  </a:lnTo>
                  <a:lnTo>
                    <a:pt x="2956787" y="1600217"/>
                  </a:lnTo>
                  <a:lnTo>
                    <a:pt x="3608790" y="1605469"/>
                  </a:lnTo>
                  <a:lnTo>
                    <a:pt x="2714032" y="0"/>
                  </a:lnTo>
                  <a:close/>
                </a:path>
              </a:pathLst>
            </a:custGeom>
            <a:solidFill>
              <a:srgbClr val="F2F2F2"/>
            </a:solidFill>
          </p:spPr>
          <p:txBody>
            <a:bodyPr wrap="square" lIns="0" tIns="0" rIns="0" bIns="0" rtlCol="0"/>
            <a:lstStyle/>
            <a:p>
              <a:endParaRPr dirty="0"/>
            </a:p>
          </p:txBody>
        </p:sp>
        <p:sp>
          <p:nvSpPr>
            <p:cNvPr id="16" name="object 16"/>
            <p:cNvSpPr/>
            <p:nvPr/>
          </p:nvSpPr>
          <p:spPr>
            <a:xfrm>
              <a:off x="13188410" y="3695329"/>
              <a:ext cx="721360" cy="297180"/>
            </a:xfrm>
            <a:custGeom>
              <a:avLst/>
              <a:gdLst/>
              <a:ahLst/>
              <a:cxnLst/>
              <a:rect l="l" t="t" r="r" b="b"/>
              <a:pathLst>
                <a:path w="721359" h="297179">
                  <a:moveTo>
                    <a:pt x="433776" y="0"/>
                  </a:moveTo>
                  <a:lnTo>
                    <a:pt x="389087" y="14363"/>
                  </a:lnTo>
                  <a:lnTo>
                    <a:pt x="355254" y="49586"/>
                  </a:lnTo>
                  <a:lnTo>
                    <a:pt x="332722" y="93251"/>
                  </a:lnTo>
                  <a:lnTo>
                    <a:pt x="317131" y="133166"/>
                  </a:lnTo>
                  <a:lnTo>
                    <a:pt x="307746" y="152355"/>
                  </a:lnTo>
                  <a:lnTo>
                    <a:pt x="276708" y="184863"/>
                  </a:lnTo>
                  <a:lnTo>
                    <a:pt x="260718" y="187164"/>
                  </a:lnTo>
                  <a:lnTo>
                    <a:pt x="251769" y="184928"/>
                  </a:lnTo>
                  <a:lnTo>
                    <a:pt x="243114" y="181028"/>
                  </a:lnTo>
                  <a:lnTo>
                    <a:pt x="234924" y="176159"/>
                  </a:lnTo>
                  <a:lnTo>
                    <a:pt x="194048" y="147555"/>
                  </a:lnTo>
                  <a:lnTo>
                    <a:pt x="172568" y="135637"/>
                  </a:lnTo>
                  <a:lnTo>
                    <a:pt x="148445" y="128171"/>
                  </a:lnTo>
                  <a:lnTo>
                    <a:pt x="117224" y="126383"/>
                  </a:lnTo>
                  <a:lnTo>
                    <a:pt x="86520" y="131787"/>
                  </a:lnTo>
                  <a:lnTo>
                    <a:pt x="33862" y="164233"/>
                  </a:lnTo>
                  <a:lnTo>
                    <a:pt x="4529" y="217181"/>
                  </a:lnTo>
                  <a:lnTo>
                    <a:pt x="0" y="247030"/>
                  </a:lnTo>
                  <a:lnTo>
                    <a:pt x="2344" y="277685"/>
                  </a:lnTo>
                  <a:lnTo>
                    <a:pt x="6679" y="286904"/>
                  </a:lnTo>
                  <a:lnTo>
                    <a:pt x="14615" y="293364"/>
                  </a:lnTo>
                  <a:lnTo>
                    <a:pt x="24465" y="296554"/>
                  </a:lnTo>
                  <a:lnTo>
                    <a:pt x="34542" y="295967"/>
                  </a:lnTo>
                  <a:lnTo>
                    <a:pt x="43915" y="291208"/>
                  </a:lnTo>
                  <a:lnTo>
                    <a:pt x="50135" y="283594"/>
                  </a:lnTo>
                  <a:lnTo>
                    <a:pt x="53129" y="274117"/>
                  </a:lnTo>
                  <a:lnTo>
                    <a:pt x="52825" y="263769"/>
                  </a:lnTo>
                  <a:lnTo>
                    <a:pt x="57178" y="223214"/>
                  </a:lnTo>
                  <a:lnTo>
                    <a:pt x="81447" y="192894"/>
                  </a:lnTo>
                  <a:lnTo>
                    <a:pt x="117613" y="178575"/>
                  </a:lnTo>
                  <a:lnTo>
                    <a:pt x="157659" y="186023"/>
                  </a:lnTo>
                  <a:lnTo>
                    <a:pt x="177245" y="198143"/>
                  </a:lnTo>
                  <a:lnTo>
                    <a:pt x="195727" y="211772"/>
                  </a:lnTo>
                  <a:lnTo>
                    <a:pt x="214627" y="224712"/>
                  </a:lnTo>
                  <a:lnTo>
                    <a:pt x="235468" y="234765"/>
                  </a:lnTo>
                  <a:lnTo>
                    <a:pt x="258764" y="239435"/>
                  </a:lnTo>
                  <a:lnTo>
                    <a:pt x="281729" y="237484"/>
                  </a:lnTo>
                  <a:lnTo>
                    <a:pt x="323026" y="216252"/>
                  </a:lnTo>
                  <a:lnTo>
                    <a:pt x="352302" y="179558"/>
                  </a:lnTo>
                  <a:lnTo>
                    <a:pt x="372030" y="136715"/>
                  </a:lnTo>
                  <a:lnTo>
                    <a:pt x="378919" y="118448"/>
                  </a:lnTo>
                  <a:lnTo>
                    <a:pt x="386415" y="100253"/>
                  </a:lnTo>
                  <a:lnTo>
                    <a:pt x="395543" y="82950"/>
                  </a:lnTo>
                  <a:lnTo>
                    <a:pt x="407327" y="67356"/>
                  </a:lnTo>
                  <a:lnTo>
                    <a:pt x="419561" y="57241"/>
                  </a:lnTo>
                  <a:lnTo>
                    <a:pt x="432198" y="52609"/>
                  </a:lnTo>
                  <a:lnTo>
                    <a:pt x="445278" y="53154"/>
                  </a:lnTo>
                  <a:lnTo>
                    <a:pt x="458844" y="58571"/>
                  </a:lnTo>
                  <a:lnTo>
                    <a:pt x="475083" y="69167"/>
                  </a:lnTo>
                  <a:lnTo>
                    <a:pt x="505849" y="92818"/>
                  </a:lnTo>
                  <a:lnTo>
                    <a:pt x="522318" y="103261"/>
                  </a:lnTo>
                  <a:lnTo>
                    <a:pt x="546311" y="112673"/>
                  </a:lnTo>
                  <a:lnTo>
                    <a:pt x="570555" y="115489"/>
                  </a:lnTo>
                  <a:lnTo>
                    <a:pt x="594787" y="112029"/>
                  </a:lnTo>
                  <a:lnTo>
                    <a:pt x="618745" y="102612"/>
                  </a:lnTo>
                  <a:lnTo>
                    <a:pt x="637411" y="91131"/>
                  </a:lnTo>
                  <a:lnTo>
                    <a:pt x="656330" y="78426"/>
                  </a:lnTo>
                  <a:lnTo>
                    <a:pt x="675720" y="68153"/>
                  </a:lnTo>
                  <a:lnTo>
                    <a:pt x="695800" y="63964"/>
                  </a:lnTo>
                  <a:lnTo>
                    <a:pt x="714759" y="55842"/>
                  </a:lnTo>
                  <a:lnTo>
                    <a:pt x="721087" y="37865"/>
                  </a:lnTo>
                  <a:lnTo>
                    <a:pt x="714771" y="19848"/>
                  </a:lnTo>
                  <a:lnTo>
                    <a:pt x="695800" y="11609"/>
                  </a:lnTo>
                  <a:lnTo>
                    <a:pt x="672604" y="14556"/>
                  </a:lnTo>
                  <a:lnTo>
                    <a:pt x="651224" y="22419"/>
                  </a:lnTo>
                  <a:lnTo>
                    <a:pt x="631027" y="33477"/>
                  </a:lnTo>
                  <a:lnTo>
                    <a:pt x="602847" y="51485"/>
                  </a:lnTo>
                  <a:lnTo>
                    <a:pt x="594141" y="56565"/>
                  </a:lnTo>
                  <a:lnTo>
                    <a:pt x="585100" y="60723"/>
                  </a:lnTo>
                  <a:lnTo>
                    <a:pt x="575563" y="63440"/>
                  </a:lnTo>
                  <a:lnTo>
                    <a:pt x="568483" y="63946"/>
                  </a:lnTo>
                  <a:lnTo>
                    <a:pt x="561416" y="62965"/>
                  </a:lnTo>
                  <a:lnTo>
                    <a:pt x="554374" y="60682"/>
                  </a:lnTo>
                  <a:lnTo>
                    <a:pt x="547365" y="57283"/>
                  </a:lnTo>
                  <a:lnTo>
                    <a:pt x="530176" y="46023"/>
                  </a:lnTo>
                  <a:lnTo>
                    <a:pt x="513932" y="33400"/>
                  </a:lnTo>
                  <a:lnTo>
                    <a:pt x="497502" y="21015"/>
                  </a:lnTo>
                  <a:lnTo>
                    <a:pt x="479754" y="10468"/>
                  </a:lnTo>
                  <a:lnTo>
                    <a:pt x="457112" y="2430"/>
                  </a:lnTo>
                  <a:lnTo>
                    <a:pt x="433776" y="0"/>
                  </a:lnTo>
                  <a:close/>
                </a:path>
              </a:pathLst>
            </a:custGeom>
            <a:solidFill>
              <a:srgbClr val="000000"/>
            </a:solidFill>
          </p:spPr>
          <p:txBody>
            <a:bodyPr wrap="square" lIns="0" tIns="0" rIns="0" bIns="0" rtlCol="0"/>
            <a:lstStyle/>
            <a:p>
              <a:endParaRPr/>
            </a:p>
          </p:txBody>
        </p:sp>
        <p:pic>
          <p:nvPicPr>
            <p:cNvPr id="17" name="object 17"/>
            <p:cNvPicPr/>
            <p:nvPr/>
          </p:nvPicPr>
          <p:blipFill>
            <a:blip r:embed="rId3" cstate="print"/>
            <a:stretch>
              <a:fillRect/>
            </a:stretch>
          </p:blipFill>
          <p:spPr>
            <a:xfrm>
              <a:off x="14049518" y="3550188"/>
              <a:ext cx="231844" cy="118576"/>
            </a:xfrm>
            <a:prstGeom prst="rect">
              <a:avLst/>
            </a:prstGeom>
          </p:spPr>
        </p:pic>
        <p:sp>
          <p:nvSpPr>
            <p:cNvPr id="18" name="object 18"/>
            <p:cNvSpPr/>
            <p:nvPr/>
          </p:nvSpPr>
          <p:spPr>
            <a:xfrm>
              <a:off x="13419989" y="3930643"/>
              <a:ext cx="1149350" cy="579120"/>
            </a:xfrm>
            <a:custGeom>
              <a:avLst/>
              <a:gdLst/>
              <a:ahLst/>
              <a:cxnLst/>
              <a:rect l="l" t="t" r="r" b="b"/>
              <a:pathLst>
                <a:path w="1149350" h="579120">
                  <a:moveTo>
                    <a:pt x="366877" y="287032"/>
                  </a:moveTo>
                  <a:lnTo>
                    <a:pt x="360553" y="268909"/>
                  </a:lnTo>
                  <a:lnTo>
                    <a:pt x="341604" y="260350"/>
                  </a:lnTo>
                  <a:lnTo>
                    <a:pt x="292544" y="265506"/>
                  </a:lnTo>
                  <a:lnTo>
                    <a:pt x="245529" y="280746"/>
                  </a:lnTo>
                  <a:lnTo>
                    <a:pt x="200317" y="302691"/>
                  </a:lnTo>
                  <a:lnTo>
                    <a:pt x="156718" y="327952"/>
                  </a:lnTo>
                  <a:lnTo>
                    <a:pt x="114515" y="353110"/>
                  </a:lnTo>
                  <a:lnTo>
                    <a:pt x="60172" y="384505"/>
                  </a:lnTo>
                  <a:lnTo>
                    <a:pt x="28003" y="407225"/>
                  </a:lnTo>
                  <a:lnTo>
                    <a:pt x="5511" y="439978"/>
                  </a:lnTo>
                  <a:lnTo>
                    <a:pt x="0" y="466483"/>
                  </a:lnTo>
                  <a:lnTo>
                    <a:pt x="4419" y="492480"/>
                  </a:lnTo>
                  <a:lnTo>
                    <a:pt x="20726" y="514184"/>
                  </a:lnTo>
                  <a:lnTo>
                    <a:pt x="29654" y="519430"/>
                  </a:lnTo>
                  <a:lnTo>
                    <a:pt x="39331" y="521538"/>
                  </a:lnTo>
                  <a:lnTo>
                    <a:pt x="48971" y="519976"/>
                  </a:lnTo>
                  <a:lnTo>
                    <a:pt x="57746" y="514184"/>
                  </a:lnTo>
                  <a:lnTo>
                    <a:pt x="63169" y="505790"/>
                  </a:lnTo>
                  <a:lnTo>
                    <a:pt x="65341" y="495579"/>
                  </a:lnTo>
                  <a:lnTo>
                    <a:pt x="63715" y="485406"/>
                  </a:lnTo>
                  <a:lnTo>
                    <a:pt x="57746" y="477164"/>
                  </a:lnTo>
                  <a:lnTo>
                    <a:pt x="51701" y="472325"/>
                  </a:lnTo>
                  <a:lnTo>
                    <a:pt x="50317" y="467956"/>
                  </a:lnTo>
                  <a:lnTo>
                    <a:pt x="74587" y="437095"/>
                  </a:lnTo>
                  <a:lnTo>
                    <a:pt x="118529" y="410591"/>
                  </a:lnTo>
                  <a:lnTo>
                    <a:pt x="163296" y="385419"/>
                  </a:lnTo>
                  <a:lnTo>
                    <a:pt x="204876" y="360641"/>
                  </a:lnTo>
                  <a:lnTo>
                    <a:pt x="248272" y="336804"/>
                  </a:lnTo>
                  <a:lnTo>
                    <a:pt x="293763" y="319087"/>
                  </a:lnTo>
                  <a:lnTo>
                    <a:pt x="341604" y="312699"/>
                  </a:lnTo>
                  <a:lnTo>
                    <a:pt x="360553" y="304901"/>
                  </a:lnTo>
                  <a:lnTo>
                    <a:pt x="366877" y="287032"/>
                  </a:lnTo>
                  <a:close/>
                </a:path>
                <a:path w="1149350" h="579120">
                  <a:moveTo>
                    <a:pt x="591121" y="171500"/>
                  </a:moveTo>
                  <a:lnTo>
                    <a:pt x="588822" y="161429"/>
                  </a:lnTo>
                  <a:lnTo>
                    <a:pt x="583298" y="153085"/>
                  </a:lnTo>
                  <a:lnTo>
                    <a:pt x="575132" y="147421"/>
                  </a:lnTo>
                  <a:lnTo>
                    <a:pt x="564946" y="145326"/>
                  </a:lnTo>
                  <a:lnTo>
                    <a:pt x="486549" y="145326"/>
                  </a:lnTo>
                  <a:lnTo>
                    <a:pt x="476592" y="147421"/>
                  </a:lnTo>
                  <a:lnTo>
                    <a:pt x="468083" y="153111"/>
                  </a:lnTo>
                  <a:lnTo>
                    <a:pt x="462267" y="161442"/>
                  </a:lnTo>
                  <a:lnTo>
                    <a:pt x="460362" y="171500"/>
                  </a:lnTo>
                  <a:lnTo>
                    <a:pt x="462661" y="181571"/>
                  </a:lnTo>
                  <a:lnTo>
                    <a:pt x="468198" y="189903"/>
                  </a:lnTo>
                  <a:lnTo>
                    <a:pt x="476351" y="195580"/>
                  </a:lnTo>
                  <a:lnTo>
                    <a:pt x="486549" y="197675"/>
                  </a:lnTo>
                  <a:lnTo>
                    <a:pt x="564946" y="197675"/>
                  </a:lnTo>
                  <a:lnTo>
                    <a:pt x="574903" y="195580"/>
                  </a:lnTo>
                  <a:lnTo>
                    <a:pt x="583399" y="189890"/>
                  </a:lnTo>
                  <a:lnTo>
                    <a:pt x="589229" y="181559"/>
                  </a:lnTo>
                  <a:lnTo>
                    <a:pt x="591121" y="171500"/>
                  </a:lnTo>
                  <a:close/>
                </a:path>
                <a:path w="1149350" h="579120">
                  <a:moveTo>
                    <a:pt x="1040866" y="52870"/>
                  </a:moveTo>
                  <a:lnTo>
                    <a:pt x="1040053" y="50990"/>
                  </a:lnTo>
                  <a:lnTo>
                    <a:pt x="1039393" y="49453"/>
                  </a:lnTo>
                  <a:lnTo>
                    <a:pt x="1036002" y="41630"/>
                  </a:lnTo>
                  <a:lnTo>
                    <a:pt x="1026134" y="30670"/>
                  </a:lnTo>
                  <a:lnTo>
                    <a:pt x="1019886" y="23723"/>
                  </a:lnTo>
                  <a:lnTo>
                    <a:pt x="999109" y="11239"/>
                  </a:lnTo>
                  <a:lnTo>
                    <a:pt x="975436" y="4953"/>
                  </a:lnTo>
                  <a:lnTo>
                    <a:pt x="964006" y="4483"/>
                  </a:lnTo>
                  <a:lnTo>
                    <a:pt x="952741" y="5753"/>
                  </a:lnTo>
                  <a:lnTo>
                    <a:pt x="941806" y="8712"/>
                  </a:lnTo>
                  <a:lnTo>
                    <a:pt x="931329" y="13335"/>
                  </a:lnTo>
                  <a:lnTo>
                    <a:pt x="923226" y="18834"/>
                  </a:lnTo>
                  <a:lnTo>
                    <a:pt x="915085" y="25095"/>
                  </a:lnTo>
                  <a:lnTo>
                    <a:pt x="906475" y="29806"/>
                  </a:lnTo>
                  <a:lnTo>
                    <a:pt x="896975" y="30670"/>
                  </a:lnTo>
                  <a:lnTo>
                    <a:pt x="885075" y="26873"/>
                  </a:lnTo>
                  <a:lnTo>
                    <a:pt x="873721" y="20916"/>
                  </a:lnTo>
                  <a:lnTo>
                    <a:pt x="862647" y="14198"/>
                  </a:lnTo>
                  <a:lnTo>
                    <a:pt x="851636" y="8153"/>
                  </a:lnTo>
                  <a:lnTo>
                    <a:pt x="841349" y="4038"/>
                  </a:lnTo>
                  <a:lnTo>
                    <a:pt x="830707" y="1282"/>
                  </a:lnTo>
                  <a:lnTo>
                    <a:pt x="819797" y="0"/>
                  </a:lnTo>
                  <a:lnTo>
                    <a:pt x="808697" y="304"/>
                  </a:lnTo>
                  <a:lnTo>
                    <a:pt x="802982" y="1778"/>
                  </a:lnTo>
                  <a:lnTo>
                    <a:pt x="802982" y="55168"/>
                  </a:lnTo>
                  <a:lnTo>
                    <a:pt x="802513" y="56286"/>
                  </a:lnTo>
                  <a:lnTo>
                    <a:pt x="802017" y="55956"/>
                  </a:lnTo>
                  <a:lnTo>
                    <a:pt x="802982" y="55168"/>
                  </a:lnTo>
                  <a:lnTo>
                    <a:pt x="802982" y="1778"/>
                  </a:lnTo>
                  <a:lnTo>
                    <a:pt x="784771" y="6451"/>
                  </a:lnTo>
                  <a:lnTo>
                    <a:pt x="765670" y="19392"/>
                  </a:lnTo>
                  <a:lnTo>
                    <a:pt x="754278" y="38557"/>
                  </a:lnTo>
                  <a:lnTo>
                    <a:pt x="753465" y="63373"/>
                  </a:lnTo>
                  <a:lnTo>
                    <a:pt x="757834" y="72580"/>
                  </a:lnTo>
                  <a:lnTo>
                    <a:pt x="765746" y="79044"/>
                  </a:lnTo>
                  <a:lnTo>
                    <a:pt x="775563" y="82245"/>
                  </a:lnTo>
                  <a:lnTo>
                    <a:pt x="785660" y="81648"/>
                  </a:lnTo>
                  <a:lnTo>
                    <a:pt x="795007" y="76898"/>
                  </a:lnTo>
                  <a:lnTo>
                    <a:pt x="801255" y="69278"/>
                  </a:lnTo>
                  <a:lnTo>
                    <a:pt x="804278" y="59791"/>
                  </a:lnTo>
                  <a:lnTo>
                    <a:pt x="804202" y="57442"/>
                  </a:lnTo>
                  <a:lnTo>
                    <a:pt x="804113" y="54521"/>
                  </a:lnTo>
                  <a:lnTo>
                    <a:pt x="804049" y="55168"/>
                  </a:lnTo>
                  <a:lnTo>
                    <a:pt x="803922" y="57442"/>
                  </a:lnTo>
                  <a:lnTo>
                    <a:pt x="804075" y="54533"/>
                  </a:lnTo>
                  <a:lnTo>
                    <a:pt x="803986" y="54343"/>
                  </a:lnTo>
                  <a:lnTo>
                    <a:pt x="804011" y="52679"/>
                  </a:lnTo>
                  <a:lnTo>
                    <a:pt x="803935" y="52870"/>
                  </a:lnTo>
                  <a:lnTo>
                    <a:pt x="803948" y="49453"/>
                  </a:lnTo>
                  <a:lnTo>
                    <a:pt x="804049" y="52603"/>
                  </a:lnTo>
                  <a:lnTo>
                    <a:pt x="804113" y="52438"/>
                  </a:lnTo>
                  <a:lnTo>
                    <a:pt x="804227" y="51816"/>
                  </a:lnTo>
                  <a:lnTo>
                    <a:pt x="804100" y="54229"/>
                  </a:lnTo>
                  <a:lnTo>
                    <a:pt x="804113" y="54521"/>
                  </a:lnTo>
                  <a:lnTo>
                    <a:pt x="805091" y="54025"/>
                  </a:lnTo>
                  <a:lnTo>
                    <a:pt x="810755" y="52438"/>
                  </a:lnTo>
                  <a:lnTo>
                    <a:pt x="812952" y="51816"/>
                  </a:lnTo>
                  <a:lnTo>
                    <a:pt x="814565" y="51371"/>
                  </a:lnTo>
                  <a:lnTo>
                    <a:pt x="817778" y="50990"/>
                  </a:lnTo>
                  <a:lnTo>
                    <a:pt x="823214" y="52870"/>
                  </a:lnTo>
                  <a:lnTo>
                    <a:pt x="1040866" y="52870"/>
                  </a:lnTo>
                  <a:close/>
                </a:path>
                <a:path w="1149350" h="579120">
                  <a:moveTo>
                    <a:pt x="1045756" y="64185"/>
                  </a:moveTo>
                  <a:lnTo>
                    <a:pt x="1042200" y="55968"/>
                  </a:lnTo>
                  <a:lnTo>
                    <a:pt x="1041349" y="54000"/>
                  </a:lnTo>
                  <a:lnTo>
                    <a:pt x="826516" y="54000"/>
                  </a:lnTo>
                  <a:lnTo>
                    <a:pt x="826147" y="54000"/>
                  </a:lnTo>
                  <a:lnTo>
                    <a:pt x="827913" y="54686"/>
                  </a:lnTo>
                  <a:lnTo>
                    <a:pt x="832281" y="56984"/>
                  </a:lnTo>
                  <a:lnTo>
                    <a:pt x="835799" y="58915"/>
                  </a:lnTo>
                  <a:lnTo>
                    <a:pt x="845185" y="64223"/>
                  </a:lnTo>
                  <a:lnTo>
                    <a:pt x="851014" y="67703"/>
                  </a:lnTo>
                  <a:lnTo>
                    <a:pt x="857046" y="70764"/>
                  </a:lnTo>
                  <a:lnTo>
                    <a:pt x="867486" y="75666"/>
                  </a:lnTo>
                  <a:lnTo>
                    <a:pt x="878268" y="79705"/>
                  </a:lnTo>
                  <a:lnTo>
                    <a:pt x="889419" y="82448"/>
                  </a:lnTo>
                  <a:lnTo>
                    <a:pt x="900912" y="83489"/>
                  </a:lnTo>
                  <a:lnTo>
                    <a:pt x="911720" y="82562"/>
                  </a:lnTo>
                  <a:lnTo>
                    <a:pt x="946594" y="66103"/>
                  </a:lnTo>
                  <a:lnTo>
                    <a:pt x="951776" y="61544"/>
                  </a:lnTo>
                  <a:lnTo>
                    <a:pt x="955954" y="59448"/>
                  </a:lnTo>
                  <a:lnTo>
                    <a:pt x="959256" y="58534"/>
                  </a:lnTo>
                  <a:lnTo>
                    <a:pt x="965898" y="56705"/>
                  </a:lnTo>
                  <a:lnTo>
                    <a:pt x="966774" y="56464"/>
                  </a:lnTo>
                  <a:lnTo>
                    <a:pt x="995273" y="78105"/>
                  </a:lnTo>
                  <a:lnTo>
                    <a:pt x="1007643" y="94348"/>
                  </a:lnTo>
                  <a:lnTo>
                    <a:pt x="1026490" y="95707"/>
                  </a:lnTo>
                  <a:lnTo>
                    <a:pt x="1042352" y="84797"/>
                  </a:lnTo>
                  <a:lnTo>
                    <a:pt x="1045756" y="64185"/>
                  </a:lnTo>
                  <a:close/>
                </a:path>
                <a:path w="1149350" h="579120">
                  <a:moveTo>
                    <a:pt x="1149184" y="380517"/>
                  </a:moveTo>
                  <a:lnTo>
                    <a:pt x="1136992" y="363804"/>
                  </a:lnTo>
                  <a:lnTo>
                    <a:pt x="1089431" y="342290"/>
                  </a:lnTo>
                  <a:lnTo>
                    <a:pt x="1038961" y="331076"/>
                  </a:lnTo>
                  <a:lnTo>
                    <a:pt x="987107" y="329311"/>
                  </a:lnTo>
                  <a:lnTo>
                    <a:pt x="935443" y="336181"/>
                  </a:lnTo>
                  <a:lnTo>
                    <a:pt x="885520" y="350850"/>
                  </a:lnTo>
                  <a:lnTo>
                    <a:pt x="824433" y="378980"/>
                  </a:lnTo>
                  <a:lnTo>
                    <a:pt x="767334" y="414553"/>
                  </a:lnTo>
                  <a:lnTo>
                    <a:pt x="728522" y="443801"/>
                  </a:lnTo>
                  <a:lnTo>
                    <a:pt x="715340" y="453161"/>
                  </a:lnTo>
                  <a:lnTo>
                    <a:pt x="701382" y="460248"/>
                  </a:lnTo>
                  <a:lnTo>
                    <a:pt x="686968" y="464007"/>
                  </a:lnTo>
                  <a:lnTo>
                    <a:pt x="672033" y="465937"/>
                  </a:lnTo>
                  <a:lnTo>
                    <a:pt x="656463" y="467550"/>
                  </a:lnTo>
                  <a:lnTo>
                    <a:pt x="621969" y="475094"/>
                  </a:lnTo>
                  <a:lnTo>
                    <a:pt x="560641" y="508660"/>
                  </a:lnTo>
                  <a:lnTo>
                    <a:pt x="530758" y="542925"/>
                  </a:lnTo>
                  <a:lnTo>
                    <a:pt x="528637" y="552602"/>
                  </a:lnTo>
                  <a:lnTo>
                    <a:pt x="530186" y="562216"/>
                  </a:lnTo>
                  <a:lnTo>
                    <a:pt x="535978" y="571004"/>
                  </a:lnTo>
                  <a:lnTo>
                    <a:pt x="544360" y="576414"/>
                  </a:lnTo>
                  <a:lnTo>
                    <a:pt x="554583" y="578599"/>
                  </a:lnTo>
                  <a:lnTo>
                    <a:pt x="564769" y="576999"/>
                  </a:lnTo>
                  <a:lnTo>
                    <a:pt x="572998" y="571004"/>
                  </a:lnTo>
                  <a:lnTo>
                    <a:pt x="590842" y="552005"/>
                  </a:lnTo>
                  <a:lnTo>
                    <a:pt x="611555" y="536651"/>
                  </a:lnTo>
                  <a:lnTo>
                    <a:pt x="634796" y="525589"/>
                  </a:lnTo>
                  <a:lnTo>
                    <a:pt x="660209" y="519455"/>
                  </a:lnTo>
                  <a:lnTo>
                    <a:pt x="690892" y="516356"/>
                  </a:lnTo>
                  <a:lnTo>
                    <a:pt x="706005" y="513880"/>
                  </a:lnTo>
                  <a:lnTo>
                    <a:pt x="720826" y="509371"/>
                  </a:lnTo>
                  <a:lnTo>
                    <a:pt x="734517" y="502615"/>
                  </a:lnTo>
                  <a:lnTo>
                    <a:pt x="747229" y="494347"/>
                  </a:lnTo>
                  <a:lnTo>
                    <a:pt x="771512" y="475907"/>
                  </a:lnTo>
                  <a:lnTo>
                    <a:pt x="810590" y="448259"/>
                  </a:lnTo>
                  <a:lnTo>
                    <a:pt x="851928" y="423367"/>
                  </a:lnTo>
                  <a:lnTo>
                    <a:pt x="895438" y="402844"/>
                  </a:lnTo>
                  <a:lnTo>
                    <a:pt x="941006" y="388327"/>
                  </a:lnTo>
                  <a:lnTo>
                    <a:pt x="988568" y="381444"/>
                  </a:lnTo>
                  <a:lnTo>
                    <a:pt x="1020432" y="381723"/>
                  </a:lnTo>
                  <a:lnTo>
                    <a:pt x="1051687" y="386168"/>
                  </a:lnTo>
                  <a:lnTo>
                    <a:pt x="1081862" y="395147"/>
                  </a:lnTo>
                  <a:lnTo>
                    <a:pt x="1110564" y="409003"/>
                  </a:lnTo>
                  <a:lnTo>
                    <a:pt x="1131036" y="411607"/>
                  </a:lnTo>
                  <a:lnTo>
                    <a:pt x="1145552" y="399275"/>
                  </a:lnTo>
                  <a:lnTo>
                    <a:pt x="1149184" y="380517"/>
                  </a:lnTo>
                  <a:close/>
                </a:path>
              </a:pathLst>
            </a:custGeom>
            <a:solidFill>
              <a:srgbClr val="000000"/>
            </a:solidFill>
          </p:spPr>
          <p:txBody>
            <a:bodyPr wrap="square" lIns="0" tIns="0" rIns="0" bIns="0" rtlCol="0"/>
            <a:lstStyle/>
            <a:p>
              <a:endParaRPr/>
            </a:p>
          </p:txBody>
        </p:sp>
        <p:pic>
          <p:nvPicPr>
            <p:cNvPr id="19" name="object 19"/>
            <p:cNvPicPr/>
            <p:nvPr/>
          </p:nvPicPr>
          <p:blipFill>
            <a:blip r:embed="rId4" cstate="print"/>
            <a:stretch>
              <a:fillRect/>
            </a:stretch>
          </p:blipFill>
          <p:spPr>
            <a:xfrm>
              <a:off x="13530678" y="4643859"/>
              <a:ext cx="188784" cy="144936"/>
            </a:xfrm>
            <a:prstGeom prst="rect">
              <a:avLst/>
            </a:prstGeom>
          </p:spPr>
        </p:pic>
        <p:sp>
          <p:nvSpPr>
            <p:cNvPr id="20" name="object 20"/>
            <p:cNvSpPr/>
            <p:nvPr/>
          </p:nvSpPr>
          <p:spPr>
            <a:xfrm>
              <a:off x="14712905" y="3787545"/>
              <a:ext cx="332105" cy="416559"/>
            </a:xfrm>
            <a:custGeom>
              <a:avLst/>
              <a:gdLst/>
              <a:ahLst/>
              <a:cxnLst/>
              <a:rect l="l" t="t" r="r" b="b"/>
              <a:pathLst>
                <a:path w="332105" h="416560">
                  <a:moveTo>
                    <a:pt x="0" y="0"/>
                  </a:moveTo>
                  <a:lnTo>
                    <a:pt x="7224" y="416060"/>
                  </a:lnTo>
                  <a:lnTo>
                    <a:pt x="332084" y="138163"/>
                  </a:lnTo>
                  <a:lnTo>
                    <a:pt x="0" y="0"/>
                  </a:lnTo>
                  <a:close/>
                </a:path>
              </a:pathLst>
            </a:custGeom>
            <a:solidFill>
              <a:srgbClr val="EAC9A9"/>
            </a:solidFill>
          </p:spPr>
          <p:txBody>
            <a:bodyPr wrap="square" lIns="0" tIns="0" rIns="0" bIns="0" rtlCol="0"/>
            <a:lstStyle/>
            <a:p>
              <a:endParaRPr/>
            </a:p>
          </p:txBody>
        </p:sp>
        <p:sp>
          <p:nvSpPr>
            <p:cNvPr id="21" name="object 21"/>
            <p:cNvSpPr/>
            <p:nvPr/>
          </p:nvSpPr>
          <p:spPr>
            <a:xfrm>
              <a:off x="14715524" y="2467404"/>
              <a:ext cx="878840" cy="1497330"/>
            </a:xfrm>
            <a:custGeom>
              <a:avLst/>
              <a:gdLst/>
              <a:ahLst/>
              <a:cxnLst/>
              <a:rect l="l" t="t" r="r" b="b"/>
              <a:pathLst>
                <a:path w="878840" h="1497329">
                  <a:moveTo>
                    <a:pt x="546614" y="0"/>
                  </a:moveTo>
                  <a:lnTo>
                    <a:pt x="5730" y="1300054"/>
                  </a:lnTo>
                  <a:lnTo>
                    <a:pt x="0" y="1337698"/>
                  </a:lnTo>
                  <a:lnTo>
                    <a:pt x="11244" y="1377140"/>
                  </a:lnTo>
                  <a:lnTo>
                    <a:pt x="37467" y="1415465"/>
                  </a:lnTo>
                  <a:lnTo>
                    <a:pt x="76674" y="1449755"/>
                  </a:lnTo>
                  <a:lnTo>
                    <a:pt x="126868" y="1477096"/>
                  </a:lnTo>
                  <a:lnTo>
                    <a:pt x="181636" y="1493424"/>
                  </a:lnTo>
                  <a:lnTo>
                    <a:pt x="233592" y="1497060"/>
                  </a:lnTo>
                  <a:lnTo>
                    <a:pt x="279260" y="1488645"/>
                  </a:lnTo>
                  <a:lnTo>
                    <a:pt x="315162" y="1468817"/>
                  </a:lnTo>
                  <a:lnTo>
                    <a:pt x="337825" y="1438217"/>
                  </a:lnTo>
                  <a:lnTo>
                    <a:pt x="878698" y="138163"/>
                  </a:lnTo>
                  <a:lnTo>
                    <a:pt x="546614" y="0"/>
                  </a:lnTo>
                  <a:close/>
                </a:path>
              </a:pathLst>
            </a:custGeom>
            <a:solidFill>
              <a:srgbClr val="569996"/>
            </a:solidFill>
          </p:spPr>
          <p:txBody>
            <a:bodyPr wrap="square" lIns="0" tIns="0" rIns="0" bIns="0" rtlCol="0"/>
            <a:lstStyle/>
            <a:p>
              <a:endParaRPr/>
            </a:p>
          </p:txBody>
        </p:sp>
        <p:sp>
          <p:nvSpPr>
            <p:cNvPr id="22" name="object 22"/>
            <p:cNvSpPr/>
            <p:nvPr/>
          </p:nvSpPr>
          <p:spPr>
            <a:xfrm>
              <a:off x="15256404" y="2408561"/>
              <a:ext cx="344170" cy="255904"/>
            </a:xfrm>
            <a:custGeom>
              <a:avLst/>
              <a:gdLst/>
              <a:ahLst/>
              <a:cxnLst/>
              <a:rect l="l" t="t" r="r" b="b"/>
              <a:pathLst>
                <a:path w="344169" h="255905">
                  <a:moveTo>
                    <a:pt x="109959" y="0"/>
                  </a:moveTo>
                  <a:lnTo>
                    <a:pt x="64293" y="8413"/>
                  </a:lnTo>
                  <a:lnTo>
                    <a:pt x="28392" y="28240"/>
                  </a:lnTo>
                  <a:lnTo>
                    <a:pt x="5731" y="58840"/>
                  </a:lnTo>
                  <a:lnTo>
                    <a:pt x="0" y="96484"/>
                  </a:lnTo>
                  <a:lnTo>
                    <a:pt x="11241" y="135926"/>
                  </a:lnTo>
                  <a:lnTo>
                    <a:pt x="37461" y="174251"/>
                  </a:lnTo>
                  <a:lnTo>
                    <a:pt x="76665" y="208541"/>
                  </a:lnTo>
                  <a:lnTo>
                    <a:pt x="126858" y="235882"/>
                  </a:lnTo>
                  <a:lnTo>
                    <a:pt x="181631" y="252210"/>
                  </a:lnTo>
                  <a:lnTo>
                    <a:pt x="233587" y="255846"/>
                  </a:lnTo>
                  <a:lnTo>
                    <a:pt x="279253" y="247431"/>
                  </a:lnTo>
                  <a:lnTo>
                    <a:pt x="315154" y="227603"/>
                  </a:lnTo>
                  <a:lnTo>
                    <a:pt x="337815" y="197004"/>
                  </a:lnTo>
                  <a:lnTo>
                    <a:pt x="343547" y="159360"/>
                  </a:lnTo>
                  <a:lnTo>
                    <a:pt x="332305" y="119918"/>
                  </a:lnTo>
                  <a:lnTo>
                    <a:pt x="306085" y="81595"/>
                  </a:lnTo>
                  <a:lnTo>
                    <a:pt x="266881" y="47308"/>
                  </a:lnTo>
                  <a:lnTo>
                    <a:pt x="216688" y="19972"/>
                  </a:lnTo>
                  <a:lnTo>
                    <a:pt x="161916" y="3639"/>
                  </a:lnTo>
                  <a:lnTo>
                    <a:pt x="109959" y="0"/>
                  </a:lnTo>
                  <a:close/>
                </a:path>
              </a:pathLst>
            </a:custGeom>
            <a:solidFill>
              <a:srgbClr val="EAC9A9"/>
            </a:solidFill>
          </p:spPr>
          <p:txBody>
            <a:bodyPr wrap="square" lIns="0" tIns="0" rIns="0" bIns="0" rtlCol="0"/>
            <a:lstStyle/>
            <a:p>
              <a:endParaRPr/>
            </a:p>
          </p:txBody>
        </p:sp>
        <p:pic>
          <p:nvPicPr>
            <p:cNvPr id="23" name="object 23"/>
            <p:cNvPicPr/>
            <p:nvPr/>
          </p:nvPicPr>
          <p:blipFill>
            <a:blip r:embed="rId5" cstate="print"/>
            <a:stretch>
              <a:fillRect/>
            </a:stretch>
          </p:blipFill>
          <p:spPr>
            <a:xfrm>
              <a:off x="15357350" y="2468696"/>
              <a:ext cx="151380" cy="112207"/>
            </a:xfrm>
            <a:prstGeom prst="rect">
              <a:avLst/>
            </a:prstGeom>
          </p:spPr>
        </p:pic>
        <p:pic>
          <p:nvPicPr>
            <p:cNvPr id="24" name="object 24"/>
            <p:cNvPicPr/>
            <p:nvPr/>
          </p:nvPicPr>
          <p:blipFill>
            <a:blip r:embed="rId6" cstate="print"/>
            <a:stretch>
              <a:fillRect/>
            </a:stretch>
          </p:blipFill>
          <p:spPr>
            <a:xfrm>
              <a:off x="14685318" y="4089835"/>
              <a:ext cx="123640" cy="164591"/>
            </a:xfrm>
            <a:prstGeom prst="rect">
              <a:avLst/>
            </a:prstGeom>
          </p:spPr>
        </p:pic>
      </p:grpSp>
      <p:pic>
        <p:nvPicPr>
          <p:cNvPr id="25" name="object 25"/>
          <p:cNvPicPr/>
          <p:nvPr/>
        </p:nvPicPr>
        <p:blipFill>
          <a:blip r:embed="rId7" cstate="print"/>
          <a:stretch>
            <a:fillRect/>
          </a:stretch>
        </p:blipFill>
        <p:spPr>
          <a:xfrm>
            <a:off x="9077249" y="1874584"/>
            <a:ext cx="2647881" cy="3789436"/>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89032CF8-A32F-3442-A2B9-DFEA68FA02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08075"/>
            <a:ext cx="19571741" cy="10681002"/>
          </a:xfrm>
          <a:prstGeom prst="rect">
            <a:avLst/>
          </a:prstGeom>
        </p:spPr>
      </p:pic>
      <p:sp>
        <p:nvSpPr>
          <p:cNvPr id="3" name="object 3"/>
          <p:cNvSpPr txBox="1">
            <a:spLocks noGrp="1"/>
          </p:cNvSpPr>
          <p:nvPr>
            <p:ph type="title"/>
          </p:nvPr>
        </p:nvSpPr>
        <p:spPr>
          <a:xfrm>
            <a:off x="4955699" y="816415"/>
            <a:ext cx="10192701" cy="939360"/>
          </a:xfrm>
          <a:prstGeom prst="rect">
            <a:avLst/>
          </a:prstGeom>
        </p:spPr>
        <p:txBody>
          <a:bodyPr vert="horz" wrap="square" lIns="0" tIns="15875" rIns="0" bIns="0" rtlCol="0">
            <a:spAutoFit/>
          </a:bodyPr>
          <a:lstStyle/>
          <a:p>
            <a:pPr marL="12700">
              <a:lnSpc>
                <a:spcPct val="100000"/>
              </a:lnSpc>
              <a:spcBef>
                <a:spcPts val="125"/>
              </a:spcBef>
            </a:pPr>
            <a:r>
              <a:rPr sz="6000" spc="-5" dirty="0"/>
              <a:t>J</a:t>
            </a:r>
            <a:r>
              <a:rPr sz="6000" spc="-35" dirty="0"/>
              <a:t>A</a:t>
            </a:r>
            <a:r>
              <a:rPr sz="6000" spc="-30" dirty="0"/>
              <a:t>X</a:t>
            </a:r>
            <a:r>
              <a:rPr sz="6000" spc="10" dirty="0"/>
              <a:t>A</a:t>
            </a:r>
            <a:r>
              <a:rPr sz="5350" spc="10" dirty="0"/>
              <a:t>の組織体制</a:t>
            </a:r>
            <a:r>
              <a:rPr spc="-5" dirty="0"/>
              <a:t>（2021年4月1日現在）</a:t>
            </a:r>
            <a:endParaRPr sz="5350" dirty="0"/>
          </a:p>
        </p:txBody>
      </p:sp>
      <p:sp>
        <p:nvSpPr>
          <p:cNvPr id="4" name="object 4"/>
          <p:cNvSpPr txBox="1"/>
          <p:nvPr/>
        </p:nvSpPr>
        <p:spPr>
          <a:xfrm>
            <a:off x="7385050" y="509251"/>
            <a:ext cx="2468042" cy="379001"/>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FFFFFF"/>
                </a:solidFill>
                <a:latin typeface="Gen Shin Gothic P Bold"/>
                <a:cs typeface="Gen Shin Gothic P Bold"/>
              </a:rPr>
              <a:t>そしきたいせい</a:t>
            </a:r>
            <a:endParaRPr sz="2300" dirty="0">
              <a:latin typeface="Gen Shin Gothic P Regular"/>
              <a:cs typeface="Gen Shin Gothic P Regular"/>
            </a:endParaRPr>
          </a:p>
        </p:txBody>
      </p:sp>
      <p:grpSp>
        <p:nvGrpSpPr>
          <p:cNvPr id="5" name="object 5"/>
          <p:cNvGrpSpPr/>
          <p:nvPr/>
        </p:nvGrpSpPr>
        <p:grpSpPr>
          <a:xfrm>
            <a:off x="2065149" y="3660304"/>
            <a:ext cx="9050655" cy="6605270"/>
            <a:chOff x="2065149" y="3660304"/>
            <a:chExt cx="9050655" cy="6605270"/>
          </a:xfrm>
        </p:grpSpPr>
        <p:sp>
          <p:nvSpPr>
            <p:cNvPr id="6" name="object 6"/>
            <p:cNvSpPr/>
            <p:nvPr/>
          </p:nvSpPr>
          <p:spPr>
            <a:xfrm>
              <a:off x="8814737" y="3687291"/>
              <a:ext cx="1134745" cy="6551295"/>
            </a:xfrm>
            <a:custGeom>
              <a:avLst/>
              <a:gdLst/>
              <a:ahLst/>
              <a:cxnLst/>
              <a:rect l="l" t="t" r="r" b="b"/>
              <a:pathLst>
                <a:path w="1134745" h="6551295">
                  <a:moveTo>
                    <a:pt x="1134572" y="0"/>
                  </a:moveTo>
                  <a:lnTo>
                    <a:pt x="1134572" y="6550900"/>
                  </a:lnTo>
                  <a:lnTo>
                    <a:pt x="0" y="6550900"/>
                  </a:lnTo>
                </a:path>
              </a:pathLst>
            </a:custGeom>
            <a:ln w="53474">
              <a:solidFill>
                <a:srgbClr val="FFFFFF"/>
              </a:solidFill>
            </a:ln>
          </p:spPr>
          <p:txBody>
            <a:bodyPr wrap="square" lIns="0" tIns="0" rIns="0" bIns="0" rtlCol="0"/>
            <a:lstStyle/>
            <a:p>
              <a:endParaRPr/>
            </a:p>
          </p:txBody>
        </p:sp>
        <p:sp>
          <p:nvSpPr>
            <p:cNvPr id="7" name="object 7"/>
            <p:cNvSpPr/>
            <p:nvPr/>
          </p:nvSpPr>
          <p:spPr>
            <a:xfrm>
              <a:off x="5279009" y="9703913"/>
              <a:ext cx="4673600" cy="0"/>
            </a:xfrm>
            <a:custGeom>
              <a:avLst/>
              <a:gdLst/>
              <a:ahLst/>
              <a:cxnLst/>
              <a:rect l="l" t="t" r="r" b="b"/>
              <a:pathLst>
                <a:path w="4673600">
                  <a:moveTo>
                    <a:pt x="0" y="0"/>
                  </a:moveTo>
                  <a:lnTo>
                    <a:pt x="4673449" y="0"/>
                  </a:lnTo>
                </a:path>
              </a:pathLst>
            </a:custGeom>
            <a:ln w="53474">
              <a:solidFill>
                <a:srgbClr val="FFFFFF"/>
              </a:solidFill>
            </a:ln>
          </p:spPr>
          <p:txBody>
            <a:bodyPr wrap="square" lIns="0" tIns="0" rIns="0" bIns="0" rtlCol="0"/>
            <a:lstStyle/>
            <a:p>
              <a:endParaRPr/>
            </a:p>
          </p:txBody>
        </p:sp>
        <p:sp>
          <p:nvSpPr>
            <p:cNvPr id="8" name="object 8"/>
            <p:cNvSpPr/>
            <p:nvPr/>
          </p:nvSpPr>
          <p:spPr>
            <a:xfrm>
              <a:off x="8814747" y="916963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9" name="object 9"/>
            <p:cNvSpPr/>
            <p:nvPr/>
          </p:nvSpPr>
          <p:spPr>
            <a:xfrm>
              <a:off x="5276508" y="7046917"/>
              <a:ext cx="4672965" cy="0"/>
            </a:xfrm>
            <a:custGeom>
              <a:avLst/>
              <a:gdLst/>
              <a:ahLst/>
              <a:cxnLst/>
              <a:rect l="l" t="t" r="r" b="b"/>
              <a:pathLst>
                <a:path w="4672965">
                  <a:moveTo>
                    <a:pt x="0" y="0"/>
                  </a:moveTo>
                  <a:lnTo>
                    <a:pt x="4672800" y="0"/>
                  </a:lnTo>
                </a:path>
              </a:pathLst>
            </a:custGeom>
            <a:ln w="53474">
              <a:solidFill>
                <a:srgbClr val="FFFFFF"/>
              </a:solidFill>
            </a:ln>
          </p:spPr>
          <p:txBody>
            <a:bodyPr wrap="square" lIns="0" tIns="0" rIns="0" bIns="0" rtlCol="0"/>
            <a:lstStyle/>
            <a:p>
              <a:endParaRPr/>
            </a:p>
          </p:txBody>
        </p:sp>
        <p:sp>
          <p:nvSpPr>
            <p:cNvPr id="10" name="object 10"/>
            <p:cNvSpPr/>
            <p:nvPr/>
          </p:nvSpPr>
          <p:spPr>
            <a:xfrm>
              <a:off x="8814747" y="651270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1" name="object 11"/>
            <p:cNvSpPr/>
            <p:nvPr/>
          </p:nvSpPr>
          <p:spPr>
            <a:xfrm>
              <a:off x="5275916" y="5978418"/>
              <a:ext cx="4679950" cy="0"/>
            </a:xfrm>
            <a:custGeom>
              <a:avLst/>
              <a:gdLst/>
              <a:ahLst/>
              <a:cxnLst/>
              <a:rect l="l" t="t" r="r" b="b"/>
              <a:pathLst>
                <a:path w="4679950">
                  <a:moveTo>
                    <a:pt x="0" y="0"/>
                  </a:moveTo>
                  <a:lnTo>
                    <a:pt x="4679679" y="0"/>
                  </a:lnTo>
                </a:path>
              </a:pathLst>
            </a:custGeom>
            <a:ln w="53474">
              <a:solidFill>
                <a:srgbClr val="FFFFFF"/>
              </a:solidFill>
            </a:ln>
          </p:spPr>
          <p:txBody>
            <a:bodyPr wrap="square" lIns="0" tIns="0" rIns="0" bIns="0" rtlCol="0"/>
            <a:lstStyle/>
            <a:p>
              <a:endParaRPr/>
            </a:p>
          </p:txBody>
        </p:sp>
        <p:sp>
          <p:nvSpPr>
            <p:cNvPr id="12" name="object 12"/>
            <p:cNvSpPr/>
            <p:nvPr/>
          </p:nvSpPr>
          <p:spPr>
            <a:xfrm>
              <a:off x="8814747" y="5444135"/>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3" name="object 13"/>
            <p:cNvSpPr/>
            <p:nvPr/>
          </p:nvSpPr>
          <p:spPr>
            <a:xfrm>
              <a:off x="5269630" y="4909854"/>
              <a:ext cx="4686300" cy="0"/>
            </a:xfrm>
            <a:custGeom>
              <a:avLst/>
              <a:gdLst/>
              <a:ahLst/>
              <a:cxnLst/>
              <a:rect l="l" t="t" r="r" b="b"/>
              <a:pathLst>
                <a:path w="4686300">
                  <a:moveTo>
                    <a:pt x="0" y="0"/>
                  </a:moveTo>
                  <a:lnTo>
                    <a:pt x="4685962" y="0"/>
                  </a:lnTo>
                </a:path>
              </a:pathLst>
            </a:custGeom>
            <a:ln w="53474">
              <a:solidFill>
                <a:srgbClr val="FFFFFF"/>
              </a:solidFill>
            </a:ln>
          </p:spPr>
          <p:txBody>
            <a:bodyPr wrap="square" lIns="0" tIns="0" rIns="0" bIns="0" rtlCol="0"/>
            <a:lstStyle/>
            <a:p>
              <a:endParaRPr/>
            </a:p>
          </p:txBody>
        </p:sp>
        <p:sp>
          <p:nvSpPr>
            <p:cNvPr id="14" name="object 14"/>
            <p:cNvSpPr/>
            <p:nvPr/>
          </p:nvSpPr>
          <p:spPr>
            <a:xfrm>
              <a:off x="8814747" y="4375572"/>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5" name="object 15"/>
            <p:cNvSpPr/>
            <p:nvPr/>
          </p:nvSpPr>
          <p:spPr>
            <a:xfrm>
              <a:off x="9950000" y="5705155"/>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6" name="object 16"/>
            <p:cNvSpPr/>
            <p:nvPr/>
          </p:nvSpPr>
          <p:spPr>
            <a:xfrm>
              <a:off x="9950511" y="8762968"/>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7" name="object 17"/>
            <p:cNvSpPr/>
            <p:nvPr/>
          </p:nvSpPr>
          <p:spPr>
            <a:xfrm>
              <a:off x="2065147" y="4034923"/>
              <a:ext cx="6751955" cy="1747520"/>
            </a:xfrm>
            <a:custGeom>
              <a:avLst/>
              <a:gdLst/>
              <a:ahLst/>
              <a:cxnLst/>
              <a:rect l="l" t="t" r="r" b="b"/>
              <a:pathLst>
                <a:path w="6751955" h="1747520">
                  <a:moveTo>
                    <a:pt x="3213862" y="598373"/>
                  </a:moveTo>
                  <a:lnTo>
                    <a:pt x="3208896" y="573963"/>
                  </a:lnTo>
                  <a:lnTo>
                    <a:pt x="3195396" y="553974"/>
                  </a:lnTo>
                  <a:lnTo>
                    <a:pt x="3175406" y="540473"/>
                  </a:lnTo>
                  <a:lnTo>
                    <a:pt x="3150997" y="535508"/>
                  </a:lnTo>
                  <a:lnTo>
                    <a:pt x="62852" y="535508"/>
                  </a:lnTo>
                  <a:lnTo>
                    <a:pt x="38442" y="540473"/>
                  </a:lnTo>
                  <a:lnTo>
                    <a:pt x="18453" y="553974"/>
                  </a:lnTo>
                  <a:lnTo>
                    <a:pt x="4953" y="573963"/>
                  </a:lnTo>
                  <a:lnTo>
                    <a:pt x="0" y="598373"/>
                  </a:lnTo>
                  <a:lnTo>
                    <a:pt x="0" y="1151509"/>
                  </a:lnTo>
                  <a:lnTo>
                    <a:pt x="4953" y="1175918"/>
                  </a:lnTo>
                  <a:lnTo>
                    <a:pt x="18453" y="1195895"/>
                  </a:lnTo>
                  <a:lnTo>
                    <a:pt x="38442" y="1209408"/>
                  </a:lnTo>
                  <a:lnTo>
                    <a:pt x="62852" y="1214361"/>
                  </a:lnTo>
                  <a:lnTo>
                    <a:pt x="3150997" y="1214361"/>
                  </a:lnTo>
                  <a:lnTo>
                    <a:pt x="3175406" y="1209408"/>
                  </a:lnTo>
                  <a:lnTo>
                    <a:pt x="3195396" y="1195895"/>
                  </a:lnTo>
                  <a:lnTo>
                    <a:pt x="3208896" y="1175918"/>
                  </a:lnTo>
                  <a:lnTo>
                    <a:pt x="3213862" y="1151509"/>
                  </a:lnTo>
                  <a:lnTo>
                    <a:pt x="3213862" y="598373"/>
                  </a:lnTo>
                  <a:close/>
                </a:path>
                <a:path w="6751955" h="1747520">
                  <a:moveTo>
                    <a:pt x="6751523" y="1130935"/>
                  </a:moveTo>
                  <a:lnTo>
                    <a:pt x="6746570" y="1106525"/>
                  </a:lnTo>
                  <a:lnTo>
                    <a:pt x="6733070" y="1086548"/>
                  </a:lnTo>
                  <a:lnTo>
                    <a:pt x="6713080" y="1073035"/>
                  </a:lnTo>
                  <a:lnTo>
                    <a:pt x="6688671" y="1068082"/>
                  </a:lnTo>
                  <a:lnTo>
                    <a:pt x="3600526" y="1068082"/>
                  </a:lnTo>
                  <a:lnTo>
                    <a:pt x="3576116" y="1073035"/>
                  </a:lnTo>
                  <a:lnTo>
                    <a:pt x="3556127" y="1086548"/>
                  </a:lnTo>
                  <a:lnTo>
                    <a:pt x="3542627" y="1106525"/>
                  </a:lnTo>
                  <a:lnTo>
                    <a:pt x="3537661" y="1130935"/>
                  </a:lnTo>
                  <a:lnTo>
                    <a:pt x="3537661" y="1684070"/>
                  </a:lnTo>
                  <a:lnTo>
                    <a:pt x="3542627" y="1708480"/>
                  </a:lnTo>
                  <a:lnTo>
                    <a:pt x="3556127" y="1728470"/>
                  </a:lnTo>
                  <a:lnTo>
                    <a:pt x="3576116" y="1741970"/>
                  </a:lnTo>
                  <a:lnTo>
                    <a:pt x="3600526" y="1746923"/>
                  </a:lnTo>
                  <a:lnTo>
                    <a:pt x="6688671" y="1746923"/>
                  </a:lnTo>
                  <a:lnTo>
                    <a:pt x="6713080" y="1741970"/>
                  </a:lnTo>
                  <a:lnTo>
                    <a:pt x="6733070" y="1728470"/>
                  </a:lnTo>
                  <a:lnTo>
                    <a:pt x="6746570" y="1708480"/>
                  </a:lnTo>
                  <a:lnTo>
                    <a:pt x="6751523" y="1684070"/>
                  </a:lnTo>
                  <a:lnTo>
                    <a:pt x="6751523" y="1130935"/>
                  </a:lnTo>
                  <a:close/>
                </a:path>
                <a:path w="6751955" h="1747520">
                  <a:moveTo>
                    <a:pt x="6751523" y="62852"/>
                  </a:moveTo>
                  <a:lnTo>
                    <a:pt x="6746570" y="38442"/>
                  </a:lnTo>
                  <a:lnTo>
                    <a:pt x="6733070" y="18465"/>
                  </a:lnTo>
                  <a:lnTo>
                    <a:pt x="6713080" y="4953"/>
                  </a:lnTo>
                  <a:lnTo>
                    <a:pt x="6688671" y="0"/>
                  </a:lnTo>
                  <a:lnTo>
                    <a:pt x="3600526" y="0"/>
                  </a:lnTo>
                  <a:lnTo>
                    <a:pt x="3576116" y="4953"/>
                  </a:lnTo>
                  <a:lnTo>
                    <a:pt x="3556127" y="18465"/>
                  </a:lnTo>
                  <a:lnTo>
                    <a:pt x="3542627" y="38442"/>
                  </a:lnTo>
                  <a:lnTo>
                    <a:pt x="3537661" y="62852"/>
                  </a:lnTo>
                  <a:lnTo>
                    <a:pt x="3537661" y="615988"/>
                  </a:lnTo>
                  <a:lnTo>
                    <a:pt x="3542627" y="640397"/>
                  </a:lnTo>
                  <a:lnTo>
                    <a:pt x="3556127" y="660387"/>
                  </a:lnTo>
                  <a:lnTo>
                    <a:pt x="3576116" y="673887"/>
                  </a:lnTo>
                  <a:lnTo>
                    <a:pt x="3600526" y="678853"/>
                  </a:lnTo>
                  <a:lnTo>
                    <a:pt x="6688671" y="678853"/>
                  </a:lnTo>
                  <a:lnTo>
                    <a:pt x="6713080" y="673887"/>
                  </a:lnTo>
                  <a:lnTo>
                    <a:pt x="6733070" y="660387"/>
                  </a:lnTo>
                  <a:lnTo>
                    <a:pt x="6746570" y="640397"/>
                  </a:lnTo>
                  <a:lnTo>
                    <a:pt x="6751523" y="615988"/>
                  </a:lnTo>
                  <a:lnTo>
                    <a:pt x="6751523" y="62852"/>
                  </a:lnTo>
                  <a:close/>
                </a:path>
              </a:pathLst>
            </a:custGeom>
            <a:solidFill>
              <a:srgbClr val="DECCAA"/>
            </a:solidFill>
          </p:spPr>
          <p:txBody>
            <a:bodyPr wrap="square" lIns="0" tIns="0" rIns="0" bIns="0" rtlCol="0"/>
            <a:lstStyle/>
            <a:p>
              <a:endParaRPr/>
            </a:p>
          </p:txBody>
        </p:sp>
      </p:grpSp>
      <p:sp>
        <p:nvSpPr>
          <p:cNvPr id="18" name="object 18"/>
          <p:cNvSpPr txBox="1"/>
          <p:nvPr/>
        </p:nvSpPr>
        <p:spPr>
          <a:xfrm>
            <a:off x="5760592" y="5215506"/>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有人宇宙技術部門</a:t>
            </a:r>
            <a:endParaRPr sz="2650">
              <a:latin typeface="Gen Shin Gothic P Regular"/>
              <a:cs typeface="Gen Shin Gothic P Regular"/>
            </a:endParaRPr>
          </a:p>
        </p:txBody>
      </p:sp>
      <p:sp>
        <p:nvSpPr>
          <p:cNvPr id="19" name="object 19"/>
          <p:cNvSpPr/>
          <p:nvPr/>
        </p:nvSpPr>
        <p:spPr>
          <a:xfrm>
            <a:off x="2065149" y="5651567"/>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0" name="object 20"/>
          <p:cNvSpPr txBox="1"/>
          <p:nvPr/>
        </p:nvSpPr>
        <p:spPr>
          <a:xfrm>
            <a:off x="2582029" y="5764077"/>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研究開発部門</a:t>
            </a:r>
            <a:endParaRPr sz="2650">
              <a:latin typeface="Gen Shin Gothic P Regular"/>
              <a:cs typeface="Gen Shin Gothic P Regular"/>
            </a:endParaRPr>
          </a:p>
        </p:txBody>
      </p:sp>
      <p:sp>
        <p:nvSpPr>
          <p:cNvPr id="21" name="object 21"/>
          <p:cNvSpPr/>
          <p:nvPr/>
        </p:nvSpPr>
        <p:spPr>
          <a:xfrm>
            <a:off x="5602820" y="6173604"/>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2" name="object 22"/>
          <p:cNvSpPr txBox="1"/>
          <p:nvPr/>
        </p:nvSpPr>
        <p:spPr>
          <a:xfrm>
            <a:off x="5940147" y="6286108"/>
            <a:ext cx="253936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宇宙科学研究所</a:t>
            </a:r>
            <a:endParaRPr sz="2650">
              <a:latin typeface="Gen Shin Gothic P Regular"/>
              <a:cs typeface="Gen Shin Gothic P Regular"/>
            </a:endParaRPr>
          </a:p>
        </p:txBody>
      </p:sp>
      <p:sp>
        <p:nvSpPr>
          <p:cNvPr id="23" name="object 23"/>
          <p:cNvSpPr/>
          <p:nvPr/>
        </p:nvSpPr>
        <p:spPr>
          <a:xfrm>
            <a:off x="2065149" y="6707558"/>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4" name="object 24"/>
          <p:cNvSpPr txBox="1"/>
          <p:nvPr/>
        </p:nvSpPr>
        <p:spPr>
          <a:xfrm>
            <a:off x="2582029" y="6820051"/>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航空技術部門</a:t>
            </a:r>
            <a:endParaRPr sz="2650">
              <a:latin typeface="Gen Shin Gothic P Regular"/>
              <a:cs typeface="Gen Shin Gothic P Regular"/>
            </a:endParaRPr>
          </a:p>
        </p:txBody>
      </p:sp>
      <p:sp>
        <p:nvSpPr>
          <p:cNvPr id="25" name="object 25"/>
          <p:cNvSpPr/>
          <p:nvPr/>
        </p:nvSpPr>
        <p:spPr>
          <a:xfrm>
            <a:off x="2065150" y="7625570"/>
            <a:ext cx="2755265" cy="968375"/>
          </a:xfrm>
          <a:custGeom>
            <a:avLst/>
            <a:gdLst/>
            <a:ahLst/>
            <a:cxnLst/>
            <a:rect l="l" t="t" r="r" b="b"/>
            <a:pathLst>
              <a:path w="2755265" h="968375">
                <a:moveTo>
                  <a:pt x="2692148" y="0"/>
                </a:moveTo>
                <a:lnTo>
                  <a:pt x="62856" y="0"/>
                </a:lnTo>
                <a:lnTo>
                  <a:pt x="38449" y="4959"/>
                </a:lnTo>
                <a:lnTo>
                  <a:pt x="18462" y="18462"/>
                </a:lnTo>
                <a:lnTo>
                  <a:pt x="4959" y="38449"/>
                </a:lnTo>
                <a:lnTo>
                  <a:pt x="0" y="62856"/>
                </a:lnTo>
                <a:lnTo>
                  <a:pt x="0" y="905134"/>
                </a:lnTo>
                <a:lnTo>
                  <a:pt x="4959" y="929542"/>
                </a:lnTo>
                <a:lnTo>
                  <a:pt x="18462" y="949528"/>
                </a:lnTo>
                <a:lnTo>
                  <a:pt x="38449" y="963032"/>
                </a:lnTo>
                <a:lnTo>
                  <a:pt x="62856" y="967991"/>
                </a:lnTo>
                <a:lnTo>
                  <a:pt x="2692148" y="967991"/>
                </a:lnTo>
                <a:lnTo>
                  <a:pt x="2716556" y="963032"/>
                </a:lnTo>
                <a:lnTo>
                  <a:pt x="2736542" y="949528"/>
                </a:lnTo>
                <a:lnTo>
                  <a:pt x="2750045" y="929542"/>
                </a:lnTo>
                <a:lnTo>
                  <a:pt x="2755005" y="905134"/>
                </a:lnTo>
                <a:lnTo>
                  <a:pt x="2755005" y="62856"/>
                </a:lnTo>
                <a:lnTo>
                  <a:pt x="2750045" y="38449"/>
                </a:lnTo>
                <a:lnTo>
                  <a:pt x="2736542" y="18462"/>
                </a:lnTo>
                <a:lnTo>
                  <a:pt x="2716556" y="4959"/>
                </a:lnTo>
                <a:lnTo>
                  <a:pt x="2692148" y="0"/>
                </a:lnTo>
                <a:close/>
              </a:path>
            </a:pathLst>
          </a:custGeom>
          <a:solidFill>
            <a:srgbClr val="DECCAA"/>
          </a:solidFill>
        </p:spPr>
        <p:txBody>
          <a:bodyPr wrap="square" lIns="0" tIns="0" rIns="0" bIns="0" rtlCol="0"/>
          <a:lstStyle/>
          <a:p>
            <a:endParaRPr/>
          </a:p>
        </p:txBody>
      </p:sp>
      <p:sp>
        <p:nvSpPr>
          <p:cNvPr id="26" name="object 26"/>
          <p:cNvSpPr txBox="1"/>
          <p:nvPr/>
        </p:nvSpPr>
        <p:spPr>
          <a:xfrm>
            <a:off x="2132298" y="7765139"/>
            <a:ext cx="2890552" cy="784830"/>
          </a:xfrm>
          <a:prstGeom prst="rect">
            <a:avLst/>
          </a:prstGeom>
        </p:spPr>
        <p:txBody>
          <a:bodyPr vert="horz" wrap="square" lIns="0" tIns="15240" rIns="0" bIns="0" rtlCol="0">
            <a:spAutoFit/>
          </a:bodyPr>
          <a:lstStyle/>
          <a:p>
            <a:pPr marL="12700">
              <a:lnSpc>
                <a:spcPts val="3025"/>
              </a:lnSpc>
              <a:spcBef>
                <a:spcPts val="120"/>
              </a:spcBef>
            </a:pPr>
            <a:r>
              <a:rPr sz="2650" b="1" spc="-300" dirty="0">
                <a:solidFill>
                  <a:srgbClr val="8C2800"/>
                </a:solidFill>
                <a:latin typeface="Gen Shin Gothic P Bold"/>
                <a:cs typeface="Gen Shin Gothic P Bold"/>
              </a:rPr>
              <a:t>次世代航空</a:t>
            </a:r>
            <a:endParaRPr sz="2650" dirty="0">
              <a:latin typeface="Gen Shin Gothic P Regular"/>
              <a:cs typeface="Gen Shin Gothic P Regular"/>
            </a:endParaRPr>
          </a:p>
          <a:p>
            <a:pPr marL="12700">
              <a:lnSpc>
                <a:spcPts val="3025"/>
              </a:lnSpc>
            </a:pPr>
            <a:r>
              <a:rPr sz="2650" b="1" spc="-520" dirty="0">
                <a:solidFill>
                  <a:srgbClr val="8C2800"/>
                </a:solidFill>
                <a:latin typeface="Gen Shin Gothic P Bold"/>
                <a:cs typeface="Gen Shin Gothic P Bold"/>
              </a:rPr>
              <a:t>イ</a:t>
            </a:r>
            <a:r>
              <a:rPr sz="2650" b="1" spc="-400" dirty="0">
                <a:solidFill>
                  <a:srgbClr val="8C2800"/>
                </a:solidFill>
                <a:latin typeface="Gen Shin Gothic P Bold"/>
                <a:cs typeface="Gen Shin Gothic P Bold"/>
              </a:rPr>
              <a:t>ノ</a:t>
            </a:r>
            <a:r>
              <a:rPr sz="2650" b="1" spc="-315" dirty="0">
                <a:solidFill>
                  <a:srgbClr val="8C2800"/>
                </a:solidFill>
                <a:latin typeface="Gen Shin Gothic P Bold"/>
                <a:cs typeface="Gen Shin Gothic P Bold"/>
              </a:rPr>
              <a:t>ベ</a:t>
            </a:r>
            <a:r>
              <a:rPr sz="2650" b="1" spc="-335" dirty="0">
                <a:solidFill>
                  <a:srgbClr val="8C2800"/>
                </a:solidFill>
                <a:latin typeface="Gen Shin Gothic P Bold"/>
                <a:cs typeface="Gen Shin Gothic P Bold"/>
              </a:rPr>
              <a:t>ー</a:t>
            </a:r>
            <a:r>
              <a:rPr sz="2650" b="1" spc="-290" dirty="0">
                <a:solidFill>
                  <a:srgbClr val="8C2800"/>
                </a:solidFill>
                <a:latin typeface="Gen Shin Gothic P Bold"/>
                <a:cs typeface="Gen Shin Gothic P Bold"/>
              </a:rPr>
              <a:t>シ</a:t>
            </a:r>
            <a:r>
              <a:rPr sz="2650" b="1" spc="-210" dirty="0">
                <a:solidFill>
                  <a:srgbClr val="8C2800"/>
                </a:solidFill>
                <a:latin typeface="Gen Shin Gothic P Bold"/>
                <a:cs typeface="Gen Shin Gothic P Bold"/>
              </a:rPr>
              <a:t>ョ</a:t>
            </a:r>
            <a:r>
              <a:rPr sz="2650" b="1" spc="-335" dirty="0">
                <a:solidFill>
                  <a:srgbClr val="8C2800"/>
                </a:solidFill>
                <a:latin typeface="Gen Shin Gothic P Bold"/>
                <a:cs typeface="Gen Shin Gothic P Bold"/>
              </a:rPr>
              <a:t>ン</a:t>
            </a:r>
            <a:r>
              <a:rPr sz="2650" b="1" spc="-400" dirty="0">
                <a:solidFill>
                  <a:srgbClr val="8C2800"/>
                </a:solidFill>
                <a:latin typeface="Gen Shin Gothic P Bold"/>
                <a:cs typeface="Gen Shin Gothic P Bold"/>
              </a:rPr>
              <a:t>ハ</a:t>
            </a:r>
            <a:r>
              <a:rPr sz="2650" b="1" spc="-280" dirty="0">
                <a:solidFill>
                  <a:srgbClr val="8C2800"/>
                </a:solidFill>
                <a:latin typeface="Gen Shin Gothic P Bold"/>
                <a:cs typeface="Gen Shin Gothic P Bold"/>
              </a:rPr>
              <a:t>ブ</a:t>
            </a:r>
            <a:endParaRPr sz="2650" dirty="0">
              <a:latin typeface="Gen Shin Gothic P Regular"/>
              <a:cs typeface="Gen Shin Gothic P Regular"/>
            </a:endParaRPr>
          </a:p>
        </p:txBody>
      </p:sp>
      <p:sp>
        <p:nvSpPr>
          <p:cNvPr id="27" name="object 27"/>
          <p:cNvSpPr/>
          <p:nvPr/>
        </p:nvSpPr>
        <p:spPr>
          <a:xfrm>
            <a:off x="5602819" y="8832725"/>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8" name="object 28"/>
          <p:cNvSpPr txBox="1"/>
          <p:nvPr/>
        </p:nvSpPr>
        <p:spPr>
          <a:xfrm>
            <a:off x="5760572" y="8987784"/>
            <a:ext cx="3677469" cy="369332"/>
          </a:xfrm>
          <a:prstGeom prst="rect">
            <a:avLst/>
          </a:prstGeom>
        </p:spPr>
        <p:txBody>
          <a:bodyPr vert="horz" wrap="square" lIns="0" tIns="15240" rIns="0" bIns="0" rtlCol="0">
            <a:spAutoFit/>
          </a:bodyPr>
          <a:lstStyle/>
          <a:p>
            <a:pPr marL="12700">
              <a:lnSpc>
                <a:spcPct val="100000"/>
              </a:lnSpc>
              <a:spcBef>
                <a:spcPts val="120"/>
              </a:spcBef>
            </a:pPr>
            <a:r>
              <a:rPr sz="2300" b="1" spc="-300" dirty="0" err="1">
                <a:solidFill>
                  <a:srgbClr val="8C2800"/>
                </a:solidFill>
                <a:latin typeface="Gen Shin Gothic P Bold"/>
                <a:cs typeface="Gen Shin Gothic P Bold"/>
              </a:rPr>
              <a:t>宇宙探査イノベーションハブ</a:t>
            </a:r>
            <a:endParaRPr sz="2300" spc="-300" dirty="0">
              <a:latin typeface="Gen Shin Gothic P Regular"/>
              <a:cs typeface="Gen Shin Gothic P Regular"/>
            </a:endParaRPr>
          </a:p>
        </p:txBody>
      </p:sp>
      <p:sp>
        <p:nvSpPr>
          <p:cNvPr id="29" name="object 29"/>
          <p:cNvSpPr/>
          <p:nvPr/>
        </p:nvSpPr>
        <p:spPr>
          <a:xfrm>
            <a:off x="2065149" y="936449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30" name="object 30"/>
          <p:cNvSpPr txBox="1"/>
          <p:nvPr/>
        </p:nvSpPr>
        <p:spPr>
          <a:xfrm>
            <a:off x="2168010" y="9512174"/>
            <a:ext cx="3465898" cy="423193"/>
          </a:xfrm>
          <a:prstGeom prst="rect">
            <a:avLst/>
          </a:prstGeom>
        </p:spPr>
        <p:txBody>
          <a:bodyPr vert="horz" wrap="square" lIns="0" tIns="15240" rIns="0" bIns="0" rtlCol="0">
            <a:spAutoFit/>
          </a:bodyPr>
          <a:lstStyle/>
          <a:p>
            <a:pPr marL="12700">
              <a:lnSpc>
                <a:spcPct val="100000"/>
              </a:lnSpc>
              <a:spcBef>
                <a:spcPts val="120"/>
              </a:spcBef>
            </a:pPr>
            <a:r>
              <a:rPr sz="2650" b="1" spc="-254" dirty="0">
                <a:solidFill>
                  <a:srgbClr val="8C2800"/>
                </a:solidFill>
                <a:latin typeface="Gen Shin Gothic P Bold"/>
                <a:cs typeface="Gen Shin Gothic P Bold"/>
              </a:rPr>
              <a:t>国際宇宙探査センター</a:t>
            </a:r>
            <a:endParaRPr sz="2650" dirty="0">
              <a:latin typeface="Gen Shin Gothic P Regular"/>
              <a:cs typeface="Gen Shin Gothic P Regular"/>
            </a:endParaRPr>
          </a:p>
        </p:txBody>
      </p:sp>
      <p:sp>
        <p:nvSpPr>
          <p:cNvPr id="31" name="object 31"/>
          <p:cNvSpPr/>
          <p:nvPr/>
        </p:nvSpPr>
        <p:spPr>
          <a:xfrm>
            <a:off x="5602819" y="9898773"/>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32" name="object 32"/>
          <p:cNvSpPr txBox="1"/>
          <p:nvPr/>
        </p:nvSpPr>
        <p:spPr>
          <a:xfrm>
            <a:off x="6026491" y="9995061"/>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第二宇宙技術部門</a:t>
            </a:r>
            <a:endParaRPr sz="2650" dirty="0">
              <a:latin typeface="Gen Shin Gothic P Regular"/>
              <a:cs typeface="Gen Shin Gothic P Regular"/>
            </a:endParaRPr>
          </a:p>
        </p:txBody>
      </p:sp>
      <p:sp>
        <p:nvSpPr>
          <p:cNvPr id="33" name="object 33"/>
          <p:cNvSpPr/>
          <p:nvPr/>
        </p:nvSpPr>
        <p:spPr>
          <a:xfrm>
            <a:off x="10781501" y="3967574"/>
            <a:ext cx="4627456" cy="3180715"/>
          </a:xfrm>
          <a:custGeom>
            <a:avLst/>
            <a:gdLst/>
            <a:ahLst/>
            <a:cxnLst/>
            <a:rect l="l" t="t" r="r" b="b"/>
            <a:pathLst>
              <a:path w="3867784" h="3180715">
                <a:moveTo>
                  <a:pt x="3804711" y="0"/>
                </a:moveTo>
                <a:lnTo>
                  <a:pt x="62856" y="0"/>
                </a:lnTo>
                <a:lnTo>
                  <a:pt x="38449" y="4959"/>
                </a:lnTo>
                <a:lnTo>
                  <a:pt x="18462" y="18462"/>
                </a:lnTo>
                <a:lnTo>
                  <a:pt x="4959" y="38449"/>
                </a:lnTo>
                <a:lnTo>
                  <a:pt x="0" y="62856"/>
                </a:lnTo>
                <a:lnTo>
                  <a:pt x="0" y="3117695"/>
                </a:lnTo>
                <a:lnTo>
                  <a:pt x="4959" y="3142098"/>
                </a:lnTo>
                <a:lnTo>
                  <a:pt x="18462" y="3162085"/>
                </a:lnTo>
                <a:lnTo>
                  <a:pt x="38449" y="3175591"/>
                </a:lnTo>
                <a:lnTo>
                  <a:pt x="62856" y="3180552"/>
                </a:lnTo>
                <a:lnTo>
                  <a:pt x="3804711" y="3180552"/>
                </a:lnTo>
                <a:lnTo>
                  <a:pt x="3829119" y="3175591"/>
                </a:lnTo>
                <a:lnTo>
                  <a:pt x="3849105" y="3162085"/>
                </a:lnTo>
                <a:lnTo>
                  <a:pt x="3862608" y="3142098"/>
                </a:lnTo>
                <a:lnTo>
                  <a:pt x="3867568" y="3117695"/>
                </a:lnTo>
                <a:lnTo>
                  <a:pt x="3867568" y="62856"/>
                </a:lnTo>
                <a:lnTo>
                  <a:pt x="3862608" y="38449"/>
                </a:lnTo>
                <a:lnTo>
                  <a:pt x="3849105" y="18462"/>
                </a:lnTo>
                <a:lnTo>
                  <a:pt x="3829119" y="4959"/>
                </a:lnTo>
                <a:lnTo>
                  <a:pt x="3804711" y="0"/>
                </a:lnTo>
                <a:close/>
              </a:path>
            </a:pathLst>
          </a:custGeom>
          <a:solidFill>
            <a:srgbClr val="DECCAA"/>
          </a:solidFill>
        </p:spPr>
        <p:txBody>
          <a:bodyPr wrap="square" lIns="0" tIns="0" rIns="0" bIns="0" rtlCol="0"/>
          <a:lstStyle/>
          <a:p>
            <a:endParaRPr/>
          </a:p>
        </p:txBody>
      </p:sp>
      <p:sp>
        <p:nvSpPr>
          <p:cNvPr id="34" name="object 34"/>
          <p:cNvSpPr txBox="1"/>
          <p:nvPr/>
        </p:nvSpPr>
        <p:spPr>
          <a:xfrm>
            <a:off x="11005013" y="4136248"/>
            <a:ext cx="4143387" cy="2910669"/>
          </a:xfrm>
          <a:prstGeom prst="rect">
            <a:avLst/>
          </a:prstGeom>
        </p:spPr>
        <p:txBody>
          <a:bodyPr vert="horz" wrap="square" lIns="0" tIns="6985" rIns="0" bIns="0" rtlCol="0">
            <a:spAutoFit/>
          </a:bodyPr>
          <a:lstStyle/>
          <a:p>
            <a:pPr marL="12700" marR="1436370">
              <a:lnSpc>
                <a:spcPct val="102099"/>
              </a:lnSpc>
              <a:spcBef>
                <a:spcPts val="55"/>
              </a:spcBef>
            </a:pPr>
            <a:r>
              <a:rPr sz="2650" b="1" spc="175" dirty="0" err="1">
                <a:solidFill>
                  <a:srgbClr val="8C2800"/>
                </a:solidFill>
                <a:latin typeface="Gen Shin Gothic P Bold"/>
                <a:cs typeface="Gen Shin Gothic P Bold"/>
              </a:rPr>
              <a:t>経営推進部</a:t>
            </a:r>
            <a:r>
              <a:rPr sz="2650" b="1" spc="175" dirty="0">
                <a:solidFill>
                  <a:srgbClr val="8C2800"/>
                </a:solidFill>
                <a:latin typeface="Gen Shin Gothic P Bold"/>
                <a:cs typeface="Gen Shin Gothic P Bold"/>
              </a:rPr>
              <a:t> </a:t>
            </a:r>
            <a:endParaRPr lang="en-US" sz="2650" b="1" spc="175" dirty="0">
              <a:solidFill>
                <a:srgbClr val="8C2800"/>
              </a:solidFill>
              <a:latin typeface="Gen Shin Gothic P Bold"/>
              <a:cs typeface="Gen Shin Gothic P Bold"/>
            </a:endParaRPr>
          </a:p>
          <a:p>
            <a:pPr marL="12700" marR="1436370">
              <a:lnSpc>
                <a:spcPct val="102099"/>
              </a:lnSpc>
              <a:spcBef>
                <a:spcPts val="55"/>
              </a:spcBef>
            </a:pPr>
            <a:r>
              <a:rPr lang="ja-JP" altLang="en-US" sz="2650" b="1" spc="175" dirty="0">
                <a:solidFill>
                  <a:srgbClr val="8C2800"/>
                </a:solidFill>
                <a:latin typeface="Gen Shin Gothic P Bold"/>
                <a:cs typeface="Gen Shin Gothic P Bold"/>
              </a:rPr>
              <a:t>評</a:t>
            </a:r>
            <a:r>
              <a:rPr sz="2650" b="1" spc="175" dirty="0" err="1">
                <a:solidFill>
                  <a:srgbClr val="8C2800"/>
                </a:solidFill>
                <a:latin typeface="Gen Shin Gothic P Bold"/>
                <a:cs typeface="Gen Shin Gothic P Bold"/>
              </a:rPr>
              <a:t>価・監査部</a:t>
            </a:r>
            <a:endParaRPr sz="2650" dirty="0">
              <a:latin typeface="Gen Shin Gothic P Regular"/>
              <a:cs typeface="Gen Shin Gothic P Regular"/>
            </a:endParaRPr>
          </a:p>
          <a:p>
            <a:pPr marL="12700" marR="5080">
              <a:lnSpc>
                <a:spcPct val="102099"/>
              </a:lnSpc>
            </a:pPr>
            <a:r>
              <a:rPr sz="2650" b="1" spc="-190" dirty="0" err="1">
                <a:solidFill>
                  <a:srgbClr val="8C2800"/>
                </a:solidFill>
                <a:latin typeface="Gen Shin Gothic P Bold"/>
                <a:cs typeface="Gen Shin Gothic P Bold"/>
              </a:rPr>
              <a:t>ワー</a:t>
            </a:r>
            <a:r>
              <a:rPr sz="2650" b="1" spc="-240" dirty="0" err="1">
                <a:solidFill>
                  <a:srgbClr val="8C2800"/>
                </a:solidFill>
                <a:latin typeface="Gen Shin Gothic P Bold"/>
                <a:cs typeface="Gen Shin Gothic P Bold"/>
              </a:rPr>
              <a:t>ク</a:t>
            </a:r>
            <a:r>
              <a:rPr sz="2650" b="1" spc="-170" dirty="0" err="1">
                <a:solidFill>
                  <a:srgbClr val="8C2800"/>
                </a:solidFill>
                <a:latin typeface="Gen Shin Gothic P Bold"/>
                <a:cs typeface="Gen Shin Gothic P Bold"/>
              </a:rPr>
              <a:t>・ライフ変革推進室</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総務部</a:t>
            </a:r>
            <a:endParaRPr sz="2650" dirty="0">
              <a:latin typeface="Gen Shin Gothic P Regular"/>
              <a:cs typeface="Gen Shin Gothic P Regular"/>
            </a:endParaRPr>
          </a:p>
          <a:p>
            <a:pPr marL="12700" marR="2344420" algn="just">
              <a:lnSpc>
                <a:spcPct val="102099"/>
              </a:lnSpc>
            </a:pPr>
            <a:r>
              <a:rPr sz="2650" b="1" spc="170" dirty="0" err="1">
                <a:solidFill>
                  <a:srgbClr val="8C2800"/>
                </a:solidFill>
                <a:latin typeface="Gen Shin Gothic P Bold"/>
                <a:cs typeface="Gen Shin Gothic P Bold"/>
              </a:rPr>
              <a:t>人事部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財務部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調達部</a:t>
            </a:r>
            <a:endParaRPr sz="2650" dirty="0">
              <a:latin typeface="Gen Shin Gothic P Regular"/>
              <a:cs typeface="Gen Shin Gothic P Regular"/>
            </a:endParaRPr>
          </a:p>
        </p:txBody>
      </p:sp>
      <p:sp>
        <p:nvSpPr>
          <p:cNvPr id="35" name="object 35"/>
          <p:cNvSpPr/>
          <p:nvPr/>
        </p:nvSpPr>
        <p:spPr>
          <a:xfrm>
            <a:off x="8360080" y="2144172"/>
            <a:ext cx="5787390" cy="1540510"/>
          </a:xfrm>
          <a:custGeom>
            <a:avLst/>
            <a:gdLst/>
            <a:ahLst/>
            <a:cxnLst/>
            <a:rect l="l" t="t" r="r" b="b"/>
            <a:pathLst>
              <a:path w="5787390" h="1540510">
                <a:moveTo>
                  <a:pt x="3213862" y="62852"/>
                </a:moveTo>
                <a:lnTo>
                  <a:pt x="3208896" y="38442"/>
                </a:lnTo>
                <a:lnTo>
                  <a:pt x="3195396" y="18465"/>
                </a:lnTo>
                <a:lnTo>
                  <a:pt x="3175406" y="4953"/>
                </a:lnTo>
                <a:lnTo>
                  <a:pt x="3150997" y="0"/>
                </a:lnTo>
                <a:lnTo>
                  <a:pt x="62852" y="0"/>
                </a:lnTo>
                <a:lnTo>
                  <a:pt x="38442" y="4953"/>
                </a:lnTo>
                <a:lnTo>
                  <a:pt x="18453" y="18465"/>
                </a:lnTo>
                <a:lnTo>
                  <a:pt x="4953" y="38442"/>
                </a:lnTo>
                <a:lnTo>
                  <a:pt x="0" y="62852"/>
                </a:lnTo>
                <a:lnTo>
                  <a:pt x="0" y="1477124"/>
                </a:lnTo>
                <a:lnTo>
                  <a:pt x="4953" y="1501533"/>
                </a:lnTo>
                <a:lnTo>
                  <a:pt x="18453" y="1521523"/>
                </a:lnTo>
                <a:lnTo>
                  <a:pt x="38442" y="1535023"/>
                </a:lnTo>
                <a:lnTo>
                  <a:pt x="62852" y="1539976"/>
                </a:lnTo>
                <a:lnTo>
                  <a:pt x="3150997" y="1539976"/>
                </a:lnTo>
                <a:lnTo>
                  <a:pt x="3175406" y="1535023"/>
                </a:lnTo>
                <a:lnTo>
                  <a:pt x="3195396" y="1521523"/>
                </a:lnTo>
                <a:lnTo>
                  <a:pt x="3208896" y="1501533"/>
                </a:lnTo>
                <a:lnTo>
                  <a:pt x="3213862" y="1477124"/>
                </a:lnTo>
                <a:lnTo>
                  <a:pt x="3213862" y="62852"/>
                </a:lnTo>
                <a:close/>
              </a:path>
              <a:path w="5787390" h="1540510">
                <a:moveTo>
                  <a:pt x="5786945" y="493420"/>
                </a:moveTo>
                <a:lnTo>
                  <a:pt x="5781980" y="469011"/>
                </a:lnTo>
                <a:lnTo>
                  <a:pt x="5768479" y="449033"/>
                </a:lnTo>
                <a:lnTo>
                  <a:pt x="5748490" y="435521"/>
                </a:lnTo>
                <a:lnTo>
                  <a:pt x="5724093" y="430568"/>
                </a:lnTo>
                <a:lnTo>
                  <a:pt x="4144505" y="430568"/>
                </a:lnTo>
                <a:lnTo>
                  <a:pt x="4120096" y="435521"/>
                </a:lnTo>
                <a:lnTo>
                  <a:pt x="4100106" y="449033"/>
                </a:lnTo>
                <a:lnTo>
                  <a:pt x="4086606" y="469011"/>
                </a:lnTo>
                <a:lnTo>
                  <a:pt x="4081640" y="493420"/>
                </a:lnTo>
                <a:lnTo>
                  <a:pt x="4081640" y="1046556"/>
                </a:lnTo>
                <a:lnTo>
                  <a:pt x="4086606" y="1070965"/>
                </a:lnTo>
                <a:lnTo>
                  <a:pt x="4100106" y="1090955"/>
                </a:lnTo>
                <a:lnTo>
                  <a:pt x="4120096" y="1104455"/>
                </a:lnTo>
                <a:lnTo>
                  <a:pt x="4144505" y="1109408"/>
                </a:lnTo>
                <a:lnTo>
                  <a:pt x="5724093" y="1109408"/>
                </a:lnTo>
                <a:lnTo>
                  <a:pt x="5748490" y="1104455"/>
                </a:lnTo>
                <a:lnTo>
                  <a:pt x="5768479" y="1090955"/>
                </a:lnTo>
                <a:lnTo>
                  <a:pt x="5781980" y="1070965"/>
                </a:lnTo>
                <a:lnTo>
                  <a:pt x="5786945" y="1046556"/>
                </a:lnTo>
                <a:lnTo>
                  <a:pt x="5786945" y="493420"/>
                </a:lnTo>
                <a:close/>
              </a:path>
            </a:pathLst>
          </a:custGeom>
          <a:solidFill>
            <a:srgbClr val="8C2800"/>
          </a:solidFill>
        </p:spPr>
        <p:txBody>
          <a:bodyPr wrap="square" lIns="0" tIns="0" rIns="0" bIns="0" rtlCol="0"/>
          <a:lstStyle/>
          <a:p>
            <a:endParaRPr/>
          </a:p>
        </p:txBody>
      </p:sp>
      <p:sp>
        <p:nvSpPr>
          <p:cNvPr id="36" name="object 36"/>
          <p:cNvSpPr txBox="1"/>
          <p:nvPr/>
        </p:nvSpPr>
        <p:spPr>
          <a:xfrm>
            <a:off x="9231290" y="2278821"/>
            <a:ext cx="4435475" cy="1257935"/>
          </a:xfrm>
          <a:prstGeom prst="rect">
            <a:avLst/>
          </a:prstGeom>
        </p:spPr>
        <p:txBody>
          <a:bodyPr vert="horz" wrap="square" lIns="0" tIns="15240" rIns="0" bIns="0" rtlCol="0">
            <a:spAutoFit/>
          </a:bodyPr>
          <a:lstStyle/>
          <a:p>
            <a:pPr marL="191770">
              <a:lnSpc>
                <a:spcPct val="100000"/>
              </a:lnSpc>
              <a:spcBef>
                <a:spcPts val="120"/>
              </a:spcBef>
            </a:pPr>
            <a:r>
              <a:rPr sz="2650" b="1" spc="175" dirty="0">
                <a:solidFill>
                  <a:srgbClr val="FFFFFF"/>
                </a:solidFill>
                <a:latin typeface="Gen Shin Gothic P Bold"/>
                <a:cs typeface="Gen Shin Gothic P Bold"/>
              </a:rPr>
              <a:t>理事長</a:t>
            </a:r>
            <a:endParaRPr sz="2650">
              <a:latin typeface="Gen Shin Gothic P Regular"/>
              <a:cs typeface="Gen Shin Gothic P Regular"/>
            </a:endParaRPr>
          </a:p>
          <a:p>
            <a:pPr marL="12700">
              <a:lnSpc>
                <a:spcPts val="3180"/>
              </a:lnSpc>
              <a:spcBef>
                <a:spcPts val="135"/>
              </a:spcBef>
              <a:tabLst>
                <a:tab pos="3703320" algn="l"/>
              </a:tabLst>
            </a:pPr>
            <a:r>
              <a:rPr sz="3975" b="1" spc="262" baseline="1048" dirty="0">
                <a:solidFill>
                  <a:srgbClr val="FFFFFF"/>
                </a:solidFill>
                <a:latin typeface="Gen Shin Gothic P Bold"/>
                <a:cs typeface="Gen Shin Gothic P Bold"/>
              </a:rPr>
              <a:t>副理事</a:t>
            </a:r>
            <a:r>
              <a:rPr sz="3975" b="1" spc="30" baseline="1048" dirty="0">
                <a:solidFill>
                  <a:srgbClr val="FFFFFF"/>
                </a:solidFill>
                <a:latin typeface="Gen Shin Gothic P Bold"/>
                <a:cs typeface="Gen Shin Gothic P Bold"/>
              </a:rPr>
              <a:t>長</a:t>
            </a:r>
            <a:r>
              <a:rPr sz="3975" b="1" baseline="1048" dirty="0">
                <a:solidFill>
                  <a:srgbClr val="FFFFFF"/>
                </a:solidFill>
                <a:latin typeface="Gen Shin Gothic P Bold"/>
                <a:cs typeface="Gen Shin Gothic P Bold"/>
              </a:rPr>
              <a:t>	</a:t>
            </a:r>
            <a:r>
              <a:rPr sz="2650" b="1" spc="175" dirty="0">
                <a:solidFill>
                  <a:srgbClr val="FFFFFF"/>
                </a:solidFill>
                <a:latin typeface="Gen Shin Gothic P Bold"/>
                <a:cs typeface="Gen Shin Gothic P Bold"/>
              </a:rPr>
              <a:t>監事</a:t>
            </a:r>
            <a:endParaRPr sz="2650">
              <a:latin typeface="Gen Shin Gothic P Regular"/>
              <a:cs typeface="Gen Shin Gothic P Regular"/>
            </a:endParaRPr>
          </a:p>
          <a:p>
            <a:pPr marL="371475">
              <a:lnSpc>
                <a:spcPct val="100000"/>
              </a:lnSpc>
            </a:pPr>
            <a:r>
              <a:rPr sz="2650" b="1" spc="175" dirty="0">
                <a:solidFill>
                  <a:srgbClr val="FFFFFF"/>
                </a:solidFill>
                <a:latin typeface="Gen Shin Gothic P Bold"/>
                <a:cs typeface="Gen Shin Gothic P Bold"/>
              </a:rPr>
              <a:t>理事</a:t>
            </a:r>
            <a:endParaRPr sz="2650">
              <a:latin typeface="Gen Shin Gothic P Regular"/>
              <a:cs typeface="Gen Shin Gothic P Regular"/>
            </a:endParaRPr>
          </a:p>
        </p:txBody>
      </p:sp>
      <p:sp>
        <p:nvSpPr>
          <p:cNvPr id="37" name="object 37"/>
          <p:cNvSpPr/>
          <p:nvPr/>
        </p:nvSpPr>
        <p:spPr>
          <a:xfrm>
            <a:off x="10755162" y="7759169"/>
            <a:ext cx="8745688" cy="2849880"/>
          </a:xfrm>
          <a:custGeom>
            <a:avLst/>
            <a:gdLst/>
            <a:ahLst/>
            <a:cxnLst/>
            <a:rect l="l" t="t" r="r" b="b"/>
            <a:pathLst>
              <a:path w="7812405" h="2849879">
                <a:moveTo>
                  <a:pt x="7749072" y="0"/>
                </a:moveTo>
                <a:lnTo>
                  <a:pt x="62856" y="0"/>
                </a:lnTo>
                <a:lnTo>
                  <a:pt x="38449" y="4959"/>
                </a:lnTo>
                <a:lnTo>
                  <a:pt x="18462" y="18462"/>
                </a:lnTo>
                <a:lnTo>
                  <a:pt x="4959" y="38449"/>
                </a:lnTo>
                <a:lnTo>
                  <a:pt x="0" y="62856"/>
                </a:lnTo>
                <a:lnTo>
                  <a:pt x="0" y="2787025"/>
                </a:lnTo>
                <a:lnTo>
                  <a:pt x="4959" y="2811432"/>
                </a:lnTo>
                <a:lnTo>
                  <a:pt x="18462" y="2831419"/>
                </a:lnTo>
                <a:lnTo>
                  <a:pt x="38449" y="2844922"/>
                </a:lnTo>
                <a:lnTo>
                  <a:pt x="62856" y="2849881"/>
                </a:lnTo>
                <a:lnTo>
                  <a:pt x="7749072" y="2849881"/>
                </a:lnTo>
                <a:lnTo>
                  <a:pt x="7773480" y="2844922"/>
                </a:lnTo>
                <a:lnTo>
                  <a:pt x="7793466" y="2831419"/>
                </a:lnTo>
                <a:lnTo>
                  <a:pt x="7806970" y="2811432"/>
                </a:lnTo>
                <a:lnTo>
                  <a:pt x="7811929" y="2787025"/>
                </a:lnTo>
                <a:lnTo>
                  <a:pt x="7811929" y="62856"/>
                </a:lnTo>
                <a:lnTo>
                  <a:pt x="7806970" y="38449"/>
                </a:lnTo>
                <a:lnTo>
                  <a:pt x="7793466" y="18462"/>
                </a:lnTo>
                <a:lnTo>
                  <a:pt x="7773480" y="4959"/>
                </a:lnTo>
                <a:lnTo>
                  <a:pt x="7749072" y="0"/>
                </a:lnTo>
                <a:close/>
              </a:path>
            </a:pathLst>
          </a:custGeom>
          <a:solidFill>
            <a:srgbClr val="DECCAA"/>
          </a:solidFill>
        </p:spPr>
        <p:txBody>
          <a:bodyPr wrap="square" lIns="0" tIns="0" rIns="0" bIns="0" rtlCol="0"/>
          <a:lstStyle/>
          <a:p>
            <a:endParaRPr dirty="0"/>
          </a:p>
        </p:txBody>
      </p:sp>
      <p:sp>
        <p:nvSpPr>
          <p:cNvPr id="38" name="object 38"/>
          <p:cNvSpPr txBox="1"/>
          <p:nvPr/>
        </p:nvSpPr>
        <p:spPr>
          <a:xfrm>
            <a:off x="11005013" y="7923723"/>
            <a:ext cx="3940747" cy="2478948"/>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広報部</a:t>
            </a:r>
            <a:endParaRPr sz="2650" dirty="0">
              <a:latin typeface="Gen Shin Gothic P Regular"/>
              <a:cs typeface="Gen Shin Gothic P Regular"/>
            </a:endParaRPr>
          </a:p>
          <a:p>
            <a:pPr marL="12700" marR="1333500">
              <a:lnSpc>
                <a:spcPct val="102099"/>
              </a:lnSpc>
            </a:pPr>
            <a:r>
              <a:rPr sz="2650" b="1" spc="175" dirty="0" err="1">
                <a:solidFill>
                  <a:srgbClr val="8C2800"/>
                </a:solidFill>
                <a:latin typeface="Gen Shin Gothic P Bold"/>
                <a:cs typeface="Gen Shin Gothic P Bold"/>
              </a:rPr>
              <a:t>調査国際部</a:t>
            </a:r>
            <a:endParaRPr lang="en-US" sz="2650" b="1" spc="175" dirty="0">
              <a:solidFill>
                <a:srgbClr val="8C2800"/>
              </a:solidFill>
              <a:latin typeface="Gen Shin Gothic P Bold"/>
              <a:cs typeface="Gen Shin Gothic P Bold"/>
            </a:endParaRPr>
          </a:p>
          <a:p>
            <a:pPr marL="12700" marR="1333500">
              <a:lnSpc>
                <a:spcPct val="102099"/>
              </a:lnSpc>
            </a:pPr>
            <a:r>
              <a:rPr sz="2650" b="1" spc="175" dirty="0" err="1">
                <a:solidFill>
                  <a:srgbClr val="8C2800"/>
                </a:solidFill>
                <a:latin typeface="Gen Shin Gothic P Bold"/>
                <a:cs typeface="Gen Shin Gothic P Bold"/>
              </a:rPr>
              <a:t>新事業促進部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チ</a:t>
            </a:r>
            <a:r>
              <a:rPr sz="2650" b="1" spc="15" dirty="0">
                <a:solidFill>
                  <a:srgbClr val="8C2800"/>
                </a:solidFill>
                <a:latin typeface="Gen Shin Gothic P Bold"/>
                <a:cs typeface="Gen Shin Gothic P Bold"/>
              </a:rPr>
              <a:t>ー</a:t>
            </a:r>
            <a:r>
              <a:rPr sz="2650" b="1" spc="170" dirty="0">
                <a:solidFill>
                  <a:srgbClr val="8C2800"/>
                </a:solidFill>
                <a:latin typeface="Gen Shin Gothic P Bold"/>
                <a:cs typeface="Gen Shin Gothic P Bold"/>
              </a:rPr>
              <a:t>フエンジニア室</a:t>
            </a:r>
            <a:endParaRPr sz="2650" dirty="0">
              <a:latin typeface="Gen Shin Gothic P Regular"/>
              <a:cs typeface="Gen Shin Gothic P Regular"/>
            </a:endParaRPr>
          </a:p>
          <a:p>
            <a:pPr marL="12700" marR="5080">
              <a:lnSpc>
                <a:spcPct val="102099"/>
              </a:lnSpc>
              <a:spcBef>
                <a:spcPts val="5"/>
              </a:spcBef>
            </a:pPr>
            <a:r>
              <a:rPr sz="2600" b="1" spc="-265" dirty="0" err="1">
                <a:solidFill>
                  <a:srgbClr val="8C2800"/>
                </a:solidFill>
                <a:latin typeface="Gen Shin Gothic P Bold"/>
                <a:cs typeface="Gen Shin Gothic P Bold"/>
              </a:rPr>
              <a:t>セキュリ</a:t>
            </a:r>
            <a:r>
              <a:rPr sz="2600" b="1" spc="-430" dirty="0" err="1">
                <a:solidFill>
                  <a:srgbClr val="8C2800"/>
                </a:solidFill>
                <a:latin typeface="Gen Shin Gothic P Bold"/>
                <a:cs typeface="Gen Shin Gothic P Bold"/>
              </a:rPr>
              <a:t>テ</a:t>
            </a:r>
            <a:r>
              <a:rPr sz="2600" b="1" spc="-265" dirty="0" err="1">
                <a:solidFill>
                  <a:srgbClr val="8C2800"/>
                </a:solidFill>
                <a:latin typeface="Gen Shin Gothic P Bold"/>
                <a:cs typeface="Gen Shin Gothic P Bold"/>
              </a:rPr>
              <a:t>ィ・情報化推進部</a:t>
            </a:r>
            <a:r>
              <a:rPr sz="2600" b="1" spc="-265" dirty="0">
                <a:solidFill>
                  <a:srgbClr val="8C2800"/>
                </a:solidFill>
                <a:latin typeface="Gen Shin Gothic P Bold"/>
                <a:cs typeface="Gen Shin Gothic P Bold"/>
              </a:rPr>
              <a:t> </a:t>
            </a:r>
            <a:endParaRPr lang="en-US" sz="2600" b="1" spc="-265" dirty="0">
              <a:solidFill>
                <a:srgbClr val="8C2800"/>
              </a:solidFill>
              <a:latin typeface="Gen Shin Gothic P Bold"/>
              <a:cs typeface="Gen Shin Gothic P Bold"/>
            </a:endParaRPr>
          </a:p>
          <a:p>
            <a:pPr marL="12700" marR="5080">
              <a:lnSpc>
                <a:spcPct val="102099"/>
              </a:lnSpc>
              <a:spcBef>
                <a:spcPts val="5"/>
              </a:spcBef>
            </a:pPr>
            <a:r>
              <a:rPr sz="2650" b="1" spc="175" dirty="0" err="1">
                <a:solidFill>
                  <a:srgbClr val="8C2800"/>
                </a:solidFill>
                <a:latin typeface="Gen Shin Gothic P Bold"/>
                <a:cs typeface="Gen Shin Gothic P Bold"/>
              </a:rPr>
              <a:t>安全</a:t>
            </a:r>
            <a:r>
              <a:rPr sz="2650" b="1" spc="165" dirty="0" err="1">
                <a:solidFill>
                  <a:srgbClr val="8C2800"/>
                </a:solidFill>
                <a:latin typeface="Gen Shin Gothic P Bold"/>
                <a:cs typeface="Gen Shin Gothic P Bold"/>
              </a:rPr>
              <a:t>・</a:t>
            </a:r>
            <a:r>
              <a:rPr sz="2650" b="1" spc="175" dirty="0" err="1">
                <a:solidFill>
                  <a:srgbClr val="8C2800"/>
                </a:solidFill>
                <a:latin typeface="Gen Shin Gothic P Bold"/>
                <a:cs typeface="Gen Shin Gothic P Bold"/>
              </a:rPr>
              <a:t>信頼性推進部</a:t>
            </a:r>
            <a:endParaRPr sz="2650" dirty="0">
              <a:latin typeface="Gen Shin Gothic P Regular"/>
              <a:cs typeface="Gen Shin Gothic P Regular"/>
            </a:endParaRPr>
          </a:p>
        </p:txBody>
      </p:sp>
      <p:sp>
        <p:nvSpPr>
          <p:cNvPr id="39" name="object 39"/>
          <p:cNvSpPr txBox="1"/>
          <p:nvPr/>
        </p:nvSpPr>
        <p:spPr>
          <a:xfrm>
            <a:off x="15157450" y="7923723"/>
            <a:ext cx="4301502" cy="2512291"/>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施設部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周波数管理室</a:t>
            </a:r>
            <a:endParaRPr sz="2650" dirty="0">
              <a:latin typeface="Gen Shin Gothic P Regular"/>
              <a:cs typeface="Gen Shin Gothic P Regular"/>
            </a:endParaRPr>
          </a:p>
          <a:p>
            <a:pPr marL="12700" marR="5080">
              <a:lnSpc>
                <a:spcPct val="102099"/>
              </a:lnSpc>
            </a:pPr>
            <a:r>
              <a:rPr sz="2650" b="1" spc="-300" dirty="0">
                <a:solidFill>
                  <a:srgbClr val="8C2800"/>
                </a:solidFill>
                <a:latin typeface="Gen Shin Gothic P Bold"/>
                <a:cs typeface="Gen Shin Gothic P Bold"/>
              </a:rPr>
              <a:t>追跡ネットワーク技術センター </a:t>
            </a:r>
            <a:r>
              <a:rPr sz="2650" b="1" spc="175" dirty="0" err="1">
                <a:solidFill>
                  <a:srgbClr val="8C2800"/>
                </a:solidFill>
                <a:latin typeface="Gen Shin Gothic P Bold"/>
                <a:cs typeface="Gen Shin Gothic P Bold"/>
              </a:rPr>
              <a:t>環境試験技術ユニ</a:t>
            </a:r>
            <a:r>
              <a:rPr sz="2650" b="1" spc="170" dirty="0" err="1">
                <a:solidFill>
                  <a:srgbClr val="8C2800"/>
                </a:solidFill>
                <a:latin typeface="Gen Shin Gothic P Bold"/>
                <a:cs typeface="Gen Shin Gothic P Bold"/>
              </a:rPr>
              <a:t>ット</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宇宙教育推進室</a:t>
            </a:r>
            <a:endParaRPr sz="2650" dirty="0">
              <a:latin typeface="Gen Shin Gothic P Regular"/>
              <a:cs typeface="Gen Shin Gothic P Regular"/>
            </a:endParaRPr>
          </a:p>
          <a:p>
            <a:pPr marL="12700">
              <a:lnSpc>
                <a:spcPct val="100000"/>
              </a:lnSpc>
              <a:spcBef>
                <a:spcPts val="70"/>
              </a:spcBef>
            </a:pPr>
            <a:r>
              <a:rPr sz="2650" b="1" spc="-150" dirty="0">
                <a:solidFill>
                  <a:srgbClr val="8C2800"/>
                </a:solidFill>
                <a:latin typeface="Gen Shin Gothic P Bold"/>
                <a:cs typeface="Gen Shin Gothic P Bold"/>
              </a:rPr>
              <a:t>筑波宇宙センター管理部</a:t>
            </a:r>
            <a:endParaRPr sz="2650" dirty="0">
              <a:latin typeface="Gen Shin Gothic P Regular"/>
              <a:cs typeface="Gen Shin Gothic P Regular"/>
            </a:endParaRPr>
          </a:p>
        </p:txBody>
      </p:sp>
      <p:grpSp>
        <p:nvGrpSpPr>
          <p:cNvPr id="40" name="object 40"/>
          <p:cNvGrpSpPr/>
          <p:nvPr/>
        </p:nvGrpSpPr>
        <p:grpSpPr>
          <a:xfrm>
            <a:off x="1905701" y="4408242"/>
            <a:ext cx="3539490" cy="1005205"/>
            <a:chOff x="1905701" y="4408242"/>
            <a:chExt cx="3539490" cy="1005205"/>
          </a:xfrm>
        </p:grpSpPr>
        <p:pic>
          <p:nvPicPr>
            <p:cNvPr id="41" name="object 41"/>
            <p:cNvPicPr/>
            <p:nvPr/>
          </p:nvPicPr>
          <p:blipFill>
            <a:blip r:embed="rId4" cstate="print"/>
            <a:stretch>
              <a:fillRect/>
            </a:stretch>
          </p:blipFill>
          <p:spPr>
            <a:xfrm>
              <a:off x="1905701" y="4408242"/>
              <a:ext cx="3539159" cy="1005204"/>
            </a:xfrm>
            <a:prstGeom prst="rect">
              <a:avLst/>
            </a:prstGeom>
          </p:spPr>
        </p:pic>
        <p:sp>
          <p:nvSpPr>
            <p:cNvPr id="42" name="object 42"/>
            <p:cNvSpPr/>
            <p:nvPr/>
          </p:nvSpPr>
          <p:spPr>
            <a:xfrm>
              <a:off x="2065149" y="457043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F9DE33"/>
            </a:solidFill>
          </p:spPr>
          <p:txBody>
            <a:bodyPr wrap="square" lIns="0" tIns="0" rIns="0" bIns="0" rtlCol="0"/>
            <a:lstStyle/>
            <a:p>
              <a:endParaRPr/>
            </a:p>
          </p:txBody>
        </p:sp>
      </p:grpSp>
      <p:sp>
        <p:nvSpPr>
          <p:cNvPr id="43" name="object 43"/>
          <p:cNvSpPr txBox="1"/>
          <p:nvPr/>
        </p:nvSpPr>
        <p:spPr>
          <a:xfrm>
            <a:off x="2222915" y="4682922"/>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FF0000"/>
                </a:solidFill>
                <a:latin typeface="Gen Shin Gothic P Bold"/>
                <a:cs typeface="Gen Shin Gothic P Bold"/>
              </a:rPr>
              <a:t>第一宇宙技術部門</a:t>
            </a:r>
            <a:endParaRPr sz="2650" dirty="0">
              <a:latin typeface="Gen Shin Gothic P Regular"/>
              <a:cs typeface="Gen Shin Gothic P Regular"/>
            </a:endParaRPr>
          </a:p>
        </p:txBody>
      </p:sp>
      <p:grpSp>
        <p:nvGrpSpPr>
          <p:cNvPr id="44" name="object 44"/>
          <p:cNvGrpSpPr/>
          <p:nvPr/>
        </p:nvGrpSpPr>
        <p:grpSpPr>
          <a:xfrm>
            <a:off x="5444860" y="3888184"/>
            <a:ext cx="3539490" cy="1005205"/>
            <a:chOff x="5444860" y="3874227"/>
            <a:chExt cx="3539490" cy="1005205"/>
          </a:xfrm>
        </p:grpSpPr>
        <p:pic>
          <p:nvPicPr>
            <p:cNvPr id="45" name="object 45"/>
            <p:cNvPicPr/>
            <p:nvPr/>
          </p:nvPicPr>
          <p:blipFill>
            <a:blip r:embed="rId5" cstate="print"/>
            <a:stretch>
              <a:fillRect/>
            </a:stretch>
          </p:blipFill>
          <p:spPr>
            <a:xfrm>
              <a:off x="5444860" y="3874227"/>
              <a:ext cx="3539159" cy="1005204"/>
            </a:xfrm>
            <a:prstGeom prst="rect">
              <a:avLst/>
            </a:prstGeom>
          </p:spPr>
        </p:pic>
        <p:sp>
          <p:nvSpPr>
            <p:cNvPr id="46" name="object 46"/>
            <p:cNvSpPr/>
            <p:nvPr/>
          </p:nvSpPr>
          <p:spPr>
            <a:xfrm>
              <a:off x="5602819" y="4034915"/>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F9DE33"/>
            </a:solidFill>
          </p:spPr>
          <p:txBody>
            <a:bodyPr wrap="square" lIns="0" tIns="0" rIns="0" bIns="0" rtlCol="0"/>
            <a:lstStyle/>
            <a:p>
              <a:endParaRPr/>
            </a:p>
          </p:txBody>
        </p:sp>
      </p:grpSp>
      <p:sp>
        <p:nvSpPr>
          <p:cNvPr id="47" name="object 47"/>
          <p:cNvSpPr txBox="1"/>
          <p:nvPr/>
        </p:nvSpPr>
        <p:spPr>
          <a:xfrm>
            <a:off x="5760592" y="4147435"/>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FF0000"/>
                </a:solidFill>
                <a:latin typeface="Gen Shin Gothic P Bold"/>
                <a:cs typeface="Gen Shin Gothic P Bold"/>
              </a:rPr>
              <a:t>宇宙輸送技術部門</a:t>
            </a:r>
            <a:endParaRPr sz="2650" dirty="0">
              <a:latin typeface="Gen Shin Gothic P Regular"/>
              <a:cs typeface="Gen Shin Gothic P Regular"/>
            </a:endParaRPr>
          </a:p>
        </p:txBody>
      </p:sp>
      <p:pic>
        <p:nvPicPr>
          <p:cNvPr id="49" name="図 48" descr="挿絵 が含まれている画像&#10;&#10;自動的に生成された説明">
            <a:extLst>
              <a:ext uri="{FF2B5EF4-FFF2-40B4-BE49-F238E27FC236}">
                <a16:creationId xmlns:a16="http://schemas.microsoft.com/office/drawing/2014/main" id="{5A4C7957-E8F5-0543-B74B-647065417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
        <p:nvSpPr>
          <p:cNvPr id="48" name="四角形: 角を丸くする 47">
            <a:extLst>
              <a:ext uri="{FF2B5EF4-FFF2-40B4-BE49-F238E27FC236}">
                <a16:creationId xmlns:a16="http://schemas.microsoft.com/office/drawing/2014/main" id="{EA327802-842F-4D3C-AC35-7C43D3195368}"/>
              </a:ext>
            </a:extLst>
          </p:cNvPr>
          <p:cNvSpPr/>
          <p:nvPr/>
        </p:nvSpPr>
        <p:spPr>
          <a:xfrm>
            <a:off x="2065147" y="4570431"/>
            <a:ext cx="3198035" cy="70300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4"/>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pic>
        <p:nvPicPr>
          <p:cNvPr id="6" name="object 6"/>
          <p:cNvPicPr/>
          <p:nvPr/>
        </p:nvPicPr>
        <p:blipFill>
          <a:blip r:embed="rId4" cstate="print"/>
          <a:stretch>
            <a:fillRect/>
          </a:stretch>
        </p:blipFill>
        <p:spPr>
          <a:xfrm>
            <a:off x="774957" y="3468614"/>
            <a:ext cx="7825156" cy="6400800"/>
          </a:xfrm>
          <a:prstGeom prst="rect">
            <a:avLst/>
          </a:prstGeom>
        </p:spPr>
      </p:pic>
      <p:pic>
        <p:nvPicPr>
          <p:cNvPr id="7" name="object 7"/>
          <p:cNvPicPr/>
          <p:nvPr/>
        </p:nvPicPr>
        <p:blipFill>
          <a:blip r:embed="rId5" cstate="print"/>
          <a:stretch>
            <a:fillRect/>
          </a:stretch>
        </p:blipFill>
        <p:spPr>
          <a:xfrm>
            <a:off x="8858473" y="4031457"/>
            <a:ext cx="10470781" cy="5270500"/>
          </a:xfrm>
          <a:prstGeom prst="rect">
            <a:avLst/>
          </a:prstGeom>
        </p:spPr>
      </p:pic>
      <p:sp>
        <p:nvSpPr>
          <p:cNvPr id="8" name="object 3">
            <a:extLst>
              <a:ext uri="{FF2B5EF4-FFF2-40B4-BE49-F238E27FC236}">
                <a16:creationId xmlns:a16="http://schemas.microsoft.com/office/drawing/2014/main" id="{3690DCCF-54C0-404A-84F9-D70A63F462D4}"/>
              </a:ext>
            </a:extLst>
          </p:cNvPr>
          <p:cNvSpPr txBox="1"/>
          <p:nvPr/>
        </p:nvSpPr>
        <p:spPr>
          <a:xfrm>
            <a:off x="7314137" y="814902"/>
            <a:ext cx="5938311" cy="839332"/>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第一宇宙技術部門</a:t>
            </a:r>
            <a:endParaRPr sz="5350" dirty="0">
              <a:latin typeface="Gen Shin Gothic P Regular"/>
              <a:cs typeface="Gen Shin Gothic P Regular"/>
            </a:endParaRPr>
          </a:p>
        </p:txBody>
      </p:sp>
      <p:sp>
        <p:nvSpPr>
          <p:cNvPr id="9" name="object 4">
            <a:extLst>
              <a:ext uri="{FF2B5EF4-FFF2-40B4-BE49-F238E27FC236}">
                <a16:creationId xmlns:a16="http://schemas.microsoft.com/office/drawing/2014/main" id="{07B34C11-08AA-2548-A6A1-324C6FBE0E91}"/>
              </a:ext>
            </a:extLst>
          </p:cNvPr>
          <p:cNvSpPr txBox="1"/>
          <p:nvPr/>
        </p:nvSpPr>
        <p:spPr>
          <a:xfrm>
            <a:off x="7405475" y="506248"/>
            <a:ext cx="5846973" cy="371255"/>
          </a:xfrm>
          <a:prstGeom prst="rect">
            <a:avLst/>
          </a:prstGeom>
        </p:spPr>
        <p:txBody>
          <a:bodyPr vert="horz" wrap="square" lIns="0" tIns="17145" rIns="0" bIns="0" rtlCol="0">
            <a:spAutoFit/>
          </a:bodyPr>
          <a:lstStyle/>
          <a:p>
            <a:pPr marL="12700">
              <a:lnSpc>
                <a:spcPct val="100000"/>
              </a:lnSpc>
              <a:spcBef>
                <a:spcPts val="135"/>
              </a:spcBef>
              <a:tabLst>
                <a:tab pos="1365250" algn="l"/>
                <a:tab pos="2784475" algn="l"/>
                <a:tab pos="4155440" algn="l"/>
              </a:tabLst>
            </a:pPr>
            <a:r>
              <a:rPr sz="2300" b="1" spc="315" dirty="0">
                <a:solidFill>
                  <a:srgbClr val="FFFFFF"/>
                </a:solidFill>
                <a:latin typeface="Gen Shin Gothic P Bold"/>
                <a:cs typeface="Gen Shin Gothic P Bold"/>
              </a:rPr>
              <a:t>だいい</a:t>
            </a:r>
            <a:r>
              <a:rPr sz="2300" b="1" spc="30"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45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ぎじゅ</a:t>
            </a:r>
            <a:r>
              <a:rPr sz="2300" b="1" spc="35" dirty="0" err="1">
                <a:solidFill>
                  <a:srgbClr val="FFFFFF"/>
                </a:solidFill>
                <a:latin typeface="Gen Shin Gothic P Bold"/>
                <a:cs typeface="Gen Shin Gothic P Bold"/>
              </a:rPr>
              <a:t>つ</a:t>
            </a:r>
            <a:r>
              <a:rPr sz="2300" b="1" spc="450" dirty="0" err="1">
                <a:solidFill>
                  <a:srgbClr val="FFFFFF"/>
                </a:solidFill>
                <a:latin typeface="Gen Shin Gothic P Bold"/>
                <a:cs typeface="Gen Shin Gothic P Bold"/>
              </a:rPr>
              <a:t>ぶも</a:t>
            </a:r>
            <a:r>
              <a:rPr sz="2300" b="1" spc="35" dirty="0" err="1">
                <a:solidFill>
                  <a:srgbClr val="FFFFFF"/>
                </a:solidFill>
                <a:latin typeface="Gen Shin Gothic P Bold"/>
                <a:cs typeface="Gen Shin Gothic P Bold"/>
              </a:rPr>
              <a:t>ん</a:t>
            </a:r>
            <a:r>
              <a:rPr sz="2300" b="1" spc="-105"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10" name="object 5">
            <a:extLst>
              <a:ext uri="{FF2B5EF4-FFF2-40B4-BE49-F238E27FC236}">
                <a16:creationId xmlns:a16="http://schemas.microsoft.com/office/drawing/2014/main" id="{1E9D9FF3-C05F-5E44-A29B-3CA3B57BEED9}"/>
              </a:ext>
            </a:extLst>
          </p:cNvPr>
          <p:cNvSpPr txBox="1"/>
          <p:nvPr/>
        </p:nvSpPr>
        <p:spPr>
          <a:xfrm>
            <a:off x="7769037" y="2155356"/>
            <a:ext cx="4566025" cy="738023"/>
          </a:xfrm>
          <a:prstGeom prst="rect">
            <a:avLst/>
          </a:prstGeom>
        </p:spPr>
        <p:txBody>
          <a:bodyPr vert="horz" wrap="square" lIns="0" tIns="14605" rIns="0" bIns="0" rtlCol="0">
            <a:spAutoFit/>
          </a:bodyPr>
          <a:lstStyle/>
          <a:p>
            <a:pPr marL="12700">
              <a:lnSpc>
                <a:spcPct val="100000"/>
              </a:lnSpc>
              <a:spcBef>
                <a:spcPts val="115"/>
              </a:spcBef>
            </a:pPr>
            <a:r>
              <a:rPr lang="en-US" sz="4700" b="1" spc="280" dirty="0" err="1">
                <a:solidFill>
                  <a:srgbClr val="FFFFFF"/>
                </a:solidFill>
                <a:latin typeface="Gen Shin Gothic P Bold"/>
                <a:cs typeface="Gen Shin Gothic P Bold"/>
              </a:rPr>
              <a:t>だいち</a:t>
            </a:r>
            <a:r>
              <a:rPr sz="4700" b="1" spc="280" dirty="0" err="1">
                <a:solidFill>
                  <a:srgbClr val="FFFFFF"/>
                </a:solidFill>
                <a:latin typeface="Gen Shin Gothic P Bold"/>
                <a:cs typeface="Gen Shin Gothic P Bold"/>
              </a:rPr>
              <a:t>シリ</a:t>
            </a:r>
            <a:r>
              <a:rPr sz="4700" b="1" spc="45" dirty="0" err="1">
                <a:solidFill>
                  <a:srgbClr val="FFFFFF"/>
                </a:solidFill>
                <a:latin typeface="Gen Shin Gothic P Bold"/>
                <a:cs typeface="Gen Shin Gothic P Bold"/>
              </a:rPr>
              <a:t>ー</a:t>
            </a:r>
            <a:r>
              <a:rPr sz="4700" b="1" spc="10" dirty="0" err="1">
                <a:solidFill>
                  <a:srgbClr val="FFFFFF"/>
                </a:solidFill>
                <a:latin typeface="Gen Shin Gothic P Bold"/>
                <a:cs typeface="Gen Shin Gothic P Bold"/>
              </a:rPr>
              <a:t>ズ</a:t>
            </a:r>
            <a:endParaRPr sz="4700" dirty="0">
              <a:latin typeface="Gen Shin Gothic P Regular"/>
              <a:cs typeface="Gen Shin Gothic P Regular"/>
            </a:endParaRPr>
          </a:p>
        </p:txBody>
      </p:sp>
      <p:pic>
        <p:nvPicPr>
          <p:cNvPr id="12" name="図 11" descr="挿絵 が含まれている画像&#10;&#10;自動的に生成された説明">
            <a:extLst>
              <a:ext uri="{FF2B5EF4-FFF2-40B4-BE49-F238E27FC236}">
                <a16:creationId xmlns:a16="http://schemas.microsoft.com/office/drawing/2014/main" id="{AF5BE295-F7D7-674A-960B-B154E0B459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7314137" y="814902"/>
            <a:ext cx="5938311" cy="839332"/>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第一宇宙技術部門</a:t>
            </a:r>
            <a:endParaRPr sz="5350" dirty="0">
              <a:latin typeface="Gen Shin Gothic P Regular"/>
              <a:cs typeface="Gen Shin Gothic P Regular"/>
            </a:endParaRPr>
          </a:p>
        </p:txBody>
      </p:sp>
      <p:sp>
        <p:nvSpPr>
          <p:cNvPr id="4" name="object 4"/>
          <p:cNvSpPr txBox="1"/>
          <p:nvPr/>
        </p:nvSpPr>
        <p:spPr>
          <a:xfrm>
            <a:off x="7405475" y="506248"/>
            <a:ext cx="5846973" cy="371255"/>
          </a:xfrm>
          <a:prstGeom prst="rect">
            <a:avLst/>
          </a:prstGeom>
        </p:spPr>
        <p:txBody>
          <a:bodyPr vert="horz" wrap="square" lIns="0" tIns="17145" rIns="0" bIns="0" rtlCol="0">
            <a:spAutoFit/>
          </a:bodyPr>
          <a:lstStyle/>
          <a:p>
            <a:pPr marL="12700">
              <a:lnSpc>
                <a:spcPct val="100000"/>
              </a:lnSpc>
              <a:spcBef>
                <a:spcPts val="135"/>
              </a:spcBef>
              <a:tabLst>
                <a:tab pos="1365250" algn="l"/>
                <a:tab pos="2784475" algn="l"/>
                <a:tab pos="4155440" algn="l"/>
              </a:tabLst>
            </a:pPr>
            <a:r>
              <a:rPr sz="2300" b="1" spc="315" dirty="0">
                <a:solidFill>
                  <a:srgbClr val="FFFFFF"/>
                </a:solidFill>
                <a:latin typeface="Gen Shin Gothic P Bold"/>
                <a:cs typeface="Gen Shin Gothic P Bold"/>
              </a:rPr>
              <a:t>だいい</a:t>
            </a:r>
            <a:r>
              <a:rPr sz="2300" b="1" spc="30"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45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ぎじゅ</a:t>
            </a:r>
            <a:r>
              <a:rPr sz="2300" b="1" spc="35" dirty="0" err="1">
                <a:solidFill>
                  <a:srgbClr val="FFFFFF"/>
                </a:solidFill>
                <a:latin typeface="Gen Shin Gothic P Bold"/>
                <a:cs typeface="Gen Shin Gothic P Bold"/>
              </a:rPr>
              <a:t>つ</a:t>
            </a:r>
            <a:r>
              <a:rPr sz="2300" b="1" spc="450" dirty="0" err="1">
                <a:solidFill>
                  <a:srgbClr val="FFFFFF"/>
                </a:solidFill>
                <a:latin typeface="Gen Shin Gothic P Bold"/>
                <a:cs typeface="Gen Shin Gothic P Bold"/>
              </a:rPr>
              <a:t>ぶも</a:t>
            </a:r>
            <a:r>
              <a:rPr sz="2300" b="1" spc="35" dirty="0" err="1">
                <a:solidFill>
                  <a:srgbClr val="FFFFFF"/>
                </a:solidFill>
                <a:latin typeface="Gen Shin Gothic P Bold"/>
                <a:cs typeface="Gen Shin Gothic P Bold"/>
              </a:rPr>
              <a:t>ん</a:t>
            </a:r>
            <a:r>
              <a:rPr sz="2300" b="1" spc="-105" dirty="0">
                <a:solidFill>
                  <a:srgbClr val="FFFFFF"/>
                </a:solidFill>
                <a:latin typeface="Gen Shin Gothic P Bold"/>
                <a:cs typeface="Gen Shin Gothic P Bold"/>
              </a:rPr>
              <a:t> </a:t>
            </a:r>
            <a:endParaRPr sz="2300" dirty="0">
              <a:latin typeface="Gen Shin Gothic P Regular"/>
              <a:cs typeface="Gen Shin Gothic P Regular"/>
            </a:endParaRPr>
          </a:p>
        </p:txBody>
      </p:sp>
      <p:sp>
        <p:nvSpPr>
          <p:cNvPr id="5" name="object 5"/>
          <p:cNvSpPr txBox="1"/>
          <p:nvPr/>
        </p:nvSpPr>
        <p:spPr>
          <a:xfrm>
            <a:off x="7769037" y="2155356"/>
            <a:ext cx="4566025" cy="738023"/>
          </a:xfrm>
          <a:prstGeom prst="rect">
            <a:avLst/>
          </a:prstGeom>
        </p:spPr>
        <p:txBody>
          <a:bodyPr vert="horz" wrap="square" lIns="0" tIns="14605" rIns="0" bIns="0" rtlCol="0">
            <a:spAutoFit/>
          </a:bodyPr>
          <a:lstStyle/>
          <a:p>
            <a:pPr marL="12700">
              <a:lnSpc>
                <a:spcPct val="100000"/>
              </a:lnSpc>
              <a:spcBef>
                <a:spcPts val="115"/>
              </a:spcBef>
            </a:pPr>
            <a:r>
              <a:rPr sz="4700" b="1" spc="280" dirty="0">
                <a:solidFill>
                  <a:srgbClr val="FFFFFF"/>
                </a:solidFill>
                <a:latin typeface="Gen Shin Gothic P Bold"/>
                <a:cs typeface="Gen Shin Gothic P Bold"/>
              </a:rPr>
              <a:t>いぶきシリ</a:t>
            </a:r>
            <a:r>
              <a:rPr sz="4700" b="1" spc="45" dirty="0">
                <a:solidFill>
                  <a:srgbClr val="FFFFFF"/>
                </a:solidFill>
                <a:latin typeface="Gen Shin Gothic P Bold"/>
                <a:cs typeface="Gen Shin Gothic P Bold"/>
              </a:rPr>
              <a:t>ー</a:t>
            </a:r>
            <a:r>
              <a:rPr sz="4700" b="1" spc="10" dirty="0">
                <a:solidFill>
                  <a:srgbClr val="FFFFFF"/>
                </a:solidFill>
                <a:latin typeface="Gen Shin Gothic P Bold"/>
                <a:cs typeface="Gen Shin Gothic P Bold"/>
              </a:rPr>
              <a:t>ズ</a:t>
            </a:r>
            <a:endParaRPr sz="4700" dirty="0">
              <a:latin typeface="Gen Shin Gothic P Regular"/>
              <a:cs typeface="Gen Shin Gothic P Regular"/>
            </a:endParaRPr>
          </a:p>
        </p:txBody>
      </p:sp>
      <p:pic>
        <p:nvPicPr>
          <p:cNvPr id="6" name="object 6"/>
          <p:cNvPicPr/>
          <p:nvPr/>
        </p:nvPicPr>
        <p:blipFill>
          <a:blip r:embed="rId4" cstate="print"/>
          <a:stretch>
            <a:fillRect/>
          </a:stretch>
        </p:blipFill>
        <p:spPr>
          <a:xfrm>
            <a:off x="3418796" y="3149874"/>
            <a:ext cx="13255692" cy="7467600"/>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0135438E-D630-C840-BED1-759DF5BF0E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90243" y="915166"/>
            <a:ext cx="5923611" cy="839332"/>
          </a:xfrm>
          <a:prstGeom prst="rect">
            <a:avLst/>
          </a:prstGeom>
        </p:spPr>
        <p:txBody>
          <a:bodyPr vert="horz" wrap="square" lIns="0" tIns="15875" rIns="0" bIns="0" rtlCol="0">
            <a:spAutoFit/>
          </a:bodyPr>
          <a:lstStyle/>
          <a:p>
            <a:pPr marL="12700">
              <a:lnSpc>
                <a:spcPct val="100000"/>
              </a:lnSpc>
              <a:spcBef>
                <a:spcPts val="125"/>
              </a:spcBef>
            </a:pPr>
            <a:r>
              <a:rPr sz="5350" spc="10" dirty="0"/>
              <a:t>第一宇宙技術部門</a:t>
            </a:r>
            <a:endParaRPr sz="5350" dirty="0"/>
          </a:p>
        </p:txBody>
      </p:sp>
      <p:sp>
        <p:nvSpPr>
          <p:cNvPr id="3" name="object 3"/>
          <p:cNvSpPr txBox="1"/>
          <p:nvPr/>
        </p:nvSpPr>
        <p:spPr>
          <a:xfrm>
            <a:off x="7148622" y="544677"/>
            <a:ext cx="6371399" cy="371255"/>
          </a:xfrm>
          <a:prstGeom prst="rect">
            <a:avLst/>
          </a:prstGeom>
        </p:spPr>
        <p:txBody>
          <a:bodyPr vert="horz" wrap="square" lIns="0" tIns="17145" rIns="0" bIns="0" rtlCol="0">
            <a:spAutoFit/>
          </a:bodyPr>
          <a:lstStyle/>
          <a:p>
            <a:pPr marL="12700">
              <a:lnSpc>
                <a:spcPct val="100000"/>
              </a:lnSpc>
              <a:spcBef>
                <a:spcPts val="135"/>
              </a:spcBef>
              <a:tabLst>
                <a:tab pos="1365250" algn="l"/>
                <a:tab pos="2784475" algn="l"/>
                <a:tab pos="4155440" algn="l"/>
              </a:tabLst>
            </a:pPr>
            <a:r>
              <a:rPr sz="2300" b="1" spc="315" dirty="0">
                <a:solidFill>
                  <a:srgbClr val="FFFFFF"/>
                </a:solidFill>
                <a:latin typeface="Gen Shin Gothic P Bold"/>
                <a:cs typeface="Gen Shin Gothic P Bold"/>
              </a:rPr>
              <a:t>だいい</a:t>
            </a:r>
            <a:r>
              <a:rPr sz="2300" b="1" spc="30" dirty="0">
                <a:solidFill>
                  <a:srgbClr val="FFFFFF"/>
                </a:solidFill>
                <a:latin typeface="Gen Shin Gothic P Bold"/>
                <a:cs typeface="Gen Shin Gothic P Bold"/>
              </a:rPr>
              <a:t>ち</a:t>
            </a:r>
            <a:r>
              <a:rPr sz="2300" b="1" dirty="0">
                <a:solidFill>
                  <a:srgbClr val="FFFFFF"/>
                </a:solidFill>
                <a:latin typeface="Gen Shin Gothic P Bold"/>
                <a:cs typeface="Gen Shin Gothic P Bold"/>
              </a:rPr>
              <a:t>	</a:t>
            </a:r>
            <a:r>
              <a:rPr sz="2300" b="1" spc="450" dirty="0">
                <a:solidFill>
                  <a:srgbClr val="FFFFFF"/>
                </a:solidFill>
                <a:latin typeface="Gen Shin Gothic P Bold"/>
                <a:cs typeface="Gen Shin Gothic P Bold"/>
              </a:rPr>
              <a:t>うちゅ</a:t>
            </a:r>
            <a:r>
              <a:rPr sz="2300" b="1" spc="25" dirty="0">
                <a:solidFill>
                  <a:srgbClr val="FFFFFF"/>
                </a:solidFill>
                <a:latin typeface="Gen Shin Gothic P Bold"/>
                <a:cs typeface="Gen Shin Gothic P Bold"/>
              </a:rPr>
              <a:t>う</a:t>
            </a:r>
            <a:r>
              <a:rPr sz="2300" b="1" dirty="0">
                <a:solidFill>
                  <a:srgbClr val="FFFFFF"/>
                </a:solidFill>
                <a:latin typeface="Gen Shin Gothic P Bold"/>
                <a:cs typeface="Gen Shin Gothic P Bold"/>
              </a:rPr>
              <a:t>	</a:t>
            </a:r>
            <a:r>
              <a:rPr sz="2300" b="1" spc="445" dirty="0" err="1">
                <a:solidFill>
                  <a:srgbClr val="FFFFFF"/>
                </a:solidFill>
                <a:latin typeface="Gen Shin Gothic P Bold"/>
                <a:cs typeface="Gen Shin Gothic P Bold"/>
              </a:rPr>
              <a:t>ぎじゅ</a:t>
            </a:r>
            <a:r>
              <a:rPr sz="2300" b="1" spc="35" dirty="0" err="1">
                <a:solidFill>
                  <a:srgbClr val="FFFFFF"/>
                </a:solidFill>
                <a:latin typeface="Gen Shin Gothic P Bold"/>
                <a:cs typeface="Gen Shin Gothic P Bold"/>
              </a:rPr>
              <a:t>つ</a:t>
            </a:r>
            <a:r>
              <a:rPr lang="en-US" sz="2300" b="1" spc="35" dirty="0">
                <a:solidFill>
                  <a:srgbClr val="FFFFFF"/>
                </a:solidFill>
                <a:latin typeface="Gen Shin Gothic P Bold"/>
                <a:cs typeface="Gen Shin Gothic P Bold"/>
              </a:rPr>
              <a:t> </a:t>
            </a:r>
            <a:r>
              <a:rPr sz="2300" b="1" spc="450" dirty="0" err="1">
                <a:solidFill>
                  <a:srgbClr val="FFFFFF"/>
                </a:solidFill>
                <a:latin typeface="Gen Shin Gothic P Bold"/>
                <a:cs typeface="Gen Shin Gothic P Bold"/>
              </a:rPr>
              <a:t>ぶも</a:t>
            </a:r>
            <a:r>
              <a:rPr sz="2300" b="1" spc="35" dirty="0" err="1">
                <a:solidFill>
                  <a:srgbClr val="FFFFFF"/>
                </a:solidFill>
                <a:latin typeface="Gen Shin Gothic P Bold"/>
                <a:cs typeface="Gen Shin Gothic P Bold"/>
              </a:rPr>
              <a:t>ん</a:t>
            </a:r>
            <a:r>
              <a:rPr sz="2300" b="1" spc="-105" dirty="0">
                <a:solidFill>
                  <a:srgbClr val="FFFFFF"/>
                </a:solidFill>
                <a:latin typeface="Gen Shin Gothic P Bold"/>
                <a:cs typeface="Gen Shin Gothic P Bold"/>
              </a:rPr>
              <a:t> </a:t>
            </a:r>
            <a:endParaRPr sz="2300" dirty="0">
              <a:latin typeface="Gen Shin Gothic P Regular"/>
              <a:cs typeface="Gen Shin Gothic P Regular"/>
            </a:endParaRPr>
          </a:p>
        </p:txBody>
      </p:sp>
      <p:pic>
        <p:nvPicPr>
          <p:cNvPr id="6" name="object 6"/>
          <p:cNvPicPr/>
          <p:nvPr/>
        </p:nvPicPr>
        <p:blipFill>
          <a:blip r:embed="rId3" cstate="print"/>
          <a:stretch>
            <a:fillRect/>
          </a:stretch>
        </p:blipFill>
        <p:spPr>
          <a:xfrm>
            <a:off x="6042365" y="2180909"/>
            <a:ext cx="13286886" cy="8436564"/>
          </a:xfrm>
          <a:prstGeom prst="rect">
            <a:avLst/>
          </a:prstGeom>
        </p:spPr>
      </p:pic>
      <p:sp>
        <p:nvSpPr>
          <p:cNvPr id="8" name="object 8"/>
          <p:cNvSpPr txBox="1"/>
          <p:nvPr/>
        </p:nvSpPr>
        <p:spPr>
          <a:xfrm>
            <a:off x="1093322" y="1974720"/>
            <a:ext cx="4459605" cy="1004762"/>
          </a:xfrm>
          <a:prstGeom prst="rect">
            <a:avLst/>
          </a:prstGeom>
        </p:spPr>
        <p:txBody>
          <a:bodyPr vert="horz" wrap="square" lIns="0" tIns="17145" rIns="0" bIns="0" rtlCol="0">
            <a:spAutoFit/>
          </a:bodyPr>
          <a:lstStyle/>
          <a:p>
            <a:pPr marL="482600">
              <a:lnSpc>
                <a:spcPts val="2405"/>
              </a:lnSpc>
              <a:spcBef>
                <a:spcPts val="135"/>
              </a:spcBef>
              <a:tabLst>
                <a:tab pos="3383915" algn="l"/>
              </a:tabLst>
            </a:pPr>
            <a:endParaRPr lang="ja-JP" altLang="en-US" sz="2300">
              <a:latin typeface="Gen Shin Gothic P Regular"/>
              <a:cs typeface="Gen Shin Gothic P Regular"/>
            </a:endParaRPr>
          </a:p>
          <a:p>
            <a:pPr marL="12700">
              <a:lnSpc>
                <a:spcPts val="5285"/>
              </a:lnSpc>
            </a:pPr>
            <a:r>
              <a:rPr sz="4700" b="1" spc="280" dirty="0" err="1">
                <a:solidFill>
                  <a:srgbClr val="FFFFFF"/>
                </a:solidFill>
                <a:latin typeface="Gen Shin Gothic P Bold"/>
                <a:cs typeface="Gen Shin Gothic P Bold"/>
              </a:rPr>
              <a:t>二酸化炭素濃度</a:t>
            </a:r>
            <a:endParaRPr sz="4700" dirty="0">
              <a:latin typeface="Gen Shin Gothic P Regular"/>
              <a:cs typeface="Gen Shin Gothic P Regular"/>
            </a:endParaRPr>
          </a:p>
        </p:txBody>
      </p:sp>
      <p:grpSp>
        <p:nvGrpSpPr>
          <p:cNvPr id="12" name="グループ化 11">
            <a:extLst>
              <a:ext uri="{FF2B5EF4-FFF2-40B4-BE49-F238E27FC236}">
                <a16:creationId xmlns:a16="http://schemas.microsoft.com/office/drawing/2014/main" id="{0BFCF52F-6B10-DF46-A21F-D7FDAFF16B3A}"/>
              </a:ext>
            </a:extLst>
          </p:cNvPr>
          <p:cNvGrpSpPr/>
          <p:nvPr/>
        </p:nvGrpSpPr>
        <p:grpSpPr>
          <a:xfrm>
            <a:off x="1430507" y="3123318"/>
            <a:ext cx="4330698" cy="6944228"/>
            <a:chOff x="1430507" y="3123318"/>
            <a:chExt cx="4330698" cy="6944228"/>
          </a:xfrm>
        </p:grpSpPr>
        <p:pic>
          <p:nvPicPr>
            <p:cNvPr id="5" name="object 5"/>
            <p:cNvPicPr/>
            <p:nvPr/>
          </p:nvPicPr>
          <p:blipFill>
            <a:blip r:embed="rId4" cstate="print"/>
            <a:stretch>
              <a:fillRect/>
            </a:stretch>
          </p:blipFill>
          <p:spPr>
            <a:xfrm>
              <a:off x="4692474" y="3123318"/>
              <a:ext cx="1068731" cy="6944228"/>
            </a:xfrm>
            <a:prstGeom prst="rect">
              <a:avLst/>
            </a:prstGeom>
          </p:spPr>
        </p:pic>
        <p:sp>
          <p:nvSpPr>
            <p:cNvPr id="7" name="object 7"/>
            <p:cNvSpPr txBox="1"/>
            <p:nvPr/>
          </p:nvSpPr>
          <p:spPr>
            <a:xfrm>
              <a:off x="1430507" y="5787545"/>
              <a:ext cx="3215517" cy="738023"/>
            </a:xfrm>
            <a:prstGeom prst="rect">
              <a:avLst/>
            </a:prstGeom>
          </p:spPr>
          <p:txBody>
            <a:bodyPr vert="horz" wrap="square" lIns="0" tIns="14605" rIns="0" bIns="0" rtlCol="0">
              <a:spAutoFit/>
            </a:bodyPr>
            <a:lstStyle/>
            <a:p>
              <a:pPr marL="12700">
                <a:lnSpc>
                  <a:spcPct val="100000"/>
                </a:lnSpc>
                <a:spcBef>
                  <a:spcPts val="115"/>
                </a:spcBef>
              </a:pPr>
              <a:r>
                <a:rPr sz="4700" b="1" spc="280" dirty="0">
                  <a:solidFill>
                    <a:srgbClr val="FFFFFF"/>
                  </a:solidFill>
                  <a:latin typeface="Gen Shin Gothic P Bold"/>
                  <a:cs typeface="Gen Shin Gothic P Bold"/>
                </a:rPr>
                <a:t>増</a:t>
              </a:r>
              <a:r>
                <a:rPr sz="4700" b="1" spc="45" dirty="0">
                  <a:solidFill>
                    <a:srgbClr val="FFFFFF"/>
                  </a:solidFill>
                  <a:latin typeface="Gen Shin Gothic P Bold"/>
                  <a:cs typeface="Gen Shin Gothic P Bold"/>
                </a:rPr>
                <a:t>え</a:t>
              </a:r>
              <a:r>
                <a:rPr sz="4700" b="1" spc="280" dirty="0">
                  <a:solidFill>
                    <a:srgbClr val="FFFFFF"/>
                  </a:solidFill>
                  <a:latin typeface="Gen Shin Gothic P Bold"/>
                  <a:cs typeface="Gen Shin Gothic P Bold"/>
                </a:rPr>
                <a:t>ている</a:t>
              </a:r>
              <a:endParaRPr sz="4700">
                <a:latin typeface="Gen Shin Gothic P Regular"/>
                <a:cs typeface="Gen Shin Gothic P Regular"/>
              </a:endParaRPr>
            </a:p>
          </p:txBody>
        </p:sp>
        <p:sp>
          <p:nvSpPr>
            <p:cNvPr id="9" name="object 9"/>
            <p:cNvSpPr txBox="1"/>
            <p:nvPr/>
          </p:nvSpPr>
          <p:spPr>
            <a:xfrm>
              <a:off x="1593850" y="5463857"/>
              <a:ext cx="337185"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Gen Shin Gothic P Bold"/>
                  <a:cs typeface="Gen Shin Gothic P Bold"/>
                </a:rPr>
                <a:t>ふ</a:t>
              </a:r>
              <a:endParaRPr sz="2300" dirty="0">
                <a:latin typeface="Gen Shin Gothic P Regular"/>
                <a:cs typeface="Gen Shin Gothic P Regular"/>
              </a:endParaRPr>
            </a:p>
          </p:txBody>
        </p:sp>
      </p:grpSp>
      <p:sp>
        <p:nvSpPr>
          <p:cNvPr id="10" name="object 10"/>
          <p:cNvSpPr txBox="1"/>
          <p:nvPr/>
        </p:nvSpPr>
        <p:spPr>
          <a:xfrm>
            <a:off x="6249968" y="10168185"/>
            <a:ext cx="2141855" cy="322580"/>
          </a:xfrm>
          <a:prstGeom prst="rect">
            <a:avLst/>
          </a:prstGeom>
        </p:spPr>
        <p:txBody>
          <a:bodyPr vert="horz" wrap="square" lIns="0" tIns="12065" rIns="0" bIns="0" rtlCol="0">
            <a:spAutoFit/>
          </a:bodyPr>
          <a:lstStyle/>
          <a:p>
            <a:pPr marL="12700">
              <a:lnSpc>
                <a:spcPct val="100000"/>
              </a:lnSpc>
              <a:spcBef>
                <a:spcPts val="95"/>
              </a:spcBef>
            </a:pPr>
            <a:r>
              <a:rPr sz="1950" b="1" spc="-20" dirty="0">
                <a:latin typeface="Gen Shin Gothic P Bold"/>
                <a:cs typeface="Gen Shin Gothic P Bold"/>
              </a:rPr>
              <a:t>©MOE/NIES/JAXA</a:t>
            </a:r>
            <a:endParaRPr sz="1950">
              <a:latin typeface="Gen Shin Gothic P Regular"/>
              <a:cs typeface="Gen Shin Gothic P Regular"/>
            </a:endParaRPr>
          </a:p>
        </p:txBody>
      </p:sp>
      <p:sp>
        <p:nvSpPr>
          <p:cNvPr id="11" name="object 11"/>
          <p:cNvSpPr/>
          <p:nvPr/>
        </p:nvSpPr>
        <p:spPr>
          <a:xfrm>
            <a:off x="14935398" y="10203343"/>
            <a:ext cx="1295400" cy="313690"/>
          </a:xfrm>
          <a:custGeom>
            <a:avLst/>
            <a:gdLst/>
            <a:ahLst/>
            <a:cxnLst/>
            <a:rect l="l" t="t" r="r" b="b"/>
            <a:pathLst>
              <a:path w="1295400" h="313690">
                <a:moveTo>
                  <a:pt x="1295300" y="0"/>
                </a:moveTo>
                <a:lnTo>
                  <a:pt x="0" y="0"/>
                </a:lnTo>
                <a:lnTo>
                  <a:pt x="0" y="313383"/>
                </a:lnTo>
                <a:lnTo>
                  <a:pt x="1295300" y="313383"/>
                </a:lnTo>
                <a:lnTo>
                  <a:pt x="1295300" y="0"/>
                </a:lnTo>
                <a:close/>
              </a:path>
            </a:pathLst>
          </a:custGeom>
          <a:solidFill>
            <a:srgbClr val="FFFFFF"/>
          </a:solidFill>
        </p:spPr>
        <p:txBody>
          <a:bodyPr wrap="square" lIns="0" tIns="0" rIns="0" bIns="0" rtlCol="0"/>
          <a:lstStyle/>
          <a:p>
            <a:endParaRPr/>
          </a:p>
        </p:txBody>
      </p:sp>
      <p:sp>
        <p:nvSpPr>
          <p:cNvPr id="15" name="object 3">
            <a:extLst>
              <a:ext uri="{FF2B5EF4-FFF2-40B4-BE49-F238E27FC236}">
                <a16:creationId xmlns:a16="http://schemas.microsoft.com/office/drawing/2014/main" id="{A4CA7B0C-8AE5-C54D-95B8-644A5C95EC30}"/>
              </a:ext>
            </a:extLst>
          </p:cNvPr>
          <p:cNvSpPr txBox="1"/>
          <p:nvPr/>
        </p:nvSpPr>
        <p:spPr>
          <a:xfrm>
            <a:off x="1593850" y="1866666"/>
            <a:ext cx="2525543" cy="371255"/>
          </a:xfrm>
          <a:prstGeom prst="rect">
            <a:avLst/>
          </a:prstGeom>
        </p:spPr>
        <p:txBody>
          <a:bodyPr vert="horz" wrap="square" lIns="0" tIns="17145" rIns="0" bIns="0" rtlCol="0">
            <a:spAutoFit/>
          </a:bodyPr>
          <a:lstStyle/>
          <a:p>
            <a:pPr marL="12700">
              <a:spcBef>
                <a:spcPts val="135"/>
              </a:spcBef>
              <a:tabLst>
                <a:tab pos="1365250" algn="l"/>
                <a:tab pos="2784475" algn="l"/>
                <a:tab pos="4155440" algn="l"/>
              </a:tabLst>
            </a:pPr>
            <a:r>
              <a:rPr lang="ja-JP" altLang="en-US" sz="2300" b="1" spc="450">
                <a:solidFill>
                  <a:srgbClr val="FFFFFF"/>
                </a:solidFill>
                <a:latin typeface="Gen Shin Gothic P Bold"/>
                <a:cs typeface="Gen Shin Gothic P Bold"/>
              </a:rPr>
              <a:t>にさんかたんそ</a:t>
            </a:r>
          </a:p>
        </p:txBody>
      </p:sp>
      <p:sp>
        <p:nvSpPr>
          <p:cNvPr id="16" name="object 3">
            <a:extLst>
              <a:ext uri="{FF2B5EF4-FFF2-40B4-BE49-F238E27FC236}">
                <a16:creationId xmlns:a16="http://schemas.microsoft.com/office/drawing/2014/main" id="{E4F6F9DE-C897-EF49-990B-B25F4A2215CE}"/>
              </a:ext>
            </a:extLst>
          </p:cNvPr>
          <p:cNvSpPr txBox="1"/>
          <p:nvPr/>
        </p:nvSpPr>
        <p:spPr>
          <a:xfrm>
            <a:off x="4439232" y="1866666"/>
            <a:ext cx="1113695" cy="371255"/>
          </a:xfrm>
          <a:prstGeom prst="rect">
            <a:avLst/>
          </a:prstGeom>
        </p:spPr>
        <p:txBody>
          <a:bodyPr vert="horz" wrap="square" lIns="0" tIns="17145" rIns="0" bIns="0" rtlCol="0">
            <a:spAutoFit/>
          </a:bodyPr>
          <a:lstStyle/>
          <a:p>
            <a:pPr marL="12700">
              <a:spcBef>
                <a:spcPts val="135"/>
              </a:spcBef>
              <a:tabLst>
                <a:tab pos="1365250" algn="l"/>
                <a:tab pos="2784475" algn="l"/>
                <a:tab pos="4155440" algn="l"/>
              </a:tabLst>
            </a:pPr>
            <a:r>
              <a:rPr lang="ja-JP" altLang="en-US" sz="2300" b="1" spc="450">
                <a:solidFill>
                  <a:srgbClr val="FFFFFF"/>
                </a:solidFill>
                <a:latin typeface="Gen Shin Gothic P Bold"/>
                <a:cs typeface="Gen Shin Gothic P Bold"/>
              </a:rPr>
              <a:t>のうど</a:t>
            </a:r>
          </a:p>
        </p:txBody>
      </p:sp>
      <p:pic>
        <p:nvPicPr>
          <p:cNvPr id="14" name="図 13" descr="挿絵 が含まれている画像&#10;&#10;自動的に生成された説明">
            <a:extLst>
              <a:ext uri="{FF2B5EF4-FFF2-40B4-BE49-F238E27FC236}">
                <a16:creationId xmlns:a16="http://schemas.microsoft.com/office/drawing/2014/main" id="{B6B14954-9C0B-6545-BD0C-368794DB17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5269548" y="814902"/>
            <a:ext cx="9964101" cy="939360"/>
          </a:xfrm>
          <a:prstGeom prst="rect">
            <a:avLst/>
          </a:prstGeom>
        </p:spPr>
        <p:txBody>
          <a:bodyPr vert="horz" wrap="square" lIns="0" tIns="15875" rIns="0" bIns="0" rtlCol="0">
            <a:spAutoFit/>
          </a:bodyPr>
          <a:lstStyle/>
          <a:p>
            <a:pPr marL="12700">
              <a:lnSpc>
                <a:spcPct val="100000"/>
              </a:lnSpc>
              <a:spcBef>
                <a:spcPts val="125"/>
              </a:spcBef>
            </a:pPr>
            <a:r>
              <a:rPr sz="6000" spc="-5" dirty="0"/>
              <a:t>J</a:t>
            </a:r>
            <a:r>
              <a:rPr sz="6000" spc="-35" dirty="0"/>
              <a:t>A</a:t>
            </a:r>
            <a:r>
              <a:rPr sz="6000" spc="-30" dirty="0"/>
              <a:t>X</a:t>
            </a:r>
            <a:r>
              <a:rPr sz="6000" spc="10" dirty="0"/>
              <a:t>A</a:t>
            </a:r>
            <a:r>
              <a:rPr sz="5350" spc="10" dirty="0"/>
              <a:t>の組織体制</a:t>
            </a:r>
            <a:r>
              <a:rPr spc="-5" dirty="0"/>
              <a:t>（2021年4月1日現在）</a:t>
            </a:r>
            <a:endParaRPr sz="5350" dirty="0"/>
          </a:p>
        </p:txBody>
      </p:sp>
      <p:sp>
        <p:nvSpPr>
          <p:cNvPr id="4" name="object 4"/>
          <p:cNvSpPr txBox="1"/>
          <p:nvPr/>
        </p:nvSpPr>
        <p:spPr>
          <a:xfrm>
            <a:off x="7845559" y="558525"/>
            <a:ext cx="2110308"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FFFFFF"/>
                </a:solidFill>
                <a:latin typeface="Gen Shin Gothic P Bold"/>
                <a:cs typeface="Gen Shin Gothic P Bold"/>
              </a:rPr>
              <a:t>そしきたいせい</a:t>
            </a:r>
            <a:endParaRPr sz="2300" dirty="0">
              <a:latin typeface="Gen Shin Gothic P Regular"/>
              <a:cs typeface="Gen Shin Gothic P Regular"/>
            </a:endParaRPr>
          </a:p>
        </p:txBody>
      </p:sp>
      <p:grpSp>
        <p:nvGrpSpPr>
          <p:cNvPr id="5" name="object 5"/>
          <p:cNvGrpSpPr/>
          <p:nvPr/>
        </p:nvGrpSpPr>
        <p:grpSpPr>
          <a:xfrm>
            <a:off x="5242642" y="3660304"/>
            <a:ext cx="5873115" cy="6605270"/>
            <a:chOff x="5242642" y="3660304"/>
            <a:chExt cx="5873115" cy="6605270"/>
          </a:xfrm>
        </p:grpSpPr>
        <p:sp>
          <p:nvSpPr>
            <p:cNvPr id="6" name="object 6"/>
            <p:cNvSpPr/>
            <p:nvPr/>
          </p:nvSpPr>
          <p:spPr>
            <a:xfrm>
              <a:off x="8814737" y="3687291"/>
              <a:ext cx="1134745" cy="6551295"/>
            </a:xfrm>
            <a:custGeom>
              <a:avLst/>
              <a:gdLst/>
              <a:ahLst/>
              <a:cxnLst/>
              <a:rect l="l" t="t" r="r" b="b"/>
              <a:pathLst>
                <a:path w="1134745" h="6551295">
                  <a:moveTo>
                    <a:pt x="1134572" y="0"/>
                  </a:moveTo>
                  <a:lnTo>
                    <a:pt x="1134572" y="6550900"/>
                  </a:lnTo>
                  <a:lnTo>
                    <a:pt x="0" y="6550900"/>
                  </a:lnTo>
                </a:path>
              </a:pathLst>
            </a:custGeom>
            <a:ln w="53474">
              <a:solidFill>
                <a:srgbClr val="FFFFFF"/>
              </a:solidFill>
            </a:ln>
          </p:spPr>
          <p:txBody>
            <a:bodyPr wrap="square" lIns="0" tIns="0" rIns="0" bIns="0" rtlCol="0"/>
            <a:lstStyle/>
            <a:p>
              <a:endParaRPr/>
            </a:p>
          </p:txBody>
        </p:sp>
        <p:sp>
          <p:nvSpPr>
            <p:cNvPr id="7" name="object 7"/>
            <p:cNvSpPr/>
            <p:nvPr/>
          </p:nvSpPr>
          <p:spPr>
            <a:xfrm>
              <a:off x="5279010" y="9703913"/>
              <a:ext cx="4673600" cy="0"/>
            </a:xfrm>
            <a:custGeom>
              <a:avLst/>
              <a:gdLst/>
              <a:ahLst/>
              <a:cxnLst/>
              <a:rect l="l" t="t" r="r" b="b"/>
              <a:pathLst>
                <a:path w="4673600">
                  <a:moveTo>
                    <a:pt x="0" y="0"/>
                  </a:moveTo>
                  <a:lnTo>
                    <a:pt x="4673449" y="0"/>
                  </a:lnTo>
                </a:path>
              </a:pathLst>
            </a:custGeom>
            <a:ln w="53474">
              <a:solidFill>
                <a:srgbClr val="FFFFFF"/>
              </a:solidFill>
            </a:ln>
          </p:spPr>
          <p:txBody>
            <a:bodyPr wrap="square" lIns="0" tIns="0" rIns="0" bIns="0" rtlCol="0"/>
            <a:lstStyle/>
            <a:p>
              <a:endParaRPr/>
            </a:p>
          </p:txBody>
        </p:sp>
        <p:sp>
          <p:nvSpPr>
            <p:cNvPr id="8" name="object 8"/>
            <p:cNvSpPr/>
            <p:nvPr/>
          </p:nvSpPr>
          <p:spPr>
            <a:xfrm>
              <a:off x="8814747" y="916963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9" name="object 9"/>
            <p:cNvSpPr/>
            <p:nvPr/>
          </p:nvSpPr>
          <p:spPr>
            <a:xfrm>
              <a:off x="5276508" y="7046917"/>
              <a:ext cx="4672965" cy="0"/>
            </a:xfrm>
            <a:custGeom>
              <a:avLst/>
              <a:gdLst/>
              <a:ahLst/>
              <a:cxnLst/>
              <a:rect l="l" t="t" r="r" b="b"/>
              <a:pathLst>
                <a:path w="4672965">
                  <a:moveTo>
                    <a:pt x="0" y="0"/>
                  </a:moveTo>
                  <a:lnTo>
                    <a:pt x="4672800" y="0"/>
                  </a:lnTo>
                </a:path>
              </a:pathLst>
            </a:custGeom>
            <a:ln w="53474">
              <a:solidFill>
                <a:srgbClr val="FFFFFF"/>
              </a:solidFill>
            </a:ln>
          </p:spPr>
          <p:txBody>
            <a:bodyPr wrap="square" lIns="0" tIns="0" rIns="0" bIns="0" rtlCol="0"/>
            <a:lstStyle/>
            <a:p>
              <a:endParaRPr/>
            </a:p>
          </p:txBody>
        </p:sp>
        <p:sp>
          <p:nvSpPr>
            <p:cNvPr id="10" name="object 10"/>
            <p:cNvSpPr/>
            <p:nvPr/>
          </p:nvSpPr>
          <p:spPr>
            <a:xfrm>
              <a:off x="8814747" y="6512700"/>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1" name="object 11"/>
            <p:cNvSpPr/>
            <p:nvPr/>
          </p:nvSpPr>
          <p:spPr>
            <a:xfrm>
              <a:off x="5275917" y="5978418"/>
              <a:ext cx="4679950" cy="0"/>
            </a:xfrm>
            <a:custGeom>
              <a:avLst/>
              <a:gdLst/>
              <a:ahLst/>
              <a:cxnLst/>
              <a:rect l="l" t="t" r="r" b="b"/>
              <a:pathLst>
                <a:path w="4679950">
                  <a:moveTo>
                    <a:pt x="0" y="0"/>
                  </a:moveTo>
                  <a:lnTo>
                    <a:pt x="4679679" y="0"/>
                  </a:lnTo>
                </a:path>
              </a:pathLst>
            </a:custGeom>
            <a:ln w="53474">
              <a:solidFill>
                <a:srgbClr val="FFFFFF"/>
              </a:solidFill>
            </a:ln>
          </p:spPr>
          <p:txBody>
            <a:bodyPr wrap="square" lIns="0" tIns="0" rIns="0" bIns="0" rtlCol="0"/>
            <a:lstStyle/>
            <a:p>
              <a:endParaRPr/>
            </a:p>
          </p:txBody>
        </p:sp>
        <p:sp>
          <p:nvSpPr>
            <p:cNvPr id="12" name="object 12"/>
            <p:cNvSpPr/>
            <p:nvPr/>
          </p:nvSpPr>
          <p:spPr>
            <a:xfrm>
              <a:off x="8814747" y="5444135"/>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3" name="object 13"/>
            <p:cNvSpPr/>
            <p:nvPr/>
          </p:nvSpPr>
          <p:spPr>
            <a:xfrm>
              <a:off x="5269630" y="4909854"/>
              <a:ext cx="4686300" cy="0"/>
            </a:xfrm>
            <a:custGeom>
              <a:avLst/>
              <a:gdLst/>
              <a:ahLst/>
              <a:cxnLst/>
              <a:rect l="l" t="t" r="r" b="b"/>
              <a:pathLst>
                <a:path w="4686300">
                  <a:moveTo>
                    <a:pt x="0" y="0"/>
                  </a:moveTo>
                  <a:lnTo>
                    <a:pt x="4685962" y="0"/>
                  </a:lnTo>
                </a:path>
              </a:pathLst>
            </a:custGeom>
            <a:ln w="53474">
              <a:solidFill>
                <a:srgbClr val="FFFFFF"/>
              </a:solidFill>
            </a:ln>
          </p:spPr>
          <p:txBody>
            <a:bodyPr wrap="square" lIns="0" tIns="0" rIns="0" bIns="0" rtlCol="0"/>
            <a:lstStyle/>
            <a:p>
              <a:endParaRPr/>
            </a:p>
          </p:txBody>
        </p:sp>
        <p:sp>
          <p:nvSpPr>
            <p:cNvPr id="14" name="object 14"/>
            <p:cNvSpPr/>
            <p:nvPr/>
          </p:nvSpPr>
          <p:spPr>
            <a:xfrm>
              <a:off x="8814747" y="4375572"/>
              <a:ext cx="1137920" cy="0"/>
            </a:xfrm>
            <a:custGeom>
              <a:avLst/>
              <a:gdLst/>
              <a:ahLst/>
              <a:cxnLst/>
              <a:rect l="l" t="t" r="r" b="b"/>
              <a:pathLst>
                <a:path w="1137920">
                  <a:moveTo>
                    <a:pt x="0" y="0"/>
                  </a:moveTo>
                  <a:lnTo>
                    <a:pt x="1137703" y="0"/>
                  </a:lnTo>
                </a:path>
              </a:pathLst>
            </a:custGeom>
            <a:ln w="53474">
              <a:solidFill>
                <a:srgbClr val="FFFFFF"/>
              </a:solidFill>
            </a:ln>
          </p:spPr>
          <p:txBody>
            <a:bodyPr wrap="square" lIns="0" tIns="0" rIns="0" bIns="0" rtlCol="0"/>
            <a:lstStyle/>
            <a:p>
              <a:endParaRPr/>
            </a:p>
          </p:txBody>
        </p:sp>
        <p:sp>
          <p:nvSpPr>
            <p:cNvPr id="15" name="object 15"/>
            <p:cNvSpPr/>
            <p:nvPr/>
          </p:nvSpPr>
          <p:spPr>
            <a:xfrm>
              <a:off x="9950000" y="5705155"/>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6" name="object 16"/>
            <p:cNvSpPr/>
            <p:nvPr/>
          </p:nvSpPr>
          <p:spPr>
            <a:xfrm>
              <a:off x="9950512" y="8762968"/>
              <a:ext cx="1137920" cy="0"/>
            </a:xfrm>
            <a:custGeom>
              <a:avLst/>
              <a:gdLst/>
              <a:ahLst/>
              <a:cxnLst/>
              <a:rect l="l" t="t" r="r" b="b"/>
              <a:pathLst>
                <a:path w="1137920">
                  <a:moveTo>
                    <a:pt x="1137703" y="0"/>
                  </a:moveTo>
                  <a:lnTo>
                    <a:pt x="0" y="0"/>
                  </a:lnTo>
                </a:path>
              </a:pathLst>
            </a:custGeom>
            <a:ln w="53474">
              <a:solidFill>
                <a:srgbClr val="FFFFFF"/>
              </a:solidFill>
            </a:ln>
          </p:spPr>
          <p:txBody>
            <a:bodyPr wrap="square" lIns="0" tIns="0" rIns="0" bIns="0" rtlCol="0"/>
            <a:lstStyle/>
            <a:p>
              <a:endParaRPr/>
            </a:p>
          </p:txBody>
        </p:sp>
        <p:sp>
          <p:nvSpPr>
            <p:cNvPr id="17" name="object 17"/>
            <p:cNvSpPr/>
            <p:nvPr/>
          </p:nvSpPr>
          <p:spPr>
            <a:xfrm>
              <a:off x="5602820" y="4034915"/>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grpSp>
      <p:sp>
        <p:nvSpPr>
          <p:cNvPr id="18" name="object 18"/>
          <p:cNvSpPr txBox="1"/>
          <p:nvPr/>
        </p:nvSpPr>
        <p:spPr>
          <a:xfrm>
            <a:off x="5760592" y="4147435"/>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宇宙輸送技術部門</a:t>
            </a:r>
            <a:endParaRPr sz="2650">
              <a:latin typeface="Gen Shin Gothic P Regular"/>
              <a:cs typeface="Gen Shin Gothic P Regular"/>
            </a:endParaRPr>
          </a:p>
        </p:txBody>
      </p:sp>
      <p:sp>
        <p:nvSpPr>
          <p:cNvPr id="19" name="object 19"/>
          <p:cNvSpPr/>
          <p:nvPr/>
        </p:nvSpPr>
        <p:spPr>
          <a:xfrm>
            <a:off x="2065149" y="457043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0" name="object 20"/>
          <p:cNvSpPr txBox="1"/>
          <p:nvPr/>
        </p:nvSpPr>
        <p:spPr>
          <a:xfrm>
            <a:off x="2222915" y="4682922"/>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第一宇宙技術部門</a:t>
            </a:r>
            <a:endParaRPr sz="2650">
              <a:latin typeface="Gen Shin Gothic P Regular"/>
              <a:cs typeface="Gen Shin Gothic P Regular"/>
            </a:endParaRPr>
          </a:p>
        </p:txBody>
      </p:sp>
      <p:sp>
        <p:nvSpPr>
          <p:cNvPr id="21" name="object 21"/>
          <p:cNvSpPr/>
          <p:nvPr/>
        </p:nvSpPr>
        <p:spPr>
          <a:xfrm>
            <a:off x="2065147" y="5103005"/>
            <a:ext cx="6751955" cy="1227455"/>
          </a:xfrm>
          <a:custGeom>
            <a:avLst/>
            <a:gdLst/>
            <a:ahLst/>
            <a:cxnLst/>
            <a:rect l="l" t="t" r="r" b="b"/>
            <a:pathLst>
              <a:path w="6751955" h="1227454">
                <a:moveTo>
                  <a:pt x="3213862" y="611428"/>
                </a:moveTo>
                <a:lnTo>
                  <a:pt x="3208896" y="587019"/>
                </a:lnTo>
                <a:lnTo>
                  <a:pt x="3195396" y="567029"/>
                </a:lnTo>
                <a:lnTo>
                  <a:pt x="3175406" y="553529"/>
                </a:lnTo>
                <a:lnTo>
                  <a:pt x="3150997" y="548563"/>
                </a:lnTo>
                <a:lnTo>
                  <a:pt x="62852" y="548563"/>
                </a:lnTo>
                <a:lnTo>
                  <a:pt x="38442" y="553529"/>
                </a:lnTo>
                <a:lnTo>
                  <a:pt x="18453" y="567029"/>
                </a:lnTo>
                <a:lnTo>
                  <a:pt x="4953" y="587019"/>
                </a:lnTo>
                <a:lnTo>
                  <a:pt x="0" y="611428"/>
                </a:lnTo>
                <a:lnTo>
                  <a:pt x="0" y="1164564"/>
                </a:lnTo>
                <a:lnTo>
                  <a:pt x="4953" y="1188961"/>
                </a:lnTo>
                <a:lnTo>
                  <a:pt x="18453" y="1208951"/>
                </a:lnTo>
                <a:lnTo>
                  <a:pt x="38442" y="1222451"/>
                </a:lnTo>
                <a:lnTo>
                  <a:pt x="62852" y="1227416"/>
                </a:lnTo>
                <a:lnTo>
                  <a:pt x="3150997" y="1227416"/>
                </a:lnTo>
                <a:lnTo>
                  <a:pt x="3175406" y="1222451"/>
                </a:lnTo>
                <a:lnTo>
                  <a:pt x="3195396" y="1208951"/>
                </a:lnTo>
                <a:lnTo>
                  <a:pt x="3208896" y="1188961"/>
                </a:lnTo>
                <a:lnTo>
                  <a:pt x="3213862" y="1164564"/>
                </a:lnTo>
                <a:lnTo>
                  <a:pt x="3213862" y="611428"/>
                </a:lnTo>
                <a:close/>
              </a:path>
              <a:path w="6751955" h="1227454">
                <a:moveTo>
                  <a:pt x="6751523" y="62852"/>
                </a:moveTo>
                <a:lnTo>
                  <a:pt x="6746570" y="38442"/>
                </a:lnTo>
                <a:lnTo>
                  <a:pt x="6733070" y="18465"/>
                </a:lnTo>
                <a:lnTo>
                  <a:pt x="6713080" y="4953"/>
                </a:lnTo>
                <a:lnTo>
                  <a:pt x="6688671" y="0"/>
                </a:lnTo>
                <a:lnTo>
                  <a:pt x="3600526" y="0"/>
                </a:lnTo>
                <a:lnTo>
                  <a:pt x="3576116" y="4953"/>
                </a:lnTo>
                <a:lnTo>
                  <a:pt x="3556127" y="18465"/>
                </a:lnTo>
                <a:lnTo>
                  <a:pt x="3542627" y="38442"/>
                </a:lnTo>
                <a:lnTo>
                  <a:pt x="3537661" y="62852"/>
                </a:lnTo>
                <a:lnTo>
                  <a:pt x="3537661" y="615988"/>
                </a:lnTo>
                <a:lnTo>
                  <a:pt x="3542627" y="640397"/>
                </a:lnTo>
                <a:lnTo>
                  <a:pt x="3556127" y="660387"/>
                </a:lnTo>
                <a:lnTo>
                  <a:pt x="3576116" y="673887"/>
                </a:lnTo>
                <a:lnTo>
                  <a:pt x="3600526" y="678840"/>
                </a:lnTo>
                <a:lnTo>
                  <a:pt x="6688671" y="678840"/>
                </a:lnTo>
                <a:lnTo>
                  <a:pt x="6713080" y="673887"/>
                </a:lnTo>
                <a:lnTo>
                  <a:pt x="6733070" y="660387"/>
                </a:lnTo>
                <a:lnTo>
                  <a:pt x="6746570" y="640397"/>
                </a:lnTo>
                <a:lnTo>
                  <a:pt x="6751523" y="615988"/>
                </a:lnTo>
                <a:lnTo>
                  <a:pt x="6751523" y="62852"/>
                </a:lnTo>
                <a:close/>
              </a:path>
            </a:pathLst>
          </a:custGeom>
          <a:solidFill>
            <a:srgbClr val="DECCAA"/>
          </a:solidFill>
        </p:spPr>
        <p:txBody>
          <a:bodyPr wrap="square" lIns="0" tIns="0" rIns="0" bIns="0" rtlCol="0"/>
          <a:lstStyle/>
          <a:p>
            <a:endParaRPr/>
          </a:p>
        </p:txBody>
      </p:sp>
      <p:sp>
        <p:nvSpPr>
          <p:cNvPr id="22" name="object 22"/>
          <p:cNvSpPr txBox="1"/>
          <p:nvPr/>
        </p:nvSpPr>
        <p:spPr>
          <a:xfrm>
            <a:off x="2582029" y="5764077"/>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研究開発部門</a:t>
            </a:r>
            <a:endParaRPr sz="2650">
              <a:latin typeface="Gen Shin Gothic P Regular"/>
              <a:cs typeface="Gen Shin Gothic P Regular"/>
            </a:endParaRPr>
          </a:p>
        </p:txBody>
      </p:sp>
      <p:sp>
        <p:nvSpPr>
          <p:cNvPr id="23" name="object 23"/>
          <p:cNvSpPr/>
          <p:nvPr/>
        </p:nvSpPr>
        <p:spPr>
          <a:xfrm>
            <a:off x="5602820" y="6173604"/>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4" name="object 24"/>
          <p:cNvSpPr txBox="1"/>
          <p:nvPr/>
        </p:nvSpPr>
        <p:spPr>
          <a:xfrm>
            <a:off x="5940147" y="6286108"/>
            <a:ext cx="253936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宇宙科学研究所</a:t>
            </a:r>
            <a:endParaRPr sz="2650">
              <a:latin typeface="Gen Shin Gothic P Regular"/>
              <a:cs typeface="Gen Shin Gothic P Regular"/>
            </a:endParaRPr>
          </a:p>
        </p:txBody>
      </p:sp>
      <p:sp>
        <p:nvSpPr>
          <p:cNvPr id="25" name="object 25"/>
          <p:cNvSpPr/>
          <p:nvPr/>
        </p:nvSpPr>
        <p:spPr>
          <a:xfrm>
            <a:off x="2065149" y="6707558"/>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26" name="object 26"/>
          <p:cNvSpPr txBox="1"/>
          <p:nvPr/>
        </p:nvSpPr>
        <p:spPr>
          <a:xfrm>
            <a:off x="2582029" y="6820051"/>
            <a:ext cx="2180590"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航空技術部門</a:t>
            </a:r>
            <a:endParaRPr sz="2650">
              <a:latin typeface="Gen Shin Gothic P Regular"/>
              <a:cs typeface="Gen Shin Gothic P Regular"/>
            </a:endParaRPr>
          </a:p>
        </p:txBody>
      </p:sp>
      <p:sp>
        <p:nvSpPr>
          <p:cNvPr id="27" name="object 27"/>
          <p:cNvSpPr/>
          <p:nvPr/>
        </p:nvSpPr>
        <p:spPr>
          <a:xfrm>
            <a:off x="2065150" y="7625570"/>
            <a:ext cx="2755265" cy="968375"/>
          </a:xfrm>
          <a:custGeom>
            <a:avLst/>
            <a:gdLst/>
            <a:ahLst/>
            <a:cxnLst/>
            <a:rect l="l" t="t" r="r" b="b"/>
            <a:pathLst>
              <a:path w="2755265" h="968375">
                <a:moveTo>
                  <a:pt x="2692148" y="0"/>
                </a:moveTo>
                <a:lnTo>
                  <a:pt x="62856" y="0"/>
                </a:lnTo>
                <a:lnTo>
                  <a:pt x="38449" y="4959"/>
                </a:lnTo>
                <a:lnTo>
                  <a:pt x="18462" y="18462"/>
                </a:lnTo>
                <a:lnTo>
                  <a:pt x="4959" y="38449"/>
                </a:lnTo>
                <a:lnTo>
                  <a:pt x="0" y="62856"/>
                </a:lnTo>
                <a:lnTo>
                  <a:pt x="0" y="905134"/>
                </a:lnTo>
                <a:lnTo>
                  <a:pt x="4959" y="929542"/>
                </a:lnTo>
                <a:lnTo>
                  <a:pt x="18462" y="949528"/>
                </a:lnTo>
                <a:lnTo>
                  <a:pt x="38449" y="963032"/>
                </a:lnTo>
                <a:lnTo>
                  <a:pt x="62856" y="967991"/>
                </a:lnTo>
                <a:lnTo>
                  <a:pt x="2692148" y="967991"/>
                </a:lnTo>
                <a:lnTo>
                  <a:pt x="2716556" y="963032"/>
                </a:lnTo>
                <a:lnTo>
                  <a:pt x="2736542" y="949528"/>
                </a:lnTo>
                <a:lnTo>
                  <a:pt x="2750045" y="929542"/>
                </a:lnTo>
                <a:lnTo>
                  <a:pt x="2755005" y="905134"/>
                </a:lnTo>
                <a:lnTo>
                  <a:pt x="2755005" y="62856"/>
                </a:lnTo>
                <a:lnTo>
                  <a:pt x="2750045" y="38449"/>
                </a:lnTo>
                <a:lnTo>
                  <a:pt x="2736542" y="18462"/>
                </a:lnTo>
                <a:lnTo>
                  <a:pt x="2716556" y="4959"/>
                </a:lnTo>
                <a:lnTo>
                  <a:pt x="2692148" y="0"/>
                </a:lnTo>
                <a:close/>
              </a:path>
            </a:pathLst>
          </a:custGeom>
          <a:solidFill>
            <a:srgbClr val="DECCAA"/>
          </a:solidFill>
        </p:spPr>
        <p:txBody>
          <a:bodyPr wrap="square" lIns="0" tIns="0" rIns="0" bIns="0" rtlCol="0"/>
          <a:lstStyle/>
          <a:p>
            <a:endParaRPr/>
          </a:p>
        </p:txBody>
      </p:sp>
      <p:sp>
        <p:nvSpPr>
          <p:cNvPr id="28" name="object 28"/>
          <p:cNvSpPr txBox="1"/>
          <p:nvPr/>
        </p:nvSpPr>
        <p:spPr>
          <a:xfrm>
            <a:off x="2065147" y="7712940"/>
            <a:ext cx="2755264" cy="784830"/>
          </a:xfrm>
          <a:prstGeom prst="rect">
            <a:avLst/>
          </a:prstGeom>
        </p:spPr>
        <p:txBody>
          <a:bodyPr vert="horz" wrap="square" lIns="0" tIns="15240" rIns="0" bIns="0" rtlCol="0">
            <a:spAutoFit/>
          </a:bodyPr>
          <a:lstStyle/>
          <a:p>
            <a:pPr marL="12700">
              <a:lnSpc>
                <a:spcPts val="3025"/>
              </a:lnSpc>
              <a:spcBef>
                <a:spcPts val="120"/>
              </a:spcBef>
            </a:pPr>
            <a:r>
              <a:rPr sz="2650" b="1" spc="-300" dirty="0">
                <a:solidFill>
                  <a:srgbClr val="8C2800"/>
                </a:solidFill>
                <a:latin typeface="Gen Shin Gothic P Bold"/>
                <a:cs typeface="Gen Shin Gothic P Bold"/>
              </a:rPr>
              <a:t>次世代航空</a:t>
            </a:r>
            <a:endParaRPr sz="2650" dirty="0">
              <a:latin typeface="Gen Shin Gothic P Regular"/>
              <a:cs typeface="Gen Shin Gothic P Regular"/>
            </a:endParaRPr>
          </a:p>
          <a:p>
            <a:pPr marL="12700">
              <a:lnSpc>
                <a:spcPts val="3025"/>
              </a:lnSpc>
            </a:pPr>
            <a:r>
              <a:rPr sz="2650" b="1" spc="-520" dirty="0">
                <a:solidFill>
                  <a:srgbClr val="8C2800"/>
                </a:solidFill>
                <a:latin typeface="Gen Shin Gothic P Bold"/>
                <a:cs typeface="Gen Shin Gothic P Bold"/>
              </a:rPr>
              <a:t>イ</a:t>
            </a:r>
            <a:r>
              <a:rPr sz="2650" b="1" spc="-400" dirty="0">
                <a:solidFill>
                  <a:srgbClr val="8C2800"/>
                </a:solidFill>
                <a:latin typeface="Gen Shin Gothic P Bold"/>
                <a:cs typeface="Gen Shin Gothic P Bold"/>
              </a:rPr>
              <a:t>ノ</a:t>
            </a:r>
            <a:r>
              <a:rPr sz="2650" b="1" spc="-315" dirty="0">
                <a:solidFill>
                  <a:srgbClr val="8C2800"/>
                </a:solidFill>
                <a:latin typeface="Gen Shin Gothic P Bold"/>
                <a:cs typeface="Gen Shin Gothic P Bold"/>
              </a:rPr>
              <a:t>ベ</a:t>
            </a:r>
            <a:r>
              <a:rPr sz="2650" b="1" spc="-335" dirty="0">
                <a:solidFill>
                  <a:srgbClr val="8C2800"/>
                </a:solidFill>
                <a:latin typeface="Gen Shin Gothic P Bold"/>
                <a:cs typeface="Gen Shin Gothic P Bold"/>
              </a:rPr>
              <a:t>ー</a:t>
            </a:r>
            <a:r>
              <a:rPr sz="2650" b="1" spc="-290" dirty="0">
                <a:solidFill>
                  <a:srgbClr val="8C2800"/>
                </a:solidFill>
                <a:latin typeface="Gen Shin Gothic P Bold"/>
                <a:cs typeface="Gen Shin Gothic P Bold"/>
              </a:rPr>
              <a:t>シ</a:t>
            </a:r>
            <a:r>
              <a:rPr sz="2650" b="1" spc="-210" dirty="0">
                <a:solidFill>
                  <a:srgbClr val="8C2800"/>
                </a:solidFill>
                <a:latin typeface="Gen Shin Gothic P Bold"/>
                <a:cs typeface="Gen Shin Gothic P Bold"/>
              </a:rPr>
              <a:t>ョ</a:t>
            </a:r>
            <a:r>
              <a:rPr sz="2650" b="1" spc="-335" dirty="0">
                <a:solidFill>
                  <a:srgbClr val="8C2800"/>
                </a:solidFill>
                <a:latin typeface="Gen Shin Gothic P Bold"/>
                <a:cs typeface="Gen Shin Gothic P Bold"/>
              </a:rPr>
              <a:t>ン</a:t>
            </a:r>
            <a:r>
              <a:rPr sz="2650" b="1" spc="-400" dirty="0">
                <a:solidFill>
                  <a:srgbClr val="8C2800"/>
                </a:solidFill>
                <a:latin typeface="Gen Shin Gothic P Bold"/>
                <a:cs typeface="Gen Shin Gothic P Bold"/>
              </a:rPr>
              <a:t>ハ</a:t>
            </a:r>
            <a:r>
              <a:rPr sz="2650" b="1" spc="-280" dirty="0">
                <a:solidFill>
                  <a:srgbClr val="8C2800"/>
                </a:solidFill>
                <a:latin typeface="Gen Shin Gothic P Bold"/>
                <a:cs typeface="Gen Shin Gothic P Bold"/>
              </a:rPr>
              <a:t>ブ</a:t>
            </a:r>
            <a:endParaRPr sz="2650" dirty="0">
              <a:latin typeface="Gen Shin Gothic P Regular"/>
              <a:cs typeface="Gen Shin Gothic P Regular"/>
            </a:endParaRPr>
          </a:p>
        </p:txBody>
      </p:sp>
      <p:sp>
        <p:nvSpPr>
          <p:cNvPr id="31" name="object 31"/>
          <p:cNvSpPr/>
          <p:nvPr/>
        </p:nvSpPr>
        <p:spPr>
          <a:xfrm>
            <a:off x="2065149" y="9364491"/>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32" name="object 32"/>
          <p:cNvSpPr txBox="1"/>
          <p:nvPr/>
        </p:nvSpPr>
        <p:spPr>
          <a:xfrm>
            <a:off x="2065148" y="9476988"/>
            <a:ext cx="3114668" cy="433069"/>
          </a:xfrm>
          <a:prstGeom prst="rect">
            <a:avLst/>
          </a:prstGeom>
        </p:spPr>
        <p:txBody>
          <a:bodyPr vert="horz" wrap="square" lIns="0" tIns="15240" rIns="0" bIns="0" rtlCol="0">
            <a:spAutoFit/>
          </a:bodyPr>
          <a:lstStyle/>
          <a:p>
            <a:pPr marL="12700">
              <a:lnSpc>
                <a:spcPct val="100000"/>
              </a:lnSpc>
              <a:spcBef>
                <a:spcPts val="120"/>
              </a:spcBef>
            </a:pPr>
            <a:r>
              <a:rPr sz="2650" b="1" spc="-254" dirty="0">
                <a:solidFill>
                  <a:srgbClr val="8C2800"/>
                </a:solidFill>
                <a:latin typeface="Gen Shin Gothic P Bold"/>
                <a:cs typeface="Gen Shin Gothic P Bold"/>
              </a:rPr>
              <a:t>国際宇宙探査センター</a:t>
            </a:r>
            <a:endParaRPr sz="2650" dirty="0">
              <a:latin typeface="Gen Shin Gothic P Regular"/>
              <a:cs typeface="Gen Shin Gothic P Regular"/>
            </a:endParaRPr>
          </a:p>
        </p:txBody>
      </p:sp>
      <p:sp>
        <p:nvSpPr>
          <p:cNvPr id="37" name="object 37"/>
          <p:cNvSpPr/>
          <p:nvPr/>
        </p:nvSpPr>
        <p:spPr>
          <a:xfrm>
            <a:off x="8360080" y="2144172"/>
            <a:ext cx="5787390" cy="1540510"/>
          </a:xfrm>
          <a:custGeom>
            <a:avLst/>
            <a:gdLst/>
            <a:ahLst/>
            <a:cxnLst/>
            <a:rect l="l" t="t" r="r" b="b"/>
            <a:pathLst>
              <a:path w="5787390" h="1540510">
                <a:moveTo>
                  <a:pt x="3213862" y="62852"/>
                </a:moveTo>
                <a:lnTo>
                  <a:pt x="3208896" y="38442"/>
                </a:lnTo>
                <a:lnTo>
                  <a:pt x="3195396" y="18465"/>
                </a:lnTo>
                <a:lnTo>
                  <a:pt x="3175406" y="4953"/>
                </a:lnTo>
                <a:lnTo>
                  <a:pt x="3150997" y="0"/>
                </a:lnTo>
                <a:lnTo>
                  <a:pt x="62852" y="0"/>
                </a:lnTo>
                <a:lnTo>
                  <a:pt x="38442" y="4953"/>
                </a:lnTo>
                <a:lnTo>
                  <a:pt x="18453" y="18465"/>
                </a:lnTo>
                <a:lnTo>
                  <a:pt x="4953" y="38442"/>
                </a:lnTo>
                <a:lnTo>
                  <a:pt x="0" y="62852"/>
                </a:lnTo>
                <a:lnTo>
                  <a:pt x="0" y="1477124"/>
                </a:lnTo>
                <a:lnTo>
                  <a:pt x="4953" y="1501533"/>
                </a:lnTo>
                <a:lnTo>
                  <a:pt x="18453" y="1521523"/>
                </a:lnTo>
                <a:lnTo>
                  <a:pt x="38442" y="1535023"/>
                </a:lnTo>
                <a:lnTo>
                  <a:pt x="62852" y="1539976"/>
                </a:lnTo>
                <a:lnTo>
                  <a:pt x="3150997" y="1539976"/>
                </a:lnTo>
                <a:lnTo>
                  <a:pt x="3175406" y="1535023"/>
                </a:lnTo>
                <a:lnTo>
                  <a:pt x="3195396" y="1521523"/>
                </a:lnTo>
                <a:lnTo>
                  <a:pt x="3208896" y="1501533"/>
                </a:lnTo>
                <a:lnTo>
                  <a:pt x="3213862" y="1477124"/>
                </a:lnTo>
                <a:lnTo>
                  <a:pt x="3213862" y="62852"/>
                </a:lnTo>
                <a:close/>
              </a:path>
              <a:path w="5787390" h="1540510">
                <a:moveTo>
                  <a:pt x="5786945" y="493420"/>
                </a:moveTo>
                <a:lnTo>
                  <a:pt x="5781980" y="469011"/>
                </a:lnTo>
                <a:lnTo>
                  <a:pt x="5768479" y="449033"/>
                </a:lnTo>
                <a:lnTo>
                  <a:pt x="5748490" y="435521"/>
                </a:lnTo>
                <a:lnTo>
                  <a:pt x="5724093" y="430568"/>
                </a:lnTo>
                <a:lnTo>
                  <a:pt x="4144505" y="430568"/>
                </a:lnTo>
                <a:lnTo>
                  <a:pt x="4120096" y="435521"/>
                </a:lnTo>
                <a:lnTo>
                  <a:pt x="4100106" y="449033"/>
                </a:lnTo>
                <a:lnTo>
                  <a:pt x="4086606" y="469011"/>
                </a:lnTo>
                <a:lnTo>
                  <a:pt x="4081640" y="493420"/>
                </a:lnTo>
                <a:lnTo>
                  <a:pt x="4081640" y="1046556"/>
                </a:lnTo>
                <a:lnTo>
                  <a:pt x="4086606" y="1070965"/>
                </a:lnTo>
                <a:lnTo>
                  <a:pt x="4100106" y="1090955"/>
                </a:lnTo>
                <a:lnTo>
                  <a:pt x="4120096" y="1104455"/>
                </a:lnTo>
                <a:lnTo>
                  <a:pt x="4144505" y="1109408"/>
                </a:lnTo>
                <a:lnTo>
                  <a:pt x="5724093" y="1109408"/>
                </a:lnTo>
                <a:lnTo>
                  <a:pt x="5748490" y="1104455"/>
                </a:lnTo>
                <a:lnTo>
                  <a:pt x="5768479" y="1090955"/>
                </a:lnTo>
                <a:lnTo>
                  <a:pt x="5781980" y="1070965"/>
                </a:lnTo>
                <a:lnTo>
                  <a:pt x="5786945" y="1046556"/>
                </a:lnTo>
                <a:lnTo>
                  <a:pt x="5786945" y="493420"/>
                </a:lnTo>
                <a:close/>
              </a:path>
            </a:pathLst>
          </a:custGeom>
          <a:solidFill>
            <a:srgbClr val="8C2800"/>
          </a:solidFill>
        </p:spPr>
        <p:txBody>
          <a:bodyPr wrap="square" lIns="0" tIns="0" rIns="0" bIns="0" rtlCol="0"/>
          <a:lstStyle/>
          <a:p>
            <a:endParaRPr/>
          </a:p>
        </p:txBody>
      </p:sp>
      <p:sp>
        <p:nvSpPr>
          <p:cNvPr id="38" name="object 38"/>
          <p:cNvSpPr txBox="1"/>
          <p:nvPr/>
        </p:nvSpPr>
        <p:spPr>
          <a:xfrm>
            <a:off x="9231290" y="2278821"/>
            <a:ext cx="4435475" cy="1257935"/>
          </a:xfrm>
          <a:prstGeom prst="rect">
            <a:avLst/>
          </a:prstGeom>
        </p:spPr>
        <p:txBody>
          <a:bodyPr vert="horz" wrap="square" lIns="0" tIns="15240" rIns="0" bIns="0" rtlCol="0">
            <a:spAutoFit/>
          </a:bodyPr>
          <a:lstStyle/>
          <a:p>
            <a:pPr marL="191770">
              <a:lnSpc>
                <a:spcPct val="100000"/>
              </a:lnSpc>
              <a:spcBef>
                <a:spcPts val="120"/>
              </a:spcBef>
            </a:pPr>
            <a:r>
              <a:rPr sz="2650" b="1" spc="175" dirty="0">
                <a:solidFill>
                  <a:srgbClr val="FFFFFF"/>
                </a:solidFill>
                <a:latin typeface="Gen Shin Gothic P Bold"/>
                <a:cs typeface="Gen Shin Gothic P Bold"/>
              </a:rPr>
              <a:t>理事長</a:t>
            </a:r>
            <a:endParaRPr sz="2650">
              <a:latin typeface="Gen Shin Gothic P Regular"/>
              <a:cs typeface="Gen Shin Gothic P Regular"/>
            </a:endParaRPr>
          </a:p>
          <a:p>
            <a:pPr marL="12700">
              <a:lnSpc>
                <a:spcPts val="3180"/>
              </a:lnSpc>
              <a:spcBef>
                <a:spcPts val="135"/>
              </a:spcBef>
              <a:tabLst>
                <a:tab pos="3703320" algn="l"/>
              </a:tabLst>
            </a:pPr>
            <a:r>
              <a:rPr sz="3975" b="1" spc="262" baseline="1048" dirty="0">
                <a:solidFill>
                  <a:srgbClr val="FFFFFF"/>
                </a:solidFill>
                <a:latin typeface="Gen Shin Gothic P Bold"/>
                <a:cs typeface="Gen Shin Gothic P Bold"/>
              </a:rPr>
              <a:t>副理事</a:t>
            </a:r>
            <a:r>
              <a:rPr sz="3975" b="1" spc="30" baseline="1048" dirty="0">
                <a:solidFill>
                  <a:srgbClr val="FFFFFF"/>
                </a:solidFill>
                <a:latin typeface="Gen Shin Gothic P Bold"/>
                <a:cs typeface="Gen Shin Gothic P Bold"/>
              </a:rPr>
              <a:t>長</a:t>
            </a:r>
            <a:r>
              <a:rPr sz="3975" b="1" baseline="1048" dirty="0">
                <a:solidFill>
                  <a:srgbClr val="FFFFFF"/>
                </a:solidFill>
                <a:latin typeface="Gen Shin Gothic P Bold"/>
                <a:cs typeface="Gen Shin Gothic P Bold"/>
              </a:rPr>
              <a:t>	</a:t>
            </a:r>
            <a:r>
              <a:rPr sz="2650" b="1" spc="175" dirty="0">
                <a:solidFill>
                  <a:srgbClr val="FFFFFF"/>
                </a:solidFill>
                <a:latin typeface="Gen Shin Gothic P Bold"/>
                <a:cs typeface="Gen Shin Gothic P Bold"/>
              </a:rPr>
              <a:t>監事</a:t>
            </a:r>
            <a:endParaRPr sz="2650">
              <a:latin typeface="Gen Shin Gothic P Regular"/>
              <a:cs typeface="Gen Shin Gothic P Regular"/>
            </a:endParaRPr>
          </a:p>
          <a:p>
            <a:pPr marL="371475">
              <a:lnSpc>
                <a:spcPct val="100000"/>
              </a:lnSpc>
            </a:pPr>
            <a:r>
              <a:rPr sz="2650" b="1" spc="175" dirty="0">
                <a:solidFill>
                  <a:srgbClr val="FFFFFF"/>
                </a:solidFill>
                <a:latin typeface="Gen Shin Gothic P Bold"/>
                <a:cs typeface="Gen Shin Gothic P Bold"/>
              </a:rPr>
              <a:t>理事</a:t>
            </a:r>
            <a:endParaRPr sz="2650">
              <a:latin typeface="Gen Shin Gothic P Regular"/>
              <a:cs typeface="Gen Shin Gothic P Regular"/>
            </a:endParaRPr>
          </a:p>
        </p:txBody>
      </p:sp>
      <p:grpSp>
        <p:nvGrpSpPr>
          <p:cNvPr id="42" name="object 42"/>
          <p:cNvGrpSpPr/>
          <p:nvPr/>
        </p:nvGrpSpPr>
        <p:grpSpPr>
          <a:xfrm>
            <a:off x="5444860" y="4942258"/>
            <a:ext cx="3539490" cy="1005205"/>
            <a:chOff x="5444860" y="4942258"/>
            <a:chExt cx="3539490" cy="1005205"/>
          </a:xfrm>
        </p:grpSpPr>
        <p:pic>
          <p:nvPicPr>
            <p:cNvPr id="43" name="object 43"/>
            <p:cNvPicPr/>
            <p:nvPr/>
          </p:nvPicPr>
          <p:blipFill>
            <a:blip r:embed="rId4" cstate="print"/>
            <a:stretch>
              <a:fillRect/>
            </a:stretch>
          </p:blipFill>
          <p:spPr>
            <a:xfrm>
              <a:off x="5444860" y="4942258"/>
              <a:ext cx="3539159" cy="1005204"/>
            </a:xfrm>
            <a:prstGeom prst="rect">
              <a:avLst/>
            </a:prstGeom>
          </p:spPr>
        </p:pic>
        <p:sp>
          <p:nvSpPr>
            <p:cNvPr id="44" name="object 44"/>
            <p:cNvSpPr/>
            <p:nvPr/>
          </p:nvSpPr>
          <p:spPr>
            <a:xfrm>
              <a:off x="5602819" y="5102996"/>
              <a:ext cx="3214370"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F9DE33"/>
            </a:solidFill>
          </p:spPr>
          <p:txBody>
            <a:bodyPr wrap="square" lIns="0" tIns="0" rIns="0" bIns="0" rtlCol="0"/>
            <a:lstStyle/>
            <a:p>
              <a:endParaRPr/>
            </a:p>
          </p:txBody>
        </p:sp>
      </p:grpSp>
      <p:sp>
        <p:nvSpPr>
          <p:cNvPr id="45" name="object 45"/>
          <p:cNvSpPr txBox="1"/>
          <p:nvPr/>
        </p:nvSpPr>
        <p:spPr>
          <a:xfrm>
            <a:off x="5760592" y="5215506"/>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FF0000"/>
                </a:solidFill>
                <a:latin typeface="Gen Shin Gothic P Bold"/>
                <a:cs typeface="Gen Shin Gothic P Bold"/>
              </a:rPr>
              <a:t>有人宇宙技術部門</a:t>
            </a:r>
            <a:endParaRPr sz="2650" dirty="0">
              <a:latin typeface="Gen Shin Gothic P Regular"/>
              <a:cs typeface="Gen Shin Gothic P Regular"/>
            </a:endParaRPr>
          </a:p>
        </p:txBody>
      </p:sp>
      <p:sp>
        <p:nvSpPr>
          <p:cNvPr id="46" name="object 33">
            <a:extLst>
              <a:ext uri="{FF2B5EF4-FFF2-40B4-BE49-F238E27FC236}">
                <a16:creationId xmlns:a16="http://schemas.microsoft.com/office/drawing/2014/main" id="{9822A540-F861-CF45-A653-95344BEC3D15}"/>
              </a:ext>
            </a:extLst>
          </p:cNvPr>
          <p:cNvSpPr/>
          <p:nvPr/>
        </p:nvSpPr>
        <p:spPr>
          <a:xfrm>
            <a:off x="10781501" y="3967574"/>
            <a:ext cx="4627456" cy="3180715"/>
          </a:xfrm>
          <a:custGeom>
            <a:avLst/>
            <a:gdLst/>
            <a:ahLst/>
            <a:cxnLst/>
            <a:rect l="l" t="t" r="r" b="b"/>
            <a:pathLst>
              <a:path w="3867784" h="3180715">
                <a:moveTo>
                  <a:pt x="3804711" y="0"/>
                </a:moveTo>
                <a:lnTo>
                  <a:pt x="62856" y="0"/>
                </a:lnTo>
                <a:lnTo>
                  <a:pt x="38449" y="4959"/>
                </a:lnTo>
                <a:lnTo>
                  <a:pt x="18462" y="18462"/>
                </a:lnTo>
                <a:lnTo>
                  <a:pt x="4959" y="38449"/>
                </a:lnTo>
                <a:lnTo>
                  <a:pt x="0" y="62856"/>
                </a:lnTo>
                <a:lnTo>
                  <a:pt x="0" y="3117695"/>
                </a:lnTo>
                <a:lnTo>
                  <a:pt x="4959" y="3142098"/>
                </a:lnTo>
                <a:lnTo>
                  <a:pt x="18462" y="3162085"/>
                </a:lnTo>
                <a:lnTo>
                  <a:pt x="38449" y="3175591"/>
                </a:lnTo>
                <a:lnTo>
                  <a:pt x="62856" y="3180552"/>
                </a:lnTo>
                <a:lnTo>
                  <a:pt x="3804711" y="3180552"/>
                </a:lnTo>
                <a:lnTo>
                  <a:pt x="3829119" y="3175591"/>
                </a:lnTo>
                <a:lnTo>
                  <a:pt x="3849105" y="3162085"/>
                </a:lnTo>
                <a:lnTo>
                  <a:pt x="3862608" y="3142098"/>
                </a:lnTo>
                <a:lnTo>
                  <a:pt x="3867568" y="3117695"/>
                </a:lnTo>
                <a:lnTo>
                  <a:pt x="3867568" y="62856"/>
                </a:lnTo>
                <a:lnTo>
                  <a:pt x="3862608" y="38449"/>
                </a:lnTo>
                <a:lnTo>
                  <a:pt x="3849105" y="18462"/>
                </a:lnTo>
                <a:lnTo>
                  <a:pt x="3829119" y="4959"/>
                </a:lnTo>
                <a:lnTo>
                  <a:pt x="3804711" y="0"/>
                </a:lnTo>
                <a:close/>
              </a:path>
            </a:pathLst>
          </a:custGeom>
          <a:solidFill>
            <a:srgbClr val="DECCAA"/>
          </a:solidFill>
        </p:spPr>
        <p:txBody>
          <a:bodyPr wrap="square" lIns="0" tIns="0" rIns="0" bIns="0" rtlCol="0"/>
          <a:lstStyle/>
          <a:p>
            <a:endParaRPr/>
          </a:p>
        </p:txBody>
      </p:sp>
      <p:sp>
        <p:nvSpPr>
          <p:cNvPr id="47" name="object 34">
            <a:extLst>
              <a:ext uri="{FF2B5EF4-FFF2-40B4-BE49-F238E27FC236}">
                <a16:creationId xmlns:a16="http://schemas.microsoft.com/office/drawing/2014/main" id="{F22405DD-B1F3-4A4C-B575-0E1A20C17805}"/>
              </a:ext>
            </a:extLst>
          </p:cNvPr>
          <p:cNvSpPr txBox="1"/>
          <p:nvPr/>
        </p:nvSpPr>
        <p:spPr>
          <a:xfrm>
            <a:off x="11005013" y="4136248"/>
            <a:ext cx="4143387" cy="2910669"/>
          </a:xfrm>
          <a:prstGeom prst="rect">
            <a:avLst/>
          </a:prstGeom>
        </p:spPr>
        <p:txBody>
          <a:bodyPr vert="horz" wrap="square" lIns="0" tIns="6985" rIns="0" bIns="0" rtlCol="0">
            <a:spAutoFit/>
          </a:bodyPr>
          <a:lstStyle/>
          <a:p>
            <a:pPr marL="12700" marR="1436370">
              <a:lnSpc>
                <a:spcPct val="102099"/>
              </a:lnSpc>
              <a:spcBef>
                <a:spcPts val="55"/>
              </a:spcBef>
            </a:pPr>
            <a:r>
              <a:rPr sz="2650" b="1" spc="175" dirty="0" err="1">
                <a:solidFill>
                  <a:srgbClr val="8C2800"/>
                </a:solidFill>
                <a:latin typeface="Gen Shin Gothic P Bold"/>
                <a:cs typeface="Gen Shin Gothic P Bold"/>
              </a:rPr>
              <a:t>経営推進部</a:t>
            </a:r>
            <a:r>
              <a:rPr sz="2650" b="1" spc="175" dirty="0">
                <a:solidFill>
                  <a:srgbClr val="8C2800"/>
                </a:solidFill>
                <a:latin typeface="Gen Shin Gothic P Bold"/>
                <a:cs typeface="Gen Shin Gothic P Bold"/>
              </a:rPr>
              <a:t> </a:t>
            </a:r>
            <a:endParaRPr lang="en-US" sz="2650" b="1" spc="175" dirty="0">
              <a:solidFill>
                <a:srgbClr val="8C2800"/>
              </a:solidFill>
              <a:latin typeface="Gen Shin Gothic P Bold"/>
              <a:cs typeface="Gen Shin Gothic P Bold"/>
            </a:endParaRPr>
          </a:p>
          <a:p>
            <a:pPr marL="12700" marR="1436370">
              <a:lnSpc>
                <a:spcPct val="102099"/>
              </a:lnSpc>
              <a:spcBef>
                <a:spcPts val="55"/>
              </a:spcBef>
            </a:pPr>
            <a:r>
              <a:rPr lang="ja-JP" altLang="en-US" sz="2650" b="1" spc="175" dirty="0">
                <a:solidFill>
                  <a:srgbClr val="8C2800"/>
                </a:solidFill>
                <a:latin typeface="Gen Shin Gothic P Bold"/>
                <a:cs typeface="Gen Shin Gothic P Bold"/>
              </a:rPr>
              <a:t>評</a:t>
            </a:r>
            <a:r>
              <a:rPr sz="2650" b="1" spc="175" dirty="0" err="1">
                <a:solidFill>
                  <a:srgbClr val="8C2800"/>
                </a:solidFill>
                <a:latin typeface="Gen Shin Gothic P Bold"/>
                <a:cs typeface="Gen Shin Gothic P Bold"/>
              </a:rPr>
              <a:t>価・監査部</a:t>
            </a:r>
            <a:endParaRPr sz="2650" dirty="0">
              <a:latin typeface="Gen Shin Gothic P Regular"/>
              <a:cs typeface="Gen Shin Gothic P Regular"/>
            </a:endParaRPr>
          </a:p>
          <a:p>
            <a:pPr marL="12700" marR="5080">
              <a:lnSpc>
                <a:spcPct val="102099"/>
              </a:lnSpc>
            </a:pPr>
            <a:r>
              <a:rPr sz="2650" b="1" spc="-190" dirty="0" err="1">
                <a:solidFill>
                  <a:srgbClr val="8C2800"/>
                </a:solidFill>
                <a:latin typeface="Gen Shin Gothic P Bold"/>
                <a:cs typeface="Gen Shin Gothic P Bold"/>
              </a:rPr>
              <a:t>ワー</a:t>
            </a:r>
            <a:r>
              <a:rPr sz="2650" b="1" spc="-240" dirty="0" err="1">
                <a:solidFill>
                  <a:srgbClr val="8C2800"/>
                </a:solidFill>
                <a:latin typeface="Gen Shin Gothic P Bold"/>
                <a:cs typeface="Gen Shin Gothic P Bold"/>
              </a:rPr>
              <a:t>ク</a:t>
            </a:r>
            <a:r>
              <a:rPr sz="2650" b="1" spc="-170" dirty="0" err="1">
                <a:solidFill>
                  <a:srgbClr val="8C2800"/>
                </a:solidFill>
                <a:latin typeface="Gen Shin Gothic P Bold"/>
                <a:cs typeface="Gen Shin Gothic P Bold"/>
              </a:rPr>
              <a:t>・ライフ変革推進室</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総務部</a:t>
            </a:r>
            <a:endParaRPr sz="2650" dirty="0">
              <a:latin typeface="Gen Shin Gothic P Regular"/>
              <a:cs typeface="Gen Shin Gothic P Regular"/>
            </a:endParaRPr>
          </a:p>
          <a:p>
            <a:pPr marL="12700" marR="2344420" algn="just">
              <a:lnSpc>
                <a:spcPct val="102099"/>
              </a:lnSpc>
            </a:pPr>
            <a:r>
              <a:rPr sz="2650" b="1" spc="170" dirty="0" err="1">
                <a:solidFill>
                  <a:srgbClr val="8C2800"/>
                </a:solidFill>
                <a:latin typeface="Gen Shin Gothic P Bold"/>
                <a:cs typeface="Gen Shin Gothic P Bold"/>
              </a:rPr>
              <a:t>人事部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財務部</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2344420" algn="just">
              <a:lnSpc>
                <a:spcPct val="102099"/>
              </a:lnSpc>
            </a:pPr>
            <a:r>
              <a:rPr sz="2650" b="1" spc="170" dirty="0" err="1">
                <a:solidFill>
                  <a:srgbClr val="8C2800"/>
                </a:solidFill>
                <a:latin typeface="Gen Shin Gothic P Bold"/>
                <a:cs typeface="Gen Shin Gothic P Bold"/>
              </a:rPr>
              <a:t>調達部</a:t>
            </a:r>
            <a:endParaRPr sz="2650" dirty="0">
              <a:latin typeface="Gen Shin Gothic P Regular"/>
              <a:cs typeface="Gen Shin Gothic P Regular"/>
            </a:endParaRPr>
          </a:p>
        </p:txBody>
      </p:sp>
      <p:sp>
        <p:nvSpPr>
          <p:cNvPr id="48" name="object 37">
            <a:extLst>
              <a:ext uri="{FF2B5EF4-FFF2-40B4-BE49-F238E27FC236}">
                <a16:creationId xmlns:a16="http://schemas.microsoft.com/office/drawing/2014/main" id="{4B1A036E-797C-FD49-8BFE-B54359A507EE}"/>
              </a:ext>
            </a:extLst>
          </p:cNvPr>
          <p:cNvSpPr/>
          <p:nvPr/>
        </p:nvSpPr>
        <p:spPr>
          <a:xfrm>
            <a:off x="10755162" y="7759169"/>
            <a:ext cx="8745688" cy="2849880"/>
          </a:xfrm>
          <a:custGeom>
            <a:avLst/>
            <a:gdLst/>
            <a:ahLst/>
            <a:cxnLst/>
            <a:rect l="l" t="t" r="r" b="b"/>
            <a:pathLst>
              <a:path w="7812405" h="2849879">
                <a:moveTo>
                  <a:pt x="7749072" y="0"/>
                </a:moveTo>
                <a:lnTo>
                  <a:pt x="62856" y="0"/>
                </a:lnTo>
                <a:lnTo>
                  <a:pt x="38449" y="4959"/>
                </a:lnTo>
                <a:lnTo>
                  <a:pt x="18462" y="18462"/>
                </a:lnTo>
                <a:lnTo>
                  <a:pt x="4959" y="38449"/>
                </a:lnTo>
                <a:lnTo>
                  <a:pt x="0" y="62856"/>
                </a:lnTo>
                <a:lnTo>
                  <a:pt x="0" y="2787025"/>
                </a:lnTo>
                <a:lnTo>
                  <a:pt x="4959" y="2811432"/>
                </a:lnTo>
                <a:lnTo>
                  <a:pt x="18462" y="2831419"/>
                </a:lnTo>
                <a:lnTo>
                  <a:pt x="38449" y="2844922"/>
                </a:lnTo>
                <a:lnTo>
                  <a:pt x="62856" y="2849881"/>
                </a:lnTo>
                <a:lnTo>
                  <a:pt x="7749072" y="2849881"/>
                </a:lnTo>
                <a:lnTo>
                  <a:pt x="7773480" y="2844922"/>
                </a:lnTo>
                <a:lnTo>
                  <a:pt x="7793466" y="2831419"/>
                </a:lnTo>
                <a:lnTo>
                  <a:pt x="7806970" y="2811432"/>
                </a:lnTo>
                <a:lnTo>
                  <a:pt x="7811929" y="2787025"/>
                </a:lnTo>
                <a:lnTo>
                  <a:pt x="7811929" y="62856"/>
                </a:lnTo>
                <a:lnTo>
                  <a:pt x="7806970" y="38449"/>
                </a:lnTo>
                <a:lnTo>
                  <a:pt x="7793466" y="18462"/>
                </a:lnTo>
                <a:lnTo>
                  <a:pt x="7773480" y="4959"/>
                </a:lnTo>
                <a:lnTo>
                  <a:pt x="7749072" y="0"/>
                </a:lnTo>
                <a:close/>
              </a:path>
            </a:pathLst>
          </a:custGeom>
          <a:solidFill>
            <a:srgbClr val="DECCAA"/>
          </a:solidFill>
        </p:spPr>
        <p:txBody>
          <a:bodyPr wrap="square" lIns="0" tIns="0" rIns="0" bIns="0" rtlCol="0"/>
          <a:lstStyle/>
          <a:p>
            <a:endParaRPr dirty="0"/>
          </a:p>
        </p:txBody>
      </p:sp>
      <p:sp>
        <p:nvSpPr>
          <p:cNvPr id="52" name="object 38">
            <a:extLst>
              <a:ext uri="{FF2B5EF4-FFF2-40B4-BE49-F238E27FC236}">
                <a16:creationId xmlns:a16="http://schemas.microsoft.com/office/drawing/2014/main" id="{2D419FC6-7C2E-E34D-A86C-6BEFF8B0354D}"/>
              </a:ext>
            </a:extLst>
          </p:cNvPr>
          <p:cNvSpPr txBox="1"/>
          <p:nvPr/>
        </p:nvSpPr>
        <p:spPr>
          <a:xfrm>
            <a:off x="11005013" y="7923723"/>
            <a:ext cx="3940747" cy="2478948"/>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広報部</a:t>
            </a:r>
            <a:endParaRPr sz="2650" dirty="0">
              <a:latin typeface="Gen Shin Gothic P Regular"/>
              <a:cs typeface="Gen Shin Gothic P Regular"/>
            </a:endParaRPr>
          </a:p>
          <a:p>
            <a:pPr marL="12700" marR="1333500">
              <a:lnSpc>
                <a:spcPct val="102099"/>
              </a:lnSpc>
            </a:pPr>
            <a:r>
              <a:rPr sz="2650" b="1" spc="175" dirty="0" err="1">
                <a:solidFill>
                  <a:srgbClr val="8C2800"/>
                </a:solidFill>
                <a:latin typeface="Gen Shin Gothic P Bold"/>
                <a:cs typeface="Gen Shin Gothic P Bold"/>
              </a:rPr>
              <a:t>調査国際部</a:t>
            </a:r>
            <a:endParaRPr lang="en-US" sz="2650" b="1" spc="175" dirty="0">
              <a:solidFill>
                <a:srgbClr val="8C2800"/>
              </a:solidFill>
              <a:latin typeface="Gen Shin Gothic P Bold"/>
              <a:cs typeface="Gen Shin Gothic P Bold"/>
            </a:endParaRPr>
          </a:p>
          <a:p>
            <a:pPr marL="12700" marR="1333500">
              <a:lnSpc>
                <a:spcPct val="102099"/>
              </a:lnSpc>
            </a:pPr>
            <a:r>
              <a:rPr sz="2650" b="1" spc="175" dirty="0" err="1">
                <a:solidFill>
                  <a:srgbClr val="8C2800"/>
                </a:solidFill>
                <a:latin typeface="Gen Shin Gothic P Bold"/>
                <a:cs typeface="Gen Shin Gothic P Bold"/>
              </a:rPr>
              <a:t>新事業促進部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チ</a:t>
            </a:r>
            <a:r>
              <a:rPr sz="2650" b="1" spc="15" dirty="0">
                <a:solidFill>
                  <a:srgbClr val="8C2800"/>
                </a:solidFill>
                <a:latin typeface="Gen Shin Gothic P Bold"/>
                <a:cs typeface="Gen Shin Gothic P Bold"/>
              </a:rPr>
              <a:t>ー</a:t>
            </a:r>
            <a:r>
              <a:rPr sz="2650" b="1" spc="170" dirty="0">
                <a:solidFill>
                  <a:srgbClr val="8C2800"/>
                </a:solidFill>
                <a:latin typeface="Gen Shin Gothic P Bold"/>
                <a:cs typeface="Gen Shin Gothic P Bold"/>
              </a:rPr>
              <a:t>フエンジニア室</a:t>
            </a:r>
            <a:endParaRPr sz="2650" dirty="0">
              <a:latin typeface="Gen Shin Gothic P Regular"/>
              <a:cs typeface="Gen Shin Gothic P Regular"/>
            </a:endParaRPr>
          </a:p>
          <a:p>
            <a:pPr marL="12700" marR="5080">
              <a:lnSpc>
                <a:spcPct val="102099"/>
              </a:lnSpc>
              <a:spcBef>
                <a:spcPts val="5"/>
              </a:spcBef>
            </a:pPr>
            <a:r>
              <a:rPr sz="2600" b="1" spc="-265" dirty="0" err="1">
                <a:solidFill>
                  <a:srgbClr val="8C2800"/>
                </a:solidFill>
                <a:latin typeface="Gen Shin Gothic P Bold"/>
                <a:cs typeface="Gen Shin Gothic P Bold"/>
              </a:rPr>
              <a:t>セキュリ</a:t>
            </a:r>
            <a:r>
              <a:rPr sz="2600" b="1" spc="-430" dirty="0" err="1">
                <a:solidFill>
                  <a:srgbClr val="8C2800"/>
                </a:solidFill>
                <a:latin typeface="Gen Shin Gothic P Bold"/>
                <a:cs typeface="Gen Shin Gothic P Bold"/>
              </a:rPr>
              <a:t>テ</a:t>
            </a:r>
            <a:r>
              <a:rPr sz="2600" b="1" spc="-265" dirty="0" err="1">
                <a:solidFill>
                  <a:srgbClr val="8C2800"/>
                </a:solidFill>
                <a:latin typeface="Gen Shin Gothic P Bold"/>
                <a:cs typeface="Gen Shin Gothic P Bold"/>
              </a:rPr>
              <a:t>ィ・情報化推進部</a:t>
            </a:r>
            <a:r>
              <a:rPr sz="2600" b="1" spc="-265" dirty="0">
                <a:solidFill>
                  <a:srgbClr val="8C2800"/>
                </a:solidFill>
                <a:latin typeface="Gen Shin Gothic P Bold"/>
                <a:cs typeface="Gen Shin Gothic P Bold"/>
              </a:rPr>
              <a:t> </a:t>
            </a:r>
            <a:endParaRPr lang="en-US" sz="2600" b="1" spc="-265" dirty="0">
              <a:solidFill>
                <a:srgbClr val="8C2800"/>
              </a:solidFill>
              <a:latin typeface="Gen Shin Gothic P Bold"/>
              <a:cs typeface="Gen Shin Gothic P Bold"/>
            </a:endParaRPr>
          </a:p>
          <a:p>
            <a:pPr marL="12700" marR="5080">
              <a:lnSpc>
                <a:spcPct val="102099"/>
              </a:lnSpc>
              <a:spcBef>
                <a:spcPts val="5"/>
              </a:spcBef>
            </a:pPr>
            <a:r>
              <a:rPr sz="2650" b="1" spc="175" dirty="0" err="1">
                <a:solidFill>
                  <a:srgbClr val="8C2800"/>
                </a:solidFill>
                <a:latin typeface="Gen Shin Gothic P Bold"/>
                <a:cs typeface="Gen Shin Gothic P Bold"/>
              </a:rPr>
              <a:t>安全</a:t>
            </a:r>
            <a:r>
              <a:rPr sz="2650" b="1" spc="165" dirty="0" err="1">
                <a:solidFill>
                  <a:srgbClr val="8C2800"/>
                </a:solidFill>
                <a:latin typeface="Gen Shin Gothic P Bold"/>
                <a:cs typeface="Gen Shin Gothic P Bold"/>
              </a:rPr>
              <a:t>・</a:t>
            </a:r>
            <a:r>
              <a:rPr sz="2650" b="1" spc="175" dirty="0" err="1">
                <a:solidFill>
                  <a:srgbClr val="8C2800"/>
                </a:solidFill>
                <a:latin typeface="Gen Shin Gothic P Bold"/>
                <a:cs typeface="Gen Shin Gothic P Bold"/>
              </a:rPr>
              <a:t>信頼性推進部</a:t>
            </a:r>
            <a:endParaRPr sz="2650" dirty="0">
              <a:latin typeface="Gen Shin Gothic P Regular"/>
              <a:cs typeface="Gen Shin Gothic P Regular"/>
            </a:endParaRPr>
          </a:p>
        </p:txBody>
      </p:sp>
      <p:sp>
        <p:nvSpPr>
          <p:cNvPr id="53" name="object 39">
            <a:extLst>
              <a:ext uri="{FF2B5EF4-FFF2-40B4-BE49-F238E27FC236}">
                <a16:creationId xmlns:a16="http://schemas.microsoft.com/office/drawing/2014/main" id="{224BF8A3-E60F-3545-B6EE-3F6FA9EC5021}"/>
              </a:ext>
            </a:extLst>
          </p:cNvPr>
          <p:cNvSpPr txBox="1"/>
          <p:nvPr/>
        </p:nvSpPr>
        <p:spPr>
          <a:xfrm>
            <a:off x="15157450" y="7923723"/>
            <a:ext cx="4301502" cy="2512291"/>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施設部</a:t>
            </a:r>
            <a:endParaRPr sz="2650" dirty="0">
              <a:latin typeface="Gen Shin Gothic P Regular"/>
              <a:cs typeface="Gen Shin Gothic P Regular"/>
            </a:endParaRPr>
          </a:p>
          <a:p>
            <a:pPr marL="12700">
              <a:lnSpc>
                <a:spcPct val="100000"/>
              </a:lnSpc>
              <a:spcBef>
                <a:spcPts val="70"/>
              </a:spcBef>
            </a:pPr>
            <a:r>
              <a:rPr sz="2650" b="1" spc="175" dirty="0">
                <a:solidFill>
                  <a:srgbClr val="8C2800"/>
                </a:solidFill>
                <a:latin typeface="Gen Shin Gothic P Bold"/>
                <a:cs typeface="Gen Shin Gothic P Bold"/>
              </a:rPr>
              <a:t>周波数管理室</a:t>
            </a:r>
            <a:endParaRPr sz="2650" dirty="0">
              <a:latin typeface="Gen Shin Gothic P Regular"/>
              <a:cs typeface="Gen Shin Gothic P Regular"/>
            </a:endParaRPr>
          </a:p>
          <a:p>
            <a:pPr marL="12700" marR="5080">
              <a:lnSpc>
                <a:spcPct val="102099"/>
              </a:lnSpc>
            </a:pPr>
            <a:r>
              <a:rPr sz="2650" b="1" spc="-300" dirty="0">
                <a:solidFill>
                  <a:srgbClr val="8C2800"/>
                </a:solidFill>
                <a:latin typeface="Gen Shin Gothic P Bold"/>
                <a:cs typeface="Gen Shin Gothic P Bold"/>
              </a:rPr>
              <a:t>追跡ネットワーク技術センター </a:t>
            </a:r>
            <a:r>
              <a:rPr sz="2650" b="1" spc="175" dirty="0" err="1">
                <a:solidFill>
                  <a:srgbClr val="8C2800"/>
                </a:solidFill>
                <a:latin typeface="Gen Shin Gothic P Bold"/>
                <a:cs typeface="Gen Shin Gothic P Bold"/>
              </a:rPr>
              <a:t>環境試験技術ユニ</a:t>
            </a:r>
            <a:r>
              <a:rPr sz="2650" b="1" spc="170" dirty="0" err="1">
                <a:solidFill>
                  <a:srgbClr val="8C2800"/>
                </a:solidFill>
                <a:latin typeface="Gen Shin Gothic P Bold"/>
                <a:cs typeface="Gen Shin Gothic P Bold"/>
              </a:rPr>
              <a:t>ット</a:t>
            </a:r>
            <a:r>
              <a:rPr sz="2650" b="1" spc="170" dirty="0">
                <a:solidFill>
                  <a:srgbClr val="8C2800"/>
                </a:solidFill>
                <a:latin typeface="Gen Shin Gothic P Bold"/>
                <a:cs typeface="Gen Shin Gothic P Bold"/>
              </a:rPr>
              <a:t> </a:t>
            </a:r>
            <a:endParaRPr lang="en-US" sz="2650" b="1" spc="170" dirty="0">
              <a:solidFill>
                <a:srgbClr val="8C2800"/>
              </a:solidFill>
              <a:latin typeface="Gen Shin Gothic P Bold"/>
              <a:cs typeface="Gen Shin Gothic P Bold"/>
            </a:endParaRPr>
          </a:p>
          <a:p>
            <a:pPr marL="12700" marR="5080">
              <a:lnSpc>
                <a:spcPct val="102099"/>
              </a:lnSpc>
            </a:pPr>
            <a:r>
              <a:rPr sz="2650" b="1" spc="175" dirty="0" err="1">
                <a:solidFill>
                  <a:srgbClr val="8C2800"/>
                </a:solidFill>
                <a:latin typeface="Gen Shin Gothic P Bold"/>
                <a:cs typeface="Gen Shin Gothic P Bold"/>
              </a:rPr>
              <a:t>宇宙教育推進室</a:t>
            </a:r>
            <a:endParaRPr sz="2650" dirty="0">
              <a:latin typeface="Gen Shin Gothic P Regular"/>
              <a:cs typeface="Gen Shin Gothic P Regular"/>
            </a:endParaRPr>
          </a:p>
          <a:p>
            <a:pPr marL="12700">
              <a:lnSpc>
                <a:spcPct val="100000"/>
              </a:lnSpc>
              <a:spcBef>
                <a:spcPts val="70"/>
              </a:spcBef>
            </a:pPr>
            <a:r>
              <a:rPr sz="2650" b="1" spc="-150" dirty="0">
                <a:solidFill>
                  <a:srgbClr val="8C2800"/>
                </a:solidFill>
                <a:latin typeface="Gen Shin Gothic P Bold"/>
                <a:cs typeface="Gen Shin Gothic P Bold"/>
              </a:rPr>
              <a:t>筑波宇宙センター管理部</a:t>
            </a:r>
            <a:endParaRPr sz="2650" dirty="0">
              <a:latin typeface="Gen Shin Gothic P Regular"/>
              <a:cs typeface="Gen Shin Gothic P Regular"/>
            </a:endParaRPr>
          </a:p>
        </p:txBody>
      </p:sp>
      <p:sp>
        <p:nvSpPr>
          <p:cNvPr id="54" name="object 27">
            <a:extLst>
              <a:ext uri="{FF2B5EF4-FFF2-40B4-BE49-F238E27FC236}">
                <a16:creationId xmlns:a16="http://schemas.microsoft.com/office/drawing/2014/main" id="{08D334BB-4407-4141-AB09-05BBBA4C0B4B}"/>
              </a:ext>
            </a:extLst>
          </p:cNvPr>
          <p:cNvSpPr/>
          <p:nvPr/>
        </p:nvSpPr>
        <p:spPr>
          <a:xfrm>
            <a:off x="5602819" y="8832725"/>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5" name="object 28">
            <a:extLst>
              <a:ext uri="{FF2B5EF4-FFF2-40B4-BE49-F238E27FC236}">
                <a16:creationId xmlns:a16="http://schemas.microsoft.com/office/drawing/2014/main" id="{486561CB-84BA-464B-B68D-F7CC496F3282}"/>
              </a:ext>
            </a:extLst>
          </p:cNvPr>
          <p:cNvSpPr txBox="1"/>
          <p:nvPr/>
        </p:nvSpPr>
        <p:spPr>
          <a:xfrm>
            <a:off x="5760572" y="8987784"/>
            <a:ext cx="3677469" cy="369332"/>
          </a:xfrm>
          <a:prstGeom prst="rect">
            <a:avLst/>
          </a:prstGeom>
        </p:spPr>
        <p:txBody>
          <a:bodyPr vert="horz" wrap="square" lIns="0" tIns="15240" rIns="0" bIns="0" rtlCol="0">
            <a:spAutoFit/>
          </a:bodyPr>
          <a:lstStyle/>
          <a:p>
            <a:pPr marL="12700">
              <a:lnSpc>
                <a:spcPct val="100000"/>
              </a:lnSpc>
              <a:spcBef>
                <a:spcPts val="120"/>
              </a:spcBef>
            </a:pPr>
            <a:r>
              <a:rPr sz="2300" b="1" spc="-300" dirty="0" err="1">
                <a:solidFill>
                  <a:srgbClr val="8C2800"/>
                </a:solidFill>
                <a:latin typeface="Gen Shin Gothic P Bold"/>
                <a:cs typeface="Gen Shin Gothic P Bold"/>
              </a:rPr>
              <a:t>宇宙探査イノベーションハブ</a:t>
            </a:r>
            <a:endParaRPr sz="2300" spc="-300" dirty="0">
              <a:latin typeface="Gen Shin Gothic P Regular"/>
              <a:cs typeface="Gen Shin Gothic P Regular"/>
            </a:endParaRPr>
          </a:p>
        </p:txBody>
      </p:sp>
      <p:sp>
        <p:nvSpPr>
          <p:cNvPr id="56" name="object 31">
            <a:extLst>
              <a:ext uri="{FF2B5EF4-FFF2-40B4-BE49-F238E27FC236}">
                <a16:creationId xmlns:a16="http://schemas.microsoft.com/office/drawing/2014/main" id="{80F7F799-2259-D744-8CF3-9EDEC8783500}"/>
              </a:ext>
            </a:extLst>
          </p:cNvPr>
          <p:cNvSpPr/>
          <p:nvPr/>
        </p:nvSpPr>
        <p:spPr>
          <a:xfrm>
            <a:off x="5602819" y="9898773"/>
            <a:ext cx="3746121" cy="679450"/>
          </a:xfrm>
          <a:custGeom>
            <a:avLst/>
            <a:gdLst/>
            <a:ahLst/>
            <a:cxnLst/>
            <a:rect l="l" t="t" r="r" b="b"/>
            <a:pathLst>
              <a:path w="3214370" h="679450">
                <a:moveTo>
                  <a:pt x="3151003" y="0"/>
                </a:moveTo>
                <a:lnTo>
                  <a:pt x="62856" y="0"/>
                </a:lnTo>
                <a:lnTo>
                  <a:pt x="38449" y="4959"/>
                </a:lnTo>
                <a:lnTo>
                  <a:pt x="18462" y="18462"/>
                </a:lnTo>
                <a:lnTo>
                  <a:pt x="4959" y="38449"/>
                </a:lnTo>
                <a:lnTo>
                  <a:pt x="0" y="62856"/>
                </a:lnTo>
                <a:lnTo>
                  <a:pt x="0" y="615991"/>
                </a:lnTo>
                <a:lnTo>
                  <a:pt x="4959" y="640399"/>
                </a:lnTo>
                <a:lnTo>
                  <a:pt x="18462" y="660385"/>
                </a:lnTo>
                <a:lnTo>
                  <a:pt x="38449" y="673889"/>
                </a:lnTo>
                <a:lnTo>
                  <a:pt x="62856" y="678848"/>
                </a:lnTo>
                <a:lnTo>
                  <a:pt x="3151003" y="678848"/>
                </a:lnTo>
                <a:lnTo>
                  <a:pt x="3175411" y="673889"/>
                </a:lnTo>
                <a:lnTo>
                  <a:pt x="3195397" y="660385"/>
                </a:lnTo>
                <a:lnTo>
                  <a:pt x="3208900" y="640399"/>
                </a:lnTo>
                <a:lnTo>
                  <a:pt x="3213860" y="615991"/>
                </a:lnTo>
                <a:lnTo>
                  <a:pt x="3213860" y="62856"/>
                </a:lnTo>
                <a:lnTo>
                  <a:pt x="3208900" y="38449"/>
                </a:lnTo>
                <a:lnTo>
                  <a:pt x="3195397" y="18462"/>
                </a:lnTo>
                <a:lnTo>
                  <a:pt x="3175411" y="4959"/>
                </a:lnTo>
                <a:lnTo>
                  <a:pt x="3151003" y="0"/>
                </a:lnTo>
                <a:close/>
              </a:path>
            </a:pathLst>
          </a:custGeom>
          <a:solidFill>
            <a:srgbClr val="DECCAA"/>
          </a:solidFill>
        </p:spPr>
        <p:txBody>
          <a:bodyPr wrap="square" lIns="0" tIns="0" rIns="0" bIns="0" rtlCol="0"/>
          <a:lstStyle/>
          <a:p>
            <a:endParaRPr/>
          </a:p>
        </p:txBody>
      </p:sp>
      <p:sp>
        <p:nvSpPr>
          <p:cNvPr id="57" name="object 32">
            <a:extLst>
              <a:ext uri="{FF2B5EF4-FFF2-40B4-BE49-F238E27FC236}">
                <a16:creationId xmlns:a16="http://schemas.microsoft.com/office/drawing/2014/main" id="{F1592C75-9263-4841-A9BE-5023B1520E1A}"/>
              </a:ext>
            </a:extLst>
          </p:cNvPr>
          <p:cNvSpPr txBox="1"/>
          <p:nvPr/>
        </p:nvSpPr>
        <p:spPr>
          <a:xfrm>
            <a:off x="6026491" y="9995061"/>
            <a:ext cx="2898775" cy="433070"/>
          </a:xfrm>
          <a:prstGeom prst="rect">
            <a:avLst/>
          </a:prstGeom>
        </p:spPr>
        <p:txBody>
          <a:bodyPr vert="horz" wrap="square" lIns="0" tIns="15240" rIns="0" bIns="0" rtlCol="0">
            <a:spAutoFit/>
          </a:bodyPr>
          <a:lstStyle/>
          <a:p>
            <a:pPr marL="12700">
              <a:lnSpc>
                <a:spcPct val="100000"/>
              </a:lnSpc>
              <a:spcBef>
                <a:spcPts val="120"/>
              </a:spcBef>
            </a:pPr>
            <a:r>
              <a:rPr sz="2650" b="1" spc="175" dirty="0">
                <a:solidFill>
                  <a:srgbClr val="8C2800"/>
                </a:solidFill>
                <a:latin typeface="Gen Shin Gothic P Bold"/>
                <a:cs typeface="Gen Shin Gothic P Bold"/>
              </a:rPr>
              <a:t>第二宇宙技術部門</a:t>
            </a:r>
            <a:endParaRPr sz="2650" dirty="0">
              <a:latin typeface="Gen Shin Gothic P Regular"/>
              <a:cs typeface="Gen Shin Gothic P Regular"/>
            </a:endParaRPr>
          </a:p>
        </p:txBody>
      </p:sp>
      <p:pic>
        <p:nvPicPr>
          <p:cNvPr id="49" name="図 48" descr="挿絵 が含まれている画像&#10;&#10;自動的に生成された説明">
            <a:extLst>
              <a:ext uri="{FF2B5EF4-FFF2-40B4-BE49-F238E27FC236}">
                <a16:creationId xmlns:a16="http://schemas.microsoft.com/office/drawing/2014/main" id="{32F389C4-9955-344B-ABA3-A4CE87396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314138" y="814902"/>
            <a:ext cx="6928912" cy="845185"/>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Gen Shin Gothic P Bold"/>
                <a:cs typeface="Gen Shin Gothic P Bold"/>
              </a:rPr>
              <a:t>有人宇宙技術部門</a:t>
            </a:r>
            <a:endParaRPr sz="5350" dirty="0">
              <a:latin typeface="Gen Shin Gothic P Regular"/>
              <a:cs typeface="Gen Shin Gothic P Regular"/>
            </a:endParaRPr>
          </a:p>
        </p:txBody>
      </p:sp>
      <p:sp>
        <p:nvSpPr>
          <p:cNvPr id="3" name="object 3"/>
          <p:cNvSpPr txBox="1">
            <a:spLocks noGrp="1"/>
          </p:cNvSpPr>
          <p:nvPr>
            <p:ph type="title"/>
          </p:nvPr>
        </p:nvSpPr>
        <p:spPr>
          <a:xfrm>
            <a:off x="7530648" y="506255"/>
            <a:ext cx="7779202" cy="371255"/>
          </a:xfrm>
          <a:prstGeom prst="rect">
            <a:avLst/>
          </a:prstGeom>
        </p:spPr>
        <p:txBody>
          <a:bodyPr vert="horz" wrap="square" lIns="0" tIns="17145" rIns="0" bIns="0" rtlCol="0">
            <a:spAutoFit/>
          </a:bodyPr>
          <a:lstStyle/>
          <a:p>
            <a:pPr marL="12700">
              <a:lnSpc>
                <a:spcPct val="100000"/>
              </a:lnSpc>
              <a:spcBef>
                <a:spcPts val="135"/>
              </a:spcBef>
              <a:tabLst>
                <a:tab pos="1364615" algn="l"/>
                <a:tab pos="2754630" algn="l"/>
                <a:tab pos="4217670" algn="l"/>
              </a:tabLst>
            </a:pPr>
            <a:r>
              <a:rPr sz="2300" spc="310" dirty="0"/>
              <a:t>ゆう</a:t>
            </a:r>
            <a:r>
              <a:rPr sz="2300" spc="305" dirty="0"/>
              <a:t>じ</a:t>
            </a:r>
            <a:r>
              <a:rPr sz="2300" spc="35" dirty="0"/>
              <a:t>ん</a:t>
            </a:r>
            <a:r>
              <a:rPr sz="2300" dirty="0"/>
              <a:t>	</a:t>
            </a:r>
            <a:r>
              <a:rPr sz="2300" spc="450" dirty="0" err="1"/>
              <a:t>うちゅ</a:t>
            </a:r>
            <a:r>
              <a:rPr sz="2300" spc="25" dirty="0" err="1"/>
              <a:t>う</a:t>
            </a:r>
            <a:r>
              <a:rPr sz="2300" spc="445" dirty="0" err="1"/>
              <a:t>ぎじゅ</a:t>
            </a:r>
            <a:r>
              <a:rPr sz="2300" spc="35" dirty="0" err="1"/>
              <a:t>つ</a:t>
            </a:r>
            <a:r>
              <a:rPr sz="2300" dirty="0"/>
              <a:t>	</a:t>
            </a:r>
            <a:r>
              <a:rPr sz="2300" spc="450" dirty="0"/>
              <a:t>ぶも</a:t>
            </a:r>
            <a:r>
              <a:rPr sz="2300" spc="35" dirty="0"/>
              <a:t>ん</a:t>
            </a:r>
            <a:r>
              <a:rPr sz="2300" spc="-105" dirty="0"/>
              <a:t> </a:t>
            </a:r>
            <a:endParaRPr sz="2300" dirty="0"/>
          </a:p>
        </p:txBody>
      </p:sp>
      <p:pic>
        <p:nvPicPr>
          <p:cNvPr id="4" name="object 4"/>
          <p:cNvPicPr/>
          <p:nvPr/>
        </p:nvPicPr>
        <p:blipFill>
          <a:blip r:embed="rId3" cstate="print"/>
          <a:stretch>
            <a:fillRect/>
          </a:stretch>
        </p:blipFill>
        <p:spPr>
          <a:xfrm>
            <a:off x="3864883" y="2375167"/>
            <a:ext cx="12379229" cy="8242300"/>
          </a:xfrm>
          <a:prstGeom prst="rect">
            <a:avLst/>
          </a:prstGeom>
        </p:spPr>
      </p:pic>
      <p:sp>
        <p:nvSpPr>
          <p:cNvPr id="5" name="object 5"/>
          <p:cNvSpPr txBox="1"/>
          <p:nvPr/>
        </p:nvSpPr>
        <p:spPr>
          <a:xfrm>
            <a:off x="13388264" y="2795808"/>
            <a:ext cx="1597660"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A/NASA</a:t>
            </a:r>
            <a:endParaRPr sz="195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1D4A12B2-53C3-514B-8F9C-F61F9EB3B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050" y="701675"/>
            <a:ext cx="1826729" cy="113553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566</TotalTime>
  <Words>2516</Words>
  <Application>Microsoft Office PowerPoint</Application>
  <PresentationFormat>ユーザー設定</PresentationFormat>
  <Paragraphs>490</Paragraphs>
  <Slides>34</Slides>
  <Notes>29</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34</vt:i4>
      </vt:variant>
    </vt:vector>
  </HeadingPairs>
  <TitlesOfParts>
    <vt:vector size="49" baseType="lpstr">
      <vt:lpstr>Apple SD Gothic Neo</vt:lpstr>
      <vt:lpstr>Arial Unicode MS</vt:lpstr>
      <vt:lpstr>Gen Jyuu Gothic Bold</vt:lpstr>
      <vt:lpstr>Gen Jyuu Gothic Regular</vt:lpstr>
      <vt:lpstr>Gen Shin Gothic Monospace Bold</vt:lpstr>
      <vt:lpstr>Gen Shin Gothic Monospace Regul</vt:lpstr>
      <vt:lpstr>Gen Shin Gothic P Bold</vt:lpstr>
      <vt:lpstr>Gen Shin Gothic P Regular</vt:lpstr>
      <vt:lpstr>GenShinGothic-P-Heavy</vt:lpstr>
      <vt:lpstr>Meiryo UI</vt:lpstr>
      <vt:lpstr>ＭＳ Ｐゴシック</vt:lpstr>
      <vt:lpstr>游ゴシック</vt:lpstr>
      <vt:lpstr>Calibri</vt:lpstr>
      <vt:lpstr>Wingdings</vt:lpstr>
      <vt:lpstr>Office Theme</vt:lpstr>
      <vt:lpstr> JAXAが取り組んでいるSDGs</vt:lpstr>
      <vt:lpstr>うちゅう そら かか しごと JAXAは宇宙や空に関わる仕事をしている</vt:lpstr>
      <vt:lpstr>chapter.1</vt:lpstr>
      <vt:lpstr>JAXAの組織体制（2021年4月1日現在）</vt:lpstr>
      <vt:lpstr>PowerPoint プレゼンテーション</vt:lpstr>
      <vt:lpstr>PowerPoint プレゼンテーション</vt:lpstr>
      <vt:lpstr>第一宇宙技術部門</vt:lpstr>
      <vt:lpstr>JAXAの組織体制（2021年4月1日現在）</vt:lpstr>
      <vt:lpstr>ゆうじん うちゅうぎじゅつ ぶもん </vt:lpstr>
      <vt:lpstr>JAXAの組織体制（2021年4月1日現在）</vt:lpstr>
      <vt:lpstr>航空技術部門</vt:lpstr>
      <vt:lpstr>JAXAの組織体制（2021年4月1日現在）</vt:lpstr>
      <vt:lpstr>PowerPoint プレゼンテーション</vt:lpstr>
      <vt:lpstr>しせつぶ</vt:lpstr>
      <vt:lpstr>PowerPoint プレゼンテーション</vt:lpstr>
      <vt:lpstr>しせつぶ</vt:lpstr>
      <vt:lpstr>かくだ うちゅう</vt:lpstr>
      <vt:lpstr>しせつぶ</vt:lpstr>
      <vt:lpstr>種子島宇宙センター</vt:lpstr>
      <vt:lpstr>種子島宇宙センター</vt:lpstr>
      <vt:lpstr>chapter.3</vt:lpstr>
      <vt:lpstr>SDGsにおけるJAXAの取り組み</vt:lpstr>
      <vt:lpstr>ていあん ぶんしょう よ JAXAの提案する文章を読んでみよう</vt:lpstr>
      <vt:lpstr>PowerPoint プレゼンテーション</vt:lpstr>
      <vt:lpstr>ワークシートに書いてみよう</vt:lpstr>
      <vt:lpstr>ワークシートに書いてみよう</vt:lpstr>
      <vt:lpstr>PowerPoint プレゼンテーション</vt:lpstr>
      <vt:lpstr>JAXAの提案する文章</vt:lpstr>
      <vt:lpstr>JAXAの提案する文章</vt:lpstr>
      <vt:lpstr>JAXAの提案する文章</vt:lpstr>
      <vt:lpstr>伝わりやすい提案する文章</vt:lpstr>
      <vt:lpstr>chapter.4</vt:lpstr>
      <vt:lpstr>みなさんはどのような提案を？</vt:lpstr>
      <vt:lpstr>ていあん ぶんしょう 　か 提案する文章を書いてみよう！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と く えすでぃーじーず JAXAが取り組んでいるSDGs</dc:title>
  <dc:creator>野村　健太</dc:creator>
  <cp:lastModifiedBy>高村　苑実</cp:lastModifiedBy>
  <cp:revision>55</cp:revision>
  <dcterms:created xsi:type="dcterms:W3CDTF">2022-02-02T06:53:50Z</dcterms:created>
  <dcterms:modified xsi:type="dcterms:W3CDTF">2022-03-17T06:14:26Z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2022-02-02T00:00:00Z</vt:filetime>
  </property>
  <property fmtid="{D5CDD505-2E9C-101B-9397-08002B2CF9AE}" pid="3" name="Creator">
    <vt:lpwstr>Adobe Illustrator 26.0 (Macintosh)</vt:lpwstr>
  </property>
  <property fmtid="{D5CDD505-2E9C-101B-9397-08002B2CF9AE}" pid="4" name="LastSaved">
    <vt:filetime>2022-02-02T00:00:00Z</vt:filetime>
  </property>
</Properties>
</file>