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5" r:id="rId16"/>
    <p:sldId id="273" r:id="rId17"/>
    <p:sldId id="274" r:id="rId18"/>
    <p:sldId id="275" r:id="rId19"/>
    <p:sldId id="276" r:id="rId20"/>
    <p:sldId id="287" r:id="rId21"/>
    <p:sldId id="278" r:id="rId22"/>
    <p:sldId id="286" r:id="rId23"/>
    <p:sldId id="288" r:id="rId24"/>
    <p:sldId id="281" r:id="rId25"/>
    <p:sldId id="289" r:id="rId26"/>
    <p:sldId id="283" r:id="rId27"/>
  </p:sldIdLst>
  <p:sldSz cx="20104100" cy="11309350"/>
  <p:notesSz cx="20104100" cy="1130935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57B7F19-6EAE-9C87-B50D-AA33C7BE02E7}" name="高村　苑実" initials="高村　苑実" userId="S::takamura.sonomi@jaxa.jp::90df7380-0875-4d1f-84d9-0fb94c2eae32" providerId="AD"/>
  <p188:author id="{7790D0B6-D10E-0A77-E009-6D0E7FC20F0B}" name="野村　健太" initials="野村　健太" userId="S::nomura.kenta@jaxa.jp::c78144a4-93d5-47d1-8c18-127950a17fb5" providerId="AD"/>
  <p188:author id="{46BBF8F2-FAB2-C312-CEBA-036D75217DE4}" name="Muratani Yoko" initials="MY" userId="28a3fcec99f542c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5756"/>
    <a:srgbClr val="2354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66351" autoAdjust="0"/>
  </p:normalViewPr>
  <p:slideViewPr>
    <p:cSldViewPr>
      <p:cViewPr varScale="1">
        <p:scale>
          <a:sx n="27" d="100"/>
          <a:sy n="27" d="100"/>
        </p:scale>
        <p:origin x="1388" y="4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7E4BA7EE-3B0C-824C-AE9A-A85C48DC5173}" type="datetimeFigureOut">
              <a:rPr kumimoji="1" lang="ja-JP" altLang="en-US" smtClean="0"/>
              <a:t>2022/3/18</a:t>
            </a:fld>
            <a:endParaRPr kumimoji="1" lang="ja-JP" altLang="en-US"/>
          </a:p>
        </p:txBody>
      </p:sp>
      <p:sp>
        <p:nvSpPr>
          <p:cNvPr id="4" name="スライド イメージ プレースホルダー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FB4736ED-E632-A941-B350-8ED5B8210109}" type="slidenum">
              <a:rPr kumimoji="1" lang="ja-JP" altLang="en-US" smtClean="0"/>
              <a:t>‹#›</a:t>
            </a:fld>
            <a:endParaRPr kumimoji="1" lang="ja-JP" altLang="en-US"/>
          </a:p>
        </p:txBody>
      </p:sp>
    </p:spTree>
    <p:extLst>
      <p:ext uri="{BB962C8B-B14F-4D97-AF65-F5344CB8AC3E}">
        <p14:creationId xmlns:p14="http://schemas.microsoft.com/office/powerpoint/2010/main" val="102556153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今日の授業では、宇宙から見た地球の姿を考えていきましょう。</a:t>
            </a:r>
            <a:endParaRPr kumimoji="1" lang="en-US" altLang="ja-JP" dirty="0"/>
          </a:p>
          <a:p>
            <a:r>
              <a:rPr kumimoji="1" lang="ja-JP" altLang="en-US" dirty="0"/>
              <a:t>私たちが住んでいる地球は、どのような姿をしているのでしょうか？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1</a:t>
            </a:fld>
            <a:endParaRPr kumimoji="1" lang="ja-JP" altLang="en-US"/>
          </a:p>
        </p:txBody>
      </p:sp>
    </p:spTree>
    <p:extLst>
      <p:ext uri="{BB962C8B-B14F-4D97-AF65-F5344CB8AC3E}">
        <p14:creationId xmlns:p14="http://schemas.microsoft.com/office/powerpoint/2010/main" val="2892379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このような地球観測衛星の特徴をいかし、「だいち」、「だいち</a:t>
            </a:r>
            <a:r>
              <a:rPr kumimoji="1" lang="en-US" altLang="ja-JP" dirty="0"/>
              <a:t>2</a:t>
            </a:r>
            <a:r>
              <a:rPr kumimoji="1" lang="ja-JP" altLang="en-US" dirty="0"/>
              <a:t>号」という人工衛星の観測データにより「森林</a:t>
            </a:r>
            <a:r>
              <a:rPr kumimoji="1" lang="en-US" altLang="ja-JP" dirty="0"/>
              <a:t>/</a:t>
            </a:r>
            <a:r>
              <a:rPr kumimoji="1" lang="ja-JP" altLang="en-US" dirty="0"/>
              <a:t>非森林マップ」が作られました。</a:t>
            </a:r>
            <a:endParaRPr kumimoji="1" lang="en-US" altLang="ja-JP" dirty="0"/>
          </a:p>
          <a:p>
            <a:r>
              <a:rPr kumimoji="1" lang="ja-JP" altLang="en-US" dirty="0"/>
              <a:t>ここでは、「だいち」が地球を隅々まで観測して、森林を緑・森林じゃないところを黄色で表示させているので、とても見やすくなっていますね。</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10</a:t>
            </a:fld>
            <a:endParaRPr kumimoji="1" lang="ja-JP" altLang="en-US"/>
          </a:p>
        </p:txBody>
      </p:sp>
    </p:spTree>
    <p:extLst>
      <p:ext uri="{BB962C8B-B14F-4D97-AF65-F5344CB8AC3E}">
        <p14:creationId xmlns:p14="http://schemas.microsoft.com/office/powerpoint/2010/main" val="84801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実は、陸を観測している「だいち」「だいち</a:t>
            </a:r>
            <a:r>
              <a:rPr kumimoji="1" lang="en-US" altLang="ja-JP" dirty="0"/>
              <a:t>2</a:t>
            </a:r>
            <a:r>
              <a:rPr kumimoji="1" lang="ja-JP" altLang="en-US" dirty="0"/>
              <a:t>号」以外にも、海の上や空を観測する地球観測衛星などもあります。</a:t>
            </a:r>
            <a:endParaRPr kumimoji="1" lang="en-US" altLang="ja-JP" dirty="0"/>
          </a:p>
          <a:p>
            <a:r>
              <a:rPr kumimoji="1" lang="ja-JP" altLang="en-US" dirty="0"/>
              <a:t>たくさんの種類の地球観測衛星が、日々私たちが暮らす地球を宇宙から見守っています。</a:t>
            </a:r>
          </a:p>
          <a:p>
            <a:r>
              <a:rPr kumimoji="1" lang="ja-JP" altLang="en-US" dirty="0"/>
              <a:t>興味がある人は、どんなこと・ものを観測しているのか、是非調べてみてください。</a:t>
            </a:r>
          </a:p>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11</a:t>
            </a:fld>
            <a:endParaRPr kumimoji="1" lang="ja-JP" altLang="en-US"/>
          </a:p>
        </p:txBody>
      </p:sp>
    </p:spTree>
    <p:extLst>
      <p:ext uri="{BB962C8B-B14F-4D97-AF65-F5344CB8AC3E}">
        <p14:creationId xmlns:p14="http://schemas.microsoft.com/office/powerpoint/2010/main" val="2050585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皆さん、地球観測衛星について、詳しくなれましたね。</a:t>
            </a:r>
            <a:endParaRPr kumimoji="1" lang="en-US" altLang="ja-JP" dirty="0"/>
          </a:p>
          <a:p>
            <a:endParaRPr kumimoji="1" lang="en-US" altLang="ja-JP" dirty="0"/>
          </a:p>
          <a:p>
            <a:r>
              <a:rPr kumimoji="1" lang="ja-JP" altLang="en-US" dirty="0"/>
              <a:t>宇宙から森林の様子を捉えた画像、すごくわかりやすいですね。</a:t>
            </a:r>
            <a:endParaRPr kumimoji="1" lang="en-US" altLang="ja-JP" dirty="0"/>
          </a:p>
          <a:p>
            <a:r>
              <a:rPr kumimoji="1" lang="ja-JP" altLang="en-US" dirty="0"/>
              <a:t>なんと、この衛星データは皆さんのパソコンやタブレットで扱うことができます！この後、皆さんにも実際に触ってもらうので楽しみにしててください。</a:t>
            </a:r>
            <a:endParaRPr kumimoji="1" lang="en-US" altLang="ja-JP" dirty="0"/>
          </a:p>
          <a:p>
            <a:endParaRPr kumimoji="1" lang="en-US" altLang="ja-JP" dirty="0"/>
          </a:p>
          <a:p>
            <a:r>
              <a:rPr kumimoji="1" lang="ja-JP" altLang="en-US" dirty="0"/>
              <a:t>さあ、森林</a:t>
            </a:r>
            <a:r>
              <a:rPr kumimoji="1" lang="en-US" altLang="ja-JP" dirty="0"/>
              <a:t>/</a:t>
            </a:r>
            <a:r>
              <a:rPr kumimoji="1" lang="ja-JP" altLang="en-US" dirty="0"/>
              <a:t>非森林マップをもう一度見てみましょう。</a:t>
            </a:r>
            <a:endParaRPr kumimoji="1" lang="en-US" altLang="ja-JP" dirty="0"/>
          </a:p>
          <a:p>
            <a:r>
              <a:rPr kumimoji="1" lang="ja-JP" altLang="en-US" dirty="0"/>
              <a:t>この地図を使うと、世界中の、そして日本の森林の様子を詳しく調べることができそうです。</a:t>
            </a:r>
            <a:endParaRPr kumimoji="1" lang="en-US" altLang="ja-JP" dirty="0"/>
          </a:p>
          <a:p>
            <a:r>
              <a:rPr kumimoji="1" lang="ja-JP" altLang="en-US" dirty="0"/>
              <a:t>では、今日の学習の問い「</a:t>
            </a:r>
            <a:r>
              <a:rPr lang="ja-JP" altLang="ja-JP" sz="18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国土に広がる森林の様子は、どのようになっているのだろうか</a:t>
            </a:r>
            <a:r>
              <a:rPr kumimoji="1" lang="ja-JP" altLang="en-US" dirty="0"/>
              <a:t>」　に向かって学習を進めていきましょう。</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12</a:t>
            </a:fld>
            <a:endParaRPr kumimoji="1" lang="ja-JP" altLang="en-US"/>
          </a:p>
        </p:txBody>
      </p:sp>
    </p:spTree>
    <p:extLst>
      <p:ext uri="{BB962C8B-B14F-4D97-AF65-F5344CB8AC3E}">
        <p14:creationId xmlns:p14="http://schemas.microsoft.com/office/powerpoint/2010/main" val="1329862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en-US" altLang="ja-JP" dirty="0"/>
              <a:t>※</a:t>
            </a:r>
            <a:r>
              <a:rPr kumimoji="1" lang="ja-JP" altLang="en-US" dirty="0"/>
              <a:t>代替：指導者の</a:t>
            </a:r>
            <a:r>
              <a:rPr kumimoji="1" lang="en-US" altLang="ja-JP" dirty="0"/>
              <a:t>Google Earth Engine</a:t>
            </a:r>
            <a:r>
              <a:rPr kumimoji="1" lang="ja-JP" altLang="en-US" dirty="0"/>
              <a:t>操作画面を見せる）</a:t>
            </a:r>
            <a:endParaRPr kumimoji="1" lang="en-US" altLang="ja-JP" dirty="0"/>
          </a:p>
          <a:p>
            <a:endParaRPr kumimoji="1" lang="en-US" altLang="ja-JP" dirty="0"/>
          </a:p>
          <a:p>
            <a:r>
              <a:rPr kumimoji="1" lang="ja-JP" altLang="en-US" dirty="0"/>
              <a:t>ではまずはこの森林</a:t>
            </a:r>
            <a:r>
              <a:rPr kumimoji="1" lang="en-US" altLang="ja-JP" dirty="0"/>
              <a:t>/</a:t>
            </a:r>
            <a:r>
              <a:rPr kumimoji="1" lang="ja-JP" altLang="en-US" dirty="0"/>
              <a:t>非森林マップを使って、日本の森林の様子を見てみましょう。</a:t>
            </a:r>
          </a:p>
          <a:p>
            <a:endParaRPr kumimoji="1" lang="en-US" altLang="ja-JP" dirty="0"/>
          </a:p>
          <a:p>
            <a:r>
              <a:rPr kumimoji="1" lang="ja-JP" altLang="en-US" dirty="0"/>
              <a:t>この画像を見て気づいたことはありますか？やはり森林は多そうですね。</a:t>
            </a:r>
          </a:p>
          <a:p>
            <a:r>
              <a:rPr kumimoji="1" lang="ja-JP" altLang="en-US" dirty="0"/>
              <a:t>では、森林が多いところに共通点はありそうでしょうか？</a:t>
            </a:r>
          </a:p>
          <a:p>
            <a:r>
              <a:rPr kumimoji="1" lang="ja-JP" altLang="en-US" dirty="0"/>
              <a:t>日本にはたくさんの山地、山脈がありますよね。例えば、奥羽山脈があるところは緑色になっています。</a:t>
            </a:r>
          </a:p>
          <a:p>
            <a:r>
              <a:rPr kumimoji="1" lang="ja-JP" altLang="en-US" dirty="0"/>
              <a:t>山地・山脈があるところは森林が多そうですね。</a:t>
            </a:r>
          </a:p>
          <a:p>
            <a:r>
              <a:rPr kumimoji="1" lang="ja-JP" altLang="en-US" dirty="0"/>
              <a:t>他にも、このマップだと少しわかりづらいかもしれませんが、実は海沿いにも森林が多いんですね。日本の地形の特徴でもありますが、他にも大事な理由があります。</a:t>
            </a:r>
          </a:p>
          <a:p>
            <a:r>
              <a:rPr kumimoji="1" lang="ja-JP" altLang="en-US" dirty="0"/>
              <a:t>それは、防災・減災のためです。津波の被害を少なくするための海岸林があったり、森林が少ないと土砂くずれが起こったりしてしまいます。</a:t>
            </a:r>
          </a:p>
          <a:p>
            <a:endParaRPr kumimoji="1" lang="ja-JP" altLang="en-US" dirty="0"/>
          </a:p>
          <a:p>
            <a:r>
              <a:rPr kumimoji="1" lang="ja-JP" altLang="en-US" dirty="0"/>
              <a:t>森林</a:t>
            </a:r>
            <a:r>
              <a:rPr kumimoji="1" lang="en-US" altLang="ja-JP" dirty="0"/>
              <a:t>/</a:t>
            </a:r>
            <a:r>
              <a:rPr kumimoji="1" lang="ja-JP" altLang="en-US" dirty="0"/>
              <a:t>非森林マップをみてみると日本の森林の様子や特徴がわかってきましたね。</a:t>
            </a:r>
          </a:p>
          <a:p>
            <a:r>
              <a:rPr kumimoji="1" lang="ja-JP" altLang="en-US" dirty="0"/>
              <a:t>では、もっと理解を深めるために、一度マップから離れて、森林に関係する具体的なデータをみていきましょう。</a:t>
            </a:r>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14</a:t>
            </a:fld>
            <a:endParaRPr kumimoji="1" lang="ja-JP" altLang="en-US"/>
          </a:p>
        </p:txBody>
      </p:sp>
    </p:spTree>
    <p:extLst>
      <p:ext uri="{BB962C8B-B14F-4D97-AF65-F5344CB8AC3E}">
        <p14:creationId xmlns:p14="http://schemas.microsoft.com/office/powerpoint/2010/main" val="3869927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999999"/>
                </a:solidFill>
                <a:effectLst/>
                <a:latin typeface="Noto Sans JP"/>
              </a:rPr>
              <a:t>これは国土交通省や林野庁などのデータです。</a:t>
            </a:r>
            <a:endParaRPr lang="en-US" altLang="ja-JP" b="0" i="0" dirty="0">
              <a:solidFill>
                <a:srgbClr val="999999"/>
              </a:solidFill>
              <a:effectLst/>
              <a:latin typeface="Noto Sans JP"/>
            </a:endParaRPr>
          </a:p>
          <a:p>
            <a:r>
              <a:rPr lang="ja-JP" altLang="en-US" b="0" i="0" dirty="0">
                <a:solidFill>
                  <a:srgbClr val="999999"/>
                </a:solidFill>
                <a:effectLst/>
                <a:latin typeface="Noto Sans JP"/>
              </a:rPr>
              <a:t>まずは日本の土地利用に関するデータ、日本の国土が何にどれくらい使われているかがわかります。（図１）</a:t>
            </a:r>
            <a:endParaRPr lang="en-US" altLang="ja-JP" b="0" i="0" dirty="0">
              <a:solidFill>
                <a:srgbClr val="999999"/>
              </a:solidFill>
              <a:effectLst/>
              <a:latin typeface="Noto Sans JP"/>
            </a:endParaRPr>
          </a:p>
          <a:p>
            <a:r>
              <a:rPr lang="ja-JP" altLang="en-US" b="0" i="0" dirty="0">
                <a:solidFill>
                  <a:srgbClr val="999999"/>
                </a:solidFill>
                <a:effectLst/>
                <a:latin typeface="Noto Sans JP"/>
              </a:rPr>
              <a:t>次に日本の森林率のデータ、（図２）</a:t>
            </a:r>
            <a:endParaRPr lang="en-US" altLang="ja-JP" b="0" i="0" dirty="0">
              <a:solidFill>
                <a:srgbClr val="999999"/>
              </a:solidFill>
              <a:effectLst/>
              <a:latin typeface="Noto Sans JP"/>
            </a:endParaRPr>
          </a:p>
          <a:p>
            <a:r>
              <a:rPr lang="ja-JP" altLang="en-US" b="0" i="0" dirty="0">
                <a:solidFill>
                  <a:srgbClr val="999999"/>
                </a:solidFill>
                <a:effectLst/>
                <a:latin typeface="Noto Sans JP"/>
              </a:rPr>
              <a:t>最後に、世界各国の森林率のデータ、（図３）です。</a:t>
            </a:r>
            <a:endParaRPr lang="en-US" altLang="ja-JP" b="0" i="0" dirty="0">
              <a:solidFill>
                <a:srgbClr val="999999"/>
              </a:solidFill>
              <a:effectLst/>
              <a:latin typeface="Noto Sans JP"/>
            </a:endParaRPr>
          </a:p>
          <a:p>
            <a:r>
              <a:rPr lang="ja-JP" altLang="en-US" b="0" i="0" dirty="0">
                <a:solidFill>
                  <a:srgbClr val="999999"/>
                </a:solidFill>
                <a:effectLst/>
                <a:latin typeface="Noto Sans JP"/>
              </a:rPr>
              <a:t>このことからどんなことに気づきましたか？どのデータからそう考えましたか？少し考えてみましょう。ワークシートに書いてみてください。</a:t>
            </a:r>
            <a:endParaRPr lang="en-US" altLang="ja-JP" b="0" i="0" dirty="0">
              <a:solidFill>
                <a:srgbClr val="999999"/>
              </a:solidFill>
              <a:effectLst/>
              <a:latin typeface="Noto Sans JP"/>
            </a:endParaRPr>
          </a:p>
          <a:p>
            <a:r>
              <a:rPr lang="en-US" altLang="ja-JP" b="0" i="0" dirty="0">
                <a:solidFill>
                  <a:srgbClr val="999999"/>
                </a:solidFill>
                <a:effectLst/>
                <a:latin typeface="Noto Sans JP"/>
              </a:rPr>
              <a:t>【</a:t>
            </a:r>
            <a:r>
              <a:rPr lang="ja-JP" altLang="en-US" b="0" i="0" dirty="0">
                <a:solidFill>
                  <a:srgbClr val="999999"/>
                </a:solidFill>
                <a:effectLst/>
                <a:latin typeface="Noto Sans JP"/>
              </a:rPr>
              <a:t>ワークシート②</a:t>
            </a:r>
            <a:r>
              <a:rPr lang="en-US" altLang="ja-JP" b="0" i="0" dirty="0">
                <a:solidFill>
                  <a:srgbClr val="999999"/>
                </a:solidFill>
                <a:effectLst/>
                <a:latin typeface="Noto Sans JP"/>
              </a:rPr>
              <a:t>】</a:t>
            </a:r>
          </a:p>
          <a:p>
            <a:endParaRPr kumimoji="1" lang="en-US" altLang="ja-JP" sz="1200" b="0" i="0" dirty="0">
              <a:solidFill>
                <a:srgbClr val="999999"/>
              </a:solidFill>
              <a:effectLst/>
              <a:latin typeface="Noto Sans JP"/>
            </a:endParaRPr>
          </a:p>
          <a:p>
            <a:r>
              <a:rPr kumimoji="1" lang="en-US" altLang="ja-JP" sz="1200" b="0" i="0" dirty="0">
                <a:solidFill>
                  <a:srgbClr val="999999"/>
                </a:solidFill>
                <a:effectLst/>
                <a:latin typeface="Noto Sans JP"/>
              </a:rPr>
              <a:t>【</a:t>
            </a:r>
            <a:r>
              <a:rPr kumimoji="1" lang="en-US" altLang="ja-JP" sz="1200" dirty="0"/>
              <a:t>Thinking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0" i="0" dirty="0">
              <a:solidFill>
                <a:srgbClr val="999999"/>
              </a:solidFill>
              <a:effectLst/>
              <a:latin typeface="Noto Sans JP"/>
            </a:endParaRPr>
          </a:p>
          <a:p>
            <a:r>
              <a:rPr lang="ja-JP" altLang="en-US" b="0" i="0" dirty="0">
                <a:solidFill>
                  <a:srgbClr val="999999"/>
                </a:solidFill>
                <a:effectLst/>
                <a:latin typeface="Noto Sans JP"/>
              </a:rPr>
              <a:t>皆さんが気づいてくれたとおり、左の２つの資料（図１，２）を見てみると日本の約</a:t>
            </a:r>
            <a:r>
              <a:rPr lang="en-US" altLang="ja-JP" b="0" i="0" dirty="0">
                <a:solidFill>
                  <a:srgbClr val="999999"/>
                </a:solidFill>
                <a:effectLst/>
                <a:latin typeface="Noto Sans JP"/>
              </a:rPr>
              <a:t>70</a:t>
            </a:r>
            <a:r>
              <a:rPr lang="ja-JP" altLang="en-US" b="0" i="0" dirty="0">
                <a:solidFill>
                  <a:srgbClr val="999999"/>
                </a:solidFill>
                <a:effectLst/>
                <a:latin typeface="Noto Sans JP"/>
              </a:rPr>
              <a:t>％は森林ということがわかりますね。</a:t>
            </a:r>
            <a:endParaRPr lang="en-US" altLang="ja-JP" b="0" i="0" dirty="0">
              <a:solidFill>
                <a:srgbClr val="999999"/>
              </a:solidFill>
              <a:effectLst/>
              <a:latin typeface="Noto Sans JP"/>
            </a:endParaRPr>
          </a:p>
          <a:p>
            <a:r>
              <a:rPr lang="ja-JP" altLang="en-US" b="0" i="0" dirty="0">
                <a:solidFill>
                  <a:srgbClr val="999999"/>
                </a:solidFill>
                <a:effectLst/>
                <a:latin typeface="Noto Sans JP"/>
              </a:rPr>
              <a:t>森林</a:t>
            </a:r>
            <a:r>
              <a:rPr lang="en-US" altLang="ja-JP" b="0" i="0" dirty="0">
                <a:solidFill>
                  <a:srgbClr val="999999"/>
                </a:solidFill>
                <a:effectLst/>
                <a:latin typeface="Noto Sans JP"/>
              </a:rPr>
              <a:t>/</a:t>
            </a:r>
            <a:r>
              <a:rPr lang="ja-JP" altLang="en-US" b="0" i="0" dirty="0">
                <a:solidFill>
                  <a:srgbClr val="999999"/>
                </a:solidFill>
                <a:effectLst/>
                <a:latin typeface="Noto Sans JP"/>
              </a:rPr>
              <a:t>非森林マップで見たとおり、日本の国土の大部分は森林で覆われているのですね。</a:t>
            </a:r>
            <a:endParaRPr lang="en-US" altLang="ja-JP" b="0" i="0" dirty="0">
              <a:solidFill>
                <a:srgbClr val="999999"/>
              </a:solidFill>
              <a:effectLst/>
              <a:latin typeface="Noto Sans JP"/>
            </a:endParaRPr>
          </a:p>
          <a:p>
            <a:r>
              <a:rPr lang="ja-JP" altLang="en-US" b="0" i="0" dirty="0">
                <a:solidFill>
                  <a:srgbClr val="999999"/>
                </a:solidFill>
                <a:effectLst/>
                <a:latin typeface="Noto Sans JP"/>
              </a:rPr>
              <a:t>さあではこの</a:t>
            </a:r>
            <a:r>
              <a:rPr lang="en-US" altLang="ja-JP" b="0" i="0" dirty="0">
                <a:solidFill>
                  <a:srgbClr val="999999"/>
                </a:solidFill>
                <a:effectLst/>
                <a:latin typeface="Noto Sans JP"/>
              </a:rPr>
              <a:t>70</a:t>
            </a:r>
            <a:r>
              <a:rPr lang="ja-JP" altLang="en-US" b="0" i="0" dirty="0">
                <a:solidFill>
                  <a:srgbClr val="999999"/>
                </a:solidFill>
                <a:effectLst/>
                <a:latin typeface="Noto Sans JP"/>
              </a:rPr>
              <a:t>％という数字、多いのでしょうか、少ないのでしょうか。</a:t>
            </a:r>
            <a:endParaRPr lang="en-US" altLang="ja-JP" b="0" i="0" dirty="0">
              <a:solidFill>
                <a:srgbClr val="999999"/>
              </a:solidFill>
              <a:effectLst/>
              <a:latin typeface="Noto Sans JP"/>
            </a:endParaRPr>
          </a:p>
          <a:p>
            <a:r>
              <a:rPr lang="ja-JP" altLang="en-US" b="0" i="0" dirty="0">
                <a:solidFill>
                  <a:srgbClr val="999999"/>
                </a:solidFill>
                <a:effectLst/>
                <a:latin typeface="Noto Sans JP"/>
              </a:rPr>
              <a:t>右の資料（図３）を見てみると、世界の国々と比較しても、日本の森林率はとても大きいことがわかります。</a:t>
            </a:r>
            <a:endParaRPr lang="en-US" altLang="ja-JP" b="0" i="0" dirty="0">
              <a:solidFill>
                <a:srgbClr val="999999"/>
              </a:solidFill>
              <a:effectLst/>
              <a:latin typeface="Noto Sans JP"/>
            </a:endParaRPr>
          </a:p>
          <a:p>
            <a:endParaRPr lang="en-US" altLang="ja-JP" b="0" i="0" dirty="0">
              <a:solidFill>
                <a:srgbClr val="999999"/>
              </a:solidFill>
              <a:effectLst/>
              <a:latin typeface="Noto Sans JP"/>
            </a:endParaRPr>
          </a:p>
          <a:p>
            <a:r>
              <a:rPr lang="ja-JP" altLang="en-US" b="0" i="0" dirty="0">
                <a:solidFill>
                  <a:srgbClr val="999999"/>
                </a:solidFill>
                <a:effectLst/>
                <a:latin typeface="Noto Sans JP"/>
              </a:rPr>
              <a:t>では森林</a:t>
            </a:r>
            <a:r>
              <a:rPr lang="en-US" altLang="ja-JP" b="0" i="0" dirty="0">
                <a:solidFill>
                  <a:srgbClr val="999999"/>
                </a:solidFill>
                <a:effectLst/>
                <a:latin typeface="Noto Sans JP"/>
              </a:rPr>
              <a:t>/</a:t>
            </a:r>
            <a:r>
              <a:rPr lang="ja-JP" altLang="en-US" b="0" i="0" dirty="0">
                <a:solidFill>
                  <a:srgbClr val="999999"/>
                </a:solidFill>
                <a:effectLst/>
                <a:latin typeface="Noto Sans JP"/>
              </a:rPr>
              <a:t>非森林マップを使って、世界中の森林の様子を見てみましょう。</a:t>
            </a:r>
            <a:endParaRPr lang="en-US" altLang="ja-JP" b="0" i="0" dirty="0">
              <a:solidFill>
                <a:srgbClr val="999999"/>
              </a:solidFill>
              <a:effectLst/>
              <a:latin typeface="Noto Sans JP"/>
            </a:endParaRPr>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15</a:t>
            </a:fld>
            <a:endParaRPr kumimoji="1" lang="ja-JP" altLang="en-US"/>
          </a:p>
        </p:txBody>
      </p:sp>
    </p:spTree>
    <p:extLst>
      <p:ext uri="{BB962C8B-B14F-4D97-AF65-F5344CB8AC3E}">
        <p14:creationId xmlns:p14="http://schemas.microsoft.com/office/powerpoint/2010/main" val="1146081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en-US" altLang="ja-JP" dirty="0"/>
              <a:t>※</a:t>
            </a:r>
            <a:r>
              <a:rPr kumimoji="1" lang="ja-JP" altLang="en-US" dirty="0"/>
              <a:t>代替：指導者の</a:t>
            </a:r>
            <a:r>
              <a:rPr kumimoji="1" lang="en-US" altLang="ja-JP" dirty="0"/>
              <a:t>Google Earth Engine</a:t>
            </a:r>
            <a:r>
              <a:rPr kumimoji="1" lang="ja-JP" altLang="en-US" dirty="0"/>
              <a:t>操作画面を見せる）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こちらの画像を比べてみましょう。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さっき見たグラフの通り、日本って本当に森林が多い国なんだなと実感が湧いてきたと思います。　</a:t>
            </a:r>
            <a:endParaRPr kumimoji="1" lang="en-US" altLang="ja-JP" dirty="0"/>
          </a:p>
          <a:p>
            <a:endParaRPr kumimoji="1" lang="en-US" altLang="ja-JP" dirty="0"/>
          </a:p>
          <a:p>
            <a:r>
              <a:rPr kumimoji="1" lang="ja-JP" altLang="en-US" dirty="0"/>
              <a:t>それでは、森林があることで、どんないいことがあるのでしょうか？　</a:t>
            </a:r>
            <a:endParaRPr kumimoji="1" lang="en-US" altLang="ja-JP"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16</a:t>
            </a:fld>
            <a:endParaRPr kumimoji="1" lang="ja-JP" altLang="en-US"/>
          </a:p>
        </p:txBody>
      </p:sp>
    </p:spTree>
    <p:extLst>
      <p:ext uri="{BB962C8B-B14F-4D97-AF65-F5344CB8AC3E}">
        <p14:creationId xmlns:p14="http://schemas.microsoft.com/office/powerpoint/2010/main" val="2089223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こちらの森林がある</a:t>
            </a:r>
            <a:r>
              <a:rPr kumimoji="1" lang="en-US" altLang="ja-JP" dirty="0"/>
              <a:t>/</a:t>
            </a:r>
            <a:r>
              <a:rPr kumimoji="1" lang="ja-JP" altLang="en-US" dirty="0"/>
              <a:t>ない、のイラストをヒントに考えてみましょう。</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ワークシート③</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【Thinking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17</a:t>
            </a:fld>
            <a:endParaRPr kumimoji="1" lang="ja-JP" altLang="en-US"/>
          </a:p>
        </p:txBody>
      </p:sp>
    </p:spTree>
    <p:extLst>
      <p:ext uri="{BB962C8B-B14F-4D97-AF65-F5344CB8AC3E}">
        <p14:creationId xmlns:p14="http://schemas.microsoft.com/office/powerpoint/2010/main" val="3910683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皆さん、森林の役割を見つけることはできましたか？</a:t>
            </a:r>
            <a:endParaRPr kumimoji="1" lang="en-US" altLang="ja-JP" dirty="0"/>
          </a:p>
          <a:p>
            <a:r>
              <a:rPr kumimoji="1" lang="ja-JP" altLang="en-US" dirty="0"/>
              <a:t>森林には、</a:t>
            </a:r>
            <a:endParaRPr kumimoji="1" lang="en-US" altLang="ja-JP" dirty="0"/>
          </a:p>
          <a:p>
            <a:r>
              <a:rPr kumimoji="1" lang="ja-JP" altLang="en-US" dirty="0"/>
              <a:t>・水を蓄え土砂崩れを防ぐという役割があります。最近はよく大雨が降っているので、特に重要な働きかもしれません。</a:t>
            </a:r>
            <a:endParaRPr kumimoji="1" lang="en-US" altLang="ja-JP" dirty="0"/>
          </a:p>
          <a:p>
            <a:r>
              <a:rPr kumimoji="1" lang="ja-JP" altLang="en-US" dirty="0"/>
              <a:t>・次に、木材を生み出すという役割もありそうです。皆さんの使っている机や椅子など、身近に木材を使ったものが溢れていますよね。</a:t>
            </a:r>
            <a:endParaRPr kumimoji="1" lang="en-US" altLang="ja-JP" dirty="0"/>
          </a:p>
          <a:p>
            <a:r>
              <a:rPr kumimoji="1" lang="ja-JP" altLang="en-US" dirty="0"/>
              <a:t>・次に、動物のすみかになっています。ジャングルに住む動物やいろんな生き物の映像など見たことある人も多いと思います。</a:t>
            </a:r>
            <a:endParaRPr kumimoji="1" lang="en-US" altLang="ja-JP" dirty="0"/>
          </a:p>
          <a:p>
            <a:r>
              <a:rPr kumimoji="1" lang="ja-JP" altLang="en-US" dirty="0"/>
              <a:t>・最後に、きれいな空気や水を生み出しています。植物には二酸化炭素を吸収して酸素を吐き出す光合成をしていましたね。また水を綺麗にし、コントロールする役割もあります。</a:t>
            </a:r>
            <a:endParaRPr kumimoji="1" lang="en-US" altLang="ja-JP" dirty="0"/>
          </a:p>
          <a:p>
            <a:endParaRPr kumimoji="1" lang="en-US" altLang="ja-JP" dirty="0"/>
          </a:p>
          <a:p>
            <a:r>
              <a:rPr kumimoji="1" lang="ja-JP" altLang="en-US" dirty="0"/>
              <a:t>森林の役割がわかりましたね。森林はこんなにもいろいろな面で私たち人間の生活をささえてくれてるとは、驚きです。</a:t>
            </a:r>
            <a:endParaRPr kumimoji="1" lang="en-US" altLang="ja-JP" dirty="0"/>
          </a:p>
          <a:p>
            <a:r>
              <a:rPr kumimoji="1" lang="ja-JP" altLang="en-US" dirty="0"/>
              <a:t>では、日本の森林は年々どう変化しているのか調べてみましょう。世界の森林とも比較しながら探っていきますよ。</a:t>
            </a:r>
            <a:endParaRPr kumimoji="1" lang="en-US" altLang="ja-JP"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18</a:t>
            </a:fld>
            <a:endParaRPr kumimoji="1" lang="ja-JP" altLang="en-US"/>
          </a:p>
        </p:txBody>
      </p:sp>
    </p:spTree>
    <p:extLst>
      <p:ext uri="{BB962C8B-B14F-4D97-AF65-F5344CB8AC3E}">
        <p14:creationId xmlns:p14="http://schemas.microsoft.com/office/powerpoint/2010/main" val="3576369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19</a:t>
            </a:fld>
            <a:endParaRPr kumimoji="1" lang="ja-JP" altLang="en-US"/>
          </a:p>
        </p:txBody>
      </p:sp>
    </p:spTree>
    <p:extLst>
      <p:ext uri="{BB962C8B-B14F-4D97-AF65-F5344CB8AC3E}">
        <p14:creationId xmlns:p14="http://schemas.microsoft.com/office/powerpoint/2010/main" val="1863458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とても重要な役割を果たしている森林、</a:t>
            </a:r>
            <a:r>
              <a:rPr lang="ja-JP" altLang="ja-JP" sz="12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日本</a:t>
            </a:r>
            <a:r>
              <a:rPr lang="ja-JP" altLang="en-US" sz="12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では</a:t>
            </a:r>
            <a:r>
              <a:rPr lang="ja-JP" altLang="ja-JP" sz="12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rPr>
              <a:t>減っていると思いますか。それとも増えていると思いますか。</a:t>
            </a:r>
            <a:endParaRPr lang="en-US" altLang="ja-JP" sz="1200" kern="100" dirty="0">
              <a:solidFill>
                <a:srgbClr val="000000"/>
              </a:solidFill>
              <a:effectLst/>
              <a:latin typeface="Century" panose="02040604050505020304" pitchFamily="18" charset="0"/>
              <a:ea typeface="ＭＳ 明朝" panose="02020609040205080304" pitchFamily="17"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100" dirty="0">
                <a:effectLst/>
                <a:latin typeface="Century" panose="02040604050505020304" pitchFamily="18" charset="0"/>
                <a:ea typeface="ＭＳ 明朝" panose="02020609040205080304" pitchFamily="17" charset="-128"/>
                <a:cs typeface="Times New Roman" panose="02020603050405020304" pitchFamily="18" charset="0"/>
              </a:rPr>
              <a:t>少し予想してみましょう。予想した根拠も一緒に、ワークシートに書きましょう。</a:t>
            </a:r>
            <a:endParaRPr kumimoji="1" lang="en-US" altLang="ja-JP" sz="1800" kern="100" dirty="0">
              <a:effectLst/>
              <a:ea typeface="HG丸ｺﾞｼｯｸM-PRO" panose="020F0600000000000000" pitchFamily="50" charset="-128"/>
              <a:cs typeface="Times New Roman" panose="02020603050405020304" pitchFamily="18" charset="0"/>
            </a:endParaRPr>
          </a:p>
          <a:p>
            <a:r>
              <a:rPr kumimoji="1" lang="en-US" altLang="ja-JP" dirty="0"/>
              <a:t>【</a:t>
            </a:r>
            <a:r>
              <a:rPr kumimoji="1" lang="ja-JP" altLang="en-US" dirty="0"/>
              <a:t>ワークシート④</a:t>
            </a:r>
            <a:r>
              <a:rPr kumimoji="1" lang="en-US" altLang="ja-JP" dirty="0"/>
              <a:t>】</a:t>
            </a:r>
          </a:p>
          <a:p>
            <a:r>
              <a:rPr kumimoji="1" lang="en-US" altLang="ja-JP" dirty="0"/>
              <a:t>【Thinking</a:t>
            </a:r>
            <a:r>
              <a:rPr kumimoji="1" lang="ja-JP" altLang="en-US" dirty="0"/>
              <a:t>　</a:t>
            </a:r>
            <a:r>
              <a:rPr kumimoji="1" lang="en-US" altLang="ja-JP" dirty="0"/>
              <a:t>time】</a:t>
            </a:r>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20</a:t>
            </a:fld>
            <a:endParaRPr kumimoji="1" lang="ja-JP" altLang="en-US"/>
          </a:p>
        </p:txBody>
      </p:sp>
    </p:spTree>
    <p:extLst>
      <p:ext uri="{BB962C8B-B14F-4D97-AF65-F5344CB8AC3E}">
        <p14:creationId xmlns:p14="http://schemas.microsoft.com/office/powerpoint/2010/main" val="4057684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まずこの画像を見てください。</a:t>
            </a:r>
            <a:endParaRPr kumimoji="1" lang="en-US" altLang="ja-JP" dirty="0"/>
          </a:p>
          <a:p>
            <a:r>
              <a:rPr kumimoji="1" lang="ja-JP" altLang="en-US" dirty="0"/>
              <a:t>これは、宇宙から捉えた日本の姿です。皆さんの目で見たときの様子と同じように撮影されています。</a:t>
            </a:r>
            <a:endParaRPr kumimoji="1" lang="en-US" altLang="ja-JP" dirty="0"/>
          </a:p>
          <a:p>
            <a:r>
              <a:rPr kumimoji="1" lang="ja-JP" altLang="en-US" dirty="0"/>
              <a:t>この画像からどのようなことがわかるでしょうか？日本ってこんな特徴があるんだ！ということに気づけますか？</a:t>
            </a:r>
            <a:endParaRPr kumimoji="1" lang="en-US" altLang="ja-JP" dirty="0"/>
          </a:p>
          <a:p>
            <a:r>
              <a:rPr kumimoji="1" lang="ja-JP" altLang="en-US" dirty="0"/>
              <a:t>難しく考えなくて大丈夫ですので、少し考えてみてください。ワークシートに書きましょう。そして、友達の意見も聞いてみましょう。</a:t>
            </a:r>
            <a:endParaRPr kumimoji="1" lang="en-US" altLang="ja-JP" dirty="0"/>
          </a:p>
          <a:p>
            <a:r>
              <a:rPr kumimoji="1" lang="en-US" altLang="ja-JP" dirty="0"/>
              <a:t>【</a:t>
            </a:r>
            <a:r>
              <a:rPr kumimoji="1" lang="ja-JP" altLang="en-US" dirty="0"/>
              <a:t>→ワークシート➀</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2</a:t>
            </a:fld>
            <a:endParaRPr kumimoji="1" lang="ja-JP" altLang="en-US"/>
          </a:p>
        </p:txBody>
      </p:sp>
    </p:spTree>
    <p:extLst>
      <p:ext uri="{BB962C8B-B14F-4D97-AF65-F5344CB8AC3E}">
        <p14:creationId xmlns:p14="http://schemas.microsoft.com/office/powerpoint/2010/main" val="26971851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皆さん、予想できましたか？</a:t>
            </a:r>
            <a:endParaRPr kumimoji="1" lang="en-US" altLang="ja-JP" dirty="0"/>
          </a:p>
          <a:p>
            <a:r>
              <a:rPr kumimoji="1" lang="ja-JP" altLang="en-US" dirty="0"/>
              <a:t>では実際に森林の変化を見てみましょう。今回も森林</a:t>
            </a:r>
            <a:r>
              <a:rPr kumimoji="1" lang="en-US" altLang="ja-JP" dirty="0"/>
              <a:t>/</a:t>
            </a:r>
            <a:r>
              <a:rPr kumimoji="1" lang="ja-JP" altLang="en-US" dirty="0"/>
              <a:t>非森林マップを使っていきますよ。</a:t>
            </a:r>
            <a:endParaRPr kumimoji="1" lang="en-US" altLang="ja-JP" dirty="0"/>
          </a:p>
          <a:p>
            <a:endParaRPr kumimoji="1" lang="en-US" altLang="ja-JP" dirty="0"/>
          </a:p>
          <a:p>
            <a:r>
              <a:rPr kumimoji="1" lang="ja-JP" altLang="en-US" dirty="0"/>
              <a:t>このように年代毎の衛星データを取得していて、森林の面積の推移をみることができます。</a:t>
            </a:r>
            <a:endParaRPr kumimoji="1" lang="en-US" altLang="ja-JP" dirty="0"/>
          </a:p>
          <a:p>
            <a:r>
              <a:rPr kumimoji="1" lang="ja-JP" altLang="en-US" dirty="0"/>
              <a:t>これは、</a:t>
            </a:r>
            <a:r>
              <a:rPr kumimoji="1" lang="en-US" altLang="ja-JP" dirty="0"/>
              <a:t>2007</a:t>
            </a:r>
            <a:r>
              <a:rPr kumimoji="1" lang="ja-JP" altLang="en-US" dirty="0"/>
              <a:t>年と</a:t>
            </a:r>
            <a:r>
              <a:rPr kumimoji="1" lang="en-US" altLang="ja-JP" dirty="0"/>
              <a:t>2017</a:t>
            </a:r>
            <a:r>
              <a:rPr kumimoji="1" lang="ja-JP" altLang="en-US" dirty="0"/>
              <a:t>年のデータです。この</a:t>
            </a:r>
            <a:r>
              <a:rPr kumimoji="1" lang="en-US" altLang="ja-JP" dirty="0"/>
              <a:t>2</a:t>
            </a:r>
            <a:r>
              <a:rPr kumimoji="1" lang="ja-JP" altLang="en-US" dirty="0"/>
              <a:t>つを比較し、</a:t>
            </a:r>
            <a:r>
              <a:rPr kumimoji="1" lang="en-US" altLang="ja-JP" dirty="0"/>
              <a:t>10</a:t>
            </a:r>
            <a:r>
              <a:rPr kumimoji="1" lang="ja-JP" altLang="en-US" dirty="0"/>
              <a:t>年間の変化を見ています。</a:t>
            </a:r>
            <a:endParaRPr kumimoji="1" lang="en-US" altLang="ja-JP" dirty="0"/>
          </a:p>
          <a:p>
            <a:r>
              <a:rPr kumimoji="1" lang="ja-JP" altLang="en-US" dirty="0"/>
              <a:t>これは地球観測衛星の特徴である、定期的、長期的に観測ができるからですね。</a:t>
            </a:r>
            <a:endParaRPr kumimoji="1" lang="en-US" altLang="ja-JP" dirty="0"/>
          </a:p>
          <a:p>
            <a:r>
              <a:rPr kumimoji="1" lang="ja-JP" altLang="en-US" dirty="0"/>
              <a:t>しかし、この地図を</a:t>
            </a:r>
            <a:r>
              <a:rPr kumimoji="1" lang="en-US" altLang="ja-JP" dirty="0"/>
              <a:t>2</a:t>
            </a:r>
            <a:r>
              <a:rPr kumimoji="1" lang="ja-JP" altLang="en-US" dirty="0"/>
              <a:t>つ並べるだけでは変化がわかりづらいですね。</a:t>
            </a:r>
            <a:endParaRPr kumimoji="1" lang="en-US" altLang="ja-JP" dirty="0"/>
          </a:p>
          <a:p>
            <a:r>
              <a:rPr kumimoji="1" lang="ja-JP" altLang="en-US" dirty="0"/>
              <a:t>そこで、このように、</a:t>
            </a:r>
            <a:r>
              <a:rPr kumimoji="1" lang="en-US" altLang="ja-JP" dirty="0"/>
              <a:t>2007</a:t>
            </a:r>
            <a:r>
              <a:rPr kumimoji="1" lang="ja-JP" altLang="en-US" dirty="0"/>
              <a:t>年と比較して</a:t>
            </a:r>
            <a:r>
              <a:rPr kumimoji="1" lang="en-US" altLang="ja-JP" dirty="0"/>
              <a:t>2017</a:t>
            </a:r>
            <a:r>
              <a:rPr kumimoji="1" lang="ja-JP" altLang="en-US" dirty="0"/>
              <a:t>年に森林が減少している部分を赤く表示させます。</a:t>
            </a:r>
            <a:endParaRPr kumimoji="1" lang="en-US" altLang="ja-JP" dirty="0"/>
          </a:p>
          <a:p>
            <a:endParaRPr kumimoji="1" lang="en-US" altLang="ja-JP" dirty="0"/>
          </a:p>
          <a:p>
            <a:r>
              <a:rPr kumimoji="1" lang="ja-JP" altLang="en-US" dirty="0"/>
              <a:t>さあ、ここからは皆さんの手で衛星データを動かしてもらいます。</a:t>
            </a:r>
            <a:endParaRPr kumimoji="1" lang="en-US" altLang="ja-JP"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21</a:t>
            </a:fld>
            <a:endParaRPr kumimoji="1" lang="ja-JP" altLang="en-US"/>
          </a:p>
        </p:txBody>
      </p:sp>
    </p:spTree>
    <p:extLst>
      <p:ext uri="{BB962C8B-B14F-4D97-AF65-F5344CB8AC3E}">
        <p14:creationId xmlns:p14="http://schemas.microsoft.com/office/powerpoint/2010/main" val="3844784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0" dirty="0"/>
              <a:t>【</a:t>
            </a:r>
            <a:r>
              <a:rPr kumimoji="1" lang="ja-JP" altLang="en-US" b="0" dirty="0"/>
              <a:t>生徒配付資料（</a:t>
            </a:r>
            <a:r>
              <a:rPr kumimoji="1" lang="en-US" altLang="ja-JP" b="0" dirty="0"/>
              <a:t>https://edu.jaxa.jp/materialDB/contents/material/pdf/50047_student.pdf</a:t>
            </a:r>
            <a:r>
              <a:rPr kumimoji="1" lang="ja-JP" altLang="en-US" b="0" dirty="0"/>
              <a:t>）を事前配布、以下手順に従って各自操作。</a:t>
            </a:r>
            <a:r>
              <a:rPr kumimoji="1" lang="en-US" altLang="ja-JP" b="0" dirty="0"/>
              <a:t>】</a:t>
            </a:r>
          </a:p>
          <a:p>
            <a:endParaRPr kumimoji="1" lang="en-US" altLang="ja-JP" b="0" dirty="0"/>
          </a:p>
          <a:p>
            <a:r>
              <a:rPr kumimoji="1" lang="ja-JP" altLang="en-US" b="0" dirty="0"/>
              <a:t>・皆さんの端末に配布している</a:t>
            </a:r>
            <a:r>
              <a:rPr kumimoji="1" lang="en-US" altLang="ja-JP" b="0" dirty="0"/>
              <a:t>PDF</a:t>
            </a:r>
            <a:r>
              <a:rPr kumimoji="1" lang="ja-JP" altLang="en-US" b="0" dirty="0"/>
              <a:t>ファイルを開きましょう。</a:t>
            </a:r>
            <a:endParaRPr kumimoji="1" lang="en-US" altLang="ja-JP" b="0" dirty="0"/>
          </a:p>
          <a:p>
            <a:r>
              <a:rPr kumimoji="1" lang="ja-JP" altLang="en-US" b="0" dirty="0"/>
              <a:t>・</a:t>
            </a:r>
            <a:r>
              <a:rPr kumimoji="1" lang="en-US" altLang="ja-JP" b="0" dirty="0"/>
              <a:t>10</a:t>
            </a:r>
            <a:r>
              <a:rPr kumimoji="1" lang="ja-JP" altLang="en-US" b="0" dirty="0"/>
              <a:t>ページにある「</a:t>
            </a:r>
            <a:r>
              <a:rPr lang="ja-JP" altLang="en-US" dirty="0"/>
              <a:t>コンテンツ③ 森林</a:t>
            </a:r>
            <a:r>
              <a:rPr lang="en-US" altLang="ja-JP" dirty="0"/>
              <a:t>/</a:t>
            </a:r>
            <a:r>
              <a:rPr lang="ja-JP" altLang="en-US" dirty="0"/>
              <a:t>非森林マップ</a:t>
            </a:r>
            <a:r>
              <a:rPr kumimoji="1" lang="ja-JP" altLang="en-US" b="0" dirty="0"/>
              <a:t>」にいきましょう。</a:t>
            </a:r>
            <a:endParaRPr kumimoji="1" lang="en-US" altLang="ja-JP" b="0" dirty="0"/>
          </a:p>
          <a:p>
            <a:r>
              <a:rPr kumimoji="1" lang="ja-JP" altLang="en-US" b="0" dirty="0"/>
              <a:t>・</a:t>
            </a:r>
            <a:r>
              <a:rPr kumimoji="1" lang="en-US" altLang="ja-JP" b="0" dirty="0"/>
              <a:t>(1) https://gakkoushien.users.earthengine.app/view/deforestationr1</a:t>
            </a:r>
            <a:r>
              <a:rPr kumimoji="1" lang="ja-JP" altLang="en-US" b="0" dirty="0"/>
              <a:t>を選択、クリックしてください。</a:t>
            </a:r>
            <a:endParaRPr kumimoji="1" lang="en-US" altLang="ja-JP" b="0" dirty="0"/>
          </a:p>
          <a:p>
            <a:r>
              <a:rPr kumimoji="1" lang="ja-JP" altLang="en-US" b="0" dirty="0"/>
              <a:t>　クリックすると</a:t>
            </a:r>
            <a:r>
              <a:rPr kumimoji="1" lang="en-US" altLang="ja-JP" b="0" dirty="0"/>
              <a:t>Google Earth Engine</a:t>
            </a:r>
            <a:r>
              <a:rPr kumimoji="1" lang="ja-JP" altLang="en-US" b="0" dirty="0"/>
              <a:t>というページが開きます。</a:t>
            </a:r>
            <a:endParaRPr kumimoji="1" lang="en-US" altLang="ja-JP" b="0" dirty="0"/>
          </a:p>
          <a:p>
            <a:r>
              <a:rPr kumimoji="1" lang="ja-JP" altLang="en-US" b="0" dirty="0"/>
              <a:t>・今の表示は、</a:t>
            </a:r>
            <a:r>
              <a:rPr kumimoji="1" lang="en-US" altLang="ja-JP" b="0" dirty="0"/>
              <a:t>2017</a:t>
            </a:r>
            <a:r>
              <a:rPr kumimoji="1" lang="ja-JP" altLang="en-US" b="0" dirty="0"/>
              <a:t>年のデータが表示されており、また赤色の部分は、</a:t>
            </a:r>
            <a:r>
              <a:rPr kumimoji="1" lang="en-US" altLang="ja-JP" b="0" dirty="0"/>
              <a:t>2007</a:t>
            </a:r>
            <a:r>
              <a:rPr kumimoji="1" lang="ja-JP" altLang="en-US" b="0" dirty="0"/>
              <a:t>年と比較して森林がなくなっているところを表しています。</a:t>
            </a:r>
            <a:endParaRPr kumimoji="1" lang="en-US" altLang="ja-JP" b="0" dirty="0"/>
          </a:p>
          <a:p>
            <a:r>
              <a:rPr kumimoji="1" lang="ja-JP" altLang="en-US" b="0" dirty="0"/>
              <a:t>・最初はブラジルが中央に表示されているので、日本を探してみてください。</a:t>
            </a:r>
            <a:endParaRPr kumimoji="1" lang="en-US" altLang="ja-JP" b="0" dirty="0"/>
          </a:p>
          <a:p>
            <a:r>
              <a:rPr kumimoji="1" lang="ja-JP" altLang="en-US" b="0" dirty="0"/>
              <a:t>・日本を見つけたら、森林の森林が減少しているか見てみましょう。皆さんが住んでいる場所にも行ってみましょう。</a:t>
            </a:r>
            <a:endParaRPr kumimoji="1" lang="en-US" altLang="ja-JP" b="0" dirty="0"/>
          </a:p>
          <a:p>
            <a:r>
              <a:rPr kumimoji="1" lang="ja-JP" altLang="en-US" b="0" dirty="0"/>
              <a:t>例：私は○○に住んでいるので、○○を見に行ってみます。</a:t>
            </a:r>
            <a:endParaRPr kumimoji="1" lang="en-US" altLang="ja-JP" b="0" dirty="0"/>
          </a:p>
          <a:p>
            <a:r>
              <a:rPr kumimoji="1" lang="ja-JP" altLang="en-US" b="0" dirty="0"/>
              <a:t>　　（場所の検索機能）結構森林が減ってるところがありますね。　最近かなり住宅街が増えているのでその影響なんでしょうか。</a:t>
            </a:r>
            <a:endParaRPr kumimoji="1" lang="en-US" altLang="ja-JP" b="0" dirty="0"/>
          </a:p>
          <a:p>
            <a:r>
              <a:rPr kumimoji="1" lang="ja-JP" altLang="en-US" b="0" dirty="0"/>
              <a:t>・日本の様子が確認できたら、世界の森林の様子も見てみましょう。</a:t>
            </a:r>
            <a:endParaRPr kumimoji="1" lang="en-US" altLang="ja-JP" b="0" dirty="0"/>
          </a:p>
          <a:p>
            <a:endParaRPr kumimoji="1" lang="en-US" altLang="ja-JP" b="0" dirty="0"/>
          </a:p>
          <a:p>
            <a:r>
              <a:rPr kumimoji="1" lang="ja-JP" altLang="en-US" b="0" dirty="0"/>
              <a:t>さあ、では実際に衛星データを扱ってみましょう。</a:t>
            </a:r>
            <a:endParaRPr kumimoji="1" lang="en-US" altLang="ja-JP" b="0" dirty="0"/>
          </a:p>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22</a:t>
            </a:fld>
            <a:endParaRPr kumimoji="1" lang="ja-JP" altLang="en-US"/>
          </a:p>
        </p:txBody>
      </p:sp>
    </p:spTree>
    <p:extLst>
      <p:ext uri="{BB962C8B-B14F-4D97-AF65-F5344CB8AC3E}">
        <p14:creationId xmlns:p14="http://schemas.microsoft.com/office/powerpoint/2010/main" val="3518927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各自</a:t>
            </a:r>
            <a:r>
              <a:rPr kumimoji="1" lang="en-US" altLang="ja-JP" dirty="0"/>
              <a:t>Google</a:t>
            </a:r>
            <a:r>
              <a:rPr kumimoji="1" lang="ja-JP" altLang="en-US" dirty="0"/>
              <a:t> </a:t>
            </a:r>
            <a:r>
              <a:rPr kumimoji="1" lang="en-US" altLang="ja-JP" dirty="0"/>
              <a:t>Earth Engine</a:t>
            </a:r>
            <a:r>
              <a:rPr kumimoji="1" lang="ja-JP" altLang="en-US" dirty="0"/>
              <a:t>操作時間</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23</a:t>
            </a:fld>
            <a:endParaRPr kumimoji="1" lang="ja-JP" altLang="en-US"/>
          </a:p>
        </p:txBody>
      </p:sp>
    </p:spTree>
    <p:extLst>
      <p:ext uri="{BB962C8B-B14F-4D97-AF65-F5344CB8AC3E}">
        <p14:creationId xmlns:p14="http://schemas.microsoft.com/office/powerpoint/2010/main" val="3987068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dirty="0"/>
              <a:t>どうでしたか？世界中でそして日本でも思っていたより減少しているな～、と感じた人も多いかもしれません。</a:t>
            </a:r>
            <a:endParaRPr kumimoji="1" lang="en-US" altLang="ja-JP" sz="1200" b="0" dirty="0"/>
          </a:p>
          <a:p>
            <a:endParaRPr kumimoji="1" lang="en-US" altLang="ja-JP" sz="1200" b="0" dirty="0"/>
          </a:p>
          <a:p>
            <a:r>
              <a:rPr kumimoji="1" lang="ja-JP" altLang="en-US" sz="1200" b="0" dirty="0"/>
              <a:t>では実際に森林がどう変化しているのか、具体的な数字を見ていきましょう。</a:t>
            </a:r>
            <a:endParaRPr kumimoji="1" lang="en-US" altLang="ja-JP" sz="1200" b="0" dirty="0"/>
          </a:p>
          <a:p>
            <a:r>
              <a:rPr kumimoji="1" lang="ja-JP" altLang="en-US" sz="1200" b="0" dirty="0"/>
              <a:t>まずは世界の森林面積の推移（図４）を見てみましょう。この図からどんなことがわかりますか？</a:t>
            </a:r>
            <a:endParaRPr kumimoji="1" lang="en-US" altLang="ja-JP" sz="1200" b="0" dirty="0"/>
          </a:p>
          <a:p>
            <a:r>
              <a:rPr kumimoji="1" lang="ja-JP" altLang="en-US" sz="1200" b="0" dirty="0"/>
              <a:t>世界全体の森林面積はこの</a:t>
            </a:r>
            <a:r>
              <a:rPr kumimoji="1" lang="en-US" altLang="ja-JP" sz="1200" b="0" dirty="0"/>
              <a:t>30</a:t>
            </a:r>
            <a:r>
              <a:rPr kumimoji="1" lang="ja-JP" altLang="en-US" sz="1200" b="0" dirty="0"/>
              <a:t>年間で</a:t>
            </a:r>
            <a:r>
              <a:rPr kumimoji="1" lang="en-US" altLang="ja-JP" sz="1200" b="0" dirty="0"/>
              <a:t>1</a:t>
            </a:r>
            <a:r>
              <a:rPr kumimoji="1" lang="ja-JP" altLang="en-US" sz="1200" b="0" dirty="0"/>
              <a:t>億</a:t>
            </a:r>
            <a:r>
              <a:rPr kumimoji="1" lang="en-US" altLang="ja-JP" sz="1200" b="0" dirty="0"/>
              <a:t>7000</a:t>
            </a:r>
            <a:r>
              <a:rPr kumimoji="1" lang="ja-JP" altLang="en-US" sz="1200" b="0" dirty="0"/>
              <a:t>万</a:t>
            </a:r>
            <a:r>
              <a:rPr kumimoji="1" lang="en-US" altLang="ja-JP" sz="1200" b="0" dirty="0"/>
              <a:t>ha</a:t>
            </a:r>
            <a:r>
              <a:rPr kumimoji="1" lang="ja-JP" altLang="en-US" sz="1200" b="0" dirty="0"/>
              <a:t>も減っていますね。</a:t>
            </a:r>
            <a:endParaRPr kumimoji="1" lang="en-US" altLang="ja-JP" sz="1200" b="0" dirty="0"/>
          </a:p>
          <a:p>
            <a:r>
              <a:rPr kumimoji="1" lang="ja-JP" altLang="en-US" sz="1200" b="0" dirty="0"/>
              <a:t>皆さんが森林</a:t>
            </a:r>
            <a:r>
              <a:rPr kumimoji="1" lang="en-US" altLang="ja-JP" sz="1200" b="0" dirty="0"/>
              <a:t>/</a:t>
            </a:r>
            <a:r>
              <a:rPr kumimoji="1" lang="ja-JP" altLang="en-US" sz="1200" b="0" dirty="0"/>
              <a:t>非森林マップを見て思ったとおりの数字になっています。</a:t>
            </a:r>
            <a:endParaRPr kumimoji="1" lang="en-US" altLang="ja-JP" sz="1200" b="0" dirty="0"/>
          </a:p>
          <a:p>
            <a:endParaRPr kumimoji="1" lang="en-US" altLang="ja-JP" sz="1200" b="0" dirty="0"/>
          </a:p>
          <a:p>
            <a:r>
              <a:rPr kumimoji="1" lang="ja-JP" altLang="en-US" sz="1200" b="0" dirty="0"/>
              <a:t>では次に日本の森林面積の推移（図５）を見てみましょう。こちらのグラフからはどんなことが言えそうですか？</a:t>
            </a:r>
            <a:endParaRPr kumimoji="1" lang="en-US" altLang="ja-JP" sz="1200" b="0" dirty="0"/>
          </a:p>
          <a:p>
            <a:r>
              <a:rPr kumimoji="1" lang="ja-JP" altLang="en-US" sz="1200" b="0" dirty="0"/>
              <a:t>なんと、日本の森林面積はここ</a:t>
            </a:r>
            <a:r>
              <a:rPr kumimoji="1" lang="en-US" altLang="ja-JP" sz="1200" b="0" dirty="0"/>
              <a:t>50</a:t>
            </a:r>
            <a:r>
              <a:rPr kumimoji="1" lang="ja-JP" altLang="en-US" sz="1200" b="0" dirty="0"/>
              <a:t>年間でみてもほとんど変化がありません。</a:t>
            </a:r>
            <a:endParaRPr kumimoji="1" lang="en-US" altLang="ja-JP" sz="1200" b="0" dirty="0"/>
          </a:p>
          <a:p>
            <a:r>
              <a:rPr kumimoji="1" lang="ja-JP" altLang="en-US" sz="1200" b="0" dirty="0"/>
              <a:t>よく見てみると、人工林の割合が増えていってるんですね。誰かが植えているのでしょうか。</a:t>
            </a:r>
            <a:endParaRPr kumimoji="1" lang="en-US" altLang="ja-JP" sz="1200" b="0" dirty="0"/>
          </a:p>
          <a:p>
            <a:r>
              <a:rPr kumimoji="1" lang="ja-JP" altLang="en-US" sz="1200" b="0" dirty="0"/>
              <a:t>ではもう一度森林</a:t>
            </a:r>
            <a:r>
              <a:rPr kumimoji="1" lang="en-US" altLang="ja-JP" sz="1200" b="0" dirty="0"/>
              <a:t>/</a:t>
            </a:r>
            <a:r>
              <a:rPr kumimoji="1" lang="ja-JP" altLang="en-US" sz="1200" b="0" dirty="0"/>
              <a:t>非森林マップを見て、森林がどう変化しているのか見ていきましょう。</a:t>
            </a:r>
            <a:endParaRPr kumimoji="1" lang="en-US" altLang="ja-JP" b="0"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24</a:t>
            </a:fld>
            <a:endParaRPr kumimoji="1" lang="ja-JP" altLang="en-US"/>
          </a:p>
        </p:txBody>
      </p:sp>
    </p:spTree>
    <p:extLst>
      <p:ext uri="{BB962C8B-B14F-4D97-AF65-F5344CB8AC3E}">
        <p14:creationId xmlns:p14="http://schemas.microsoft.com/office/powerpoint/2010/main" val="39666989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＜操作画面を見せながら＞</a:t>
            </a:r>
            <a:endParaRPr kumimoji="1" lang="en-US" altLang="ja-JP" b="0" dirty="0"/>
          </a:p>
          <a:p>
            <a:r>
              <a:rPr kumimoji="1" lang="ja-JP" altLang="en-US" b="0" dirty="0"/>
              <a:t>・右上のレイヤーから、「増加した場所」にチェックを入れてみましょう。すると</a:t>
            </a:r>
            <a:r>
              <a:rPr kumimoji="1" lang="en-US" altLang="ja-JP" b="0" dirty="0"/>
              <a:t>2007</a:t>
            </a:r>
            <a:r>
              <a:rPr kumimoji="1" lang="ja-JP" altLang="en-US" b="0" dirty="0"/>
              <a:t>年と比べて</a:t>
            </a:r>
            <a:r>
              <a:rPr kumimoji="1" lang="en-US" altLang="ja-JP" b="0" dirty="0"/>
              <a:t>2017</a:t>
            </a:r>
            <a:r>
              <a:rPr kumimoji="1" lang="ja-JP" altLang="en-US" b="0" dirty="0"/>
              <a:t>年に森林が新しく増えた場所が黄緑色で示されます。</a:t>
            </a:r>
            <a:endParaRPr kumimoji="1" lang="en-US" altLang="ja-JP" b="0" dirty="0"/>
          </a:p>
          <a:p>
            <a:endParaRPr kumimoji="1" lang="en-US" altLang="ja-JP" b="0" dirty="0"/>
          </a:p>
          <a:p>
            <a:r>
              <a:rPr kumimoji="1" lang="ja-JP" altLang="en-US" b="0" dirty="0"/>
              <a:t>それでは皆さんのパソコンやタブレットを使って、森林が増えている様子も確認してみましょう。</a:t>
            </a:r>
            <a:endParaRPr kumimoji="1" lang="en-US" altLang="ja-JP" b="0" dirty="0"/>
          </a:p>
          <a:p>
            <a:r>
              <a:rPr kumimoji="1" lang="ja-JP" altLang="en-US" b="0" dirty="0"/>
              <a:t>日本や世界の様子も見てみましょう。</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a:t>
            </a:r>
            <a:r>
              <a:rPr kumimoji="1" lang="ja-JP" altLang="en-US" dirty="0"/>
              <a:t>各自</a:t>
            </a:r>
            <a:r>
              <a:rPr kumimoji="1" lang="en-US" altLang="ja-JP" dirty="0"/>
              <a:t>Google Earth Engine</a:t>
            </a:r>
            <a:r>
              <a:rPr kumimoji="1" lang="ja-JP" altLang="en-US" dirty="0"/>
              <a:t>操作時間</a:t>
            </a:r>
            <a:r>
              <a:rPr kumimoji="1" lang="en-US" altLang="ja-JP" dirty="0"/>
              <a:t>】</a:t>
            </a:r>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25</a:t>
            </a:fld>
            <a:endParaRPr kumimoji="1" lang="ja-JP" altLang="en-US"/>
          </a:p>
        </p:txBody>
      </p:sp>
    </p:spTree>
    <p:extLst>
      <p:ext uri="{BB962C8B-B14F-4D97-AF65-F5344CB8AC3E}">
        <p14:creationId xmlns:p14="http://schemas.microsoft.com/office/powerpoint/2010/main" val="663450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衛星データを扱うのにも慣れてきましたか？</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日本は森林が減少しているところもあれば、同じくらい増加しているところもあるんですね。</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では、日本の森林は誰がどのようにして森林は守られてるのでしょうか？</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世界に比べて日本の森林が減っていないことには、なにか秘密がありそうですね。</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これから調べていきたいことがあれば、ワークシートにメモしておきましょう。</a:t>
            </a:r>
            <a:endParaRPr kumimoji="1" lang="en-US" altLang="ja-JP" sz="12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a:t>
            </a:r>
            <a:r>
              <a:rPr kumimoji="1" lang="ja-JP" altLang="en-US" sz="1200" dirty="0"/>
              <a:t>ワークシート⑤</a:t>
            </a:r>
            <a:r>
              <a:rPr kumimoji="1" lang="en-US" altLang="ja-JP" sz="1200" dirty="0"/>
              <a:t>】</a:t>
            </a:r>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26</a:t>
            </a:fld>
            <a:endParaRPr kumimoji="1" lang="ja-JP" altLang="en-US"/>
          </a:p>
        </p:txBody>
      </p:sp>
    </p:spTree>
    <p:extLst>
      <p:ext uri="{BB962C8B-B14F-4D97-AF65-F5344CB8AC3E}">
        <p14:creationId xmlns:p14="http://schemas.microsoft.com/office/powerpoint/2010/main" val="1812419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【Thinking time】</a:t>
            </a:r>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3</a:t>
            </a:fld>
            <a:endParaRPr kumimoji="1" lang="ja-JP" altLang="en-US"/>
          </a:p>
        </p:txBody>
      </p:sp>
    </p:spTree>
    <p:extLst>
      <p:ext uri="{BB962C8B-B14F-4D97-AF65-F5344CB8AC3E}">
        <p14:creationId xmlns:p14="http://schemas.microsoft.com/office/powerpoint/2010/main" val="282820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皆さん、どんな特徴が出てきましたか？</a:t>
            </a:r>
            <a:endParaRPr kumimoji="1" lang="en-US" altLang="ja-JP" dirty="0"/>
          </a:p>
          <a:p>
            <a:r>
              <a:rPr kumimoji="1" lang="ja-JP" altLang="en-US" dirty="0"/>
              <a:t>ほとんどが緑に覆われている！とか、関東には緑が少ない！とか、周りが海に囲まれれている！などという声が聞こえてきますね。</a:t>
            </a:r>
            <a:endParaRPr kumimoji="1" lang="en-US" altLang="ja-JP" dirty="0"/>
          </a:p>
          <a:p>
            <a:endParaRPr kumimoji="1" lang="en-US" altLang="ja-JP" dirty="0"/>
          </a:p>
          <a:p>
            <a:r>
              <a:rPr kumimoji="1" lang="ja-JP" altLang="en-US" dirty="0"/>
              <a:t>さて、ではこの緑に見えている部分は何があるのでしょうか？</a:t>
            </a:r>
            <a:endParaRPr kumimoji="1" lang="en-US" altLang="ja-JP" dirty="0"/>
          </a:p>
          <a:p>
            <a:r>
              <a:rPr kumimoji="1" lang="ja-JP" altLang="en-US" dirty="0"/>
              <a:t>そうですね。皆さん予想できたかなと思いますが、緑の部分は森や山など森林になっている場所です。</a:t>
            </a:r>
            <a:endParaRPr kumimoji="1" lang="en-US" altLang="ja-JP" dirty="0"/>
          </a:p>
          <a:p>
            <a:r>
              <a:rPr kumimoji="1" lang="ja-JP" altLang="en-US" dirty="0"/>
              <a:t>少し離れた視点を持って見てみると、日本の特徴を再確認することができますね。</a:t>
            </a:r>
            <a:endParaRPr kumimoji="1" lang="en-US" altLang="ja-JP" dirty="0"/>
          </a:p>
          <a:p>
            <a:r>
              <a:rPr kumimoji="1" lang="ja-JP" altLang="en-US" dirty="0"/>
              <a:t>では、このような宇宙からの写真やデータはどのようにして撮られているか、気になりませんか？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4</a:t>
            </a:fld>
            <a:endParaRPr kumimoji="1" lang="ja-JP" altLang="en-US"/>
          </a:p>
        </p:txBody>
      </p:sp>
    </p:spTree>
    <p:extLst>
      <p:ext uri="{BB962C8B-B14F-4D97-AF65-F5344CB8AC3E}">
        <p14:creationId xmlns:p14="http://schemas.microsoft.com/office/powerpoint/2010/main" val="3913893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どのように宇宙から地球の様子が見守られているのか、説明します。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5</a:t>
            </a:fld>
            <a:endParaRPr kumimoji="1" lang="ja-JP" altLang="en-US"/>
          </a:p>
        </p:txBody>
      </p:sp>
    </p:spTree>
    <p:extLst>
      <p:ext uri="{BB962C8B-B14F-4D97-AF65-F5344CB8AC3E}">
        <p14:creationId xmlns:p14="http://schemas.microsoft.com/office/powerpoint/2010/main" val="514583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宇宙への旅は、まずはここからスタートします。</a:t>
            </a:r>
            <a:endParaRPr kumimoji="1" lang="en-US" altLang="ja-JP" dirty="0"/>
          </a:p>
          <a:p>
            <a:r>
              <a:rPr kumimoji="1" lang="ja-JP" altLang="en-US" dirty="0"/>
              <a:t>これは皆さんご存じの、そう、ロケットです。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6</a:t>
            </a:fld>
            <a:endParaRPr kumimoji="1" lang="ja-JP" altLang="en-US"/>
          </a:p>
        </p:txBody>
      </p:sp>
    </p:spTree>
    <p:extLst>
      <p:ext uri="{BB962C8B-B14F-4D97-AF65-F5344CB8AC3E}">
        <p14:creationId xmlns:p14="http://schemas.microsoft.com/office/powerpoint/2010/main" val="4062575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zh-TW" dirty="0"/>
              <a:t>【</a:t>
            </a:r>
            <a:r>
              <a:rPr kumimoji="1" lang="zh-TW" altLang="en-US" dirty="0"/>
              <a:t>授業動画　</a:t>
            </a:r>
            <a:r>
              <a:rPr kumimoji="1" lang="en-US" altLang="zh-TW" dirty="0"/>
              <a:t>0</a:t>
            </a:r>
            <a:r>
              <a:rPr kumimoji="1" lang="en-US" altLang="ja-JP" dirty="0"/>
              <a:t>2</a:t>
            </a:r>
            <a:r>
              <a:rPr kumimoji="1" lang="en-US" altLang="zh-TW" dirty="0"/>
              <a:t>:</a:t>
            </a:r>
            <a:r>
              <a:rPr kumimoji="1" lang="en-US" altLang="ja-JP" dirty="0"/>
              <a:t>37</a:t>
            </a:r>
            <a:r>
              <a:rPr kumimoji="1" lang="zh-TW" altLang="en-US" dirty="0"/>
              <a:t>～</a:t>
            </a:r>
            <a:r>
              <a:rPr kumimoji="1" lang="en-US" altLang="ja-JP" dirty="0"/>
              <a:t>03</a:t>
            </a:r>
            <a:r>
              <a:rPr kumimoji="1" lang="en-US" altLang="zh-TW" dirty="0"/>
              <a:t>:</a:t>
            </a:r>
            <a:r>
              <a:rPr kumimoji="1" lang="en-US" altLang="ja-JP" dirty="0"/>
              <a:t>56</a:t>
            </a:r>
            <a:r>
              <a:rPr kumimoji="1" lang="ja-JP" altLang="en-US" dirty="0"/>
              <a:t>（音声</a:t>
            </a:r>
            <a:r>
              <a:rPr kumimoji="1" lang="en-US" altLang="ja-JP" dirty="0"/>
              <a:t>OFF</a:t>
            </a:r>
            <a:r>
              <a:rPr kumimoji="1" lang="ja-JP" altLang="en-US" dirty="0"/>
              <a:t>の場合は以下台本）</a:t>
            </a:r>
            <a:r>
              <a:rPr kumimoji="1" lang="en-US" altLang="zh-TW" dirty="0"/>
              <a:t>】</a:t>
            </a:r>
          </a:p>
          <a:p>
            <a:endParaRPr kumimoji="1" lang="en-US" altLang="ja-JP" dirty="0"/>
          </a:p>
          <a:p>
            <a:r>
              <a:rPr kumimoji="1" lang="ja-JP" altLang="en-US" dirty="0"/>
              <a:t>ロケットはこのように打ち上がって宇宙へといきますが、ただ宇宙にいくことだけが目的ではありません。</a:t>
            </a:r>
            <a:endParaRPr kumimoji="1" lang="en-US" altLang="ja-JP" dirty="0"/>
          </a:p>
          <a:p>
            <a:r>
              <a:rPr kumimoji="1" lang="ja-JP" altLang="en-US" dirty="0"/>
              <a:t>人工衛星を載せて、宇宙へ届けるのがロケットの役割です。</a:t>
            </a:r>
            <a:endParaRPr kumimoji="1" lang="en-US" altLang="ja-JP" dirty="0"/>
          </a:p>
          <a:p>
            <a:endParaRPr kumimoji="1" lang="en-US" altLang="ja-JP" dirty="0"/>
          </a:p>
          <a:p>
            <a:r>
              <a:rPr kumimoji="1" lang="ja-JP" altLang="en-US" dirty="0"/>
              <a:t>（</a:t>
            </a:r>
            <a:r>
              <a:rPr kumimoji="1" lang="en-US" altLang="ja-JP" dirty="0"/>
              <a:t>02:59</a:t>
            </a:r>
            <a:r>
              <a:rPr kumimoji="1" lang="ja-JP" altLang="en-US" dirty="0"/>
              <a:t>～）</a:t>
            </a:r>
            <a:endParaRPr kumimoji="1" lang="en-US" altLang="ja-JP" dirty="0"/>
          </a:p>
          <a:p>
            <a:r>
              <a:rPr kumimoji="1" lang="ja-JP" altLang="en-US" dirty="0"/>
              <a:t>ロケットで運ばれた人工衛星は、このようにロケットから分離し、地球をぐるぐる回り始めます。</a:t>
            </a:r>
            <a:endParaRPr kumimoji="1" lang="en-US" altLang="ja-JP" dirty="0"/>
          </a:p>
          <a:p>
            <a:r>
              <a:rPr kumimoji="1" lang="ja-JP" altLang="en-US" dirty="0"/>
              <a:t>ここから、地球を観測する「地球観測衛星」としての仕事が始まります。</a:t>
            </a:r>
            <a:endParaRPr kumimoji="1" lang="en-US" altLang="ja-JP" dirty="0"/>
          </a:p>
          <a:p>
            <a:r>
              <a:rPr kumimoji="1" lang="ja-JP" altLang="en-US" dirty="0"/>
              <a:t>地球観測衛星は主に、このように地球の南北方向に周りながら観測を行います。</a:t>
            </a:r>
            <a:endParaRPr kumimoji="1" lang="en-US" altLang="ja-JP" dirty="0"/>
          </a:p>
          <a:p>
            <a:r>
              <a:rPr kumimoji="1" lang="ja-JP" altLang="en-US" dirty="0"/>
              <a:t>また人工衛星がぐるぐる地球をまわっている間にも、地球自体も自転により回転しています。</a:t>
            </a:r>
            <a:endParaRPr kumimoji="1" lang="en-US" altLang="ja-JP" dirty="0"/>
          </a:p>
          <a:p>
            <a:endParaRPr kumimoji="1" lang="en-US" altLang="ja-JP" dirty="0"/>
          </a:p>
          <a:p>
            <a:r>
              <a:rPr kumimoji="1" lang="ja-JP" altLang="en-US" dirty="0"/>
              <a:t>（</a:t>
            </a:r>
            <a:r>
              <a:rPr kumimoji="1" lang="en-US" altLang="ja-JP" dirty="0"/>
              <a:t>03:34</a:t>
            </a:r>
            <a:r>
              <a:rPr kumimoji="1" lang="ja-JP" altLang="en-US" dirty="0"/>
              <a:t>～）</a:t>
            </a:r>
            <a:endParaRPr kumimoji="1" lang="en-US" altLang="ja-JP" dirty="0"/>
          </a:p>
          <a:p>
            <a:r>
              <a:rPr kumimoji="1" lang="ja-JP" altLang="en-US" dirty="0"/>
              <a:t>これらのことから、地球観測衛星で観測を行うことには大きく</a:t>
            </a:r>
            <a:r>
              <a:rPr kumimoji="1" lang="en-US" altLang="ja-JP" dirty="0"/>
              <a:t>2</a:t>
            </a:r>
            <a:r>
              <a:rPr kumimoji="1" lang="ja-JP" altLang="en-US" dirty="0"/>
              <a:t>つの強みがあります。</a:t>
            </a:r>
            <a:endParaRPr kumimoji="1" lang="en-US" altLang="ja-JP" dirty="0"/>
          </a:p>
          <a:p>
            <a:r>
              <a:rPr kumimoji="1" lang="ja-JP" altLang="en-US" dirty="0"/>
              <a:t>まず一つ目に、</a:t>
            </a:r>
            <a:r>
              <a:rPr lang="ja-JP" altLang="en-US" dirty="0">
                <a:solidFill>
                  <a:schemeClr val="bg1"/>
                </a:solidFill>
                <a:latin typeface="HG丸ｺﾞｼｯｸM-PRO" panose="020F0600000000000000" pitchFamily="50" charset="-128"/>
                <a:ea typeface="HG丸ｺﾞｼｯｸM-PRO" panose="020F0600000000000000" pitchFamily="50" charset="-128"/>
              </a:rPr>
              <a:t>全世界どこでも観測できるということ。</a:t>
            </a:r>
            <a:endParaRPr lang="en-US" altLang="ja-JP" dirty="0">
              <a:solidFill>
                <a:schemeClr val="bg1"/>
              </a:solidFill>
              <a:latin typeface="HG丸ｺﾞｼｯｸM-PRO" panose="020F0600000000000000" pitchFamily="50" charset="-128"/>
              <a:ea typeface="HG丸ｺﾞｼｯｸM-PRO" panose="020F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そして二つ目に、</a:t>
            </a:r>
            <a:r>
              <a:rPr lang="ja-JP" altLang="en-US" dirty="0">
                <a:solidFill>
                  <a:schemeClr val="bg1"/>
                </a:solidFill>
                <a:latin typeface="HG丸ｺﾞｼｯｸM-PRO" panose="020F0600000000000000" pitchFamily="50" charset="-128"/>
                <a:ea typeface="HG丸ｺﾞｼｯｸM-PRO" panose="020F0600000000000000" pitchFamily="50" charset="-128"/>
              </a:rPr>
              <a:t>定期的、長期的に観測できるということです。 </a:t>
            </a:r>
            <a:endParaRPr lang="en-US" altLang="ja-JP" dirty="0">
              <a:solidFill>
                <a:schemeClr val="bg1"/>
              </a:solidFill>
              <a:latin typeface="HG丸ｺﾞｼｯｸM-PRO" panose="020F0600000000000000" pitchFamily="50" charset="-128"/>
              <a:ea typeface="HG丸ｺﾞｼｯｸM-PRO" panose="020F06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7</a:t>
            </a:fld>
            <a:endParaRPr kumimoji="1" lang="ja-JP" altLang="en-US"/>
          </a:p>
        </p:txBody>
      </p:sp>
    </p:spTree>
    <p:extLst>
      <p:ext uri="{BB962C8B-B14F-4D97-AF65-F5344CB8AC3E}">
        <p14:creationId xmlns:p14="http://schemas.microsoft.com/office/powerpoint/2010/main" val="3266904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宇宙空間から観測することで、私たち人間では簡単に行くことのできない場所を含め、世界中隅々まで観測することができます。</a:t>
            </a:r>
            <a:endParaRPr kumimoji="1" lang="en-US" altLang="ja-JP" dirty="0"/>
          </a:p>
          <a:p>
            <a:r>
              <a:rPr kumimoji="1" lang="ja-JP" altLang="en-US" dirty="0"/>
              <a:t>例えば、このようなアマゾン流域の様子も、地球観測衛星を使えばその様子を簡単にみることができます。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8</a:t>
            </a:fld>
            <a:endParaRPr kumimoji="1" lang="ja-JP" altLang="en-US"/>
          </a:p>
        </p:txBody>
      </p:sp>
    </p:spTree>
    <p:extLst>
      <p:ext uri="{BB962C8B-B14F-4D97-AF65-F5344CB8AC3E}">
        <p14:creationId xmlns:p14="http://schemas.microsoft.com/office/powerpoint/2010/main" val="679935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また、地球の周りを一定の期間でぐるぐる回っているので、ある特定の場所が毎年どのように変わっているか、ということも調べることができます。</a:t>
            </a:r>
            <a:endParaRPr kumimoji="1" lang="en-US" altLang="ja-JP" dirty="0"/>
          </a:p>
          <a:p>
            <a:r>
              <a:rPr kumimoji="1" lang="ja-JP" altLang="en-US" dirty="0"/>
              <a:t>このような木々が数年後、このようになっていた！なんてことも、地球観測衛星を使えば経年変化を捉えることができます。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B4736ED-E632-A941-B350-8ED5B8210109}" type="slidenum">
              <a:rPr kumimoji="1" lang="ja-JP" altLang="en-US" smtClean="0"/>
              <a:t>9</a:t>
            </a:fld>
            <a:endParaRPr kumimoji="1" lang="ja-JP" altLang="en-US"/>
          </a:p>
        </p:txBody>
      </p:sp>
    </p:spTree>
    <p:extLst>
      <p:ext uri="{BB962C8B-B14F-4D97-AF65-F5344CB8AC3E}">
        <p14:creationId xmlns:p14="http://schemas.microsoft.com/office/powerpoint/2010/main" val="428446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75"/>
            <a:ext cx="20104100" cy="11308080"/>
          </a:xfrm>
          <a:custGeom>
            <a:avLst/>
            <a:gdLst/>
            <a:ahLst/>
            <a:cxnLst/>
            <a:rect l="l" t="t" r="r" b="b"/>
            <a:pathLst>
              <a:path w="20104100" h="11308080">
                <a:moveTo>
                  <a:pt x="20104100" y="0"/>
                </a:moveTo>
                <a:lnTo>
                  <a:pt x="0" y="0"/>
                </a:lnTo>
                <a:lnTo>
                  <a:pt x="0" y="10160"/>
                </a:lnTo>
                <a:lnTo>
                  <a:pt x="0" y="11297920"/>
                </a:lnTo>
                <a:lnTo>
                  <a:pt x="0" y="11308080"/>
                </a:lnTo>
                <a:lnTo>
                  <a:pt x="20104100" y="11308080"/>
                </a:lnTo>
                <a:lnTo>
                  <a:pt x="20104100" y="11297920"/>
                </a:lnTo>
                <a:lnTo>
                  <a:pt x="10236" y="11297920"/>
                </a:lnTo>
                <a:lnTo>
                  <a:pt x="10236" y="10160"/>
                </a:lnTo>
                <a:lnTo>
                  <a:pt x="20093839" y="10160"/>
                </a:lnTo>
                <a:lnTo>
                  <a:pt x="20093839" y="11297831"/>
                </a:lnTo>
                <a:lnTo>
                  <a:pt x="20104100" y="11297831"/>
                </a:lnTo>
                <a:lnTo>
                  <a:pt x="20104100" y="10160"/>
                </a:lnTo>
                <a:lnTo>
                  <a:pt x="20104100" y="9766"/>
                </a:lnTo>
                <a:lnTo>
                  <a:pt x="20104100" y="0"/>
                </a:lnTo>
                <a:close/>
              </a:path>
            </a:pathLst>
          </a:custGeom>
          <a:solidFill>
            <a:srgbClr val="000000"/>
          </a:solidFill>
        </p:spPr>
        <p:txBody>
          <a:bodyPr wrap="square" lIns="0" tIns="0" rIns="0" bIns="0" rtlCol="0"/>
          <a:lstStyle/>
          <a:p>
            <a:endParaRPr/>
          </a:p>
        </p:txBody>
      </p:sp>
      <p:sp>
        <p:nvSpPr>
          <p:cNvPr id="2" name="Holder 2"/>
          <p:cNvSpPr>
            <a:spLocks noGrp="1"/>
          </p:cNvSpPr>
          <p:nvPr>
            <p:ph type="ctrTitle"/>
          </p:nvPr>
        </p:nvSpPr>
        <p:spPr>
          <a:xfrm>
            <a:off x="7613566" y="4094827"/>
            <a:ext cx="4874259" cy="1282064"/>
          </a:xfrm>
          <a:prstGeom prst="rect">
            <a:avLst/>
          </a:prstGeom>
        </p:spPr>
        <p:txBody>
          <a:bodyPr wrap="square" lIns="0" tIns="0" rIns="0" bIns="0">
            <a:spAutoFit/>
          </a:bodyPr>
          <a:lstStyle>
            <a:lvl1pPr>
              <a:defRPr sz="8250" b="1" i="0">
                <a:solidFill>
                  <a:schemeClr val="bg1"/>
                </a:solidFill>
                <a:latin typeface="Gen Shin Gothic P Bold"/>
                <a:cs typeface="Gen Shin Gothic P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3/18/2022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a:p>
        </p:txBody>
      </p:sp>
      <p:sp>
        <p:nvSpPr>
          <p:cNvPr id="2" name="Holder 2"/>
          <p:cNvSpPr>
            <a:spLocks noGrp="1"/>
          </p:cNvSpPr>
          <p:nvPr>
            <p:ph type="title"/>
          </p:nvPr>
        </p:nvSpPr>
        <p:spPr>
          <a:xfrm>
            <a:off x="7190538" y="773019"/>
            <a:ext cx="5723255" cy="845185"/>
          </a:xfrm>
          <a:prstGeom prst="rect">
            <a:avLst/>
          </a:prstGeom>
        </p:spPr>
        <p:txBody>
          <a:bodyPr wrap="square" lIns="0" tIns="0" rIns="0" bIns="0">
            <a:spAutoFit/>
          </a:bodyPr>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3/18/2022</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38.jp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3.png"/><Relationship Id="rId11" Type="http://schemas.openxmlformats.org/officeDocument/2006/relationships/image" Target="../media/image2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52.png"/><Relationship Id="rId4" Type="http://schemas.openxmlformats.org/officeDocument/2006/relationships/image" Target="../media/image51.jp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3.png"/><Relationship Id="rId5" Type="http://schemas.microsoft.com/office/2007/relationships/hdphoto" Target="../media/hdphoto2.wdp"/><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62983" y="374425"/>
            <a:ext cx="19541490" cy="10934700"/>
            <a:chOff x="562983" y="374425"/>
            <a:chExt cx="19541490" cy="10934700"/>
          </a:xfrm>
        </p:grpSpPr>
        <p:pic>
          <p:nvPicPr>
            <p:cNvPr id="3" name="object 3"/>
            <p:cNvPicPr/>
            <p:nvPr/>
          </p:nvPicPr>
          <p:blipFill>
            <a:blip r:embed="rId3" cstate="print"/>
            <a:stretch>
              <a:fillRect/>
            </a:stretch>
          </p:blipFill>
          <p:spPr>
            <a:xfrm>
              <a:off x="570474" y="374446"/>
              <a:ext cx="18618211" cy="10652963"/>
            </a:xfrm>
            <a:prstGeom prst="rect">
              <a:avLst/>
            </a:prstGeom>
          </p:spPr>
        </p:pic>
        <p:pic>
          <p:nvPicPr>
            <p:cNvPr id="4" name="object 4"/>
            <p:cNvPicPr/>
            <p:nvPr/>
          </p:nvPicPr>
          <p:blipFill>
            <a:blip r:embed="rId4" cstate="print"/>
            <a:stretch>
              <a:fillRect/>
            </a:stretch>
          </p:blipFill>
          <p:spPr>
            <a:xfrm>
              <a:off x="1461613" y="693715"/>
              <a:ext cx="1659865" cy="999142"/>
            </a:xfrm>
            <a:prstGeom prst="rect">
              <a:avLst/>
            </a:prstGeom>
          </p:spPr>
        </p:pic>
        <p:sp>
          <p:nvSpPr>
            <p:cNvPr id="5" name="object 5"/>
            <p:cNvSpPr/>
            <p:nvPr/>
          </p:nvSpPr>
          <p:spPr>
            <a:xfrm>
              <a:off x="17525407" y="785901"/>
              <a:ext cx="1958975" cy="1958975"/>
            </a:xfrm>
            <a:custGeom>
              <a:avLst/>
              <a:gdLst/>
              <a:ahLst/>
              <a:cxnLst/>
              <a:rect l="l" t="t" r="r" b="b"/>
              <a:pathLst>
                <a:path w="1958975" h="1958975">
                  <a:moveTo>
                    <a:pt x="979174" y="0"/>
                  </a:moveTo>
                  <a:lnTo>
                    <a:pt x="930304" y="1198"/>
                  </a:lnTo>
                  <a:lnTo>
                    <a:pt x="882053" y="4756"/>
                  </a:lnTo>
                  <a:lnTo>
                    <a:pt x="834480" y="10616"/>
                  </a:lnTo>
                  <a:lnTo>
                    <a:pt x="787638" y="18724"/>
                  </a:lnTo>
                  <a:lnTo>
                    <a:pt x="741585" y="29023"/>
                  </a:lnTo>
                  <a:lnTo>
                    <a:pt x="696377" y="41457"/>
                  </a:lnTo>
                  <a:lnTo>
                    <a:pt x="652069" y="55970"/>
                  </a:lnTo>
                  <a:lnTo>
                    <a:pt x="608718" y="72505"/>
                  </a:lnTo>
                  <a:lnTo>
                    <a:pt x="566380" y="91007"/>
                  </a:lnTo>
                  <a:lnTo>
                    <a:pt x="525111" y="111420"/>
                  </a:lnTo>
                  <a:lnTo>
                    <a:pt x="484967" y="133687"/>
                  </a:lnTo>
                  <a:lnTo>
                    <a:pt x="446005" y="157752"/>
                  </a:lnTo>
                  <a:lnTo>
                    <a:pt x="408279" y="183559"/>
                  </a:lnTo>
                  <a:lnTo>
                    <a:pt x="371848" y="211053"/>
                  </a:lnTo>
                  <a:lnTo>
                    <a:pt x="336765" y="240177"/>
                  </a:lnTo>
                  <a:lnTo>
                    <a:pt x="303088" y="270874"/>
                  </a:lnTo>
                  <a:lnTo>
                    <a:pt x="270873" y="303090"/>
                  </a:lnTo>
                  <a:lnTo>
                    <a:pt x="240176" y="336767"/>
                  </a:lnTo>
                  <a:lnTo>
                    <a:pt x="211052" y="371850"/>
                  </a:lnTo>
                  <a:lnTo>
                    <a:pt x="183559" y="408282"/>
                  </a:lnTo>
                  <a:lnTo>
                    <a:pt x="157751" y="446008"/>
                  </a:lnTo>
                  <a:lnTo>
                    <a:pt x="133686" y="484971"/>
                  </a:lnTo>
                  <a:lnTo>
                    <a:pt x="111419" y="525115"/>
                  </a:lnTo>
                  <a:lnTo>
                    <a:pt x="91007" y="566384"/>
                  </a:lnTo>
                  <a:lnTo>
                    <a:pt x="72505" y="608723"/>
                  </a:lnTo>
                  <a:lnTo>
                    <a:pt x="55970" y="652074"/>
                  </a:lnTo>
                  <a:lnTo>
                    <a:pt x="41457" y="696382"/>
                  </a:lnTo>
                  <a:lnTo>
                    <a:pt x="29023" y="741591"/>
                  </a:lnTo>
                  <a:lnTo>
                    <a:pt x="18724" y="787645"/>
                  </a:lnTo>
                  <a:lnTo>
                    <a:pt x="10616" y="834487"/>
                  </a:lnTo>
                  <a:lnTo>
                    <a:pt x="4755" y="882062"/>
                  </a:lnTo>
                  <a:lnTo>
                    <a:pt x="1198" y="930313"/>
                  </a:lnTo>
                  <a:lnTo>
                    <a:pt x="0" y="979184"/>
                  </a:lnTo>
                  <a:lnTo>
                    <a:pt x="1198" y="1028056"/>
                  </a:lnTo>
                  <a:lnTo>
                    <a:pt x="4755" y="1076307"/>
                  </a:lnTo>
                  <a:lnTo>
                    <a:pt x="10616" y="1123881"/>
                  </a:lnTo>
                  <a:lnTo>
                    <a:pt x="18724" y="1170724"/>
                  </a:lnTo>
                  <a:lnTo>
                    <a:pt x="29023" y="1216777"/>
                  </a:lnTo>
                  <a:lnTo>
                    <a:pt x="41457" y="1261986"/>
                  </a:lnTo>
                  <a:lnTo>
                    <a:pt x="55970" y="1306294"/>
                  </a:lnTo>
                  <a:lnTo>
                    <a:pt x="72505" y="1349646"/>
                  </a:lnTo>
                  <a:lnTo>
                    <a:pt x="91007" y="1391984"/>
                  </a:lnTo>
                  <a:lnTo>
                    <a:pt x="111419" y="1433254"/>
                  </a:lnTo>
                  <a:lnTo>
                    <a:pt x="133686" y="1473398"/>
                  </a:lnTo>
                  <a:lnTo>
                    <a:pt x="157751" y="1512361"/>
                  </a:lnTo>
                  <a:lnTo>
                    <a:pt x="183559" y="1550087"/>
                  </a:lnTo>
                  <a:lnTo>
                    <a:pt x="211052" y="1586519"/>
                  </a:lnTo>
                  <a:lnTo>
                    <a:pt x="240176" y="1621602"/>
                  </a:lnTo>
                  <a:lnTo>
                    <a:pt x="270873" y="1655279"/>
                  </a:lnTo>
                  <a:lnTo>
                    <a:pt x="303088" y="1687494"/>
                  </a:lnTo>
                  <a:lnTo>
                    <a:pt x="336765" y="1718192"/>
                  </a:lnTo>
                  <a:lnTo>
                    <a:pt x="371848" y="1747316"/>
                  </a:lnTo>
                  <a:lnTo>
                    <a:pt x="408279" y="1774809"/>
                  </a:lnTo>
                  <a:lnTo>
                    <a:pt x="446005" y="1800617"/>
                  </a:lnTo>
                  <a:lnTo>
                    <a:pt x="484967" y="1824682"/>
                  </a:lnTo>
                  <a:lnTo>
                    <a:pt x="525111" y="1846949"/>
                  </a:lnTo>
                  <a:lnTo>
                    <a:pt x="566380" y="1867361"/>
                  </a:lnTo>
                  <a:lnTo>
                    <a:pt x="608718" y="1885863"/>
                  </a:lnTo>
                  <a:lnTo>
                    <a:pt x="652069" y="1902399"/>
                  </a:lnTo>
                  <a:lnTo>
                    <a:pt x="696377" y="1916912"/>
                  </a:lnTo>
                  <a:lnTo>
                    <a:pt x="741585" y="1929345"/>
                  </a:lnTo>
                  <a:lnTo>
                    <a:pt x="787638" y="1939644"/>
                  </a:lnTo>
                  <a:lnTo>
                    <a:pt x="834480" y="1947752"/>
                  </a:lnTo>
                  <a:lnTo>
                    <a:pt x="882053" y="1953613"/>
                  </a:lnTo>
                  <a:lnTo>
                    <a:pt x="930304" y="1957171"/>
                  </a:lnTo>
                  <a:lnTo>
                    <a:pt x="979174" y="1958369"/>
                  </a:lnTo>
                  <a:lnTo>
                    <a:pt x="1028045" y="1957171"/>
                  </a:lnTo>
                  <a:lnTo>
                    <a:pt x="1076296" y="1953613"/>
                  </a:lnTo>
                  <a:lnTo>
                    <a:pt x="1123871" y="1947752"/>
                  </a:lnTo>
                  <a:lnTo>
                    <a:pt x="1170713" y="1939644"/>
                  </a:lnTo>
                  <a:lnTo>
                    <a:pt x="1216767" y="1929345"/>
                  </a:lnTo>
                  <a:lnTo>
                    <a:pt x="1261976" y="1916912"/>
                  </a:lnTo>
                  <a:lnTo>
                    <a:pt x="1306284" y="1902399"/>
                  </a:lnTo>
                  <a:lnTo>
                    <a:pt x="1349635" y="1885863"/>
                  </a:lnTo>
                  <a:lnTo>
                    <a:pt x="1391974" y="1867361"/>
                  </a:lnTo>
                  <a:lnTo>
                    <a:pt x="1433243" y="1846949"/>
                  </a:lnTo>
                  <a:lnTo>
                    <a:pt x="1473388" y="1824682"/>
                  </a:lnTo>
                  <a:lnTo>
                    <a:pt x="1512351" y="1800617"/>
                  </a:lnTo>
                  <a:lnTo>
                    <a:pt x="1550076" y="1774809"/>
                  </a:lnTo>
                  <a:lnTo>
                    <a:pt x="1586509" y="1747316"/>
                  </a:lnTo>
                  <a:lnTo>
                    <a:pt x="1621591" y="1718192"/>
                  </a:lnTo>
                  <a:lnTo>
                    <a:pt x="1655269" y="1687494"/>
                  </a:lnTo>
                  <a:lnTo>
                    <a:pt x="1687484" y="1655279"/>
                  </a:lnTo>
                  <a:lnTo>
                    <a:pt x="1718182" y="1621602"/>
                  </a:lnTo>
                  <a:lnTo>
                    <a:pt x="1747305" y="1586519"/>
                  </a:lnTo>
                  <a:lnTo>
                    <a:pt x="1774799" y="1550087"/>
                  </a:lnTo>
                  <a:lnTo>
                    <a:pt x="1800606" y="1512361"/>
                  </a:lnTo>
                  <a:lnTo>
                    <a:pt x="1824671" y="1473398"/>
                  </a:lnTo>
                  <a:lnTo>
                    <a:pt x="1846938" y="1433254"/>
                  </a:lnTo>
                  <a:lnTo>
                    <a:pt x="1867351" y="1391984"/>
                  </a:lnTo>
                  <a:lnTo>
                    <a:pt x="1885853" y="1349646"/>
                  </a:lnTo>
                  <a:lnTo>
                    <a:pt x="1902388" y="1306294"/>
                  </a:lnTo>
                  <a:lnTo>
                    <a:pt x="1916901" y="1261986"/>
                  </a:lnTo>
                  <a:lnTo>
                    <a:pt x="1929335" y="1216777"/>
                  </a:lnTo>
                  <a:lnTo>
                    <a:pt x="1939634" y="1170724"/>
                  </a:lnTo>
                  <a:lnTo>
                    <a:pt x="1947742" y="1123881"/>
                  </a:lnTo>
                  <a:lnTo>
                    <a:pt x="1953603" y="1076307"/>
                  </a:lnTo>
                  <a:lnTo>
                    <a:pt x="1957160" y="1028056"/>
                  </a:lnTo>
                  <a:lnTo>
                    <a:pt x="1958359" y="979184"/>
                  </a:lnTo>
                  <a:lnTo>
                    <a:pt x="1957160" y="930313"/>
                  </a:lnTo>
                  <a:lnTo>
                    <a:pt x="1953603" y="882062"/>
                  </a:lnTo>
                  <a:lnTo>
                    <a:pt x="1947742" y="834487"/>
                  </a:lnTo>
                  <a:lnTo>
                    <a:pt x="1939634" y="787645"/>
                  </a:lnTo>
                  <a:lnTo>
                    <a:pt x="1929335" y="741591"/>
                  </a:lnTo>
                  <a:lnTo>
                    <a:pt x="1916901" y="696382"/>
                  </a:lnTo>
                  <a:lnTo>
                    <a:pt x="1902388" y="652074"/>
                  </a:lnTo>
                  <a:lnTo>
                    <a:pt x="1885853" y="608723"/>
                  </a:lnTo>
                  <a:lnTo>
                    <a:pt x="1867351" y="566384"/>
                  </a:lnTo>
                  <a:lnTo>
                    <a:pt x="1846938" y="525115"/>
                  </a:lnTo>
                  <a:lnTo>
                    <a:pt x="1824671" y="484971"/>
                  </a:lnTo>
                  <a:lnTo>
                    <a:pt x="1800606" y="446008"/>
                  </a:lnTo>
                  <a:lnTo>
                    <a:pt x="1774799" y="408282"/>
                  </a:lnTo>
                  <a:lnTo>
                    <a:pt x="1747305" y="371850"/>
                  </a:lnTo>
                  <a:lnTo>
                    <a:pt x="1718182" y="336767"/>
                  </a:lnTo>
                  <a:lnTo>
                    <a:pt x="1687484" y="303090"/>
                  </a:lnTo>
                  <a:lnTo>
                    <a:pt x="1655269" y="270874"/>
                  </a:lnTo>
                  <a:lnTo>
                    <a:pt x="1621591" y="240177"/>
                  </a:lnTo>
                  <a:lnTo>
                    <a:pt x="1586509" y="211053"/>
                  </a:lnTo>
                  <a:lnTo>
                    <a:pt x="1550076" y="183559"/>
                  </a:lnTo>
                  <a:lnTo>
                    <a:pt x="1512351" y="157752"/>
                  </a:lnTo>
                  <a:lnTo>
                    <a:pt x="1473388" y="133687"/>
                  </a:lnTo>
                  <a:lnTo>
                    <a:pt x="1433243" y="111420"/>
                  </a:lnTo>
                  <a:lnTo>
                    <a:pt x="1391974" y="91007"/>
                  </a:lnTo>
                  <a:lnTo>
                    <a:pt x="1349635" y="72505"/>
                  </a:lnTo>
                  <a:lnTo>
                    <a:pt x="1306284" y="55970"/>
                  </a:lnTo>
                  <a:lnTo>
                    <a:pt x="1261976" y="41457"/>
                  </a:lnTo>
                  <a:lnTo>
                    <a:pt x="1216767" y="29023"/>
                  </a:lnTo>
                  <a:lnTo>
                    <a:pt x="1170713" y="18724"/>
                  </a:lnTo>
                  <a:lnTo>
                    <a:pt x="1123871" y="10616"/>
                  </a:lnTo>
                  <a:lnTo>
                    <a:pt x="1076296" y="4756"/>
                  </a:lnTo>
                  <a:lnTo>
                    <a:pt x="1028045" y="1198"/>
                  </a:lnTo>
                  <a:lnTo>
                    <a:pt x="979174" y="0"/>
                  </a:lnTo>
                  <a:close/>
                </a:path>
              </a:pathLst>
            </a:custGeom>
            <a:solidFill>
              <a:srgbClr val="F8DE33"/>
            </a:solidFill>
          </p:spPr>
          <p:txBody>
            <a:bodyPr wrap="square" lIns="0" tIns="0" rIns="0" bIns="0" rtlCol="0"/>
            <a:lstStyle/>
            <a:p>
              <a:endParaRPr/>
            </a:p>
          </p:txBody>
        </p:sp>
        <p:sp>
          <p:nvSpPr>
            <p:cNvPr id="6" name="object 6"/>
            <p:cNvSpPr/>
            <p:nvPr/>
          </p:nvSpPr>
          <p:spPr>
            <a:xfrm>
              <a:off x="17525391" y="836885"/>
              <a:ext cx="1954530" cy="1809114"/>
            </a:xfrm>
            <a:custGeom>
              <a:avLst/>
              <a:gdLst/>
              <a:ahLst/>
              <a:cxnLst/>
              <a:rect l="l" t="t" r="r" b="b"/>
              <a:pathLst>
                <a:path w="1954530" h="1809114">
                  <a:moveTo>
                    <a:pt x="1586572" y="160464"/>
                  </a:moveTo>
                  <a:lnTo>
                    <a:pt x="1548282" y="131622"/>
                  </a:lnTo>
                  <a:lnTo>
                    <a:pt x="1508569" y="104648"/>
                  </a:lnTo>
                  <a:lnTo>
                    <a:pt x="1467497" y="79603"/>
                  </a:lnTo>
                  <a:lnTo>
                    <a:pt x="1425130" y="56553"/>
                  </a:lnTo>
                  <a:lnTo>
                    <a:pt x="1381544" y="35560"/>
                  </a:lnTo>
                  <a:lnTo>
                    <a:pt x="1336776" y="16687"/>
                  </a:lnTo>
                  <a:lnTo>
                    <a:pt x="1290916" y="0"/>
                  </a:lnTo>
                  <a:lnTo>
                    <a:pt x="1259217" y="9398"/>
                  </a:lnTo>
                  <a:lnTo>
                    <a:pt x="1229194" y="19265"/>
                  </a:lnTo>
                  <a:lnTo>
                    <a:pt x="1201051" y="29603"/>
                  </a:lnTo>
                  <a:lnTo>
                    <a:pt x="1130401" y="58750"/>
                  </a:lnTo>
                  <a:lnTo>
                    <a:pt x="1084694" y="74701"/>
                  </a:lnTo>
                  <a:lnTo>
                    <a:pt x="1038021" y="88455"/>
                  </a:lnTo>
                  <a:lnTo>
                    <a:pt x="990460" y="100190"/>
                  </a:lnTo>
                  <a:lnTo>
                    <a:pt x="942111" y="110083"/>
                  </a:lnTo>
                  <a:lnTo>
                    <a:pt x="893064" y="118325"/>
                  </a:lnTo>
                  <a:lnTo>
                    <a:pt x="843445" y="125082"/>
                  </a:lnTo>
                  <a:lnTo>
                    <a:pt x="793330" y="130543"/>
                  </a:lnTo>
                  <a:lnTo>
                    <a:pt x="742810" y="134886"/>
                  </a:lnTo>
                  <a:lnTo>
                    <a:pt x="692010" y="138290"/>
                  </a:lnTo>
                  <a:lnTo>
                    <a:pt x="640994" y="140931"/>
                  </a:lnTo>
                  <a:lnTo>
                    <a:pt x="589889" y="142989"/>
                  </a:lnTo>
                  <a:lnTo>
                    <a:pt x="538772" y="144653"/>
                  </a:lnTo>
                  <a:lnTo>
                    <a:pt x="386372" y="149021"/>
                  </a:lnTo>
                  <a:lnTo>
                    <a:pt x="348437" y="179451"/>
                  </a:lnTo>
                  <a:lnTo>
                    <a:pt x="312089" y="211683"/>
                  </a:lnTo>
                  <a:lnTo>
                    <a:pt x="277393" y="245656"/>
                  </a:lnTo>
                  <a:lnTo>
                    <a:pt x="244424" y="281317"/>
                  </a:lnTo>
                  <a:lnTo>
                    <a:pt x="213220" y="318579"/>
                  </a:lnTo>
                  <a:lnTo>
                    <a:pt x="183857" y="357365"/>
                  </a:lnTo>
                  <a:lnTo>
                    <a:pt x="156400" y="397637"/>
                  </a:lnTo>
                  <a:lnTo>
                    <a:pt x="196354" y="399110"/>
                  </a:lnTo>
                  <a:lnTo>
                    <a:pt x="239064" y="400240"/>
                  </a:lnTo>
                  <a:lnTo>
                    <a:pt x="284226" y="400977"/>
                  </a:lnTo>
                  <a:lnTo>
                    <a:pt x="331546" y="401243"/>
                  </a:lnTo>
                  <a:lnTo>
                    <a:pt x="380758" y="400989"/>
                  </a:lnTo>
                  <a:lnTo>
                    <a:pt x="431558" y="400151"/>
                  </a:lnTo>
                  <a:lnTo>
                    <a:pt x="483654" y="398665"/>
                  </a:lnTo>
                  <a:lnTo>
                    <a:pt x="536765" y="396481"/>
                  </a:lnTo>
                  <a:lnTo>
                    <a:pt x="590613" y="393509"/>
                  </a:lnTo>
                  <a:lnTo>
                    <a:pt x="644880" y="389712"/>
                  </a:lnTo>
                  <a:lnTo>
                    <a:pt x="699300" y="385025"/>
                  </a:lnTo>
                  <a:lnTo>
                    <a:pt x="753579" y="379374"/>
                  </a:lnTo>
                  <a:lnTo>
                    <a:pt x="807440" y="372719"/>
                  </a:lnTo>
                  <a:lnTo>
                    <a:pt x="860564" y="364972"/>
                  </a:lnTo>
                  <a:lnTo>
                    <a:pt x="912685" y="356095"/>
                  </a:lnTo>
                  <a:lnTo>
                    <a:pt x="963510" y="346011"/>
                  </a:lnTo>
                  <a:lnTo>
                    <a:pt x="1012748" y="334657"/>
                  </a:lnTo>
                  <a:lnTo>
                    <a:pt x="1060119" y="321995"/>
                  </a:lnTo>
                  <a:lnTo>
                    <a:pt x="1105319" y="307936"/>
                  </a:lnTo>
                  <a:lnTo>
                    <a:pt x="1148067" y="292430"/>
                  </a:lnTo>
                  <a:lnTo>
                    <a:pt x="1188085" y="275424"/>
                  </a:lnTo>
                  <a:lnTo>
                    <a:pt x="1232535" y="256247"/>
                  </a:lnTo>
                  <a:lnTo>
                    <a:pt x="1279296" y="238582"/>
                  </a:lnTo>
                  <a:lnTo>
                    <a:pt x="1327950" y="222338"/>
                  </a:lnTo>
                  <a:lnTo>
                    <a:pt x="1378153" y="207467"/>
                  </a:lnTo>
                  <a:lnTo>
                    <a:pt x="1429486" y="193903"/>
                  </a:lnTo>
                  <a:lnTo>
                    <a:pt x="1481594" y="181584"/>
                  </a:lnTo>
                  <a:lnTo>
                    <a:pt x="1534083" y="170459"/>
                  </a:lnTo>
                  <a:lnTo>
                    <a:pt x="1586572" y="160464"/>
                  </a:lnTo>
                  <a:close/>
                </a:path>
                <a:path w="1954530" h="1809114">
                  <a:moveTo>
                    <a:pt x="1900516" y="1260259"/>
                  </a:moveTo>
                  <a:lnTo>
                    <a:pt x="1856600" y="1272032"/>
                  </a:lnTo>
                  <a:lnTo>
                    <a:pt x="1811477" y="1283893"/>
                  </a:lnTo>
                  <a:lnTo>
                    <a:pt x="1765261" y="1295781"/>
                  </a:lnTo>
                  <a:lnTo>
                    <a:pt x="1718030" y="1307655"/>
                  </a:lnTo>
                  <a:lnTo>
                    <a:pt x="1669884" y="1319466"/>
                  </a:lnTo>
                  <a:lnTo>
                    <a:pt x="1620913" y="1331163"/>
                  </a:lnTo>
                  <a:lnTo>
                    <a:pt x="1571231" y="1342707"/>
                  </a:lnTo>
                  <a:lnTo>
                    <a:pt x="1520926" y="1354035"/>
                  </a:lnTo>
                  <a:lnTo>
                    <a:pt x="1470088" y="1365110"/>
                  </a:lnTo>
                  <a:lnTo>
                    <a:pt x="1418818" y="1375879"/>
                  </a:lnTo>
                  <a:lnTo>
                    <a:pt x="1367205" y="1386281"/>
                  </a:lnTo>
                  <a:lnTo>
                    <a:pt x="1315351" y="1396301"/>
                  </a:lnTo>
                  <a:lnTo>
                    <a:pt x="1263357" y="1405851"/>
                  </a:lnTo>
                  <a:lnTo>
                    <a:pt x="1211313" y="1414907"/>
                  </a:lnTo>
                  <a:lnTo>
                    <a:pt x="1159319" y="1423416"/>
                  </a:lnTo>
                  <a:lnTo>
                    <a:pt x="1107465" y="1431328"/>
                  </a:lnTo>
                  <a:lnTo>
                    <a:pt x="1055852" y="1438579"/>
                  </a:lnTo>
                  <a:lnTo>
                    <a:pt x="1004582" y="1445145"/>
                  </a:lnTo>
                  <a:lnTo>
                    <a:pt x="953731" y="1450975"/>
                  </a:lnTo>
                  <a:lnTo>
                    <a:pt x="903414" y="1456004"/>
                  </a:lnTo>
                  <a:lnTo>
                    <a:pt x="853719" y="1460195"/>
                  </a:lnTo>
                  <a:lnTo>
                    <a:pt x="804748" y="1463484"/>
                  </a:lnTo>
                  <a:lnTo>
                    <a:pt x="735647" y="1468742"/>
                  </a:lnTo>
                  <a:lnTo>
                    <a:pt x="671398" y="1476032"/>
                  </a:lnTo>
                  <a:lnTo>
                    <a:pt x="611784" y="1485214"/>
                  </a:lnTo>
                  <a:lnTo>
                    <a:pt x="556602" y="1496148"/>
                  </a:lnTo>
                  <a:lnTo>
                    <a:pt x="505637" y="1508683"/>
                  </a:lnTo>
                  <a:lnTo>
                    <a:pt x="458660" y="1522679"/>
                  </a:lnTo>
                  <a:lnTo>
                    <a:pt x="415467" y="1537982"/>
                  </a:lnTo>
                  <a:lnTo>
                    <a:pt x="375831" y="1554467"/>
                  </a:lnTo>
                  <a:lnTo>
                    <a:pt x="339559" y="1571967"/>
                  </a:lnTo>
                  <a:lnTo>
                    <a:pt x="276199" y="1609471"/>
                  </a:lnTo>
                  <a:lnTo>
                    <a:pt x="310781" y="1643443"/>
                  </a:lnTo>
                  <a:lnTo>
                    <a:pt x="347002" y="1675701"/>
                  </a:lnTo>
                  <a:lnTo>
                    <a:pt x="384784" y="1706168"/>
                  </a:lnTo>
                  <a:lnTo>
                    <a:pt x="424078" y="1734756"/>
                  </a:lnTo>
                  <a:lnTo>
                    <a:pt x="464820" y="1761401"/>
                  </a:lnTo>
                  <a:lnTo>
                    <a:pt x="506920" y="1786051"/>
                  </a:lnTo>
                  <a:lnTo>
                    <a:pt x="550341" y="1808607"/>
                  </a:lnTo>
                  <a:lnTo>
                    <a:pt x="580542" y="1764817"/>
                  </a:lnTo>
                  <a:lnTo>
                    <a:pt x="608647" y="1723694"/>
                  </a:lnTo>
                  <a:lnTo>
                    <a:pt x="636473" y="1690979"/>
                  </a:lnTo>
                  <a:lnTo>
                    <a:pt x="699287" y="1663014"/>
                  </a:lnTo>
                  <a:lnTo>
                    <a:pt x="769340" y="1649006"/>
                  </a:lnTo>
                  <a:lnTo>
                    <a:pt x="844550" y="1639481"/>
                  </a:lnTo>
                  <a:lnTo>
                    <a:pt x="884440" y="1635721"/>
                  </a:lnTo>
                  <a:lnTo>
                    <a:pt x="1014958" y="1625041"/>
                  </a:lnTo>
                  <a:lnTo>
                    <a:pt x="1062558" y="1620761"/>
                  </a:lnTo>
                  <a:lnTo>
                    <a:pt x="1112418" y="1615668"/>
                  </a:lnTo>
                  <a:lnTo>
                    <a:pt x="1164704" y="1609483"/>
                  </a:lnTo>
                  <a:lnTo>
                    <a:pt x="1219555" y="1601914"/>
                  </a:lnTo>
                  <a:lnTo>
                    <a:pt x="1277086" y="1592707"/>
                  </a:lnTo>
                  <a:lnTo>
                    <a:pt x="1337475" y="1581569"/>
                  </a:lnTo>
                  <a:lnTo>
                    <a:pt x="1400835" y="1568221"/>
                  </a:lnTo>
                  <a:lnTo>
                    <a:pt x="1467319" y="1552384"/>
                  </a:lnTo>
                  <a:lnTo>
                    <a:pt x="1537068" y="1533804"/>
                  </a:lnTo>
                  <a:lnTo>
                    <a:pt x="1610220" y="1512176"/>
                  </a:lnTo>
                  <a:lnTo>
                    <a:pt x="1662112" y="1495945"/>
                  </a:lnTo>
                  <a:lnTo>
                    <a:pt x="1712455" y="1479943"/>
                  </a:lnTo>
                  <a:lnTo>
                    <a:pt x="1761236" y="1464183"/>
                  </a:lnTo>
                  <a:lnTo>
                    <a:pt x="1808429" y="1448714"/>
                  </a:lnTo>
                  <a:lnTo>
                    <a:pt x="1835073" y="1403769"/>
                  </a:lnTo>
                  <a:lnTo>
                    <a:pt x="1859381" y="1357325"/>
                  </a:lnTo>
                  <a:lnTo>
                    <a:pt x="1881225" y="1309471"/>
                  </a:lnTo>
                  <a:lnTo>
                    <a:pt x="1900516" y="1260259"/>
                  </a:lnTo>
                  <a:close/>
                </a:path>
                <a:path w="1954530" h="1809114">
                  <a:moveTo>
                    <a:pt x="1954237" y="840219"/>
                  </a:moveTo>
                  <a:lnTo>
                    <a:pt x="1948434" y="789736"/>
                  </a:lnTo>
                  <a:lnTo>
                    <a:pt x="1940102" y="740067"/>
                  </a:lnTo>
                  <a:lnTo>
                    <a:pt x="1929333" y="691273"/>
                  </a:lnTo>
                  <a:lnTo>
                    <a:pt x="1916176" y="643420"/>
                  </a:lnTo>
                  <a:lnTo>
                    <a:pt x="1900682" y="596582"/>
                  </a:lnTo>
                  <a:lnTo>
                    <a:pt x="1882927" y="550824"/>
                  </a:lnTo>
                  <a:lnTo>
                    <a:pt x="1862950" y="506222"/>
                  </a:lnTo>
                  <a:lnTo>
                    <a:pt x="1828673" y="515175"/>
                  </a:lnTo>
                  <a:lnTo>
                    <a:pt x="1792833" y="524141"/>
                  </a:lnTo>
                  <a:lnTo>
                    <a:pt x="1755444" y="533069"/>
                  </a:lnTo>
                  <a:lnTo>
                    <a:pt x="1716519" y="541934"/>
                  </a:lnTo>
                  <a:lnTo>
                    <a:pt x="1676057" y="550684"/>
                  </a:lnTo>
                  <a:lnTo>
                    <a:pt x="1634070" y="559295"/>
                  </a:lnTo>
                  <a:lnTo>
                    <a:pt x="1590548" y="567715"/>
                  </a:lnTo>
                  <a:lnTo>
                    <a:pt x="1545513" y="575919"/>
                  </a:lnTo>
                  <a:lnTo>
                    <a:pt x="1498968" y="583869"/>
                  </a:lnTo>
                  <a:lnTo>
                    <a:pt x="1450911" y="591515"/>
                  </a:lnTo>
                  <a:lnTo>
                    <a:pt x="1401368" y="598830"/>
                  </a:lnTo>
                  <a:lnTo>
                    <a:pt x="1350314" y="605777"/>
                  </a:lnTo>
                  <a:lnTo>
                    <a:pt x="1297787" y="612305"/>
                  </a:lnTo>
                  <a:lnTo>
                    <a:pt x="1243774" y="618388"/>
                  </a:lnTo>
                  <a:lnTo>
                    <a:pt x="1188275" y="623989"/>
                  </a:lnTo>
                  <a:lnTo>
                    <a:pt x="1131316" y="629069"/>
                  </a:lnTo>
                  <a:lnTo>
                    <a:pt x="1072896" y="633590"/>
                  </a:lnTo>
                  <a:lnTo>
                    <a:pt x="1013015" y="637501"/>
                  </a:lnTo>
                  <a:lnTo>
                    <a:pt x="951687" y="640778"/>
                  </a:lnTo>
                  <a:lnTo>
                    <a:pt x="888898" y="643382"/>
                  </a:lnTo>
                  <a:lnTo>
                    <a:pt x="824687" y="645287"/>
                  </a:lnTo>
                  <a:lnTo>
                    <a:pt x="759040" y="646430"/>
                  </a:lnTo>
                  <a:lnTo>
                    <a:pt x="628586" y="647014"/>
                  </a:lnTo>
                  <a:lnTo>
                    <a:pt x="567423" y="647788"/>
                  </a:lnTo>
                  <a:lnTo>
                    <a:pt x="508457" y="649071"/>
                  </a:lnTo>
                  <a:lnTo>
                    <a:pt x="451624" y="650849"/>
                  </a:lnTo>
                  <a:lnTo>
                    <a:pt x="396900" y="653097"/>
                  </a:lnTo>
                  <a:lnTo>
                    <a:pt x="344246" y="655789"/>
                  </a:lnTo>
                  <a:lnTo>
                    <a:pt x="293624" y="658901"/>
                  </a:lnTo>
                  <a:lnTo>
                    <a:pt x="244995" y="662393"/>
                  </a:lnTo>
                  <a:lnTo>
                    <a:pt x="198335" y="666267"/>
                  </a:lnTo>
                  <a:lnTo>
                    <a:pt x="153593" y="670471"/>
                  </a:lnTo>
                  <a:lnTo>
                    <a:pt x="110731" y="675005"/>
                  </a:lnTo>
                  <a:lnTo>
                    <a:pt x="69710" y="679831"/>
                  </a:lnTo>
                  <a:lnTo>
                    <a:pt x="30505" y="684923"/>
                  </a:lnTo>
                  <a:lnTo>
                    <a:pt x="19697" y="732040"/>
                  </a:lnTo>
                  <a:lnTo>
                    <a:pt x="11176" y="779983"/>
                  </a:lnTo>
                  <a:lnTo>
                    <a:pt x="5016" y="828687"/>
                  </a:lnTo>
                  <a:lnTo>
                    <a:pt x="1270" y="878128"/>
                  </a:lnTo>
                  <a:lnTo>
                    <a:pt x="0" y="928204"/>
                  </a:lnTo>
                  <a:lnTo>
                    <a:pt x="1562" y="983488"/>
                  </a:lnTo>
                  <a:lnTo>
                    <a:pt x="6159" y="1037958"/>
                  </a:lnTo>
                  <a:lnTo>
                    <a:pt x="13703" y="1091526"/>
                  </a:lnTo>
                  <a:lnTo>
                    <a:pt x="24104" y="1144143"/>
                  </a:lnTo>
                  <a:lnTo>
                    <a:pt x="37274" y="1195705"/>
                  </a:lnTo>
                  <a:lnTo>
                    <a:pt x="53086" y="1246162"/>
                  </a:lnTo>
                  <a:lnTo>
                    <a:pt x="101307" y="1235722"/>
                  </a:lnTo>
                  <a:lnTo>
                    <a:pt x="150342" y="1225677"/>
                  </a:lnTo>
                  <a:lnTo>
                    <a:pt x="200113" y="1215986"/>
                  </a:lnTo>
                  <a:lnTo>
                    <a:pt x="250520" y="1206627"/>
                  </a:lnTo>
                  <a:lnTo>
                    <a:pt x="301485" y="1197571"/>
                  </a:lnTo>
                  <a:lnTo>
                    <a:pt x="352920" y="1188808"/>
                  </a:lnTo>
                  <a:lnTo>
                    <a:pt x="404710" y="1180312"/>
                  </a:lnTo>
                  <a:lnTo>
                    <a:pt x="456793" y="1172070"/>
                  </a:lnTo>
                  <a:lnTo>
                    <a:pt x="509054" y="1164031"/>
                  </a:lnTo>
                  <a:lnTo>
                    <a:pt x="613778" y="1148537"/>
                  </a:lnTo>
                  <a:lnTo>
                    <a:pt x="972896" y="1097915"/>
                  </a:lnTo>
                  <a:lnTo>
                    <a:pt x="1070368" y="1083729"/>
                  </a:lnTo>
                  <a:lnTo>
                    <a:pt x="1117803" y="1076566"/>
                  </a:lnTo>
                  <a:lnTo>
                    <a:pt x="1164234" y="1069327"/>
                  </a:lnTo>
                  <a:lnTo>
                    <a:pt x="1209586" y="1061999"/>
                  </a:lnTo>
                  <a:lnTo>
                    <a:pt x="1253769" y="1054544"/>
                  </a:lnTo>
                  <a:lnTo>
                    <a:pt x="1296670" y="1046937"/>
                  </a:lnTo>
                  <a:lnTo>
                    <a:pt x="1338224" y="1039177"/>
                  </a:lnTo>
                  <a:lnTo>
                    <a:pt x="1397939" y="1027061"/>
                  </a:lnTo>
                  <a:lnTo>
                    <a:pt x="1455508" y="1014158"/>
                  </a:lnTo>
                  <a:lnTo>
                    <a:pt x="1510982" y="1000518"/>
                  </a:lnTo>
                  <a:lnTo>
                    <a:pt x="1564360" y="986231"/>
                  </a:lnTo>
                  <a:lnTo>
                    <a:pt x="1615668" y="971359"/>
                  </a:lnTo>
                  <a:lnTo>
                    <a:pt x="1664944" y="955979"/>
                  </a:lnTo>
                  <a:lnTo>
                    <a:pt x="1712175" y="940155"/>
                  </a:lnTo>
                  <a:lnTo>
                    <a:pt x="1757413" y="923988"/>
                  </a:lnTo>
                  <a:lnTo>
                    <a:pt x="1800656" y="907516"/>
                  </a:lnTo>
                  <a:lnTo>
                    <a:pt x="1841944" y="890841"/>
                  </a:lnTo>
                  <a:lnTo>
                    <a:pt x="1881289" y="874014"/>
                  </a:lnTo>
                  <a:lnTo>
                    <a:pt x="1918716" y="857110"/>
                  </a:lnTo>
                  <a:lnTo>
                    <a:pt x="1954237" y="840219"/>
                  </a:lnTo>
                  <a:close/>
                </a:path>
              </a:pathLst>
            </a:custGeom>
            <a:solidFill>
              <a:srgbClr val="BA4E0E"/>
            </a:solidFill>
          </p:spPr>
          <p:txBody>
            <a:bodyPr wrap="square" lIns="0" tIns="0" rIns="0" bIns="0" rtlCol="0"/>
            <a:lstStyle/>
            <a:p>
              <a:endParaRPr/>
            </a:p>
          </p:txBody>
        </p:sp>
        <p:sp>
          <p:nvSpPr>
            <p:cNvPr id="7" name="object 7"/>
            <p:cNvSpPr/>
            <p:nvPr/>
          </p:nvSpPr>
          <p:spPr>
            <a:xfrm>
              <a:off x="562987" y="8885172"/>
              <a:ext cx="1925320" cy="1925320"/>
            </a:xfrm>
            <a:custGeom>
              <a:avLst/>
              <a:gdLst/>
              <a:ahLst/>
              <a:cxnLst/>
              <a:rect l="l" t="t" r="r" b="b"/>
              <a:pathLst>
                <a:path w="1925320" h="1925320">
                  <a:moveTo>
                    <a:pt x="962609" y="0"/>
                  </a:moveTo>
                  <a:lnTo>
                    <a:pt x="914565" y="1178"/>
                  </a:lnTo>
                  <a:lnTo>
                    <a:pt x="867130" y="4675"/>
                  </a:lnTo>
                  <a:lnTo>
                    <a:pt x="820361" y="10437"/>
                  </a:lnTo>
                  <a:lnTo>
                    <a:pt x="774311" y="18407"/>
                  </a:lnTo>
                  <a:lnTo>
                    <a:pt x="729037" y="28532"/>
                  </a:lnTo>
                  <a:lnTo>
                    <a:pt x="684593" y="40755"/>
                  </a:lnTo>
                  <a:lnTo>
                    <a:pt x="641035" y="55022"/>
                  </a:lnTo>
                  <a:lnTo>
                    <a:pt x="598417" y="71278"/>
                  </a:lnTo>
                  <a:lnTo>
                    <a:pt x="556795" y="89466"/>
                  </a:lnTo>
                  <a:lnTo>
                    <a:pt x="516225" y="109533"/>
                  </a:lnTo>
                  <a:lnTo>
                    <a:pt x="476760" y="131423"/>
                  </a:lnTo>
                  <a:lnTo>
                    <a:pt x="438456" y="155081"/>
                  </a:lnTo>
                  <a:lnTo>
                    <a:pt x="401369" y="180451"/>
                  </a:lnTo>
                  <a:lnTo>
                    <a:pt x="365554" y="207480"/>
                  </a:lnTo>
                  <a:lnTo>
                    <a:pt x="331065" y="236110"/>
                  </a:lnTo>
                  <a:lnTo>
                    <a:pt x="297958" y="266288"/>
                  </a:lnTo>
                  <a:lnTo>
                    <a:pt x="266288" y="297958"/>
                  </a:lnTo>
                  <a:lnTo>
                    <a:pt x="236110" y="331065"/>
                  </a:lnTo>
                  <a:lnTo>
                    <a:pt x="207480" y="365554"/>
                  </a:lnTo>
                  <a:lnTo>
                    <a:pt x="180451" y="401369"/>
                  </a:lnTo>
                  <a:lnTo>
                    <a:pt x="155081" y="438456"/>
                  </a:lnTo>
                  <a:lnTo>
                    <a:pt x="131423" y="476760"/>
                  </a:lnTo>
                  <a:lnTo>
                    <a:pt x="109533" y="516225"/>
                  </a:lnTo>
                  <a:lnTo>
                    <a:pt x="89466" y="556795"/>
                  </a:lnTo>
                  <a:lnTo>
                    <a:pt x="71278" y="598417"/>
                  </a:lnTo>
                  <a:lnTo>
                    <a:pt x="55022" y="641035"/>
                  </a:lnTo>
                  <a:lnTo>
                    <a:pt x="40755" y="684593"/>
                  </a:lnTo>
                  <a:lnTo>
                    <a:pt x="28532" y="729037"/>
                  </a:lnTo>
                  <a:lnTo>
                    <a:pt x="18407" y="774311"/>
                  </a:lnTo>
                  <a:lnTo>
                    <a:pt x="10437" y="820361"/>
                  </a:lnTo>
                  <a:lnTo>
                    <a:pt x="4675" y="867130"/>
                  </a:lnTo>
                  <a:lnTo>
                    <a:pt x="1178" y="914565"/>
                  </a:lnTo>
                  <a:lnTo>
                    <a:pt x="0" y="962609"/>
                  </a:lnTo>
                  <a:lnTo>
                    <a:pt x="1178" y="1010653"/>
                  </a:lnTo>
                  <a:lnTo>
                    <a:pt x="4675" y="1058088"/>
                  </a:lnTo>
                  <a:lnTo>
                    <a:pt x="10437" y="1104857"/>
                  </a:lnTo>
                  <a:lnTo>
                    <a:pt x="18407" y="1150907"/>
                  </a:lnTo>
                  <a:lnTo>
                    <a:pt x="28532" y="1196181"/>
                  </a:lnTo>
                  <a:lnTo>
                    <a:pt x="40755" y="1240625"/>
                  </a:lnTo>
                  <a:lnTo>
                    <a:pt x="55022" y="1284183"/>
                  </a:lnTo>
                  <a:lnTo>
                    <a:pt x="71278" y="1326801"/>
                  </a:lnTo>
                  <a:lnTo>
                    <a:pt x="89466" y="1368422"/>
                  </a:lnTo>
                  <a:lnTo>
                    <a:pt x="109533" y="1408993"/>
                  </a:lnTo>
                  <a:lnTo>
                    <a:pt x="131423" y="1448458"/>
                  </a:lnTo>
                  <a:lnTo>
                    <a:pt x="155081" y="1486762"/>
                  </a:lnTo>
                  <a:lnTo>
                    <a:pt x="180451" y="1523849"/>
                  </a:lnTo>
                  <a:lnTo>
                    <a:pt x="207480" y="1559664"/>
                  </a:lnTo>
                  <a:lnTo>
                    <a:pt x="236110" y="1594153"/>
                  </a:lnTo>
                  <a:lnTo>
                    <a:pt x="266288" y="1627260"/>
                  </a:lnTo>
                  <a:lnTo>
                    <a:pt x="297958" y="1658930"/>
                  </a:lnTo>
                  <a:lnTo>
                    <a:pt x="331065" y="1689108"/>
                  </a:lnTo>
                  <a:lnTo>
                    <a:pt x="365554" y="1717738"/>
                  </a:lnTo>
                  <a:lnTo>
                    <a:pt x="401369" y="1744766"/>
                  </a:lnTo>
                  <a:lnTo>
                    <a:pt x="438456" y="1770137"/>
                  </a:lnTo>
                  <a:lnTo>
                    <a:pt x="476760" y="1793795"/>
                  </a:lnTo>
                  <a:lnTo>
                    <a:pt x="516225" y="1815685"/>
                  </a:lnTo>
                  <a:lnTo>
                    <a:pt x="556795" y="1835752"/>
                  </a:lnTo>
                  <a:lnTo>
                    <a:pt x="598417" y="1853940"/>
                  </a:lnTo>
                  <a:lnTo>
                    <a:pt x="641035" y="1870196"/>
                  </a:lnTo>
                  <a:lnTo>
                    <a:pt x="684593" y="1884463"/>
                  </a:lnTo>
                  <a:lnTo>
                    <a:pt x="729037" y="1896686"/>
                  </a:lnTo>
                  <a:lnTo>
                    <a:pt x="774311" y="1906811"/>
                  </a:lnTo>
                  <a:lnTo>
                    <a:pt x="820361" y="1914781"/>
                  </a:lnTo>
                  <a:lnTo>
                    <a:pt x="867130" y="1920543"/>
                  </a:lnTo>
                  <a:lnTo>
                    <a:pt x="914565" y="1924040"/>
                  </a:lnTo>
                  <a:lnTo>
                    <a:pt x="962609" y="1925218"/>
                  </a:lnTo>
                  <a:lnTo>
                    <a:pt x="1010653" y="1924040"/>
                  </a:lnTo>
                  <a:lnTo>
                    <a:pt x="1058088" y="1920543"/>
                  </a:lnTo>
                  <a:lnTo>
                    <a:pt x="1104857" y="1914781"/>
                  </a:lnTo>
                  <a:lnTo>
                    <a:pt x="1150907" y="1906811"/>
                  </a:lnTo>
                  <a:lnTo>
                    <a:pt x="1196181" y="1896686"/>
                  </a:lnTo>
                  <a:lnTo>
                    <a:pt x="1240625" y="1884463"/>
                  </a:lnTo>
                  <a:lnTo>
                    <a:pt x="1284183" y="1870196"/>
                  </a:lnTo>
                  <a:lnTo>
                    <a:pt x="1326801" y="1853940"/>
                  </a:lnTo>
                  <a:lnTo>
                    <a:pt x="1368422" y="1835752"/>
                  </a:lnTo>
                  <a:lnTo>
                    <a:pt x="1408993" y="1815685"/>
                  </a:lnTo>
                  <a:lnTo>
                    <a:pt x="1448458" y="1793795"/>
                  </a:lnTo>
                  <a:lnTo>
                    <a:pt x="1486762" y="1770137"/>
                  </a:lnTo>
                  <a:lnTo>
                    <a:pt x="1523849" y="1744766"/>
                  </a:lnTo>
                  <a:lnTo>
                    <a:pt x="1559664" y="1717738"/>
                  </a:lnTo>
                  <a:lnTo>
                    <a:pt x="1594153" y="1689108"/>
                  </a:lnTo>
                  <a:lnTo>
                    <a:pt x="1627260" y="1658930"/>
                  </a:lnTo>
                  <a:lnTo>
                    <a:pt x="1658930" y="1627260"/>
                  </a:lnTo>
                  <a:lnTo>
                    <a:pt x="1689108" y="1594153"/>
                  </a:lnTo>
                  <a:lnTo>
                    <a:pt x="1717738" y="1559664"/>
                  </a:lnTo>
                  <a:lnTo>
                    <a:pt x="1744766" y="1523849"/>
                  </a:lnTo>
                  <a:lnTo>
                    <a:pt x="1770137" y="1486762"/>
                  </a:lnTo>
                  <a:lnTo>
                    <a:pt x="1793795" y="1448458"/>
                  </a:lnTo>
                  <a:lnTo>
                    <a:pt x="1815685" y="1408993"/>
                  </a:lnTo>
                  <a:lnTo>
                    <a:pt x="1835752" y="1368422"/>
                  </a:lnTo>
                  <a:lnTo>
                    <a:pt x="1853940" y="1326801"/>
                  </a:lnTo>
                  <a:lnTo>
                    <a:pt x="1870196" y="1284183"/>
                  </a:lnTo>
                  <a:lnTo>
                    <a:pt x="1884463" y="1240625"/>
                  </a:lnTo>
                  <a:lnTo>
                    <a:pt x="1896686" y="1196181"/>
                  </a:lnTo>
                  <a:lnTo>
                    <a:pt x="1906811" y="1150907"/>
                  </a:lnTo>
                  <a:lnTo>
                    <a:pt x="1914781" y="1104857"/>
                  </a:lnTo>
                  <a:lnTo>
                    <a:pt x="1920543" y="1058088"/>
                  </a:lnTo>
                  <a:lnTo>
                    <a:pt x="1924040" y="1010653"/>
                  </a:lnTo>
                  <a:lnTo>
                    <a:pt x="1925218" y="962609"/>
                  </a:lnTo>
                  <a:lnTo>
                    <a:pt x="1924040" y="914565"/>
                  </a:lnTo>
                  <a:lnTo>
                    <a:pt x="1920543" y="867130"/>
                  </a:lnTo>
                  <a:lnTo>
                    <a:pt x="1914781" y="820361"/>
                  </a:lnTo>
                  <a:lnTo>
                    <a:pt x="1906811" y="774311"/>
                  </a:lnTo>
                  <a:lnTo>
                    <a:pt x="1896686" y="729037"/>
                  </a:lnTo>
                  <a:lnTo>
                    <a:pt x="1884463" y="684593"/>
                  </a:lnTo>
                  <a:lnTo>
                    <a:pt x="1870196" y="641035"/>
                  </a:lnTo>
                  <a:lnTo>
                    <a:pt x="1853940" y="598417"/>
                  </a:lnTo>
                  <a:lnTo>
                    <a:pt x="1835752" y="556795"/>
                  </a:lnTo>
                  <a:lnTo>
                    <a:pt x="1815685" y="516225"/>
                  </a:lnTo>
                  <a:lnTo>
                    <a:pt x="1793795" y="476760"/>
                  </a:lnTo>
                  <a:lnTo>
                    <a:pt x="1770137" y="438456"/>
                  </a:lnTo>
                  <a:lnTo>
                    <a:pt x="1744766" y="401369"/>
                  </a:lnTo>
                  <a:lnTo>
                    <a:pt x="1717738" y="365554"/>
                  </a:lnTo>
                  <a:lnTo>
                    <a:pt x="1689108" y="331065"/>
                  </a:lnTo>
                  <a:lnTo>
                    <a:pt x="1658930" y="297958"/>
                  </a:lnTo>
                  <a:lnTo>
                    <a:pt x="1627260" y="266288"/>
                  </a:lnTo>
                  <a:lnTo>
                    <a:pt x="1594153" y="236110"/>
                  </a:lnTo>
                  <a:lnTo>
                    <a:pt x="1559664" y="207480"/>
                  </a:lnTo>
                  <a:lnTo>
                    <a:pt x="1523849" y="180451"/>
                  </a:lnTo>
                  <a:lnTo>
                    <a:pt x="1486762" y="155081"/>
                  </a:lnTo>
                  <a:lnTo>
                    <a:pt x="1448458" y="131423"/>
                  </a:lnTo>
                  <a:lnTo>
                    <a:pt x="1408993" y="109533"/>
                  </a:lnTo>
                  <a:lnTo>
                    <a:pt x="1368422" y="89466"/>
                  </a:lnTo>
                  <a:lnTo>
                    <a:pt x="1326801" y="71278"/>
                  </a:lnTo>
                  <a:lnTo>
                    <a:pt x="1284183" y="55022"/>
                  </a:lnTo>
                  <a:lnTo>
                    <a:pt x="1240625" y="40755"/>
                  </a:lnTo>
                  <a:lnTo>
                    <a:pt x="1196181" y="28532"/>
                  </a:lnTo>
                  <a:lnTo>
                    <a:pt x="1150907" y="18407"/>
                  </a:lnTo>
                  <a:lnTo>
                    <a:pt x="1104857" y="10437"/>
                  </a:lnTo>
                  <a:lnTo>
                    <a:pt x="1058088" y="4675"/>
                  </a:lnTo>
                  <a:lnTo>
                    <a:pt x="1010653" y="1178"/>
                  </a:lnTo>
                  <a:lnTo>
                    <a:pt x="962609" y="0"/>
                  </a:lnTo>
                  <a:close/>
                </a:path>
              </a:pathLst>
            </a:custGeom>
            <a:solidFill>
              <a:srgbClr val="76A39A"/>
            </a:solidFill>
          </p:spPr>
          <p:txBody>
            <a:bodyPr wrap="square" lIns="0" tIns="0" rIns="0" bIns="0" rtlCol="0"/>
            <a:lstStyle/>
            <a:p>
              <a:endParaRPr/>
            </a:p>
          </p:txBody>
        </p:sp>
        <p:sp>
          <p:nvSpPr>
            <p:cNvPr id="8" name="object 8"/>
            <p:cNvSpPr/>
            <p:nvPr/>
          </p:nvSpPr>
          <p:spPr>
            <a:xfrm>
              <a:off x="562978" y="7595418"/>
              <a:ext cx="2250440" cy="2997200"/>
            </a:xfrm>
            <a:custGeom>
              <a:avLst/>
              <a:gdLst/>
              <a:ahLst/>
              <a:cxnLst/>
              <a:rect l="l" t="t" r="r" b="b"/>
              <a:pathLst>
                <a:path w="2250440" h="2997200">
                  <a:moveTo>
                    <a:pt x="784313" y="1798281"/>
                  </a:moveTo>
                  <a:lnTo>
                    <a:pt x="768578" y="1748624"/>
                  </a:lnTo>
                  <a:lnTo>
                    <a:pt x="735990" y="1707832"/>
                  </a:lnTo>
                  <a:lnTo>
                    <a:pt x="690892" y="1678355"/>
                  </a:lnTo>
                  <a:lnTo>
                    <a:pt x="639229" y="1662963"/>
                  </a:lnTo>
                  <a:lnTo>
                    <a:pt x="586968" y="1664398"/>
                  </a:lnTo>
                  <a:lnTo>
                    <a:pt x="242150" y="1737956"/>
                  </a:lnTo>
                  <a:lnTo>
                    <a:pt x="220560" y="1741347"/>
                  </a:lnTo>
                  <a:lnTo>
                    <a:pt x="197256" y="1742846"/>
                  </a:lnTo>
                  <a:lnTo>
                    <a:pt x="172720" y="1742554"/>
                  </a:lnTo>
                  <a:lnTo>
                    <a:pt x="147485" y="1740560"/>
                  </a:lnTo>
                  <a:lnTo>
                    <a:pt x="123012" y="1781657"/>
                  </a:lnTo>
                  <a:lnTo>
                    <a:pt x="100558" y="1824050"/>
                  </a:lnTo>
                  <a:lnTo>
                    <a:pt x="80175" y="1867636"/>
                  </a:lnTo>
                  <a:lnTo>
                    <a:pt x="61937" y="1912391"/>
                  </a:lnTo>
                  <a:lnTo>
                    <a:pt x="45910" y="1958213"/>
                  </a:lnTo>
                  <a:lnTo>
                    <a:pt x="32169" y="2005076"/>
                  </a:lnTo>
                  <a:lnTo>
                    <a:pt x="20764" y="2052878"/>
                  </a:lnTo>
                  <a:lnTo>
                    <a:pt x="11785" y="2101570"/>
                  </a:lnTo>
                  <a:lnTo>
                    <a:pt x="5283" y="2151100"/>
                  </a:lnTo>
                  <a:lnTo>
                    <a:pt x="1333" y="2201380"/>
                  </a:lnTo>
                  <a:lnTo>
                    <a:pt x="0" y="2252370"/>
                  </a:lnTo>
                  <a:lnTo>
                    <a:pt x="1320" y="2303107"/>
                  </a:lnTo>
                  <a:lnTo>
                    <a:pt x="5219" y="2353157"/>
                  </a:lnTo>
                  <a:lnTo>
                    <a:pt x="11645" y="2402459"/>
                  </a:lnTo>
                  <a:lnTo>
                    <a:pt x="20535" y="2450947"/>
                  </a:lnTo>
                  <a:lnTo>
                    <a:pt x="31826" y="2498547"/>
                  </a:lnTo>
                  <a:lnTo>
                    <a:pt x="45427" y="2545207"/>
                  </a:lnTo>
                  <a:lnTo>
                    <a:pt x="61302" y="2590850"/>
                  </a:lnTo>
                  <a:lnTo>
                    <a:pt x="79362" y="2635427"/>
                  </a:lnTo>
                  <a:lnTo>
                    <a:pt x="99568" y="2678861"/>
                  </a:lnTo>
                  <a:lnTo>
                    <a:pt x="121818" y="2721089"/>
                  </a:lnTo>
                  <a:lnTo>
                    <a:pt x="146088" y="2762046"/>
                  </a:lnTo>
                  <a:lnTo>
                    <a:pt x="172275" y="2801670"/>
                  </a:lnTo>
                  <a:lnTo>
                    <a:pt x="200342" y="2839897"/>
                  </a:lnTo>
                  <a:lnTo>
                    <a:pt x="230200" y="2876664"/>
                  </a:lnTo>
                  <a:lnTo>
                    <a:pt x="261810" y="2911906"/>
                  </a:lnTo>
                  <a:lnTo>
                    <a:pt x="295084" y="2945561"/>
                  </a:lnTo>
                  <a:lnTo>
                    <a:pt x="298856" y="2938627"/>
                  </a:lnTo>
                  <a:lnTo>
                    <a:pt x="302183" y="2931566"/>
                  </a:lnTo>
                  <a:lnTo>
                    <a:pt x="379831" y="2715298"/>
                  </a:lnTo>
                  <a:lnTo>
                    <a:pt x="388442" y="2673781"/>
                  </a:lnTo>
                  <a:lnTo>
                    <a:pt x="386880" y="2629382"/>
                  </a:lnTo>
                  <a:lnTo>
                    <a:pt x="375983" y="2585478"/>
                  </a:lnTo>
                  <a:lnTo>
                    <a:pt x="356590" y="2545499"/>
                  </a:lnTo>
                  <a:lnTo>
                    <a:pt x="329565" y="2512822"/>
                  </a:lnTo>
                  <a:lnTo>
                    <a:pt x="274269" y="2462403"/>
                  </a:lnTo>
                  <a:lnTo>
                    <a:pt x="240385" y="2421572"/>
                  </a:lnTo>
                  <a:lnTo>
                    <a:pt x="216573" y="2372880"/>
                  </a:lnTo>
                  <a:lnTo>
                    <a:pt x="205016" y="2322411"/>
                  </a:lnTo>
                  <a:lnTo>
                    <a:pt x="207899" y="2276284"/>
                  </a:lnTo>
                  <a:lnTo>
                    <a:pt x="227825" y="2235098"/>
                  </a:lnTo>
                  <a:lnTo>
                    <a:pt x="262699" y="2198065"/>
                  </a:lnTo>
                  <a:lnTo>
                    <a:pt x="307581" y="2169261"/>
                  </a:lnTo>
                  <a:lnTo>
                    <a:pt x="357581" y="2152726"/>
                  </a:lnTo>
                  <a:lnTo>
                    <a:pt x="430860" y="2139708"/>
                  </a:lnTo>
                  <a:lnTo>
                    <a:pt x="474433" y="2128380"/>
                  </a:lnTo>
                  <a:lnTo>
                    <a:pt x="521271" y="2110092"/>
                  </a:lnTo>
                  <a:lnTo>
                    <a:pt x="567766" y="2086648"/>
                  </a:lnTo>
                  <a:lnTo>
                    <a:pt x="610323" y="2059863"/>
                  </a:lnTo>
                  <a:lnTo>
                    <a:pt x="645325" y="2031580"/>
                  </a:lnTo>
                  <a:lnTo>
                    <a:pt x="736549" y="1945195"/>
                  </a:lnTo>
                  <a:lnTo>
                    <a:pt x="767245" y="1903018"/>
                  </a:lnTo>
                  <a:lnTo>
                    <a:pt x="783513" y="1851901"/>
                  </a:lnTo>
                  <a:lnTo>
                    <a:pt x="784313" y="1798281"/>
                  </a:lnTo>
                  <a:close/>
                </a:path>
                <a:path w="2250440" h="2997200">
                  <a:moveTo>
                    <a:pt x="970572" y="2211324"/>
                  </a:moveTo>
                  <a:lnTo>
                    <a:pt x="967320" y="2180615"/>
                  </a:lnTo>
                  <a:lnTo>
                    <a:pt x="948347" y="2161857"/>
                  </a:lnTo>
                  <a:lnTo>
                    <a:pt x="917321" y="2157222"/>
                  </a:lnTo>
                  <a:lnTo>
                    <a:pt x="878560" y="2166442"/>
                  </a:lnTo>
                  <a:lnTo>
                    <a:pt x="836358" y="2189226"/>
                  </a:lnTo>
                  <a:lnTo>
                    <a:pt x="762901" y="2240178"/>
                  </a:lnTo>
                  <a:lnTo>
                    <a:pt x="726084" y="2273579"/>
                  </a:lnTo>
                  <a:lnTo>
                    <a:pt x="702005" y="2311679"/>
                  </a:lnTo>
                  <a:lnTo>
                    <a:pt x="692708" y="2349804"/>
                  </a:lnTo>
                  <a:lnTo>
                    <a:pt x="700265" y="2383256"/>
                  </a:lnTo>
                  <a:lnTo>
                    <a:pt x="723544" y="2404745"/>
                  </a:lnTo>
                  <a:lnTo>
                    <a:pt x="757097" y="2410320"/>
                  </a:lnTo>
                  <a:lnTo>
                    <a:pt x="796442" y="2400236"/>
                  </a:lnTo>
                  <a:lnTo>
                    <a:pt x="837082" y="2374798"/>
                  </a:lnTo>
                  <a:lnTo>
                    <a:pt x="898817" y="2323528"/>
                  </a:lnTo>
                  <a:lnTo>
                    <a:pt x="934059" y="2287473"/>
                  </a:lnTo>
                  <a:lnTo>
                    <a:pt x="958735" y="2248509"/>
                  </a:lnTo>
                  <a:lnTo>
                    <a:pt x="970572" y="2211324"/>
                  </a:lnTo>
                  <a:close/>
                </a:path>
                <a:path w="2250440" h="2997200">
                  <a:moveTo>
                    <a:pt x="1925218" y="2252370"/>
                  </a:moveTo>
                  <a:lnTo>
                    <a:pt x="1923923" y="2202142"/>
                  </a:lnTo>
                  <a:lnTo>
                    <a:pt x="1920100" y="2152586"/>
                  </a:lnTo>
                  <a:lnTo>
                    <a:pt x="1913801" y="2103767"/>
                  </a:lnTo>
                  <a:lnTo>
                    <a:pt x="1905101" y="2055736"/>
                  </a:lnTo>
                  <a:lnTo>
                    <a:pt x="1894039" y="2008581"/>
                  </a:lnTo>
                  <a:lnTo>
                    <a:pt x="1880704" y="1962340"/>
                  </a:lnTo>
                  <a:lnTo>
                    <a:pt x="1865160" y="1917090"/>
                  </a:lnTo>
                  <a:lnTo>
                    <a:pt x="1847443" y="1872881"/>
                  </a:lnTo>
                  <a:lnTo>
                    <a:pt x="1827644" y="1829790"/>
                  </a:lnTo>
                  <a:lnTo>
                    <a:pt x="1805813" y="1787867"/>
                  </a:lnTo>
                  <a:lnTo>
                    <a:pt x="1782013" y="1747189"/>
                  </a:lnTo>
                  <a:lnTo>
                    <a:pt x="1756308" y="1707807"/>
                  </a:lnTo>
                  <a:lnTo>
                    <a:pt x="1728774" y="1669796"/>
                  </a:lnTo>
                  <a:lnTo>
                    <a:pt x="1699450" y="1633194"/>
                  </a:lnTo>
                  <a:lnTo>
                    <a:pt x="1668424" y="1598091"/>
                  </a:lnTo>
                  <a:lnTo>
                    <a:pt x="1635747" y="1564538"/>
                  </a:lnTo>
                  <a:lnTo>
                    <a:pt x="1601482" y="1532597"/>
                  </a:lnTo>
                  <a:lnTo>
                    <a:pt x="1565694" y="1502321"/>
                  </a:lnTo>
                  <a:lnTo>
                    <a:pt x="1454797" y="1509788"/>
                  </a:lnTo>
                  <a:lnTo>
                    <a:pt x="1337729" y="1517002"/>
                  </a:lnTo>
                  <a:lnTo>
                    <a:pt x="1207401" y="1524622"/>
                  </a:lnTo>
                  <a:lnTo>
                    <a:pt x="1158798" y="1537258"/>
                  </a:lnTo>
                  <a:lnTo>
                    <a:pt x="1118997" y="1566430"/>
                  </a:lnTo>
                  <a:lnTo>
                    <a:pt x="1092098" y="1607820"/>
                  </a:lnTo>
                  <a:lnTo>
                    <a:pt x="1082230" y="1657057"/>
                  </a:lnTo>
                  <a:lnTo>
                    <a:pt x="1082230" y="1702409"/>
                  </a:lnTo>
                  <a:lnTo>
                    <a:pt x="1092085" y="1751850"/>
                  </a:lnTo>
                  <a:lnTo>
                    <a:pt x="1118946" y="1793786"/>
                  </a:lnTo>
                  <a:lnTo>
                    <a:pt x="1158684" y="1823796"/>
                  </a:lnTo>
                  <a:lnTo>
                    <a:pt x="1207223" y="1837436"/>
                  </a:lnTo>
                  <a:lnTo>
                    <a:pt x="1360944" y="1849335"/>
                  </a:lnTo>
                  <a:lnTo>
                    <a:pt x="1404924" y="1861858"/>
                  </a:lnTo>
                  <a:lnTo>
                    <a:pt x="1432267" y="1888858"/>
                  </a:lnTo>
                  <a:lnTo>
                    <a:pt x="1440789" y="1926323"/>
                  </a:lnTo>
                  <a:lnTo>
                    <a:pt x="1428254" y="1970303"/>
                  </a:lnTo>
                  <a:lnTo>
                    <a:pt x="1400759" y="2023351"/>
                  </a:lnTo>
                  <a:lnTo>
                    <a:pt x="1386751" y="2071827"/>
                  </a:lnTo>
                  <a:lnTo>
                    <a:pt x="1391234" y="2121535"/>
                  </a:lnTo>
                  <a:lnTo>
                    <a:pt x="1412621" y="2166607"/>
                  </a:lnTo>
                  <a:lnTo>
                    <a:pt x="1449311" y="2201253"/>
                  </a:lnTo>
                  <a:lnTo>
                    <a:pt x="1625028" y="2311349"/>
                  </a:lnTo>
                  <a:lnTo>
                    <a:pt x="1663052" y="2346553"/>
                  </a:lnTo>
                  <a:lnTo>
                    <a:pt x="1688071" y="2393188"/>
                  </a:lnTo>
                  <a:lnTo>
                    <a:pt x="1697926" y="2445181"/>
                  </a:lnTo>
                  <a:lnTo>
                    <a:pt x="1690484" y="2496477"/>
                  </a:lnTo>
                  <a:lnTo>
                    <a:pt x="1563966" y="2864269"/>
                  </a:lnTo>
                  <a:lnTo>
                    <a:pt x="1556918" y="2896120"/>
                  </a:lnTo>
                  <a:lnTo>
                    <a:pt x="1556346" y="2929864"/>
                  </a:lnTo>
                  <a:lnTo>
                    <a:pt x="1561820" y="2963926"/>
                  </a:lnTo>
                  <a:lnTo>
                    <a:pt x="1572882" y="2996768"/>
                  </a:lnTo>
                  <a:lnTo>
                    <a:pt x="1610017" y="2964675"/>
                  </a:lnTo>
                  <a:lnTo>
                    <a:pt x="1645462" y="2930753"/>
                  </a:lnTo>
                  <a:lnTo>
                    <a:pt x="1679155" y="2895092"/>
                  </a:lnTo>
                  <a:lnTo>
                    <a:pt x="1711007" y="2857754"/>
                  </a:lnTo>
                  <a:lnTo>
                    <a:pt x="1740954" y="2818790"/>
                  </a:lnTo>
                  <a:lnTo>
                    <a:pt x="1768919" y="2778315"/>
                  </a:lnTo>
                  <a:lnTo>
                    <a:pt x="1794840" y="2736354"/>
                  </a:lnTo>
                  <a:lnTo>
                    <a:pt x="1818627" y="2693022"/>
                  </a:lnTo>
                  <a:lnTo>
                    <a:pt x="1840230" y="2648369"/>
                  </a:lnTo>
                  <a:lnTo>
                    <a:pt x="1859559" y="2602471"/>
                  </a:lnTo>
                  <a:lnTo>
                    <a:pt x="1876539" y="2555392"/>
                  </a:lnTo>
                  <a:lnTo>
                    <a:pt x="1891106" y="2507221"/>
                  </a:lnTo>
                  <a:lnTo>
                    <a:pt x="1903196" y="2458008"/>
                  </a:lnTo>
                  <a:lnTo>
                    <a:pt x="1912721" y="2407856"/>
                  </a:lnTo>
                  <a:lnTo>
                    <a:pt x="1919617" y="2356815"/>
                  </a:lnTo>
                  <a:lnTo>
                    <a:pt x="1923808" y="2304961"/>
                  </a:lnTo>
                  <a:lnTo>
                    <a:pt x="1925218" y="2252370"/>
                  </a:lnTo>
                  <a:close/>
                </a:path>
                <a:path w="2250440" h="2997200">
                  <a:moveTo>
                    <a:pt x="2250300" y="393153"/>
                  </a:moveTo>
                  <a:lnTo>
                    <a:pt x="2247227" y="343839"/>
                  </a:lnTo>
                  <a:lnTo>
                    <a:pt x="2238286" y="296341"/>
                  </a:lnTo>
                  <a:lnTo>
                    <a:pt x="2223833" y="251053"/>
                  </a:lnTo>
                  <a:lnTo>
                    <a:pt x="2204237" y="208330"/>
                  </a:lnTo>
                  <a:lnTo>
                    <a:pt x="2179853" y="168529"/>
                  </a:lnTo>
                  <a:lnTo>
                    <a:pt x="2151075" y="132041"/>
                  </a:lnTo>
                  <a:lnTo>
                    <a:pt x="2118258" y="99225"/>
                  </a:lnTo>
                  <a:lnTo>
                    <a:pt x="2081758" y="70434"/>
                  </a:lnTo>
                  <a:lnTo>
                    <a:pt x="2041969" y="46062"/>
                  </a:lnTo>
                  <a:lnTo>
                    <a:pt x="1999246" y="26466"/>
                  </a:lnTo>
                  <a:lnTo>
                    <a:pt x="1953945" y="12001"/>
                  </a:lnTo>
                  <a:lnTo>
                    <a:pt x="1906460" y="3060"/>
                  </a:lnTo>
                  <a:lnTo>
                    <a:pt x="1857146" y="0"/>
                  </a:lnTo>
                  <a:lnTo>
                    <a:pt x="1807832" y="3060"/>
                  </a:lnTo>
                  <a:lnTo>
                    <a:pt x="1760334" y="12001"/>
                  </a:lnTo>
                  <a:lnTo>
                    <a:pt x="1715046" y="26466"/>
                  </a:lnTo>
                  <a:lnTo>
                    <a:pt x="1672323" y="46062"/>
                  </a:lnTo>
                  <a:lnTo>
                    <a:pt x="1632534" y="70434"/>
                  </a:lnTo>
                  <a:lnTo>
                    <a:pt x="1596034" y="99225"/>
                  </a:lnTo>
                  <a:lnTo>
                    <a:pt x="1563217" y="132041"/>
                  </a:lnTo>
                  <a:lnTo>
                    <a:pt x="1534426" y="168529"/>
                  </a:lnTo>
                  <a:lnTo>
                    <a:pt x="1510055" y="208330"/>
                  </a:lnTo>
                  <a:lnTo>
                    <a:pt x="1490459" y="251053"/>
                  </a:lnTo>
                  <a:lnTo>
                    <a:pt x="1476006" y="296341"/>
                  </a:lnTo>
                  <a:lnTo>
                    <a:pt x="1467053" y="343839"/>
                  </a:lnTo>
                  <a:lnTo>
                    <a:pt x="1463992" y="393153"/>
                  </a:lnTo>
                  <a:lnTo>
                    <a:pt x="1467053" y="442468"/>
                  </a:lnTo>
                  <a:lnTo>
                    <a:pt x="1476006" y="489953"/>
                  </a:lnTo>
                  <a:lnTo>
                    <a:pt x="1490459" y="535241"/>
                  </a:lnTo>
                  <a:lnTo>
                    <a:pt x="1510055" y="577977"/>
                  </a:lnTo>
                  <a:lnTo>
                    <a:pt x="1534426" y="617766"/>
                  </a:lnTo>
                  <a:lnTo>
                    <a:pt x="1563217" y="654253"/>
                  </a:lnTo>
                  <a:lnTo>
                    <a:pt x="1596034" y="687082"/>
                  </a:lnTo>
                  <a:lnTo>
                    <a:pt x="1632534" y="715860"/>
                  </a:lnTo>
                  <a:lnTo>
                    <a:pt x="1672323" y="740232"/>
                  </a:lnTo>
                  <a:lnTo>
                    <a:pt x="1715046" y="759841"/>
                  </a:lnTo>
                  <a:lnTo>
                    <a:pt x="1760334" y="774293"/>
                  </a:lnTo>
                  <a:lnTo>
                    <a:pt x="1807832" y="783234"/>
                  </a:lnTo>
                  <a:lnTo>
                    <a:pt x="1857146" y="786295"/>
                  </a:lnTo>
                  <a:lnTo>
                    <a:pt x="1906460" y="783234"/>
                  </a:lnTo>
                  <a:lnTo>
                    <a:pt x="1953945" y="774293"/>
                  </a:lnTo>
                  <a:lnTo>
                    <a:pt x="1999246" y="759841"/>
                  </a:lnTo>
                  <a:lnTo>
                    <a:pt x="2041969" y="740232"/>
                  </a:lnTo>
                  <a:lnTo>
                    <a:pt x="2081758" y="715860"/>
                  </a:lnTo>
                  <a:lnTo>
                    <a:pt x="2118258" y="687082"/>
                  </a:lnTo>
                  <a:lnTo>
                    <a:pt x="2151075" y="654253"/>
                  </a:lnTo>
                  <a:lnTo>
                    <a:pt x="2179853" y="617766"/>
                  </a:lnTo>
                  <a:lnTo>
                    <a:pt x="2204237" y="577977"/>
                  </a:lnTo>
                  <a:lnTo>
                    <a:pt x="2223833" y="535241"/>
                  </a:lnTo>
                  <a:lnTo>
                    <a:pt x="2238286" y="489953"/>
                  </a:lnTo>
                  <a:lnTo>
                    <a:pt x="2247227" y="442468"/>
                  </a:lnTo>
                  <a:lnTo>
                    <a:pt x="2250300" y="393153"/>
                  </a:lnTo>
                  <a:close/>
                </a:path>
              </a:pathLst>
            </a:custGeom>
            <a:solidFill>
              <a:srgbClr val="F8DE33"/>
            </a:solidFill>
          </p:spPr>
          <p:txBody>
            <a:bodyPr wrap="square" lIns="0" tIns="0" rIns="0" bIns="0" rtlCol="0"/>
            <a:lstStyle/>
            <a:p>
              <a:endParaRPr/>
            </a:p>
          </p:txBody>
        </p:sp>
        <p:pic>
          <p:nvPicPr>
            <p:cNvPr id="9" name="object 9"/>
            <p:cNvPicPr/>
            <p:nvPr/>
          </p:nvPicPr>
          <p:blipFill>
            <a:blip r:embed="rId5" cstate="print"/>
            <a:stretch>
              <a:fillRect/>
            </a:stretch>
          </p:blipFill>
          <p:spPr>
            <a:xfrm>
              <a:off x="2274098" y="7815574"/>
              <a:ext cx="116823" cy="116823"/>
            </a:xfrm>
            <a:prstGeom prst="rect">
              <a:avLst/>
            </a:prstGeom>
          </p:spPr>
        </p:pic>
        <p:pic>
          <p:nvPicPr>
            <p:cNvPr id="10" name="object 10"/>
            <p:cNvPicPr/>
            <p:nvPr/>
          </p:nvPicPr>
          <p:blipFill>
            <a:blip r:embed="rId6" cstate="print"/>
            <a:stretch>
              <a:fillRect/>
            </a:stretch>
          </p:blipFill>
          <p:spPr>
            <a:xfrm>
              <a:off x="1958275" y="7428940"/>
              <a:ext cx="827197" cy="879550"/>
            </a:xfrm>
            <a:prstGeom prst="rect">
              <a:avLst/>
            </a:prstGeom>
          </p:spPr>
        </p:pic>
        <p:pic>
          <p:nvPicPr>
            <p:cNvPr id="11" name="object 11"/>
            <p:cNvPicPr/>
            <p:nvPr/>
          </p:nvPicPr>
          <p:blipFill>
            <a:blip r:embed="rId7" cstate="print"/>
            <a:stretch>
              <a:fillRect/>
            </a:stretch>
          </p:blipFill>
          <p:spPr>
            <a:xfrm>
              <a:off x="2557468" y="8055972"/>
              <a:ext cx="76950" cy="76963"/>
            </a:xfrm>
            <a:prstGeom prst="rect">
              <a:avLst/>
            </a:prstGeom>
          </p:spPr>
        </p:pic>
        <p:pic>
          <p:nvPicPr>
            <p:cNvPr id="12" name="object 12"/>
            <p:cNvPicPr/>
            <p:nvPr/>
          </p:nvPicPr>
          <p:blipFill>
            <a:blip r:embed="rId8" cstate="print"/>
            <a:stretch>
              <a:fillRect/>
            </a:stretch>
          </p:blipFill>
          <p:spPr>
            <a:xfrm>
              <a:off x="2220047" y="7669770"/>
              <a:ext cx="806255" cy="848137"/>
            </a:xfrm>
            <a:prstGeom prst="rect">
              <a:avLst/>
            </a:prstGeom>
          </p:spPr>
        </p:pic>
        <p:sp>
          <p:nvSpPr>
            <p:cNvPr id="13" name="object 13"/>
            <p:cNvSpPr/>
            <p:nvPr/>
          </p:nvSpPr>
          <p:spPr>
            <a:xfrm>
              <a:off x="2241912" y="8135632"/>
              <a:ext cx="60960" cy="60960"/>
            </a:xfrm>
            <a:custGeom>
              <a:avLst/>
              <a:gdLst/>
              <a:ahLst/>
              <a:cxnLst/>
              <a:rect l="l" t="t" r="r" b="b"/>
              <a:pathLst>
                <a:path w="60960" h="60959">
                  <a:moveTo>
                    <a:pt x="30313" y="0"/>
                  </a:moveTo>
                  <a:lnTo>
                    <a:pt x="18513" y="2381"/>
                  </a:lnTo>
                  <a:lnTo>
                    <a:pt x="8878" y="8878"/>
                  </a:lnTo>
                  <a:lnTo>
                    <a:pt x="2381" y="18513"/>
                  </a:lnTo>
                  <a:lnTo>
                    <a:pt x="0" y="30313"/>
                  </a:lnTo>
                  <a:lnTo>
                    <a:pt x="2381" y="42113"/>
                  </a:lnTo>
                  <a:lnTo>
                    <a:pt x="8878" y="51748"/>
                  </a:lnTo>
                  <a:lnTo>
                    <a:pt x="18513" y="58244"/>
                  </a:lnTo>
                  <a:lnTo>
                    <a:pt x="30313" y="60626"/>
                  </a:lnTo>
                  <a:lnTo>
                    <a:pt x="42113" y="58244"/>
                  </a:lnTo>
                  <a:lnTo>
                    <a:pt x="51748" y="51748"/>
                  </a:lnTo>
                  <a:lnTo>
                    <a:pt x="58244" y="42113"/>
                  </a:lnTo>
                  <a:lnTo>
                    <a:pt x="60626" y="30313"/>
                  </a:lnTo>
                  <a:lnTo>
                    <a:pt x="58244" y="18513"/>
                  </a:lnTo>
                  <a:lnTo>
                    <a:pt x="51748" y="8878"/>
                  </a:lnTo>
                  <a:lnTo>
                    <a:pt x="42113" y="2381"/>
                  </a:lnTo>
                  <a:lnTo>
                    <a:pt x="30313" y="0"/>
                  </a:lnTo>
                  <a:close/>
                </a:path>
              </a:pathLst>
            </a:custGeom>
            <a:solidFill>
              <a:srgbClr val="AF8A1C"/>
            </a:solidFill>
          </p:spPr>
          <p:txBody>
            <a:bodyPr wrap="square" lIns="0" tIns="0" rIns="0" bIns="0" rtlCol="0"/>
            <a:lstStyle/>
            <a:p>
              <a:endParaRPr/>
            </a:p>
          </p:txBody>
        </p:sp>
        <p:pic>
          <p:nvPicPr>
            <p:cNvPr id="14" name="object 14"/>
            <p:cNvPicPr/>
            <p:nvPr/>
          </p:nvPicPr>
          <p:blipFill>
            <a:blip r:embed="rId9" cstate="print"/>
            <a:stretch>
              <a:fillRect/>
            </a:stretch>
          </p:blipFill>
          <p:spPr>
            <a:xfrm>
              <a:off x="2241920" y="8135637"/>
              <a:ext cx="34773" cy="60615"/>
            </a:xfrm>
            <a:prstGeom prst="rect">
              <a:avLst/>
            </a:prstGeom>
          </p:spPr>
        </p:pic>
        <p:pic>
          <p:nvPicPr>
            <p:cNvPr id="15" name="object 15"/>
            <p:cNvPicPr/>
            <p:nvPr/>
          </p:nvPicPr>
          <p:blipFill>
            <a:blip r:embed="rId10" cstate="print"/>
            <a:stretch>
              <a:fillRect/>
            </a:stretch>
          </p:blipFill>
          <p:spPr>
            <a:xfrm>
              <a:off x="1895450" y="7753537"/>
              <a:ext cx="795784" cy="827195"/>
            </a:xfrm>
            <a:prstGeom prst="rect">
              <a:avLst/>
            </a:prstGeom>
          </p:spPr>
        </p:pic>
        <p:sp>
          <p:nvSpPr>
            <p:cNvPr id="16" name="object 16"/>
            <p:cNvSpPr/>
            <p:nvPr/>
          </p:nvSpPr>
          <p:spPr>
            <a:xfrm>
              <a:off x="12062363" y="9804770"/>
              <a:ext cx="8042275" cy="1504315"/>
            </a:xfrm>
            <a:custGeom>
              <a:avLst/>
              <a:gdLst/>
              <a:ahLst/>
              <a:cxnLst/>
              <a:rect l="l" t="t" r="r" b="b"/>
              <a:pathLst>
                <a:path w="8042275" h="1504315">
                  <a:moveTo>
                    <a:pt x="6599318" y="0"/>
                  </a:moveTo>
                  <a:lnTo>
                    <a:pt x="6481522" y="414"/>
                  </a:lnTo>
                  <a:lnTo>
                    <a:pt x="6188749" y="5037"/>
                  </a:lnTo>
                  <a:lnTo>
                    <a:pt x="5898557" y="14685"/>
                  </a:lnTo>
                  <a:lnTo>
                    <a:pt x="5611107" y="29234"/>
                  </a:lnTo>
                  <a:lnTo>
                    <a:pt x="5326564" y="48561"/>
                  </a:lnTo>
                  <a:lnTo>
                    <a:pt x="5045090" y="72541"/>
                  </a:lnTo>
                  <a:lnTo>
                    <a:pt x="4766847" y="101052"/>
                  </a:lnTo>
                  <a:lnTo>
                    <a:pt x="4491998" y="133970"/>
                  </a:lnTo>
                  <a:lnTo>
                    <a:pt x="4220705" y="171170"/>
                  </a:lnTo>
                  <a:lnTo>
                    <a:pt x="3953132" y="212530"/>
                  </a:lnTo>
                  <a:lnTo>
                    <a:pt x="3689441" y="257925"/>
                  </a:lnTo>
                  <a:lnTo>
                    <a:pt x="3429794" y="307232"/>
                  </a:lnTo>
                  <a:lnTo>
                    <a:pt x="3174354" y="360328"/>
                  </a:lnTo>
                  <a:lnTo>
                    <a:pt x="2923284" y="417088"/>
                  </a:lnTo>
                  <a:lnTo>
                    <a:pt x="2676747" y="477389"/>
                  </a:lnTo>
                  <a:lnTo>
                    <a:pt x="2434905" y="541108"/>
                  </a:lnTo>
                  <a:lnTo>
                    <a:pt x="2197920" y="608120"/>
                  </a:lnTo>
                  <a:lnTo>
                    <a:pt x="1965956" y="678302"/>
                  </a:lnTo>
                  <a:lnTo>
                    <a:pt x="1784109" y="736647"/>
                  </a:lnTo>
                  <a:lnTo>
                    <a:pt x="1605662" y="796879"/>
                  </a:lnTo>
                  <a:lnTo>
                    <a:pt x="1430698" y="858933"/>
                  </a:lnTo>
                  <a:lnTo>
                    <a:pt x="1259302" y="922748"/>
                  </a:lnTo>
                  <a:lnTo>
                    <a:pt x="1091556" y="988258"/>
                  </a:lnTo>
                  <a:lnTo>
                    <a:pt x="927543" y="1055402"/>
                  </a:lnTo>
                  <a:lnTo>
                    <a:pt x="767348" y="1124115"/>
                  </a:lnTo>
                  <a:lnTo>
                    <a:pt x="649756" y="1176642"/>
                  </a:lnTo>
                  <a:lnTo>
                    <a:pt x="534393" y="1229990"/>
                  </a:lnTo>
                  <a:lnTo>
                    <a:pt x="421293" y="1284132"/>
                  </a:lnTo>
                  <a:lnTo>
                    <a:pt x="310494" y="1339041"/>
                  </a:lnTo>
                  <a:lnTo>
                    <a:pt x="202028" y="1394691"/>
                  </a:lnTo>
                  <a:lnTo>
                    <a:pt x="95932" y="1451054"/>
                  </a:lnTo>
                  <a:lnTo>
                    <a:pt x="0" y="1503785"/>
                  </a:lnTo>
                  <a:lnTo>
                    <a:pt x="8041736" y="1503785"/>
                  </a:lnTo>
                  <a:lnTo>
                    <a:pt x="8041736" y="71473"/>
                  </a:lnTo>
                  <a:lnTo>
                    <a:pt x="7896204" y="56058"/>
                  </a:lnTo>
                  <a:lnTo>
                    <a:pt x="7708170" y="39720"/>
                  </a:lnTo>
                  <a:lnTo>
                    <a:pt x="7510471" y="26138"/>
                  </a:lnTo>
                  <a:lnTo>
                    <a:pt x="7252175" y="13091"/>
                  </a:lnTo>
                  <a:lnTo>
                    <a:pt x="6984358" y="4477"/>
                  </a:lnTo>
                  <a:lnTo>
                    <a:pt x="6710118" y="367"/>
                  </a:lnTo>
                  <a:lnTo>
                    <a:pt x="6599318" y="0"/>
                  </a:lnTo>
                  <a:close/>
                </a:path>
              </a:pathLst>
            </a:custGeom>
            <a:solidFill>
              <a:srgbClr val="F8DE33"/>
            </a:solidFill>
          </p:spPr>
          <p:txBody>
            <a:bodyPr wrap="square" lIns="0" tIns="0" rIns="0" bIns="0" rtlCol="0"/>
            <a:lstStyle/>
            <a:p>
              <a:endParaRPr/>
            </a:p>
          </p:txBody>
        </p:sp>
        <p:sp>
          <p:nvSpPr>
            <p:cNvPr id="17" name="object 17"/>
            <p:cNvSpPr/>
            <p:nvPr/>
          </p:nvSpPr>
          <p:spPr>
            <a:xfrm>
              <a:off x="17262252" y="7669755"/>
              <a:ext cx="1602740" cy="1743710"/>
            </a:xfrm>
            <a:custGeom>
              <a:avLst/>
              <a:gdLst/>
              <a:ahLst/>
              <a:cxnLst/>
              <a:rect l="l" t="t" r="r" b="b"/>
              <a:pathLst>
                <a:path w="1602740" h="1743709">
                  <a:moveTo>
                    <a:pt x="1498006" y="0"/>
                  </a:moveTo>
                  <a:lnTo>
                    <a:pt x="104708" y="0"/>
                  </a:lnTo>
                  <a:lnTo>
                    <a:pt x="64052" y="8262"/>
                  </a:lnTo>
                  <a:lnTo>
                    <a:pt x="30758" y="30758"/>
                  </a:lnTo>
                  <a:lnTo>
                    <a:pt x="8262" y="64052"/>
                  </a:lnTo>
                  <a:lnTo>
                    <a:pt x="0" y="104708"/>
                  </a:lnTo>
                  <a:lnTo>
                    <a:pt x="0" y="1638599"/>
                  </a:lnTo>
                  <a:lnTo>
                    <a:pt x="8262" y="1679255"/>
                  </a:lnTo>
                  <a:lnTo>
                    <a:pt x="30758" y="1712549"/>
                  </a:lnTo>
                  <a:lnTo>
                    <a:pt x="64052" y="1735045"/>
                  </a:lnTo>
                  <a:lnTo>
                    <a:pt x="104708" y="1743308"/>
                  </a:lnTo>
                  <a:lnTo>
                    <a:pt x="1498006" y="1743308"/>
                  </a:lnTo>
                  <a:lnTo>
                    <a:pt x="1538663" y="1735045"/>
                  </a:lnTo>
                  <a:lnTo>
                    <a:pt x="1571957" y="1712549"/>
                  </a:lnTo>
                  <a:lnTo>
                    <a:pt x="1594453" y="1679255"/>
                  </a:lnTo>
                  <a:lnTo>
                    <a:pt x="1602715" y="1638599"/>
                  </a:lnTo>
                  <a:lnTo>
                    <a:pt x="1602715" y="104708"/>
                  </a:lnTo>
                  <a:lnTo>
                    <a:pt x="1594453" y="64052"/>
                  </a:lnTo>
                  <a:lnTo>
                    <a:pt x="1571957" y="30758"/>
                  </a:lnTo>
                  <a:lnTo>
                    <a:pt x="1538663" y="8262"/>
                  </a:lnTo>
                  <a:lnTo>
                    <a:pt x="1498006" y="0"/>
                  </a:lnTo>
                  <a:close/>
                </a:path>
              </a:pathLst>
            </a:custGeom>
            <a:solidFill>
              <a:srgbClr val="DECCAA"/>
            </a:solidFill>
          </p:spPr>
          <p:txBody>
            <a:bodyPr wrap="square" lIns="0" tIns="0" rIns="0" bIns="0" rtlCol="0"/>
            <a:lstStyle/>
            <a:p>
              <a:endParaRPr/>
            </a:p>
          </p:txBody>
        </p:sp>
        <p:sp>
          <p:nvSpPr>
            <p:cNvPr id="18" name="object 18"/>
            <p:cNvSpPr/>
            <p:nvPr/>
          </p:nvSpPr>
          <p:spPr>
            <a:xfrm>
              <a:off x="17400486" y="7726026"/>
              <a:ext cx="1362075" cy="2896235"/>
            </a:xfrm>
            <a:custGeom>
              <a:avLst/>
              <a:gdLst/>
              <a:ahLst/>
              <a:cxnLst/>
              <a:rect l="l" t="t" r="r" b="b"/>
              <a:pathLst>
                <a:path w="1362075" h="2896234">
                  <a:moveTo>
                    <a:pt x="1361605" y="2625547"/>
                  </a:moveTo>
                  <a:lnTo>
                    <a:pt x="1325245" y="2494915"/>
                  </a:lnTo>
                  <a:lnTo>
                    <a:pt x="1280287" y="2398331"/>
                  </a:lnTo>
                  <a:lnTo>
                    <a:pt x="1258277" y="2360625"/>
                  </a:lnTo>
                  <a:lnTo>
                    <a:pt x="1258277" y="1282890"/>
                  </a:lnTo>
                  <a:lnTo>
                    <a:pt x="1270254" y="1241501"/>
                  </a:lnTo>
                  <a:lnTo>
                    <a:pt x="1284986" y="1178204"/>
                  </a:lnTo>
                  <a:lnTo>
                    <a:pt x="1297139" y="1110145"/>
                  </a:lnTo>
                  <a:lnTo>
                    <a:pt x="1306347" y="1037221"/>
                  </a:lnTo>
                  <a:lnTo>
                    <a:pt x="1312252" y="959307"/>
                  </a:lnTo>
                  <a:lnTo>
                    <a:pt x="1314513" y="876312"/>
                  </a:lnTo>
                  <a:lnTo>
                    <a:pt x="1312799" y="793318"/>
                  </a:lnTo>
                  <a:lnTo>
                    <a:pt x="1307312" y="715403"/>
                  </a:lnTo>
                  <a:lnTo>
                    <a:pt x="1298409" y="642480"/>
                  </a:lnTo>
                  <a:lnTo>
                    <a:pt x="1286484" y="574421"/>
                  </a:lnTo>
                  <a:lnTo>
                    <a:pt x="1271879" y="511124"/>
                  </a:lnTo>
                  <a:lnTo>
                    <a:pt x="1254975" y="452488"/>
                  </a:lnTo>
                  <a:lnTo>
                    <a:pt x="1236154" y="398399"/>
                  </a:lnTo>
                  <a:lnTo>
                    <a:pt x="1215758" y="348742"/>
                  </a:lnTo>
                  <a:lnTo>
                    <a:pt x="1194168" y="303428"/>
                  </a:lnTo>
                  <a:lnTo>
                    <a:pt x="1171765" y="262331"/>
                  </a:lnTo>
                  <a:lnTo>
                    <a:pt x="1148905" y="225348"/>
                  </a:lnTo>
                  <a:lnTo>
                    <a:pt x="1125956" y="192366"/>
                  </a:lnTo>
                  <a:lnTo>
                    <a:pt x="1081290" y="138010"/>
                  </a:lnTo>
                  <a:lnTo>
                    <a:pt x="1040726" y="98386"/>
                  </a:lnTo>
                  <a:lnTo>
                    <a:pt x="1007198" y="72631"/>
                  </a:lnTo>
                  <a:lnTo>
                    <a:pt x="943279" y="47193"/>
                  </a:lnTo>
                  <a:lnTo>
                    <a:pt x="893343" y="32448"/>
                  </a:lnTo>
                  <a:lnTo>
                    <a:pt x="844067" y="20459"/>
                  </a:lnTo>
                  <a:lnTo>
                    <a:pt x="795324" y="11214"/>
                  </a:lnTo>
                  <a:lnTo>
                    <a:pt x="746988" y="4724"/>
                  </a:lnTo>
                  <a:lnTo>
                    <a:pt x="698931" y="990"/>
                  </a:lnTo>
                  <a:lnTo>
                    <a:pt x="651014" y="0"/>
                  </a:lnTo>
                  <a:lnTo>
                    <a:pt x="603110" y="1752"/>
                  </a:lnTo>
                  <a:lnTo>
                    <a:pt x="555078" y="6248"/>
                  </a:lnTo>
                  <a:lnTo>
                    <a:pt x="506818" y="13487"/>
                  </a:lnTo>
                  <a:lnTo>
                    <a:pt x="458177" y="23469"/>
                  </a:lnTo>
                  <a:lnTo>
                    <a:pt x="409028" y="36195"/>
                  </a:lnTo>
                  <a:lnTo>
                    <a:pt x="359232" y="51650"/>
                  </a:lnTo>
                  <a:lnTo>
                    <a:pt x="308686" y="69862"/>
                  </a:lnTo>
                  <a:lnTo>
                    <a:pt x="278498" y="94449"/>
                  </a:lnTo>
                  <a:lnTo>
                    <a:pt x="239839" y="139560"/>
                  </a:lnTo>
                  <a:lnTo>
                    <a:pt x="195897" y="203339"/>
                  </a:lnTo>
                  <a:lnTo>
                    <a:pt x="172948" y="241681"/>
                  </a:lnTo>
                  <a:lnTo>
                    <a:pt x="149860" y="283997"/>
                  </a:lnTo>
                  <a:lnTo>
                    <a:pt x="127063" y="330073"/>
                  </a:lnTo>
                  <a:lnTo>
                    <a:pt x="104927" y="379679"/>
                  </a:lnTo>
                  <a:lnTo>
                    <a:pt x="83870" y="432587"/>
                  </a:lnTo>
                  <a:lnTo>
                    <a:pt x="64287" y="488581"/>
                  </a:lnTo>
                  <a:lnTo>
                    <a:pt x="46570" y="547420"/>
                  </a:lnTo>
                  <a:lnTo>
                    <a:pt x="31127" y="608863"/>
                  </a:lnTo>
                  <a:lnTo>
                    <a:pt x="18351" y="672719"/>
                  </a:lnTo>
                  <a:lnTo>
                    <a:pt x="8636" y="738720"/>
                  </a:lnTo>
                  <a:lnTo>
                    <a:pt x="2387" y="806665"/>
                  </a:lnTo>
                  <a:lnTo>
                    <a:pt x="0" y="876312"/>
                  </a:lnTo>
                  <a:lnTo>
                    <a:pt x="1816" y="945959"/>
                  </a:lnTo>
                  <a:lnTo>
                    <a:pt x="7632" y="1013904"/>
                  </a:lnTo>
                  <a:lnTo>
                    <a:pt x="17018" y="1079906"/>
                  </a:lnTo>
                  <a:lnTo>
                    <a:pt x="29591" y="1143749"/>
                  </a:lnTo>
                  <a:lnTo>
                    <a:pt x="44919" y="1205204"/>
                  </a:lnTo>
                  <a:lnTo>
                    <a:pt x="62598" y="1264043"/>
                  </a:lnTo>
                  <a:lnTo>
                    <a:pt x="82219" y="1320025"/>
                  </a:lnTo>
                  <a:lnTo>
                    <a:pt x="103365" y="1372933"/>
                  </a:lnTo>
                  <a:lnTo>
                    <a:pt x="125628" y="1422552"/>
                  </a:lnTo>
                  <a:lnTo>
                    <a:pt x="148615" y="1468628"/>
                  </a:lnTo>
                  <a:lnTo>
                    <a:pt x="171881" y="1510944"/>
                  </a:lnTo>
                  <a:lnTo>
                    <a:pt x="195046" y="1549273"/>
                  </a:lnTo>
                  <a:lnTo>
                    <a:pt x="217690" y="1583385"/>
                  </a:lnTo>
                  <a:lnTo>
                    <a:pt x="259765" y="1638071"/>
                  </a:lnTo>
                  <a:lnTo>
                    <a:pt x="294817" y="1673136"/>
                  </a:lnTo>
                  <a:lnTo>
                    <a:pt x="359232" y="1700961"/>
                  </a:lnTo>
                  <a:lnTo>
                    <a:pt x="409028" y="1716430"/>
                  </a:lnTo>
                  <a:lnTo>
                    <a:pt x="458177" y="1729143"/>
                  </a:lnTo>
                  <a:lnTo>
                    <a:pt x="506818" y="1739125"/>
                  </a:lnTo>
                  <a:lnTo>
                    <a:pt x="555078" y="1746377"/>
                  </a:lnTo>
                  <a:lnTo>
                    <a:pt x="603110" y="1750872"/>
                  </a:lnTo>
                  <a:lnTo>
                    <a:pt x="651014" y="1752625"/>
                  </a:lnTo>
                  <a:lnTo>
                    <a:pt x="698931" y="1751634"/>
                  </a:lnTo>
                  <a:lnTo>
                    <a:pt x="711835" y="1750631"/>
                  </a:lnTo>
                  <a:lnTo>
                    <a:pt x="708202" y="1849602"/>
                  </a:lnTo>
                  <a:lnTo>
                    <a:pt x="701903" y="2133574"/>
                  </a:lnTo>
                  <a:lnTo>
                    <a:pt x="708202" y="2290318"/>
                  </a:lnTo>
                  <a:lnTo>
                    <a:pt x="727075" y="2421547"/>
                  </a:lnTo>
                  <a:lnTo>
                    <a:pt x="737209" y="2477922"/>
                  </a:lnTo>
                  <a:lnTo>
                    <a:pt x="748817" y="2531910"/>
                  </a:lnTo>
                  <a:lnTo>
                    <a:pt x="762152" y="2583180"/>
                  </a:lnTo>
                  <a:lnTo>
                    <a:pt x="777455" y="2631389"/>
                  </a:lnTo>
                  <a:lnTo>
                    <a:pt x="795007" y="2676182"/>
                  </a:lnTo>
                  <a:lnTo>
                    <a:pt x="815047" y="2717228"/>
                  </a:lnTo>
                  <a:lnTo>
                    <a:pt x="837844" y="2754172"/>
                  </a:lnTo>
                  <a:lnTo>
                    <a:pt x="863638" y="2786684"/>
                  </a:lnTo>
                  <a:lnTo>
                    <a:pt x="892695" y="2814409"/>
                  </a:lnTo>
                  <a:lnTo>
                    <a:pt x="925283" y="2837015"/>
                  </a:lnTo>
                  <a:lnTo>
                    <a:pt x="961631" y="2854147"/>
                  </a:lnTo>
                  <a:lnTo>
                    <a:pt x="997953" y="2866656"/>
                  </a:lnTo>
                  <a:lnTo>
                    <a:pt x="1038009" y="2878137"/>
                  </a:lnTo>
                  <a:lnTo>
                    <a:pt x="1080528" y="2887561"/>
                  </a:lnTo>
                  <a:lnTo>
                    <a:pt x="1124242" y="2893885"/>
                  </a:lnTo>
                  <a:lnTo>
                    <a:pt x="1167904" y="2896108"/>
                  </a:lnTo>
                  <a:lnTo>
                    <a:pt x="1210246" y="2893187"/>
                  </a:lnTo>
                  <a:lnTo>
                    <a:pt x="1249984" y="2884081"/>
                  </a:lnTo>
                  <a:lnTo>
                    <a:pt x="1285887" y="2867787"/>
                  </a:lnTo>
                  <a:lnTo>
                    <a:pt x="1316659" y="2843276"/>
                  </a:lnTo>
                  <a:lnTo>
                    <a:pt x="1341056" y="2809494"/>
                  </a:lnTo>
                  <a:lnTo>
                    <a:pt x="1357807" y="2765437"/>
                  </a:lnTo>
                  <a:lnTo>
                    <a:pt x="1361605" y="2625547"/>
                  </a:lnTo>
                  <a:close/>
                </a:path>
              </a:pathLst>
            </a:custGeom>
            <a:solidFill>
              <a:srgbClr val="BA4E0E"/>
            </a:solidFill>
          </p:spPr>
          <p:txBody>
            <a:bodyPr wrap="square" lIns="0" tIns="0" rIns="0" bIns="0" rtlCol="0"/>
            <a:lstStyle/>
            <a:p>
              <a:endParaRPr/>
            </a:p>
          </p:txBody>
        </p:sp>
        <p:sp>
          <p:nvSpPr>
            <p:cNvPr id="19" name="object 19"/>
            <p:cNvSpPr/>
            <p:nvPr/>
          </p:nvSpPr>
          <p:spPr>
            <a:xfrm>
              <a:off x="18084410" y="9797663"/>
              <a:ext cx="602615" cy="186690"/>
            </a:xfrm>
            <a:custGeom>
              <a:avLst/>
              <a:gdLst/>
              <a:ahLst/>
              <a:cxnLst/>
              <a:rect l="l" t="t" r="r" b="b"/>
              <a:pathLst>
                <a:path w="602615" h="186690">
                  <a:moveTo>
                    <a:pt x="569874" y="0"/>
                  </a:moveTo>
                  <a:lnTo>
                    <a:pt x="556072" y="14187"/>
                  </a:lnTo>
                  <a:lnTo>
                    <a:pt x="533363" y="47060"/>
                  </a:lnTo>
                  <a:lnTo>
                    <a:pt x="518599" y="56858"/>
                  </a:lnTo>
                  <a:lnTo>
                    <a:pt x="473319" y="78938"/>
                  </a:lnTo>
                  <a:lnTo>
                    <a:pt x="396039" y="102330"/>
                  </a:lnTo>
                  <a:lnTo>
                    <a:pt x="285276" y="116063"/>
                  </a:lnTo>
                  <a:lnTo>
                    <a:pt x="185511" y="119334"/>
                  </a:lnTo>
                  <a:lnTo>
                    <a:pt x="127147" y="116005"/>
                  </a:lnTo>
                  <a:lnTo>
                    <a:pt x="87588" y="102098"/>
                  </a:lnTo>
                  <a:lnTo>
                    <a:pt x="44236" y="73635"/>
                  </a:lnTo>
                  <a:lnTo>
                    <a:pt x="38268" y="70273"/>
                  </a:lnTo>
                  <a:lnTo>
                    <a:pt x="24802" y="65778"/>
                  </a:lnTo>
                  <a:lnTo>
                    <a:pt x="10496" y="68533"/>
                  </a:lnTo>
                  <a:lnTo>
                    <a:pt x="2007" y="86922"/>
                  </a:lnTo>
                  <a:lnTo>
                    <a:pt x="0" y="109471"/>
                  </a:lnTo>
                  <a:lnTo>
                    <a:pt x="2751" y="122302"/>
                  </a:lnTo>
                  <a:lnTo>
                    <a:pt x="13339" y="130200"/>
                  </a:lnTo>
                  <a:lnTo>
                    <a:pt x="34844" y="137947"/>
                  </a:lnTo>
                  <a:lnTo>
                    <a:pt x="52146" y="146480"/>
                  </a:lnTo>
                  <a:lnTo>
                    <a:pt x="102871" y="164754"/>
                  </a:lnTo>
                  <a:lnTo>
                    <a:pt x="185248" y="181781"/>
                  </a:lnTo>
                  <a:lnTo>
                    <a:pt x="297506" y="186574"/>
                  </a:lnTo>
                  <a:lnTo>
                    <a:pt x="374747" y="179404"/>
                  </a:lnTo>
                  <a:lnTo>
                    <a:pt x="438232" y="166110"/>
                  </a:lnTo>
                  <a:lnTo>
                    <a:pt x="488818" y="149058"/>
                  </a:lnTo>
                  <a:lnTo>
                    <a:pt x="527366" y="130614"/>
                  </a:lnTo>
                  <a:lnTo>
                    <a:pt x="571781" y="99016"/>
                  </a:lnTo>
                  <a:lnTo>
                    <a:pt x="599527" y="58749"/>
                  </a:lnTo>
                  <a:lnTo>
                    <a:pt x="602168" y="36947"/>
                  </a:lnTo>
                  <a:lnTo>
                    <a:pt x="593183" y="16055"/>
                  </a:lnTo>
                  <a:lnTo>
                    <a:pt x="580374" y="1591"/>
                  </a:lnTo>
                  <a:lnTo>
                    <a:pt x="569874" y="0"/>
                  </a:lnTo>
                  <a:close/>
                </a:path>
              </a:pathLst>
            </a:custGeom>
            <a:solidFill>
              <a:srgbClr val="DECCAA"/>
            </a:solidFill>
          </p:spPr>
          <p:txBody>
            <a:bodyPr wrap="square" lIns="0" tIns="0" rIns="0" bIns="0" rtlCol="0"/>
            <a:lstStyle/>
            <a:p>
              <a:endParaRPr/>
            </a:p>
          </p:txBody>
        </p:sp>
        <p:sp>
          <p:nvSpPr>
            <p:cNvPr id="20" name="object 20"/>
            <p:cNvSpPr/>
            <p:nvPr/>
          </p:nvSpPr>
          <p:spPr>
            <a:xfrm>
              <a:off x="17402613" y="9027990"/>
              <a:ext cx="659765" cy="1631314"/>
            </a:xfrm>
            <a:custGeom>
              <a:avLst/>
              <a:gdLst/>
              <a:ahLst/>
              <a:cxnLst/>
              <a:rect l="l" t="t" r="r" b="b"/>
              <a:pathLst>
                <a:path w="659765" h="1631315">
                  <a:moveTo>
                    <a:pt x="103323" y="0"/>
                  </a:moveTo>
                  <a:lnTo>
                    <a:pt x="103323" y="1095348"/>
                  </a:lnTo>
                  <a:lnTo>
                    <a:pt x="81322" y="1133053"/>
                  </a:lnTo>
                  <a:lnTo>
                    <a:pt x="36361" y="1229628"/>
                  </a:lnTo>
                  <a:lnTo>
                    <a:pt x="0" y="1360265"/>
                  </a:lnTo>
                  <a:lnTo>
                    <a:pt x="3797" y="1500153"/>
                  </a:lnTo>
                  <a:lnTo>
                    <a:pt x="20548" y="1544212"/>
                  </a:lnTo>
                  <a:lnTo>
                    <a:pt x="44945" y="1577989"/>
                  </a:lnTo>
                  <a:lnTo>
                    <a:pt x="75722" y="1602511"/>
                  </a:lnTo>
                  <a:lnTo>
                    <a:pt x="111616" y="1618806"/>
                  </a:lnTo>
                  <a:lnTo>
                    <a:pt x="151363" y="1627902"/>
                  </a:lnTo>
                  <a:lnTo>
                    <a:pt x="193699" y="1630827"/>
                  </a:lnTo>
                  <a:lnTo>
                    <a:pt x="237360" y="1628609"/>
                  </a:lnTo>
                  <a:lnTo>
                    <a:pt x="281082" y="1622275"/>
                  </a:lnTo>
                  <a:lnTo>
                    <a:pt x="323600" y="1612854"/>
                  </a:lnTo>
                  <a:lnTo>
                    <a:pt x="363652" y="1601374"/>
                  </a:lnTo>
                  <a:lnTo>
                    <a:pt x="399973" y="1588862"/>
                  </a:lnTo>
                  <a:lnTo>
                    <a:pt x="436327" y="1571729"/>
                  </a:lnTo>
                  <a:lnTo>
                    <a:pt x="468905" y="1549127"/>
                  </a:lnTo>
                  <a:lnTo>
                    <a:pt x="497965" y="1521400"/>
                  </a:lnTo>
                  <a:lnTo>
                    <a:pt x="523763" y="1488891"/>
                  </a:lnTo>
                  <a:lnTo>
                    <a:pt x="546554" y="1451943"/>
                  </a:lnTo>
                  <a:lnTo>
                    <a:pt x="566596" y="1410899"/>
                  </a:lnTo>
                  <a:lnTo>
                    <a:pt x="584145" y="1366104"/>
                  </a:lnTo>
                  <a:lnTo>
                    <a:pt x="599456" y="1317899"/>
                  </a:lnTo>
                  <a:lnTo>
                    <a:pt x="612787" y="1266630"/>
                  </a:lnTo>
                  <a:lnTo>
                    <a:pt x="624393" y="1212638"/>
                  </a:lnTo>
                  <a:lnTo>
                    <a:pt x="634532" y="1156268"/>
                  </a:lnTo>
                  <a:lnTo>
                    <a:pt x="653409" y="1025042"/>
                  </a:lnTo>
                  <a:lnTo>
                    <a:pt x="659701" y="868296"/>
                  </a:lnTo>
                  <a:lnTo>
                    <a:pt x="653409" y="584327"/>
                  </a:lnTo>
                  <a:lnTo>
                    <a:pt x="634532" y="71432"/>
                  </a:lnTo>
                  <a:lnTo>
                    <a:pt x="103323" y="0"/>
                  </a:lnTo>
                  <a:close/>
                </a:path>
              </a:pathLst>
            </a:custGeom>
            <a:solidFill>
              <a:srgbClr val="BA4E0E"/>
            </a:solidFill>
          </p:spPr>
          <p:txBody>
            <a:bodyPr wrap="square" lIns="0" tIns="0" rIns="0" bIns="0" rtlCol="0"/>
            <a:lstStyle/>
            <a:p>
              <a:endParaRPr/>
            </a:p>
          </p:txBody>
        </p:sp>
        <p:sp>
          <p:nvSpPr>
            <p:cNvPr id="21" name="object 21"/>
            <p:cNvSpPr/>
            <p:nvPr/>
          </p:nvSpPr>
          <p:spPr>
            <a:xfrm>
              <a:off x="17478134" y="9834353"/>
              <a:ext cx="602615" cy="186690"/>
            </a:xfrm>
            <a:custGeom>
              <a:avLst/>
              <a:gdLst/>
              <a:ahLst/>
              <a:cxnLst/>
              <a:rect l="l" t="t" r="r" b="b"/>
              <a:pathLst>
                <a:path w="602615" h="186690">
                  <a:moveTo>
                    <a:pt x="32294" y="0"/>
                  </a:moveTo>
                  <a:lnTo>
                    <a:pt x="21793" y="1591"/>
                  </a:lnTo>
                  <a:lnTo>
                    <a:pt x="8984" y="16055"/>
                  </a:lnTo>
                  <a:lnTo>
                    <a:pt x="0" y="36947"/>
                  </a:lnTo>
                  <a:lnTo>
                    <a:pt x="2640" y="58749"/>
                  </a:lnTo>
                  <a:lnTo>
                    <a:pt x="30387" y="99016"/>
                  </a:lnTo>
                  <a:lnTo>
                    <a:pt x="74801" y="130614"/>
                  </a:lnTo>
                  <a:lnTo>
                    <a:pt x="113349" y="149058"/>
                  </a:lnTo>
                  <a:lnTo>
                    <a:pt x="163936" y="166110"/>
                  </a:lnTo>
                  <a:lnTo>
                    <a:pt x="227420" y="179404"/>
                  </a:lnTo>
                  <a:lnTo>
                    <a:pt x="304661" y="186574"/>
                  </a:lnTo>
                  <a:lnTo>
                    <a:pt x="416920" y="181781"/>
                  </a:lnTo>
                  <a:lnTo>
                    <a:pt x="499297" y="164754"/>
                  </a:lnTo>
                  <a:lnTo>
                    <a:pt x="550022" y="146480"/>
                  </a:lnTo>
                  <a:lnTo>
                    <a:pt x="567323" y="137947"/>
                  </a:lnTo>
                  <a:lnTo>
                    <a:pt x="588828" y="130200"/>
                  </a:lnTo>
                  <a:lnTo>
                    <a:pt x="599417" y="122302"/>
                  </a:lnTo>
                  <a:lnTo>
                    <a:pt x="602168" y="109471"/>
                  </a:lnTo>
                  <a:lnTo>
                    <a:pt x="600160" y="86922"/>
                  </a:lnTo>
                  <a:lnTo>
                    <a:pt x="591671" y="68533"/>
                  </a:lnTo>
                  <a:lnTo>
                    <a:pt x="577365" y="65778"/>
                  </a:lnTo>
                  <a:lnTo>
                    <a:pt x="563899" y="70273"/>
                  </a:lnTo>
                  <a:lnTo>
                    <a:pt x="557931" y="73635"/>
                  </a:lnTo>
                  <a:lnTo>
                    <a:pt x="514579" y="102098"/>
                  </a:lnTo>
                  <a:lnTo>
                    <a:pt x="475020" y="116005"/>
                  </a:lnTo>
                  <a:lnTo>
                    <a:pt x="416656" y="119334"/>
                  </a:lnTo>
                  <a:lnTo>
                    <a:pt x="316891" y="116063"/>
                  </a:lnTo>
                  <a:lnTo>
                    <a:pt x="206128" y="102330"/>
                  </a:lnTo>
                  <a:lnTo>
                    <a:pt x="128848" y="78938"/>
                  </a:lnTo>
                  <a:lnTo>
                    <a:pt x="83568" y="56858"/>
                  </a:lnTo>
                  <a:lnTo>
                    <a:pt x="68805" y="47060"/>
                  </a:lnTo>
                  <a:lnTo>
                    <a:pt x="46095" y="14187"/>
                  </a:lnTo>
                  <a:lnTo>
                    <a:pt x="32294" y="0"/>
                  </a:lnTo>
                  <a:close/>
                </a:path>
              </a:pathLst>
            </a:custGeom>
            <a:solidFill>
              <a:srgbClr val="DECCAA"/>
            </a:solidFill>
          </p:spPr>
          <p:txBody>
            <a:bodyPr wrap="square" lIns="0" tIns="0" rIns="0" bIns="0" rtlCol="0"/>
            <a:lstStyle/>
            <a:p>
              <a:endParaRPr/>
            </a:p>
          </p:txBody>
        </p:sp>
        <p:sp>
          <p:nvSpPr>
            <p:cNvPr id="22" name="object 22"/>
            <p:cNvSpPr/>
            <p:nvPr/>
          </p:nvSpPr>
          <p:spPr>
            <a:xfrm>
              <a:off x="17140404" y="6376339"/>
              <a:ext cx="1893570" cy="1621790"/>
            </a:xfrm>
            <a:custGeom>
              <a:avLst/>
              <a:gdLst/>
              <a:ahLst/>
              <a:cxnLst/>
              <a:rect l="l" t="t" r="r" b="b"/>
              <a:pathLst>
                <a:path w="1893569" h="1621790">
                  <a:moveTo>
                    <a:pt x="946641" y="0"/>
                  </a:moveTo>
                  <a:lnTo>
                    <a:pt x="896366" y="1083"/>
                  </a:lnTo>
                  <a:lnTo>
                    <a:pt x="846775" y="4308"/>
                  </a:lnTo>
                  <a:lnTo>
                    <a:pt x="797932" y="9642"/>
                  </a:lnTo>
                  <a:lnTo>
                    <a:pt x="749904" y="17048"/>
                  </a:lnTo>
                  <a:lnTo>
                    <a:pt x="702756" y="26490"/>
                  </a:lnTo>
                  <a:lnTo>
                    <a:pt x="656552" y="37935"/>
                  </a:lnTo>
                  <a:lnTo>
                    <a:pt x="611359" y="51346"/>
                  </a:lnTo>
                  <a:lnTo>
                    <a:pt x="567242" y="66689"/>
                  </a:lnTo>
                  <a:lnTo>
                    <a:pt x="524267" y="83928"/>
                  </a:lnTo>
                  <a:lnTo>
                    <a:pt x="482498" y="103028"/>
                  </a:lnTo>
                  <a:lnTo>
                    <a:pt x="442002" y="123954"/>
                  </a:lnTo>
                  <a:lnTo>
                    <a:pt x="402843" y="146670"/>
                  </a:lnTo>
                  <a:lnTo>
                    <a:pt x="365087" y="171142"/>
                  </a:lnTo>
                  <a:lnTo>
                    <a:pt x="328800" y="197334"/>
                  </a:lnTo>
                  <a:lnTo>
                    <a:pt x="294047" y="225210"/>
                  </a:lnTo>
                  <a:lnTo>
                    <a:pt x="260893" y="254737"/>
                  </a:lnTo>
                  <a:lnTo>
                    <a:pt x="229404" y="285878"/>
                  </a:lnTo>
                  <a:lnTo>
                    <a:pt x="199645" y="318598"/>
                  </a:lnTo>
                  <a:lnTo>
                    <a:pt x="171682" y="352862"/>
                  </a:lnTo>
                  <a:lnTo>
                    <a:pt x="145580" y="388635"/>
                  </a:lnTo>
                  <a:lnTo>
                    <a:pt x="121404" y="425882"/>
                  </a:lnTo>
                  <a:lnTo>
                    <a:pt x="99221" y="464567"/>
                  </a:lnTo>
                  <a:lnTo>
                    <a:pt x="79094" y="504655"/>
                  </a:lnTo>
                  <a:lnTo>
                    <a:pt x="61091" y="546111"/>
                  </a:lnTo>
                  <a:lnTo>
                    <a:pt x="45275" y="588900"/>
                  </a:lnTo>
                  <a:lnTo>
                    <a:pt x="31714" y="632986"/>
                  </a:lnTo>
                  <a:lnTo>
                    <a:pt x="20471" y="678335"/>
                  </a:lnTo>
                  <a:lnTo>
                    <a:pt x="11613" y="724911"/>
                  </a:lnTo>
                  <a:lnTo>
                    <a:pt x="5205" y="772678"/>
                  </a:lnTo>
                  <a:lnTo>
                    <a:pt x="1312" y="821603"/>
                  </a:lnTo>
                  <a:lnTo>
                    <a:pt x="0" y="871648"/>
                  </a:lnTo>
                  <a:lnTo>
                    <a:pt x="1400" y="922946"/>
                  </a:lnTo>
                  <a:lnTo>
                    <a:pt x="5554" y="972287"/>
                  </a:lnTo>
                  <a:lnTo>
                    <a:pt x="12390" y="1019686"/>
                  </a:lnTo>
                  <a:lnTo>
                    <a:pt x="21834" y="1065159"/>
                  </a:lnTo>
                  <a:lnTo>
                    <a:pt x="33815" y="1108722"/>
                  </a:lnTo>
                  <a:lnTo>
                    <a:pt x="48260" y="1150388"/>
                  </a:lnTo>
                  <a:lnTo>
                    <a:pt x="65098" y="1190174"/>
                  </a:lnTo>
                  <a:lnTo>
                    <a:pt x="84256" y="1228096"/>
                  </a:lnTo>
                  <a:lnTo>
                    <a:pt x="105663" y="1264167"/>
                  </a:lnTo>
                  <a:lnTo>
                    <a:pt x="129245" y="1298404"/>
                  </a:lnTo>
                  <a:lnTo>
                    <a:pt x="154930" y="1330822"/>
                  </a:lnTo>
                  <a:lnTo>
                    <a:pt x="182648" y="1361436"/>
                  </a:lnTo>
                  <a:lnTo>
                    <a:pt x="212324" y="1390261"/>
                  </a:lnTo>
                  <a:lnTo>
                    <a:pt x="243888" y="1417313"/>
                  </a:lnTo>
                  <a:lnTo>
                    <a:pt x="277266" y="1442607"/>
                  </a:lnTo>
                  <a:lnTo>
                    <a:pt x="312387" y="1466159"/>
                  </a:lnTo>
                  <a:lnTo>
                    <a:pt x="349179" y="1487983"/>
                  </a:lnTo>
                  <a:lnTo>
                    <a:pt x="387569" y="1508095"/>
                  </a:lnTo>
                  <a:lnTo>
                    <a:pt x="427485" y="1526510"/>
                  </a:lnTo>
                  <a:lnTo>
                    <a:pt x="468855" y="1543243"/>
                  </a:lnTo>
                  <a:lnTo>
                    <a:pt x="511607" y="1558310"/>
                  </a:lnTo>
                  <a:lnTo>
                    <a:pt x="555668" y="1571727"/>
                  </a:lnTo>
                  <a:lnTo>
                    <a:pt x="600967" y="1583507"/>
                  </a:lnTo>
                  <a:lnTo>
                    <a:pt x="647431" y="1593668"/>
                  </a:lnTo>
                  <a:lnTo>
                    <a:pt x="694988" y="1602223"/>
                  </a:lnTo>
                  <a:lnTo>
                    <a:pt x="743565" y="1609188"/>
                  </a:lnTo>
                  <a:lnTo>
                    <a:pt x="793092" y="1614579"/>
                  </a:lnTo>
                  <a:lnTo>
                    <a:pt x="843495" y="1618411"/>
                  </a:lnTo>
                  <a:lnTo>
                    <a:pt x="894702" y="1620699"/>
                  </a:lnTo>
                  <a:lnTo>
                    <a:pt x="946641" y="1621458"/>
                  </a:lnTo>
                  <a:lnTo>
                    <a:pt x="998580" y="1620699"/>
                  </a:lnTo>
                  <a:lnTo>
                    <a:pt x="1049787" y="1618411"/>
                  </a:lnTo>
                  <a:lnTo>
                    <a:pt x="1100190" y="1614579"/>
                  </a:lnTo>
                  <a:lnTo>
                    <a:pt x="1149716" y="1609188"/>
                  </a:lnTo>
                  <a:lnTo>
                    <a:pt x="1198293" y="1602223"/>
                  </a:lnTo>
                  <a:lnTo>
                    <a:pt x="1245850" y="1593668"/>
                  </a:lnTo>
                  <a:lnTo>
                    <a:pt x="1292314" y="1583507"/>
                  </a:lnTo>
                  <a:lnTo>
                    <a:pt x="1337612" y="1571727"/>
                  </a:lnTo>
                  <a:lnTo>
                    <a:pt x="1381673" y="1558310"/>
                  </a:lnTo>
                  <a:lnTo>
                    <a:pt x="1424424" y="1543243"/>
                  </a:lnTo>
                  <a:lnTo>
                    <a:pt x="1465794" y="1526510"/>
                  </a:lnTo>
                  <a:lnTo>
                    <a:pt x="1505709" y="1508095"/>
                  </a:lnTo>
                  <a:lnTo>
                    <a:pt x="1544099" y="1487983"/>
                  </a:lnTo>
                  <a:lnTo>
                    <a:pt x="1580890" y="1466159"/>
                  </a:lnTo>
                  <a:lnTo>
                    <a:pt x="1616011" y="1442607"/>
                  </a:lnTo>
                  <a:lnTo>
                    <a:pt x="1649388" y="1417313"/>
                  </a:lnTo>
                  <a:lnTo>
                    <a:pt x="1680951" y="1390261"/>
                  </a:lnTo>
                  <a:lnTo>
                    <a:pt x="1710627" y="1361436"/>
                  </a:lnTo>
                  <a:lnTo>
                    <a:pt x="1738344" y="1330822"/>
                  </a:lnTo>
                  <a:lnTo>
                    <a:pt x="1764029" y="1298404"/>
                  </a:lnTo>
                  <a:lnTo>
                    <a:pt x="1787611" y="1264167"/>
                  </a:lnTo>
                  <a:lnTo>
                    <a:pt x="1809017" y="1228096"/>
                  </a:lnTo>
                  <a:lnTo>
                    <a:pt x="1828174" y="1190174"/>
                  </a:lnTo>
                  <a:lnTo>
                    <a:pt x="1845012" y="1150388"/>
                  </a:lnTo>
                  <a:lnTo>
                    <a:pt x="1859457" y="1108722"/>
                  </a:lnTo>
                  <a:lnTo>
                    <a:pt x="1871438" y="1065159"/>
                  </a:lnTo>
                  <a:lnTo>
                    <a:pt x="1880882" y="1019686"/>
                  </a:lnTo>
                  <a:lnTo>
                    <a:pt x="1887717" y="972287"/>
                  </a:lnTo>
                  <a:lnTo>
                    <a:pt x="1891871" y="922946"/>
                  </a:lnTo>
                  <a:lnTo>
                    <a:pt x="1893272" y="871648"/>
                  </a:lnTo>
                  <a:lnTo>
                    <a:pt x="1891960" y="821603"/>
                  </a:lnTo>
                  <a:lnTo>
                    <a:pt x="1888067" y="772678"/>
                  </a:lnTo>
                  <a:lnTo>
                    <a:pt x="1881659" y="724911"/>
                  </a:lnTo>
                  <a:lnTo>
                    <a:pt x="1872801" y="678335"/>
                  </a:lnTo>
                  <a:lnTo>
                    <a:pt x="1861558" y="632986"/>
                  </a:lnTo>
                  <a:lnTo>
                    <a:pt x="1847997" y="588900"/>
                  </a:lnTo>
                  <a:lnTo>
                    <a:pt x="1832182" y="546111"/>
                  </a:lnTo>
                  <a:lnTo>
                    <a:pt x="1814179" y="504655"/>
                  </a:lnTo>
                  <a:lnTo>
                    <a:pt x="1794053" y="464567"/>
                  </a:lnTo>
                  <a:lnTo>
                    <a:pt x="1771869" y="425882"/>
                  </a:lnTo>
                  <a:lnTo>
                    <a:pt x="1747694" y="388635"/>
                  </a:lnTo>
                  <a:lnTo>
                    <a:pt x="1721593" y="352862"/>
                  </a:lnTo>
                  <a:lnTo>
                    <a:pt x="1693630" y="318598"/>
                  </a:lnTo>
                  <a:lnTo>
                    <a:pt x="1663872" y="285878"/>
                  </a:lnTo>
                  <a:lnTo>
                    <a:pt x="1632383" y="254737"/>
                  </a:lnTo>
                  <a:lnTo>
                    <a:pt x="1599230" y="225210"/>
                  </a:lnTo>
                  <a:lnTo>
                    <a:pt x="1564477" y="197334"/>
                  </a:lnTo>
                  <a:lnTo>
                    <a:pt x="1528190" y="171142"/>
                  </a:lnTo>
                  <a:lnTo>
                    <a:pt x="1490435" y="146670"/>
                  </a:lnTo>
                  <a:lnTo>
                    <a:pt x="1451277" y="123954"/>
                  </a:lnTo>
                  <a:lnTo>
                    <a:pt x="1410781" y="103028"/>
                  </a:lnTo>
                  <a:lnTo>
                    <a:pt x="1369013" y="83928"/>
                  </a:lnTo>
                  <a:lnTo>
                    <a:pt x="1326038" y="66689"/>
                  </a:lnTo>
                  <a:lnTo>
                    <a:pt x="1281921" y="51346"/>
                  </a:lnTo>
                  <a:lnTo>
                    <a:pt x="1236729" y="37935"/>
                  </a:lnTo>
                  <a:lnTo>
                    <a:pt x="1190525" y="26490"/>
                  </a:lnTo>
                  <a:lnTo>
                    <a:pt x="1143377" y="17048"/>
                  </a:lnTo>
                  <a:lnTo>
                    <a:pt x="1095349" y="9642"/>
                  </a:lnTo>
                  <a:lnTo>
                    <a:pt x="1046507" y="4308"/>
                  </a:lnTo>
                  <a:lnTo>
                    <a:pt x="996916" y="1083"/>
                  </a:lnTo>
                  <a:lnTo>
                    <a:pt x="946641" y="0"/>
                  </a:lnTo>
                  <a:close/>
                </a:path>
              </a:pathLst>
            </a:custGeom>
            <a:solidFill>
              <a:srgbClr val="BA4E0E"/>
            </a:solidFill>
          </p:spPr>
          <p:txBody>
            <a:bodyPr wrap="square" lIns="0" tIns="0" rIns="0" bIns="0" rtlCol="0"/>
            <a:lstStyle/>
            <a:p>
              <a:endParaRPr/>
            </a:p>
          </p:txBody>
        </p:sp>
        <p:sp>
          <p:nvSpPr>
            <p:cNvPr id="23" name="object 23"/>
            <p:cNvSpPr/>
            <p:nvPr/>
          </p:nvSpPr>
          <p:spPr>
            <a:xfrm>
              <a:off x="17327861" y="6563790"/>
              <a:ext cx="1518920" cy="1106170"/>
            </a:xfrm>
            <a:custGeom>
              <a:avLst/>
              <a:gdLst/>
              <a:ahLst/>
              <a:cxnLst/>
              <a:rect l="l" t="t" r="r" b="b"/>
              <a:pathLst>
                <a:path w="1518919" h="1106170">
                  <a:moveTo>
                    <a:pt x="759181" y="0"/>
                  </a:moveTo>
                  <a:lnTo>
                    <a:pt x="706587" y="1255"/>
                  </a:lnTo>
                  <a:lnTo>
                    <a:pt x="654891" y="4997"/>
                  </a:lnTo>
                  <a:lnTo>
                    <a:pt x="604215" y="11186"/>
                  </a:lnTo>
                  <a:lnTo>
                    <a:pt x="554684" y="19784"/>
                  </a:lnTo>
                  <a:lnTo>
                    <a:pt x="506421" y="30751"/>
                  </a:lnTo>
                  <a:lnTo>
                    <a:pt x="459550" y="44049"/>
                  </a:lnTo>
                  <a:lnTo>
                    <a:pt x="414194" y="59639"/>
                  </a:lnTo>
                  <a:lnTo>
                    <a:pt x="370477" y="77483"/>
                  </a:lnTo>
                  <a:lnTo>
                    <a:pt x="328523" y="97540"/>
                  </a:lnTo>
                  <a:lnTo>
                    <a:pt x="288456" y="119774"/>
                  </a:lnTo>
                  <a:lnTo>
                    <a:pt x="250398" y="144144"/>
                  </a:lnTo>
                  <a:lnTo>
                    <a:pt x="214475" y="170612"/>
                  </a:lnTo>
                  <a:lnTo>
                    <a:pt x="174374" y="205060"/>
                  </a:lnTo>
                  <a:lnTo>
                    <a:pt x="138290" y="241811"/>
                  </a:lnTo>
                  <a:lnTo>
                    <a:pt x="106271" y="280769"/>
                  </a:lnTo>
                  <a:lnTo>
                    <a:pt x="78366" y="321835"/>
                  </a:lnTo>
                  <a:lnTo>
                    <a:pt x="54621" y="364911"/>
                  </a:lnTo>
                  <a:lnTo>
                    <a:pt x="35086" y="409900"/>
                  </a:lnTo>
                  <a:lnTo>
                    <a:pt x="19808" y="456705"/>
                  </a:lnTo>
                  <a:lnTo>
                    <a:pt x="8835" y="505226"/>
                  </a:lnTo>
                  <a:lnTo>
                    <a:pt x="2216" y="555366"/>
                  </a:lnTo>
                  <a:lnTo>
                    <a:pt x="0" y="607028"/>
                  </a:lnTo>
                  <a:lnTo>
                    <a:pt x="2411" y="660491"/>
                  </a:lnTo>
                  <a:lnTo>
                    <a:pt x="9666" y="710763"/>
                  </a:lnTo>
                  <a:lnTo>
                    <a:pt x="21794" y="757903"/>
                  </a:lnTo>
                  <a:lnTo>
                    <a:pt x="38826" y="801967"/>
                  </a:lnTo>
                  <a:lnTo>
                    <a:pt x="60792" y="843012"/>
                  </a:lnTo>
                  <a:lnTo>
                    <a:pt x="87724" y="881097"/>
                  </a:lnTo>
                  <a:lnTo>
                    <a:pt x="119650" y="916278"/>
                  </a:lnTo>
                  <a:lnTo>
                    <a:pt x="156603" y="948613"/>
                  </a:lnTo>
                  <a:lnTo>
                    <a:pt x="198611" y="978158"/>
                  </a:lnTo>
                  <a:lnTo>
                    <a:pt x="232937" y="998237"/>
                  </a:lnTo>
                  <a:lnTo>
                    <a:pt x="269757" y="1016657"/>
                  </a:lnTo>
                  <a:lnTo>
                    <a:pt x="309000" y="1033401"/>
                  </a:lnTo>
                  <a:lnTo>
                    <a:pt x="350592" y="1048454"/>
                  </a:lnTo>
                  <a:lnTo>
                    <a:pt x="394461" y="1061797"/>
                  </a:lnTo>
                  <a:lnTo>
                    <a:pt x="440533" y="1073416"/>
                  </a:lnTo>
                  <a:lnTo>
                    <a:pt x="488737" y="1083292"/>
                  </a:lnTo>
                  <a:lnTo>
                    <a:pt x="539000" y="1091411"/>
                  </a:lnTo>
                  <a:lnTo>
                    <a:pt x="591248" y="1097754"/>
                  </a:lnTo>
                  <a:lnTo>
                    <a:pt x="645409" y="1102305"/>
                  </a:lnTo>
                  <a:lnTo>
                    <a:pt x="701411" y="1105048"/>
                  </a:lnTo>
                  <a:lnTo>
                    <a:pt x="759181" y="1105966"/>
                  </a:lnTo>
                  <a:lnTo>
                    <a:pt x="816950" y="1105048"/>
                  </a:lnTo>
                  <a:lnTo>
                    <a:pt x="872952" y="1102305"/>
                  </a:lnTo>
                  <a:lnTo>
                    <a:pt x="927113" y="1097754"/>
                  </a:lnTo>
                  <a:lnTo>
                    <a:pt x="979362" y="1091411"/>
                  </a:lnTo>
                  <a:lnTo>
                    <a:pt x="1029624" y="1083292"/>
                  </a:lnTo>
                  <a:lnTo>
                    <a:pt x="1077828" y="1073416"/>
                  </a:lnTo>
                  <a:lnTo>
                    <a:pt x="1123901" y="1061797"/>
                  </a:lnTo>
                  <a:lnTo>
                    <a:pt x="1167769" y="1048454"/>
                  </a:lnTo>
                  <a:lnTo>
                    <a:pt x="1209361" y="1033401"/>
                  </a:lnTo>
                  <a:lnTo>
                    <a:pt x="1248604" y="1016657"/>
                  </a:lnTo>
                  <a:lnTo>
                    <a:pt x="1285424" y="998237"/>
                  </a:lnTo>
                  <a:lnTo>
                    <a:pt x="1319750" y="978158"/>
                  </a:lnTo>
                  <a:lnTo>
                    <a:pt x="1361761" y="948613"/>
                  </a:lnTo>
                  <a:lnTo>
                    <a:pt x="1398715" y="916278"/>
                  </a:lnTo>
                  <a:lnTo>
                    <a:pt x="1430642" y="881097"/>
                  </a:lnTo>
                  <a:lnTo>
                    <a:pt x="1457573" y="843012"/>
                  </a:lnTo>
                  <a:lnTo>
                    <a:pt x="1479539" y="801967"/>
                  </a:lnTo>
                  <a:lnTo>
                    <a:pt x="1496570" y="757903"/>
                  </a:lnTo>
                  <a:lnTo>
                    <a:pt x="1508697" y="710763"/>
                  </a:lnTo>
                  <a:lnTo>
                    <a:pt x="1515951" y="660491"/>
                  </a:lnTo>
                  <a:lnTo>
                    <a:pt x="1518362" y="607028"/>
                  </a:lnTo>
                  <a:lnTo>
                    <a:pt x="1516145" y="555366"/>
                  </a:lnTo>
                  <a:lnTo>
                    <a:pt x="1509526" y="505226"/>
                  </a:lnTo>
                  <a:lnTo>
                    <a:pt x="1498554" y="456705"/>
                  </a:lnTo>
                  <a:lnTo>
                    <a:pt x="1483276" y="409900"/>
                  </a:lnTo>
                  <a:lnTo>
                    <a:pt x="1463740" y="364911"/>
                  </a:lnTo>
                  <a:lnTo>
                    <a:pt x="1439996" y="321835"/>
                  </a:lnTo>
                  <a:lnTo>
                    <a:pt x="1412090" y="280769"/>
                  </a:lnTo>
                  <a:lnTo>
                    <a:pt x="1380071" y="241811"/>
                  </a:lnTo>
                  <a:lnTo>
                    <a:pt x="1343987" y="205060"/>
                  </a:lnTo>
                  <a:lnTo>
                    <a:pt x="1303887" y="170612"/>
                  </a:lnTo>
                  <a:lnTo>
                    <a:pt x="1267965" y="144144"/>
                  </a:lnTo>
                  <a:lnTo>
                    <a:pt x="1229910" y="119774"/>
                  </a:lnTo>
                  <a:lnTo>
                    <a:pt x="1189844" y="97540"/>
                  </a:lnTo>
                  <a:lnTo>
                    <a:pt x="1147891" y="77483"/>
                  </a:lnTo>
                  <a:lnTo>
                    <a:pt x="1104175" y="59639"/>
                  </a:lnTo>
                  <a:lnTo>
                    <a:pt x="1058819" y="44049"/>
                  </a:lnTo>
                  <a:lnTo>
                    <a:pt x="1011948" y="30751"/>
                  </a:lnTo>
                  <a:lnTo>
                    <a:pt x="963684" y="19784"/>
                  </a:lnTo>
                  <a:lnTo>
                    <a:pt x="914152" y="11186"/>
                  </a:lnTo>
                  <a:lnTo>
                    <a:pt x="863475" y="4997"/>
                  </a:lnTo>
                  <a:lnTo>
                    <a:pt x="811777" y="1255"/>
                  </a:lnTo>
                  <a:lnTo>
                    <a:pt x="759181" y="0"/>
                  </a:lnTo>
                  <a:close/>
                </a:path>
              </a:pathLst>
            </a:custGeom>
            <a:solidFill>
              <a:srgbClr val="76A39A"/>
            </a:solidFill>
          </p:spPr>
          <p:txBody>
            <a:bodyPr wrap="square" lIns="0" tIns="0" rIns="0" bIns="0" rtlCol="0"/>
            <a:lstStyle/>
            <a:p>
              <a:endParaRPr/>
            </a:p>
          </p:txBody>
        </p:sp>
        <p:sp>
          <p:nvSpPr>
            <p:cNvPr id="24" name="object 24"/>
            <p:cNvSpPr/>
            <p:nvPr/>
          </p:nvSpPr>
          <p:spPr>
            <a:xfrm>
              <a:off x="17712138" y="8073501"/>
              <a:ext cx="675005" cy="739775"/>
            </a:xfrm>
            <a:custGeom>
              <a:avLst/>
              <a:gdLst/>
              <a:ahLst/>
              <a:cxnLst/>
              <a:rect l="l" t="t" r="r" b="b"/>
              <a:pathLst>
                <a:path w="675005" h="739775">
                  <a:moveTo>
                    <a:pt x="570118" y="0"/>
                  </a:moveTo>
                  <a:lnTo>
                    <a:pt x="104708" y="0"/>
                  </a:lnTo>
                  <a:lnTo>
                    <a:pt x="64052" y="8262"/>
                  </a:lnTo>
                  <a:lnTo>
                    <a:pt x="30758" y="30758"/>
                  </a:lnTo>
                  <a:lnTo>
                    <a:pt x="8262" y="64052"/>
                  </a:lnTo>
                  <a:lnTo>
                    <a:pt x="0" y="104708"/>
                  </a:lnTo>
                  <a:lnTo>
                    <a:pt x="0" y="635006"/>
                  </a:lnTo>
                  <a:lnTo>
                    <a:pt x="8262" y="675663"/>
                  </a:lnTo>
                  <a:lnTo>
                    <a:pt x="30758" y="708957"/>
                  </a:lnTo>
                  <a:lnTo>
                    <a:pt x="64052" y="731453"/>
                  </a:lnTo>
                  <a:lnTo>
                    <a:pt x="104708" y="739715"/>
                  </a:lnTo>
                  <a:lnTo>
                    <a:pt x="570118" y="739715"/>
                  </a:lnTo>
                  <a:lnTo>
                    <a:pt x="610775" y="731453"/>
                  </a:lnTo>
                  <a:lnTo>
                    <a:pt x="644069" y="708957"/>
                  </a:lnTo>
                  <a:lnTo>
                    <a:pt x="666565" y="675663"/>
                  </a:lnTo>
                  <a:lnTo>
                    <a:pt x="674827" y="635006"/>
                  </a:lnTo>
                  <a:lnTo>
                    <a:pt x="674827" y="104708"/>
                  </a:lnTo>
                  <a:lnTo>
                    <a:pt x="666565" y="64052"/>
                  </a:lnTo>
                  <a:lnTo>
                    <a:pt x="644069" y="30758"/>
                  </a:lnTo>
                  <a:lnTo>
                    <a:pt x="610775" y="8262"/>
                  </a:lnTo>
                  <a:lnTo>
                    <a:pt x="570118" y="0"/>
                  </a:lnTo>
                  <a:close/>
                </a:path>
              </a:pathLst>
            </a:custGeom>
            <a:solidFill>
              <a:srgbClr val="DECCAA"/>
            </a:solidFill>
          </p:spPr>
          <p:txBody>
            <a:bodyPr wrap="square" lIns="0" tIns="0" rIns="0" bIns="0" rtlCol="0"/>
            <a:lstStyle/>
            <a:p>
              <a:endParaRPr/>
            </a:p>
          </p:txBody>
        </p:sp>
        <p:pic>
          <p:nvPicPr>
            <p:cNvPr id="25" name="object 25"/>
            <p:cNvPicPr/>
            <p:nvPr/>
          </p:nvPicPr>
          <p:blipFill>
            <a:blip r:embed="rId11" cstate="print"/>
            <a:stretch>
              <a:fillRect/>
            </a:stretch>
          </p:blipFill>
          <p:spPr>
            <a:xfrm>
              <a:off x="18092850" y="8168708"/>
              <a:ext cx="229228" cy="229228"/>
            </a:xfrm>
            <a:prstGeom prst="rect">
              <a:avLst/>
            </a:prstGeom>
          </p:spPr>
        </p:pic>
        <p:pic>
          <p:nvPicPr>
            <p:cNvPr id="26" name="object 26"/>
            <p:cNvPicPr/>
            <p:nvPr/>
          </p:nvPicPr>
          <p:blipFill>
            <a:blip r:embed="rId12" cstate="print"/>
            <a:stretch>
              <a:fillRect/>
            </a:stretch>
          </p:blipFill>
          <p:spPr>
            <a:xfrm>
              <a:off x="17783514" y="8168708"/>
              <a:ext cx="229228" cy="229228"/>
            </a:xfrm>
            <a:prstGeom prst="rect">
              <a:avLst/>
            </a:prstGeom>
          </p:spPr>
        </p:pic>
        <p:sp>
          <p:nvSpPr>
            <p:cNvPr id="27" name="object 27"/>
            <p:cNvSpPr/>
            <p:nvPr/>
          </p:nvSpPr>
          <p:spPr>
            <a:xfrm>
              <a:off x="17226123" y="7885877"/>
              <a:ext cx="702945" cy="974725"/>
            </a:xfrm>
            <a:custGeom>
              <a:avLst/>
              <a:gdLst/>
              <a:ahLst/>
              <a:cxnLst/>
              <a:rect l="l" t="t" r="r" b="b"/>
              <a:pathLst>
                <a:path w="702944" h="974725">
                  <a:moveTo>
                    <a:pt x="308916" y="0"/>
                  </a:moveTo>
                  <a:lnTo>
                    <a:pt x="269395" y="9763"/>
                  </a:lnTo>
                  <a:lnTo>
                    <a:pt x="233285" y="29835"/>
                  </a:lnTo>
                  <a:lnTo>
                    <a:pt x="200786" y="57749"/>
                  </a:lnTo>
                  <a:lnTo>
                    <a:pt x="172099" y="91041"/>
                  </a:lnTo>
                  <a:lnTo>
                    <a:pt x="147422" y="127244"/>
                  </a:lnTo>
                  <a:lnTo>
                    <a:pt x="126958" y="163894"/>
                  </a:lnTo>
                  <a:lnTo>
                    <a:pt x="110905" y="198526"/>
                  </a:lnTo>
                  <a:lnTo>
                    <a:pt x="90199" y="253427"/>
                  </a:lnTo>
                  <a:lnTo>
                    <a:pt x="77544" y="284743"/>
                  </a:lnTo>
                  <a:lnTo>
                    <a:pt x="62761" y="322263"/>
                  </a:lnTo>
                  <a:lnTo>
                    <a:pt x="47111" y="365625"/>
                  </a:lnTo>
                  <a:lnTo>
                    <a:pt x="31855" y="414469"/>
                  </a:lnTo>
                  <a:lnTo>
                    <a:pt x="18255" y="468435"/>
                  </a:lnTo>
                  <a:lnTo>
                    <a:pt x="7571" y="527161"/>
                  </a:lnTo>
                  <a:lnTo>
                    <a:pt x="1066" y="590288"/>
                  </a:lnTo>
                  <a:lnTo>
                    <a:pt x="0" y="657456"/>
                  </a:lnTo>
                  <a:lnTo>
                    <a:pt x="5634" y="728302"/>
                  </a:lnTo>
                  <a:lnTo>
                    <a:pt x="20055" y="797862"/>
                  </a:lnTo>
                  <a:lnTo>
                    <a:pt x="41980" y="850837"/>
                  </a:lnTo>
                  <a:lnTo>
                    <a:pt x="70041" y="890050"/>
                  </a:lnTo>
                  <a:lnTo>
                    <a:pt x="102871" y="918321"/>
                  </a:lnTo>
                  <a:lnTo>
                    <a:pt x="139102" y="938472"/>
                  </a:lnTo>
                  <a:lnTo>
                    <a:pt x="177367" y="953324"/>
                  </a:lnTo>
                  <a:lnTo>
                    <a:pt x="216297" y="965698"/>
                  </a:lnTo>
                  <a:lnTo>
                    <a:pt x="257814" y="973030"/>
                  </a:lnTo>
                  <a:lnTo>
                    <a:pt x="311214" y="974439"/>
                  </a:lnTo>
                  <a:lnTo>
                    <a:pt x="371635" y="970756"/>
                  </a:lnTo>
                  <a:lnTo>
                    <a:pt x="434212" y="962815"/>
                  </a:lnTo>
                  <a:lnTo>
                    <a:pt x="494082" y="951446"/>
                  </a:lnTo>
                  <a:lnTo>
                    <a:pt x="546381" y="937481"/>
                  </a:lnTo>
                  <a:lnTo>
                    <a:pt x="586244" y="921753"/>
                  </a:lnTo>
                  <a:lnTo>
                    <a:pt x="627460" y="886457"/>
                  </a:lnTo>
                  <a:lnTo>
                    <a:pt x="648707" y="870793"/>
                  </a:lnTo>
                  <a:lnTo>
                    <a:pt x="669688" y="851073"/>
                  </a:lnTo>
                  <a:lnTo>
                    <a:pt x="687539" y="820269"/>
                  </a:lnTo>
                  <a:lnTo>
                    <a:pt x="699397" y="771350"/>
                  </a:lnTo>
                  <a:lnTo>
                    <a:pt x="702398" y="697288"/>
                  </a:lnTo>
                  <a:lnTo>
                    <a:pt x="693867" y="633781"/>
                  </a:lnTo>
                  <a:lnTo>
                    <a:pt x="674415" y="593104"/>
                  </a:lnTo>
                  <a:lnTo>
                    <a:pt x="647126" y="571209"/>
                  </a:lnTo>
                  <a:lnTo>
                    <a:pt x="615086" y="564049"/>
                  </a:lnTo>
                  <a:lnTo>
                    <a:pt x="581379" y="567577"/>
                  </a:lnTo>
                  <a:lnTo>
                    <a:pt x="549090" y="577744"/>
                  </a:lnTo>
                  <a:lnTo>
                    <a:pt x="521304" y="590505"/>
                  </a:lnTo>
                  <a:lnTo>
                    <a:pt x="474700" y="612374"/>
                  </a:lnTo>
                  <a:lnTo>
                    <a:pt x="425432" y="628449"/>
                  </a:lnTo>
                  <a:lnTo>
                    <a:pt x="380633" y="631178"/>
                  </a:lnTo>
                  <a:lnTo>
                    <a:pt x="347435" y="613007"/>
                  </a:lnTo>
                  <a:lnTo>
                    <a:pt x="337075" y="583816"/>
                  </a:lnTo>
                  <a:lnTo>
                    <a:pt x="342372" y="546558"/>
                  </a:lnTo>
                  <a:lnTo>
                    <a:pt x="357846" y="501957"/>
                  </a:lnTo>
                  <a:lnTo>
                    <a:pt x="378013" y="450737"/>
                  </a:lnTo>
                  <a:lnTo>
                    <a:pt x="397391" y="393621"/>
                  </a:lnTo>
                  <a:lnTo>
                    <a:pt x="409087" y="356945"/>
                  </a:lnTo>
                  <a:lnTo>
                    <a:pt x="423499" y="314659"/>
                  </a:lnTo>
                  <a:lnTo>
                    <a:pt x="438209" y="268664"/>
                  </a:lnTo>
                  <a:lnTo>
                    <a:pt x="450802" y="220861"/>
                  </a:lnTo>
                  <a:lnTo>
                    <a:pt x="458859" y="173152"/>
                  </a:lnTo>
                  <a:lnTo>
                    <a:pt x="459963" y="127435"/>
                  </a:lnTo>
                  <a:lnTo>
                    <a:pt x="451698" y="85613"/>
                  </a:lnTo>
                  <a:lnTo>
                    <a:pt x="431647" y="49587"/>
                  </a:lnTo>
                  <a:lnTo>
                    <a:pt x="397391" y="21256"/>
                  </a:lnTo>
                  <a:lnTo>
                    <a:pt x="351648" y="3009"/>
                  </a:lnTo>
                  <a:lnTo>
                    <a:pt x="308916" y="0"/>
                  </a:lnTo>
                  <a:close/>
                </a:path>
              </a:pathLst>
            </a:custGeom>
            <a:solidFill>
              <a:srgbClr val="CE6913"/>
            </a:solidFill>
          </p:spPr>
          <p:txBody>
            <a:bodyPr wrap="square" lIns="0" tIns="0" rIns="0" bIns="0" rtlCol="0"/>
            <a:lstStyle/>
            <a:p>
              <a:endParaRPr/>
            </a:p>
          </p:txBody>
        </p:sp>
        <p:sp>
          <p:nvSpPr>
            <p:cNvPr id="28" name="object 28"/>
            <p:cNvSpPr/>
            <p:nvPr/>
          </p:nvSpPr>
          <p:spPr>
            <a:xfrm>
              <a:off x="17695393" y="8295257"/>
              <a:ext cx="476250" cy="495300"/>
            </a:xfrm>
            <a:custGeom>
              <a:avLst/>
              <a:gdLst/>
              <a:ahLst/>
              <a:cxnLst/>
              <a:rect l="l" t="t" r="r" b="b"/>
              <a:pathLst>
                <a:path w="476250" h="495300">
                  <a:moveTo>
                    <a:pt x="33962" y="0"/>
                  </a:moveTo>
                  <a:lnTo>
                    <a:pt x="4724" y="17792"/>
                  </a:lnTo>
                  <a:lnTo>
                    <a:pt x="0" y="76070"/>
                  </a:lnTo>
                  <a:lnTo>
                    <a:pt x="11951" y="192388"/>
                  </a:lnTo>
                  <a:lnTo>
                    <a:pt x="151664" y="494975"/>
                  </a:lnTo>
                  <a:lnTo>
                    <a:pt x="194679" y="492576"/>
                  </a:lnTo>
                  <a:lnTo>
                    <a:pt x="237508" y="486515"/>
                  </a:lnTo>
                  <a:lnTo>
                    <a:pt x="279311" y="476746"/>
                  </a:lnTo>
                  <a:lnTo>
                    <a:pt x="319248" y="463223"/>
                  </a:lnTo>
                  <a:lnTo>
                    <a:pt x="356478" y="445897"/>
                  </a:lnTo>
                  <a:lnTo>
                    <a:pt x="390162" y="424722"/>
                  </a:lnTo>
                  <a:lnTo>
                    <a:pt x="419458" y="399652"/>
                  </a:lnTo>
                  <a:lnTo>
                    <a:pt x="461526" y="337635"/>
                  </a:lnTo>
                  <a:lnTo>
                    <a:pt x="472619" y="300596"/>
                  </a:lnTo>
                  <a:lnTo>
                    <a:pt x="475962" y="259472"/>
                  </a:lnTo>
                  <a:lnTo>
                    <a:pt x="470717" y="214218"/>
                  </a:lnTo>
                  <a:lnTo>
                    <a:pt x="456043" y="164787"/>
                  </a:lnTo>
                  <a:lnTo>
                    <a:pt x="413475" y="65207"/>
                  </a:lnTo>
                  <a:lnTo>
                    <a:pt x="367355" y="28092"/>
                  </a:lnTo>
                  <a:lnTo>
                    <a:pt x="288945" y="49910"/>
                  </a:lnTo>
                  <a:lnTo>
                    <a:pt x="149507" y="127133"/>
                  </a:lnTo>
                  <a:lnTo>
                    <a:pt x="153597" y="109747"/>
                  </a:lnTo>
                  <a:lnTo>
                    <a:pt x="155917" y="70604"/>
                  </a:lnTo>
                  <a:lnTo>
                    <a:pt x="141543" y="29226"/>
                  </a:lnTo>
                  <a:lnTo>
                    <a:pt x="95551" y="5137"/>
                  </a:lnTo>
                  <a:lnTo>
                    <a:pt x="33962" y="0"/>
                  </a:lnTo>
                  <a:close/>
                </a:path>
              </a:pathLst>
            </a:custGeom>
            <a:solidFill>
              <a:srgbClr val="F8DE33"/>
            </a:solidFill>
          </p:spPr>
          <p:txBody>
            <a:bodyPr wrap="square" lIns="0" tIns="0" rIns="0" bIns="0" rtlCol="0"/>
            <a:lstStyle/>
            <a:p>
              <a:endParaRPr/>
            </a:p>
          </p:txBody>
        </p:sp>
        <p:sp>
          <p:nvSpPr>
            <p:cNvPr id="29" name="object 29"/>
            <p:cNvSpPr/>
            <p:nvPr/>
          </p:nvSpPr>
          <p:spPr>
            <a:xfrm>
              <a:off x="17637572" y="8447709"/>
              <a:ext cx="249554" cy="375285"/>
            </a:xfrm>
            <a:custGeom>
              <a:avLst/>
              <a:gdLst/>
              <a:ahLst/>
              <a:cxnLst/>
              <a:rect l="l" t="t" r="r" b="b"/>
              <a:pathLst>
                <a:path w="249555" h="375284">
                  <a:moveTo>
                    <a:pt x="37988" y="0"/>
                  </a:moveTo>
                  <a:lnTo>
                    <a:pt x="21858" y="4903"/>
                  </a:lnTo>
                  <a:lnTo>
                    <a:pt x="8969" y="15575"/>
                  </a:lnTo>
                  <a:lnTo>
                    <a:pt x="1499" y="29798"/>
                  </a:lnTo>
                  <a:lnTo>
                    <a:pt x="0" y="45717"/>
                  </a:lnTo>
                  <a:lnTo>
                    <a:pt x="5021" y="61478"/>
                  </a:lnTo>
                  <a:lnTo>
                    <a:pt x="169257" y="353563"/>
                  </a:lnTo>
                  <a:lnTo>
                    <a:pt x="180176" y="366158"/>
                  </a:lnTo>
                  <a:lnTo>
                    <a:pt x="194734" y="373458"/>
                  </a:lnTo>
                  <a:lnTo>
                    <a:pt x="211029" y="374923"/>
                  </a:lnTo>
                  <a:lnTo>
                    <a:pt x="227161" y="370013"/>
                  </a:lnTo>
                  <a:lnTo>
                    <a:pt x="240046" y="359347"/>
                  </a:lnTo>
                  <a:lnTo>
                    <a:pt x="247516" y="345127"/>
                  </a:lnTo>
                  <a:lnTo>
                    <a:pt x="249018" y="329209"/>
                  </a:lnTo>
                  <a:lnTo>
                    <a:pt x="243998" y="313449"/>
                  </a:lnTo>
                  <a:lnTo>
                    <a:pt x="79762" y="21353"/>
                  </a:lnTo>
                  <a:lnTo>
                    <a:pt x="68839" y="8764"/>
                  </a:lnTo>
                  <a:lnTo>
                    <a:pt x="54281" y="1466"/>
                  </a:lnTo>
                  <a:lnTo>
                    <a:pt x="37988" y="0"/>
                  </a:lnTo>
                  <a:close/>
                </a:path>
              </a:pathLst>
            </a:custGeom>
            <a:solidFill>
              <a:srgbClr val="DECCAA"/>
            </a:solidFill>
          </p:spPr>
          <p:txBody>
            <a:bodyPr wrap="square" lIns="0" tIns="0" rIns="0" bIns="0" rtlCol="0"/>
            <a:lstStyle/>
            <a:p>
              <a:endParaRPr/>
            </a:p>
          </p:txBody>
        </p:sp>
        <p:sp>
          <p:nvSpPr>
            <p:cNvPr id="30" name="object 30"/>
            <p:cNvSpPr/>
            <p:nvPr/>
          </p:nvSpPr>
          <p:spPr>
            <a:xfrm>
              <a:off x="18087038" y="7930496"/>
              <a:ext cx="777875" cy="1176020"/>
            </a:xfrm>
            <a:custGeom>
              <a:avLst/>
              <a:gdLst/>
              <a:ahLst/>
              <a:cxnLst/>
              <a:rect l="l" t="t" r="r" b="b"/>
              <a:pathLst>
                <a:path w="777875" h="1176020">
                  <a:moveTo>
                    <a:pt x="436686" y="0"/>
                  </a:moveTo>
                  <a:lnTo>
                    <a:pt x="394980" y="9783"/>
                  </a:lnTo>
                  <a:lnTo>
                    <a:pt x="352732" y="35090"/>
                  </a:lnTo>
                  <a:lnTo>
                    <a:pt x="323432" y="68521"/>
                  </a:lnTo>
                  <a:lnTo>
                    <a:pt x="309382" y="107285"/>
                  </a:lnTo>
                  <a:lnTo>
                    <a:pt x="307891" y="149890"/>
                  </a:lnTo>
                  <a:lnTo>
                    <a:pt x="316271" y="194846"/>
                  </a:lnTo>
                  <a:lnTo>
                    <a:pt x="331832" y="240662"/>
                  </a:lnTo>
                  <a:lnTo>
                    <a:pt x="351885" y="285845"/>
                  </a:lnTo>
                  <a:lnTo>
                    <a:pt x="373741" y="328905"/>
                  </a:lnTo>
                  <a:lnTo>
                    <a:pt x="394710" y="368351"/>
                  </a:lnTo>
                  <a:lnTo>
                    <a:pt x="412102" y="402691"/>
                  </a:lnTo>
                  <a:lnTo>
                    <a:pt x="438075" y="468201"/>
                  </a:lnTo>
                  <a:lnTo>
                    <a:pt x="449681" y="523914"/>
                  </a:lnTo>
                  <a:lnTo>
                    <a:pt x="446757" y="569812"/>
                  </a:lnTo>
                  <a:lnTo>
                    <a:pt x="429138" y="605879"/>
                  </a:lnTo>
                  <a:lnTo>
                    <a:pt x="367703" y="664980"/>
                  </a:lnTo>
                  <a:lnTo>
                    <a:pt x="323461" y="700902"/>
                  </a:lnTo>
                  <a:lnTo>
                    <a:pt x="276891" y="735012"/>
                  </a:lnTo>
                  <a:lnTo>
                    <a:pt x="233009" y="762767"/>
                  </a:lnTo>
                  <a:lnTo>
                    <a:pt x="196831" y="779622"/>
                  </a:lnTo>
                  <a:lnTo>
                    <a:pt x="167007" y="789495"/>
                  </a:lnTo>
                  <a:lnTo>
                    <a:pt x="132280" y="803610"/>
                  </a:lnTo>
                  <a:lnTo>
                    <a:pt x="95933" y="824141"/>
                  </a:lnTo>
                  <a:lnTo>
                    <a:pt x="61249" y="853265"/>
                  </a:lnTo>
                  <a:lnTo>
                    <a:pt x="31510" y="893156"/>
                  </a:lnTo>
                  <a:lnTo>
                    <a:pt x="9999" y="945989"/>
                  </a:lnTo>
                  <a:lnTo>
                    <a:pt x="0" y="1013939"/>
                  </a:lnTo>
                  <a:lnTo>
                    <a:pt x="1546" y="1071309"/>
                  </a:lnTo>
                  <a:lnTo>
                    <a:pt x="10816" y="1114333"/>
                  </a:lnTo>
                  <a:lnTo>
                    <a:pt x="48071" y="1163899"/>
                  </a:lnTo>
                  <a:lnTo>
                    <a:pt x="102842" y="1175731"/>
                  </a:lnTo>
                  <a:lnTo>
                    <a:pt x="134009" y="1171590"/>
                  </a:lnTo>
                  <a:lnTo>
                    <a:pt x="166209" y="1162928"/>
                  </a:lnTo>
                  <a:lnTo>
                    <a:pt x="198328" y="1151380"/>
                  </a:lnTo>
                  <a:lnTo>
                    <a:pt x="229250" y="1138584"/>
                  </a:lnTo>
                  <a:lnTo>
                    <a:pt x="257860" y="1126178"/>
                  </a:lnTo>
                  <a:lnTo>
                    <a:pt x="283044" y="1115798"/>
                  </a:lnTo>
                  <a:lnTo>
                    <a:pt x="303686" y="1109081"/>
                  </a:lnTo>
                  <a:lnTo>
                    <a:pt x="318670" y="1107664"/>
                  </a:lnTo>
                  <a:lnTo>
                    <a:pt x="357747" y="1105455"/>
                  </a:lnTo>
                  <a:lnTo>
                    <a:pt x="406053" y="1090935"/>
                  </a:lnTo>
                  <a:lnTo>
                    <a:pt x="459190" y="1067210"/>
                  </a:lnTo>
                  <a:lnTo>
                    <a:pt x="512758" y="1037385"/>
                  </a:lnTo>
                  <a:lnTo>
                    <a:pt x="562359" y="1004568"/>
                  </a:lnTo>
                  <a:lnTo>
                    <a:pt x="600542" y="978151"/>
                  </a:lnTo>
                  <a:lnTo>
                    <a:pt x="635971" y="954137"/>
                  </a:lnTo>
                  <a:lnTo>
                    <a:pt x="668293" y="930038"/>
                  </a:lnTo>
                  <a:lnTo>
                    <a:pt x="697154" y="903366"/>
                  </a:lnTo>
                  <a:lnTo>
                    <a:pt x="722201" y="871631"/>
                  </a:lnTo>
                  <a:lnTo>
                    <a:pt x="743081" y="832347"/>
                  </a:lnTo>
                  <a:lnTo>
                    <a:pt x="759442" y="783023"/>
                  </a:lnTo>
                  <a:lnTo>
                    <a:pt x="770929" y="721173"/>
                  </a:lnTo>
                  <a:lnTo>
                    <a:pt x="776664" y="655835"/>
                  </a:lnTo>
                  <a:lnTo>
                    <a:pt x="777278" y="592155"/>
                  </a:lnTo>
                  <a:lnTo>
                    <a:pt x="773545" y="530733"/>
                  </a:lnTo>
                  <a:lnTo>
                    <a:pt x="766237" y="472166"/>
                  </a:lnTo>
                  <a:lnTo>
                    <a:pt x="756127" y="417052"/>
                  </a:lnTo>
                  <a:lnTo>
                    <a:pt x="743989" y="365989"/>
                  </a:lnTo>
                  <a:lnTo>
                    <a:pt x="730595" y="319573"/>
                  </a:lnTo>
                  <a:lnTo>
                    <a:pt x="716719" y="278404"/>
                  </a:lnTo>
                  <a:lnTo>
                    <a:pt x="690612" y="214196"/>
                  </a:lnTo>
                  <a:lnTo>
                    <a:pt x="663824" y="164415"/>
                  </a:lnTo>
                  <a:lnTo>
                    <a:pt x="642453" y="132787"/>
                  </a:lnTo>
                  <a:lnTo>
                    <a:pt x="616406" y="99869"/>
                  </a:lnTo>
                  <a:lnTo>
                    <a:pt x="586272" y="68063"/>
                  </a:lnTo>
                  <a:lnTo>
                    <a:pt x="552642" y="39771"/>
                  </a:lnTo>
                  <a:lnTo>
                    <a:pt x="516108" y="17396"/>
                  </a:lnTo>
                  <a:lnTo>
                    <a:pt x="477259" y="3338"/>
                  </a:lnTo>
                  <a:lnTo>
                    <a:pt x="436686" y="0"/>
                  </a:lnTo>
                  <a:close/>
                </a:path>
              </a:pathLst>
            </a:custGeom>
            <a:solidFill>
              <a:srgbClr val="CE6913"/>
            </a:solidFill>
          </p:spPr>
          <p:txBody>
            <a:bodyPr wrap="square" lIns="0" tIns="0" rIns="0" bIns="0" rtlCol="0"/>
            <a:lstStyle/>
            <a:p>
              <a:endParaRPr/>
            </a:p>
          </p:txBody>
        </p:sp>
        <p:sp>
          <p:nvSpPr>
            <p:cNvPr id="31" name="object 31"/>
            <p:cNvSpPr/>
            <p:nvPr/>
          </p:nvSpPr>
          <p:spPr>
            <a:xfrm>
              <a:off x="17880043" y="8597632"/>
              <a:ext cx="490220" cy="563880"/>
            </a:xfrm>
            <a:custGeom>
              <a:avLst/>
              <a:gdLst/>
              <a:ahLst/>
              <a:cxnLst/>
              <a:rect l="l" t="t" r="r" b="b"/>
              <a:pathLst>
                <a:path w="490219" h="563879">
                  <a:moveTo>
                    <a:pt x="253862" y="0"/>
                  </a:moveTo>
                  <a:lnTo>
                    <a:pt x="220649" y="8261"/>
                  </a:lnTo>
                  <a:lnTo>
                    <a:pt x="180974" y="55646"/>
                  </a:lnTo>
                  <a:lnTo>
                    <a:pt x="165739" y="105281"/>
                  </a:lnTo>
                  <a:lnTo>
                    <a:pt x="185033" y="144606"/>
                  </a:lnTo>
                  <a:lnTo>
                    <a:pt x="214483" y="170495"/>
                  </a:lnTo>
                  <a:lnTo>
                    <a:pt x="229716" y="179820"/>
                  </a:lnTo>
                  <a:lnTo>
                    <a:pt x="76738" y="224596"/>
                  </a:lnTo>
                  <a:lnTo>
                    <a:pt x="6069" y="264973"/>
                  </a:lnTo>
                  <a:lnTo>
                    <a:pt x="0" y="323858"/>
                  </a:lnTo>
                  <a:lnTo>
                    <a:pt x="40822" y="424158"/>
                  </a:lnTo>
                  <a:lnTo>
                    <a:pt x="65631" y="469362"/>
                  </a:lnTo>
                  <a:lnTo>
                    <a:pt x="94104" y="504926"/>
                  </a:lnTo>
                  <a:lnTo>
                    <a:pt x="125684" y="531480"/>
                  </a:lnTo>
                  <a:lnTo>
                    <a:pt x="159812" y="549655"/>
                  </a:lnTo>
                  <a:lnTo>
                    <a:pt x="233483" y="563388"/>
                  </a:lnTo>
                  <a:lnTo>
                    <a:pt x="271911" y="560206"/>
                  </a:lnTo>
                  <a:lnTo>
                    <a:pt x="310656" y="551165"/>
                  </a:lnTo>
                  <a:lnTo>
                    <a:pt x="349161" y="536896"/>
                  </a:lnTo>
                  <a:lnTo>
                    <a:pt x="386869" y="518028"/>
                  </a:lnTo>
                  <a:lnTo>
                    <a:pt x="423220" y="495192"/>
                  </a:lnTo>
                  <a:lnTo>
                    <a:pt x="457658" y="469018"/>
                  </a:lnTo>
                  <a:lnTo>
                    <a:pt x="489625" y="440137"/>
                  </a:lnTo>
                  <a:lnTo>
                    <a:pt x="372864" y="127968"/>
                  </a:lnTo>
                  <a:lnTo>
                    <a:pt x="298604" y="37642"/>
                  </a:lnTo>
                  <a:lnTo>
                    <a:pt x="253862" y="0"/>
                  </a:lnTo>
                  <a:close/>
                </a:path>
              </a:pathLst>
            </a:custGeom>
            <a:solidFill>
              <a:srgbClr val="F8DE33"/>
            </a:solidFill>
          </p:spPr>
          <p:txBody>
            <a:bodyPr wrap="square" lIns="0" tIns="0" rIns="0" bIns="0" rtlCol="0"/>
            <a:lstStyle/>
            <a:p>
              <a:endParaRPr/>
            </a:p>
          </p:txBody>
        </p:sp>
        <p:sp>
          <p:nvSpPr>
            <p:cNvPr id="32" name="object 32"/>
            <p:cNvSpPr/>
            <p:nvPr/>
          </p:nvSpPr>
          <p:spPr>
            <a:xfrm>
              <a:off x="18231410" y="8665254"/>
              <a:ext cx="175895" cy="406400"/>
            </a:xfrm>
            <a:custGeom>
              <a:avLst/>
              <a:gdLst/>
              <a:ahLst/>
              <a:cxnLst/>
              <a:rect l="l" t="t" r="r" b="b"/>
              <a:pathLst>
                <a:path w="175894" h="406400">
                  <a:moveTo>
                    <a:pt x="46958" y="0"/>
                  </a:moveTo>
                  <a:lnTo>
                    <a:pt x="30312" y="1656"/>
                  </a:lnTo>
                  <a:lnTo>
                    <a:pt x="15475" y="9662"/>
                  </a:lnTo>
                  <a:lnTo>
                    <a:pt x="5053" y="22272"/>
                  </a:lnTo>
                  <a:lnTo>
                    <a:pt x="0" y="37753"/>
                  </a:lnTo>
                  <a:lnTo>
                    <a:pt x="1265" y="54377"/>
                  </a:lnTo>
                  <a:lnTo>
                    <a:pt x="93315" y="376576"/>
                  </a:lnTo>
                  <a:lnTo>
                    <a:pt x="100980" y="391235"/>
                  </a:lnTo>
                  <a:lnTo>
                    <a:pt x="113348" y="401369"/>
                  </a:lnTo>
                  <a:lnTo>
                    <a:pt x="128713" y="406064"/>
                  </a:lnTo>
                  <a:lnTo>
                    <a:pt x="145366" y="404408"/>
                  </a:lnTo>
                  <a:lnTo>
                    <a:pt x="160197" y="396397"/>
                  </a:lnTo>
                  <a:lnTo>
                    <a:pt x="170615" y="383788"/>
                  </a:lnTo>
                  <a:lnTo>
                    <a:pt x="175668" y="368309"/>
                  </a:lnTo>
                  <a:lnTo>
                    <a:pt x="174402" y="351687"/>
                  </a:lnTo>
                  <a:lnTo>
                    <a:pt x="82352" y="29477"/>
                  </a:lnTo>
                  <a:lnTo>
                    <a:pt x="74688" y="14824"/>
                  </a:lnTo>
                  <a:lnTo>
                    <a:pt x="62320" y="4694"/>
                  </a:lnTo>
                  <a:lnTo>
                    <a:pt x="46958" y="0"/>
                  </a:lnTo>
                  <a:close/>
                </a:path>
              </a:pathLst>
            </a:custGeom>
            <a:solidFill>
              <a:srgbClr val="DECCAA"/>
            </a:solidFill>
          </p:spPr>
          <p:txBody>
            <a:bodyPr wrap="square" lIns="0" tIns="0" rIns="0" bIns="0" rtlCol="0"/>
            <a:lstStyle/>
            <a:p>
              <a:endParaRPr/>
            </a:p>
          </p:txBody>
        </p:sp>
        <p:sp>
          <p:nvSpPr>
            <p:cNvPr id="33" name="object 33"/>
            <p:cNvSpPr/>
            <p:nvPr/>
          </p:nvSpPr>
          <p:spPr>
            <a:xfrm>
              <a:off x="18504584" y="6796639"/>
              <a:ext cx="89535" cy="77470"/>
            </a:xfrm>
            <a:custGeom>
              <a:avLst/>
              <a:gdLst/>
              <a:ahLst/>
              <a:cxnLst/>
              <a:rect l="l" t="t" r="r" b="b"/>
              <a:pathLst>
                <a:path w="89534" h="77470">
                  <a:moveTo>
                    <a:pt x="0" y="0"/>
                  </a:moveTo>
                  <a:lnTo>
                    <a:pt x="89505" y="77432"/>
                  </a:lnTo>
                </a:path>
              </a:pathLst>
            </a:custGeom>
            <a:ln w="67945">
              <a:solidFill>
                <a:srgbClr val="F1F8E9"/>
              </a:solidFill>
            </a:ln>
          </p:spPr>
          <p:txBody>
            <a:bodyPr wrap="square" lIns="0" tIns="0" rIns="0" bIns="0" rtlCol="0"/>
            <a:lstStyle/>
            <a:p>
              <a:endParaRPr/>
            </a:p>
          </p:txBody>
        </p:sp>
        <p:sp>
          <p:nvSpPr>
            <p:cNvPr id="34" name="object 34"/>
            <p:cNvSpPr/>
            <p:nvPr/>
          </p:nvSpPr>
          <p:spPr>
            <a:xfrm>
              <a:off x="18686890" y="7010594"/>
              <a:ext cx="84455" cy="344170"/>
            </a:xfrm>
            <a:custGeom>
              <a:avLst/>
              <a:gdLst/>
              <a:ahLst/>
              <a:cxnLst/>
              <a:rect l="l" t="t" r="r" b="b"/>
              <a:pathLst>
                <a:path w="84455" h="344170">
                  <a:moveTo>
                    <a:pt x="0" y="0"/>
                  </a:moveTo>
                  <a:lnTo>
                    <a:pt x="63263" y="110768"/>
                  </a:lnTo>
                  <a:lnTo>
                    <a:pt x="84350" y="183482"/>
                  </a:lnTo>
                  <a:lnTo>
                    <a:pt x="63263" y="250356"/>
                  </a:lnTo>
                  <a:lnTo>
                    <a:pt x="0" y="343602"/>
                  </a:lnTo>
                </a:path>
              </a:pathLst>
            </a:custGeom>
            <a:ln w="74982">
              <a:solidFill>
                <a:srgbClr val="F1F8E9"/>
              </a:solidFill>
            </a:ln>
          </p:spPr>
          <p:txBody>
            <a:bodyPr wrap="square" lIns="0" tIns="0" rIns="0" bIns="0" rtlCol="0"/>
            <a:lstStyle/>
            <a:p>
              <a:endParaRPr/>
            </a:p>
          </p:txBody>
        </p:sp>
        <p:pic>
          <p:nvPicPr>
            <p:cNvPr id="35" name="object 35"/>
            <p:cNvPicPr/>
            <p:nvPr/>
          </p:nvPicPr>
          <p:blipFill>
            <a:blip r:embed="rId13" cstate="print"/>
            <a:stretch>
              <a:fillRect/>
            </a:stretch>
          </p:blipFill>
          <p:spPr>
            <a:xfrm>
              <a:off x="16146995" y="9706227"/>
              <a:ext cx="1263134" cy="431257"/>
            </a:xfrm>
            <a:prstGeom prst="rect">
              <a:avLst/>
            </a:prstGeom>
          </p:spPr>
        </p:pic>
        <p:pic>
          <p:nvPicPr>
            <p:cNvPr id="36" name="object 36"/>
            <p:cNvPicPr/>
            <p:nvPr/>
          </p:nvPicPr>
          <p:blipFill>
            <a:blip r:embed="rId14" cstate="print"/>
            <a:stretch>
              <a:fillRect/>
            </a:stretch>
          </p:blipFill>
          <p:spPr>
            <a:xfrm>
              <a:off x="13457883" y="10021486"/>
              <a:ext cx="1874592" cy="744650"/>
            </a:xfrm>
            <a:prstGeom prst="rect">
              <a:avLst/>
            </a:prstGeom>
          </p:spPr>
        </p:pic>
        <p:pic>
          <p:nvPicPr>
            <p:cNvPr id="37" name="object 37"/>
            <p:cNvPicPr/>
            <p:nvPr/>
          </p:nvPicPr>
          <p:blipFill>
            <a:blip r:embed="rId15" cstate="print"/>
            <a:stretch>
              <a:fillRect/>
            </a:stretch>
          </p:blipFill>
          <p:spPr>
            <a:xfrm>
              <a:off x="19160600" y="9716782"/>
              <a:ext cx="731695" cy="249811"/>
            </a:xfrm>
            <a:prstGeom prst="rect">
              <a:avLst/>
            </a:prstGeom>
          </p:spPr>
        </p:pic>
        <p:pic>
          <p:nvPicPr>
            <p:cNvPr id="38" name="object 38"/>
            <p:cNvPicPr/>
            <p:nvPr/>
          </p:nvPicPr>
          <p:blipFill>
            <a:blip r:embed="rId16" cstate="print"/>
            <a:stretch>
              <a:fillRect/>
            </a:stretch>
          </p:blipFill>
          <p:spPr>
            <a:xfrm>
              <a:off x="15803373" y="10607792"/>
              <a:ext cx="539658" cy="215041"/>
            </a:xfrm>
            <a:prstGeom prst="rect">
              <a:avLst/>
            </a:prstGeom>
          </p:spPr>
        </p:pic>
        <p:sp>
          <p:nvSpPr>
            <p:cNvPr id="39" name="object 39"/>
            <p:cNvSpPr/>
            <p:nvPr/>
          </p:nvSpPr>
          <p:spPr>
            <a:xfrm>
              <a:off x="8066900" y="814019"/>
              <a:ext cx="182245" cy="557530"/>
            </a:xfrm>
            <a:custGeom>
              <a:avLst/>
              <a:gdLst/>
              <a:ahLst/>
              <a:cxnLst/>
              <a:rect l="l" t="t" r="r" b="b"/>
              <a:pathLst>
                <a:path w="182245" h="557530">
                  <a:moveTo>
                    <a:pt x="182015" y="0"/>
                  </a:moveTo>
                  <a:lnTo>
                    <a:pt x="0" y="0"/>
                  </a:lnTo>
                  <a:lnTo>
                    <a:pt x="0" y="506214"/>
                  </a:lnTo>
                  <a:lnTo>
                    <a:pt x="345" y="506214"/>
                  </a:lnTo>
                  <a:lnTo>
                    <a:pt x="7469" y="526148"/>
                  </a:lnTo>
                  <a:lnTo>
                    <a:pt x="26897" y="542427"/>
                  </a:lnTo>
                  <a:lnTo>
                    <a:pt x="55713" y="553403"/>
                  </a:lnTo>
                  <a:lnTo>
                    <a:pt x="91002" y="557428"/>
                  </a:lnTo>
                  <a:lnTo>
                    <a:pt x="126293" y="553403"/>
                  </a:lnTo>
                  <a:lnTo>
                    <a:pt x="155113" y="542427"/>
                  </a:lnTo>
                  <a:lnTo>
                    <a:pt x="174544" y="526148"/>
                  </a:lnTo>
                  <a:lnTo>
                    <a:pt x="181669" y="506214"/>
                  </a:lnTo>
                  <a:lnTo>
                    <a:pt x="182015" y="506214"/>
                  </a:lnTo>
                  <a:lnTo>
                    <a:pt x="182015" y="0"/>
                  </a:lnTo>
                  <a:close/>
                </a:path>
              </a:pathLst>
            </a:custGeom>
            <a:solidFill>
              <a:srgbClr val="DECCAA"/>
            </a:solidFill>
          </p:spPr>
          <p:txBody>
            <a:bodyPr wrap="square" lIns="0" tIns="0" rIns="0" bIns="0" rtlCol="0"/>
            <a:lstStyle/>
            <a:p>
              <a:endParaRPr/>
            </a:p>
          </p:txBody>
        </p:sp>
        <p:pic>
          <p:nvPicPr>
            <p:cNvPr id="40" name="object 40"/>
            <p:cNvPicPr/>
            <p:nvPr/>
          </p:nvPicPr>
          <p:blipFill>
            <a:blip r:embed="rId17" cstate="print"/>
            <a:stretch>
              <a:fillRect/>
            </a:stretch>
          </p:blipFill>
          <p:spPr>
            <a:xfrm>
              <a:off x="8067238" y="762798"/>
              <a:ext cx="181334" cy="102426"/>
            </a:xfrm>
            <a:prstGeom prst="rect">
              <a:avLst/>
            </a:prstGeom>
          </p:spPr>
        </p:pic>
        <p:sp>
          <p:nvSpPr>
            <p:cNvPr id="41" name="object 41"/>
            <p:cNvSpPr/>
            <p:nvPr/>
          </p:nvSpPr>
          <p:spPr>
            <a:xfrm>
              <a:off x="7115869" y="374425"/>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2" name="object 42"/>
            <p:cNvSpPr/>
            <p:nvPr/>
          </p:nvSpPr>
          <p:spPr>
            <a:xfrm>
              <a:off x="7142785" y="409961"/>
              <a:ext cx="212090" cy="794385"/>
            </a:xfrm>
            <a:custGeom>
              <a:avLst/>
              <a:gdLst/>
              <a:ahLst/>
              <a:cxnLst/>
              <a:rect l="l" t="t" r="r" b="b"/>
              <a:pathLst>
                <a:path w="212090" h="794385">
                  <a:moveTo>
                    <a:pt x="211582" y="693826"/>
                  </a:moveTo>
                  <a:lnTo>
                    <a:pt x="0" y="657161"/>
                  </a:lnTo>
                  <a:lnTo>
                    <a:pt x="0" y="757555"/>
                  </a:lnTo>
                  <a:lnTo>
                    <a:pt x="211582" y="794207"/>
                  </a:lnTo>
                  <a:lnTo>
                    <a:pt x="211582" y="693826"/>
                  </a:lnTo>
                  <a:close/>
                </a:path>
                <a:path w="212090" h="794385">
                  <a:moveTo>
                    <a:pt x="211582" y="562394"/>
                  </a:moveTo>
                  <a:lnTo>
                    <a:pt x="0" y="525729"/>
                  </a:lnTo>
                  <a:lnTo>
                    <a:pt x="0" y="626122"/>
                  </a:lnTo>
                  <a:lnTo>
                    <a:pt x="211582" y="662774"/>
                  </a:lnTo>
                  <a:lnTo>
                    <a:pt x="211582" y="562394"/>
                  </a:lnTo>
                  <a:close/>
                </a:path>
                <a:path w="212090" h="794385">
                  <a:moveTo>
                    <a:pt x="211582" y="430961"/>
                  </a:moveTo>
                  <a:lnTo>
                    <a:pt x="0" y="394296"/>
                  </a:lnTo>
                  <a:lnTo>
                    <a:pt x="0" y="494677"/>
                  </a:lnTo>
                  <a:lnTo>
                    <a:pt x="211582" y="531342"/>
                  </a:lnTo>
                  <a:lnTo>
                    <a:pt x="211582" y="430961"/>
                  </a:lnTo>
                  <a:close/>
                </a:path>
                <a:path w="212090" h="794385">
                  <a:moveTo>
                    <a:pt x="211582" y="299529"/>
                  </a:moveTo>
                  <a:lnTo>
                    <a:pt x="0" y="262864"/>
                  </a:lnTo>
                  <a:lnTo>
                    <a:pt x="0" y="363245"/>
                  </a:lnTo>
                  <a:lnTo>
                    <a:pt x="211582" y="399910"/>
                  </a:lnTo>
                  <a:lnTo>
                    <a:pt x="211582" y="299529"/>
                  </a:lnTo>
                  <a:close/>
                </a:path>
                <a:path w="212090" h="794385">
                  <a:moveTo>
                    <a:pt x="211582" y="168084"/>
                  </a:moveTo>
                  <a:lnTo>
                    <a:pt x="0" y="131432"/>
                  </a:lnTo>
                  <a:lnTo>
                    <a:pt x="0" y="231813"/>
                  </a:lnTo>
                  <a:lnTo>
                    <a:pt x="211582" y="268478"/>
                  </a:lnTo>
                  <a:lnTo>
                    <a:pt x="211582" y="168084"/>
                  </a:lnTo>
                  <a:close/>
                </a:path>
                <a:path w="212090" h="794385">
                  <a:moveTo>
                    <a:pt x="211582" y="36652"/>
                  </a:moveTo>
                  <a:lnTo>
                    <a:pt x="0" y="0"/>
                  </a:lnTo>
                  <a:lnTo>
                    <a:pt x="0" y="100380"/>
                  </a:lnTo>
                  <a:lnTo>
                    <a:pt x="211582" y="137045"/>
                  </a:lnTo>
                  <a:lnTo>
                    <a:pt x="211582" y="36652"/>
                  </a:lnTo>
                  <a:close/>
                </a:path>
              </a:pathLst>
            </a:custGeom>
            <a:solidFill>
              <a:srgbClr val="76A39A"/>
            </a:solidFill>
          </p:spPr>
          <p:txBody>
            <a:bodyPr wrap="square" lIns="0" tIns="0" rIns="0" bIns="0" rtlCol="0"/>
            <a:lstStyle/>
            <a:p>
              <a:endParaRPr/>
            </a:p>
          </p:txBody>
        </p:sp>
        <p:sp>
          <p:nvSpPr>
            <p:cNvPr id="43" name="object 43"/>
            <p:cNvSpPr/>
            <p:nvPr/>
          </p:nvSpPr>
          <p:spPr>
            <a:xfrm>
              <a:off x="7451994" y="423377"/>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4" name="object 44"/>
            <p:cNvSpPr/>
            <p:nvPr/>
          </p:nvSpPr>
          <p:spPr>
            <a:xfrm>
              <a:off x="7478916" y="458907"/>
              <a:ext cx="212090" cy="794385"/>
            </a:xfrm>
            <a:custGeom>
              <a:avLst/>
              <a:gdLst/>
              <a:ahLst/>
              <a:cxnLst/>
              <a:rect l="l" t="t" r="r" b="b"/>
              <a:pathLst>
                <a:path w="212090" h="794385">
                  <a:moveTo>
                    <a:pt x="211582" y="693826"/>
                  </a:moveTo>
                  <a:lnTo>
                    <a:pt x="0" y="657174"/>
                  </a:lnTo>
                  <a:lnTo>
                    <a:pt x="0" y="757555"/>
                  </a:lnTo>
                  <a:lnTo>
                    <a:pt x="211582" y="794219"/>
                  </a:lnTo>
                  <a:lnTo>
                    <a:pt x="211582" y="693826"/>
                  </a:lnTo>
                  <a:close/>
                </a:path>
                <a:path w="212090" h="794385">
                  <a:moveTo>
                    <a:pt x="211582" y="562394"/>
                  </a:moveTo>
                  <a:lnTo>
                    <a:pt x="0" y="525741"/>
                  </a:lnTo>
                  <a:lnTo>
                    <a:pt x="0" y="626122"/>
                  </a:lnTo>
                  <a:lnTo>
                    <a:pt x="211582" y="662787"/>
                  </a:lnTo>
                  <a:lnTo>
                    <a:pt x="211582" y="562394"/>
                  </a:lnTo>
                  <a:close/>
                </a:path>
                <a:path w="212090" h="794385">
                  <a:moveTo>
                    <a:pt x="211582" y="430961"/>
                  </a:moveTo>
                  <a:lnTo>
                    <a:pt x="0" y="394309"/>
                  </a:lnTo>
                  <a:lnTo>
                    <a:pt x="0" y="494690"/>
                  </a:lnTo>
                  <a:lnTo>
                    <a:pt x="211582" y="531342"/>
                  </a:lnTo>
                  <a:lnTo>
                    <a:pt x="211582" y="430961"/>
                  </a:lnTo>
                  <a:close/>
                </a:path>
                <a:path w="212090" h="794385">
                  <a:moveTo>
                    <a:pt x="211582" y="299529"/>
                  </a:moveTo>
                  <a:lnTo>
                    <a:pt x="0" y="262877"/>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93"/>
                  </a:lnTo>
                  <a:lnTo>
                    <a:pt x="211582" y="137045"/>
                  </a:lnTo>
                  <a:lnTo>
                    <a:pt x="211582" y="36664"/>
                  </a:lnTo>
                  <a:close/>
                </a:path>
              </a:pathLst>
            </a:custGeom>
            <a:solidFill>
              <a:srgbClr val="76A39A"/>
            </a:solidFill>
          </p:spPr>
          <p:txBody>
            <a:bodyPr wrap="square" lIns="0" tIns="0" rIns="0" bIns="0" rtlCol="0"/>
            <a:lstStyle/>
            <a:p>
              <a:endParaRPr/>
            </a:p>
          </p:txBody>
        </p:sp>
        <p:sp>
          <p:nvSpPr>
            <p:cNvPr id="45" name="object 45"/>
            <p:cNvSpPr/>
            <p:nvPr/>
          </p:nvSpPr>
          <p:spPr>
            <a:xfrm>
              <a:off x="7110721" y="1315411"/>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6" name="object 46"/>
            <p:cNvSpPr/>
            <p:nvPr/>
          </p:nvSpPr>
          <p:spPr>
            <a:xfrm>
              <a:off x="7137641" y="1350942"/>
              <a:ext cx="212090" cy="794385"/>
            </a:xfrm>
            <a:custGeom>
              <a:avLst/>
              <a:gdLst/>
              <a:ahLst/>
              <a:cxnLst/>
              <a:rect l="l" t="t" r="r" b="b"/>
              <a:pathLst>
                <a:path w="212090" h="794385">
                  <a:moveTo>
                    <a:pt x="211582" y="693826"/>
                  </a:moveTo>
                  <a:lnTo>
                    <a:pt x="0" y="657174"/>
                  </a:lnTo>
                  <a:lnTo>
                    <a:pt x="0" y="757555"/>
                  </a:lnTo>
                  <a:lnTo>
                    <a:pt x="211582" y="794207"/>
                  </a:lnTo>
                  <a:lnTo>
                    <a:pt x="211582" y="693826"/>
                  </a:lnTo>
                  <a:close/>
                </a:path>
                <a:path w="212090" h="794385">
                  <a:moveTo>
                    <a:pt x="211582" y="562394"/>
                  </a:moveTo>
                  <a:lnTo>
                    <a:pt x="0" y="525741"/>
                  </a:lnTo>
                  <a:lnTo>
                    <a:pt x="0" y="626122"/>
                  </a:lnTo>
                  <a:lnTo>
                    <a:pt x="211582" y="662774"/>
                  </a:lnTo>
                  <a:lnTo>
                    <a:pt x="211582" y="562394"/>
                  </a:lnTo>
                  <a:close/>
                </a:path>
                <a:path w="212090" h="794385">
                  <a:moveTo>
                    <a:pt x="211582" y="430961"/>
                  </a:moveTo>
                  <a:lnTo>
                    <a:pt x="0" y="394296"/>
                  </a:lnTo>
                  <a:lnTo>
                    <a:pt x="0" y="494690"/>
                  </a:lnTo>
                  <a:lnTo>
                    <a:pt x="211582" y="531342"/>
                  </a:lnTo>
                  <a:lnTo>
                    <a:pt x="211582" y="430961"/>
                  </a:lnTo>
                  <a:close/>
                </a:path>
                <a:path w="212090" h="794385">
                  <a:moveTo>
                    <a:pt x="211582" y="299529"/>
                  </a:moveTo>
                  <a:lnTo>
                    <a:pt x="0" y="262864"/>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80"/>
                  </a:lnTo>
                  <a:lnTo>
                    <a:pt x="211582" y="137045"/>
                  </a:lnTo>
                  <a:lnTo>
                    <a:pt x="211582" y="36664"/>
                  </a:lnTo>
                  <a:close/>
                </a:path>
              </a:pathLst>
            </a:custGeom>
            <a:solidFill>
              <a:srgbClr val="76A39A"/>
            </a:solidFill>
          </p:spPr>
          <p:txBody>
            <a:bodyPr wrap="square" lIns="0" tIns="0" rIns="0" bIns="0" rtlCol="0"/>
            <a:lstStyle/>
            <a:p>
              <a:endParaRPr/>
            </a:p>
          </p:txBody>
        </p:sp>
        <p:sp>
          <p:nvSpPr>
            <p:cNvPr id="47" name="object 47"/>
            <p:cNvSpPr/>
            <p:nvPr/>
          </p:nvSpPr>
          <p:spPr>
            <a:xfrm>
              <a:off x="7446846" y="1364362"/>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48" name="object 48"/>
            <p:cNvSpPr/>
            <p:nvPr/>
          </p:nvSpPr>
          <p:spPr>
            <a:xfrm>
              <a:off x="7473759" y="1399901"/>
              <a:ext cx="212090" cy="794385"/>
            </a:xfrm>
            <a:custGeom>
              <a:avLst/>
              <a:gdLst/>
              <a:ahLst/>
              <a:cxnLst/>
              <a:rect l="l" t="t" r="r" b="b"/>
              <a:pathLst>
                <a:path w="212090" h="794385">
                  <a:moveTo>
                    <a:pt x="211594" y="693826"/>
                  </a:moveTo>
                  <a:lnTo>
                    <a:pt x="0" y="657161"/>
                  </a:lnTo>
                  <a:lnTo>
                    <a:pt x="0" y="757542"/>
                  </a:lnTo>
                  <a:lnTo>
                    <a:pt x="211594" y="794207"/>
                  </a:lnTo>
                  <a:lnTo>
                    <a:pt x="211594" y="693826"/>
                  </a:lnTo>
                  <a:close/>
                </a:path>
                <a:path w="212090" h="794385">
                  <a:moveTo>
                    <a:pt x="211594" y="562394"/>
                  </a:moveTo>
                  <a:lnTo>
                    <a:pt x="0" y="525729"/>
                  </a:lnTo>
                  <a:lnTo>
                    <a:pt x="0" y="626110"/>
                  </a:lnTo>
                  <a:lnTo>
                    <a:pt x="211594" y="662774"/>
                  </a:lnTo>
                  <a:lnTo>
                    <a:pt x="211594" y="562394"/>
                  </a:lnTo>
                  <a:close/>
                </a:path>
                <a:path w="212090" h="794385">
                  <a:moveTo>
                    <a:pt x="211594" y="430949"/>
                  </a:moveTo>
                  <a:lnTo>
                    <a:pt x="0" y="394296"/>
                  </a:lnTo>
                  <a:lnTo>
                    <a:pt x="0" y="494677"/>
                  </a:lnTo>
                  <a:lnTo>
                    <a:pt x="211594" y="531342"/>
                  </a:lnTo>
                  <a:lnTo>
                    <a:pt x="211594" y="430949"/>
                  </a:lnTo>
                  <a:close/>
                </a:path>
                <a:path w="212090" h="794385">
                  <a:moveTo>
                    <a:pt x="211594" y="299516"/>
                  </a:moveTo>
                  <a:lnTo>
                    <a:pt x="0" y="262864"/>
                  </a:lnTo>
                  <a:lnTo>
                    <a:pt x="0" y="363245"/>
                  </a:lnTo>
                  <a:lnTo>
                    <a:pt x="211594" y="399910"/>
                  </a:lnTo>
                  <a:lnTo>
                    <a:pt x="211594" y="299516"/>
                  </a:lnTo>
                  <a:close/>
                </a:path>
                <a:path w="212090" h="794385">
                  <a:moveTo>
                    <a:pt x="211594" y="168084"/>
                  </a:moveTo>
                  <a:lnTo>
                    <a:pt x="0" y="131432"/>
                  </a:lnTo>
                  <a:lnTo>
                    <a:pt x="0" y="231813"/>
                  </a:lnTo>
                  <a:lnTo>
                    <a:pt x="211594" y="268465"/>
                  </a:lnTo>
                  <a:lnTo>
                    <a:pt x="211594" y="168084"/>
                  </a:lnTo>
                  <a:close/>
                </a:path>
                <a:path w="212090" h="794385">
                  <a:moveTo>
                    <a:pt x="211594" y="36652"/>
                  </a:moveTo>
                  <a:lnTo>
                    <a:pt x="0" y="0"/>
                  </a:lnTo>
                  <a:lnTo>
                    <a:pt x="0" y="100380"/>
                  </a:lnTo>
                  <a:lnTo>
                    <a:pt x="211594" y="137033"/>
                  </a:lnTo>
                  <a:lnTo>
                    <a:pt x="211594" y="36652"/>
                  </a:lnTo>
                  <a:close/>
                </a:path>
              </a:pathLst>
            </a:custGeom>
            <a:solidFill>
              <a:srgbClr val="76A39A"/>
            </a:solidFill>
          </p:spPr>
          <p:txBody>
            <a:bodyPr wrap="square" lIns="0" tIns="0" rIns="0" bIns="0" rtlCol="0"/>
            <a:lstStyle/>
            <a:p>
              <a:endParaRPr/>
            </a:p>
          </p:txBody>
        </p:sp>
        <p:sp>
          <p:nvSpPr>
            <p:cNvPr id="49" name="object 49"/>
            <p:cNvSpPr/>
            <p:nvPr/>
          </p:nvSpPr>
          <p:spPr>
            <a:xfrm>
              <a:off x="7005188" y="1207940"/>
              <a:ext cx="763270" cy="279400"/>
            </a:xfrm>
            <a:custGeom>
              <a:avLst/>
              <a:gdLst/>
              <a:ahLst/>
              <a:cxnLst/>
              <a:rect l="l" t="t" r="r" b="b"/>
              <a:pathLst>
                <a:path w="763270" h="279400">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761547" y="279185"/>
                  </a:lnTo>
                  <a:lnTo>
                    <a:pt x="762688" y="107169"/>
                  </a:lnTo>
                  <a:lnTo>
                    <a:pt x="63568" y="0"/>
                  </a:lnTo>
                  <a:close/>
                </a:path>
              </a:pathLst>
            </a:custGeom>
            <a:solidFill>
              <a:srgbClr val="DECCAA"/>
            </a:solidFill>
          </p:spPr>
          <p:txBody>
            <a:bodyPr wrap="square" lIns="0" tIns="0" rIns="0" bIns="0" rtlCol="0"/>
            <a:lstStyle/>
            <a:p>
              <a:endParaRPr/>
            </a:p>
          </p:txBody>
        </p:sp>
        <p:pic>
          <p:nvPicPr>
            <p:cNvPr id="50" name="object 50"/>
            <p:cNvPicPr/>
            <p:nvPr/>
          </p:nvPicPr>
          <p:blipFill>
            <a:blip r:embed="rId18" cstate="print"/>
            <a:stretch>
              <a:fillRect/>
            </a:stretch>
          </p:blipFill>
          <p:spPr>
            <a:xfrm>
              <a:off x="7722651" y="1315410"/>
              <a:ext cx="91065" cy="171722"/>
            </a:xfrm>
            <a:prstGeom prst="rect">
              <a:avLst/>
            </a:prstGeom>
          </p:spPr>
        </p:pic>
        <p:sp>
          <p:nvSpPr>
            <p:cNvPr id="51" name="object 51"/>
            <p:cNvSpPr/>
            <p:nvPr/>
          </p:nvSpPr>
          <p:spPr>
            <a:xfrm>
              <a:off x="7739095" y="1324999"/>
              <a:ext cx="763270" cy="279400"/>
            </a:xfrm>
            <a:custGeom>
              <a:avLst/>
              <a:gdLst/>
              <a:ahLst/>
              <a:cxnLst/>
              <a:rect l="l" t="t" r="r" b="b"/>
              <a:pathLst>
                <a:path w="763270" h="279400">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761547" y="279185"/>
                  </a:lnTo>
                  <a:lnTo>
                    <a:pt x="762688" y="107169"/>
                  </a:lnTo>
                  <a:lnTo>
                    <a:pt x="63568" y="0"/>
                  </a:lnTo>
                  <a:close/>
                </a:path>
              </a:pathLst>
            </a:custGeom>
            <a:solidFill>
              <a:srgbClr val="DECCAA"/>
            </a:solidFill>
          </p:spPr>
          <p:txBody>
            <a:bodyPr wrap="square" lIns="0" tIns="0" rIns="0" bIns="0" rtlCol="0"/>
            <a:lstStyle/>
            <a:p>
              <a:endParaRPr/>
            </a:p>
          </p:txBody>
        </p:sp>
        <p:pic>
          <p:nvPicPr>
            <p:cNvPr id="52" name="object 52"/>
            <p:cNvPicPr/>
            <p:nvPr/>
          </p:nvPicPr>
          <p:blipFill>
            <a:blip r:embed="rId18" cstate="print"/>
            <a:stretch>
              <a:fillRect/>
            </a:stretch>
          </p:blipFill>
          <p:spPr>
            <a:xfrm>
              <a:off x="8456557" y="1432469"/>
              <a:ext cx="91065" cy="171722"/>
            </a:xfrm>
            <a:prstGeom prst="rect">
              <a:avLst/>
            </a:prstGeom>
          </p:spPr>
        </p:pic>
        <p:sp>
          <p:nvSpPr>
            <p:cNvPr id="53" name="object 53"/>
            <p:cNvSpPr/>
            <p:nvPr/>
          </p:nvSpPr>
          <p:spPr>
            <a:xfrm>
              <a:off x="8612776" y="607591"/>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54" name="object 54"/>
            <p:cNvSpPr/>
            <p:nvPr/>
          </p:nvSpPr>
          <p:spPr>
            <a:xfrm>
              <a:off x="8639696" y="643121"/>
              <a:ext cx="212090" cy="794385"/>
            </a:xfrm>
            <a:custGeom>
              <a:avLst/>
              <a:gdLst/>
              <a:ahLst/>
              <a:cxnLst/>
              <a:rect l="l" t="t" r="r" b="b"/>
              <a:pathLst>
                <a:path w="212090" h="794385">
                  <a:moveTo>
                    <a:pt x="211582" y="693826"/>
                  </a:moveTo>
                  <a:lnTo>
                    <a:pt x="0" y="657174"/>
                  </a:lnTo>
                  <a:lnTo>
                    <a:pt x="0" y="757555"/>
                  </a:lnTo>
                  <a:lnTo>
                    <a:pt x="211582" y="794219"/>
                  </a:lnTo>
                  <a:lnTo>
                    <a:pt x="211582" y="693826"/>
                  </a:lnTo>
                  <a:close/>
                </a:path>
                <a:path w="212090" h="794385">
                  <a:moveTo>
                    <a:pt x="211582" y="562394"/>
                  </a:moveTo>
                  <a:lnTo>
                    <a:pt x="0" y="525741"/>
                  </a:lnTo>
                  <a:lnTo>
                    <a:pt x="0" y="626122"/>
                  </a:lnTo>
                  <a:lnTo>
                    <a:pt x="211582" y="662787"/>
                  </a:lnTo>
                  <a:lnTo>
                    <a:pt x="211582" y="562394"/>
                  </a:lnTo>
                  <a:close/>
                </a:path>
                <a:path w="212090" h="794385">
                  <a:moveTo>
                    <a:pt x="211582" y="430961"/>
                  </a:moveTo>
                  <a:lnTo>
                    <a:pt x="0" y="394309"/>
                  </a:lnTo>
                  <a:lnTo>
                    <a:pt x="0" y="494690"/>
                  </a:lnTo>
                  <a:lnTo>
                    <a:pt x="211582" y="531342"/>
                  </a:lnTo>
                  <a:lnTo>
                    <a:pt x="211582" y="430961"/>
                  </a:lnTo>
                  <a:close/>
                </a:path>
                <a:path w="212090" h="794385">
                  <a:moveTo>
                    <a:pt x="211582" y="299529"/>
                  </a:moveTo>
                  <a:lnTo>
                    <a:pt x="0" y="262877"/>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93"/>
                  </a:lnTo>
                  <a:lnTo>
                    <a:pt x="211582" y="137045"/>
                  </a:lnTo>
                  <a:lnTo>
                    <a:pt x="211582" y="36664"/>
                  </a:lnTo>
                  <a:close/>
                </a:path>
              </a:pathLst>
            </a:custGeom>
            <a:solidFill>
              <a:srgbClr val="76A39A"/>
            </a:solidFill>
          </p:spPr>
          <p:txBody>
            <a:bodyPr wrap="square" lIns="0" tIns="0" rIns="0" bIns="0" rtlCol="0"/>
            <a:lstStyle/>
            <a:p>
              <a:endParaRPr/>
            </a:p>
          </p:txBody>
        </p:sp>
        <p:sp>
          <p:nvSpPr>
            <p:cNvPr id="55" name="object 55"/>
            <p:cNvSpPr/>
            <p:nvPr/>
          </p:nvSpPr>
          <p:spPr>
            <a:xfrm>
              <a:off x="8948901" y="656544"/>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56" name="object 56"/>
            <p:cNvSpPr/>
            <p:nvPr/>
          </p:nvSpPr>
          <p:spPr>
            <a:xfrm>
              <a:off x="8975814" y="692079"/>
              <a:ext cx="212090" cy="794385"/>
            </a:xfrm>
            <a:custGeom>
              <a:avLst/>
              <a:gdLst/>
              <a:ahLst/>
              <a:cxnLst/>
              <a:rect l="l" t="t" r="r" b="b"/>
              <a:pathLst>
                <a:path w="212090" h="794385">
                  <a:moveTo>
                    <a:pt x="211582" y="693826"/>
                  </a:moveTo>
                  <a:lnTo>
                    <a:pt x="0" y="657161"/>
                  </a:lnTo>
                  <a:lnTo>
                    <a:pt x="0" y="757555"/>
                  </a:lnTo>
                  <a:lnTo>
                    <a:pt x="211582" y="794207"/>
                  </a:lnTo>
                  <a:lnTo>
                    <a:pt x="211582" y="693826"/>
                  </a:lnTo>
                  <a:close/>
                </a:path>
                <a:path w="212090" h="794385">
                  <a:moveTo>
                    <a:pt x="211582" y="562394"/>
                  </a:moveTo>
                  <a:lnTo>
                    <a:pt x="0" y="525729"/>
                  </a:lnTo>
                  <a:lnTo>
                    <a:pt x="0" y="626122"/>
                  </a:lnTo>
                  <a:lnTo>
                    <a:pt x="211582" y="662774"/>
                  </a:lnTo>
                  <a:lnTo>
                    <a:pt x="211582" y="562394"/>
                  </a:lnTo>
                  <a:close/>
                </a:path>
                <a:path w="212090" h="794385">
                  <a:moveTo>
                    <a:pt x="211582" y="430961"/>
                  </a:moveTo>
                  <a:lnTo>
                    <a:pt x="0" y="394296"/>
                  </a:lnTo>
                  <a:lnTo>
                    <a:pt x="0" y="494677"/>
                  </a:lnTo>
                  <a:lnTo>
                    <a:pt x="211582" y="531342"/>
                  </a:lnTo>
                  <a:lnTo>
                    <a:pt x="211582" y="430961"/>
                  </a:lnTo>
                  <a:close/>
                </a:path>
                <a:path w="212090" h="794385">
                  <a:moveTo>
                    <a:pt x="211582" y="299529"/>
                  </a:moveTo>
                  <a:lnTo>
                    <a:pt x="0" y="262864"/>
                  </a:lnTo>
                  <a:lnTo>
                    <a:pt x="0" y="363245"/>
                  </a:lnTo>
                  <a:lnTo>
                    <a:pt x="211582" y="399910"/>
                  </a:lnTo>
                  <a:lnTo>
                    <a:pt x="211582" y="299529"/>
                  </a:lnTo>
                  <a:close/>
                </a:path>
                <a:path w="212090" h="794385">
                  <a:moveTo>
                    <a:pt x="211582" y="168084"/>
                  </a:moveTo>
                  <a:lnTo>
                    <a:pt x="0" y="131432"/>
                  </a:lnTo>
                  <a:lnTo>
                    <a:pt x="0" y="231813"/>
                  </a:lnTo>
                  <a:lnTo>
                    <a:pt x="211582" y="268478"/>
                  </a:lnTo>
                  <a:lnTo>
                    <a:pt x="211582" y="168084"/>
                  </a:lnTo>
                  <a:close/>
                </a:path>
                <a:path w="212090" h="794385">
                  <a:moveTo>
                    <a:pt x="211582" y="36652"/>
                  </a:moveTo>
                  <a:lnTo>
                    <a:pt x="0" y="0"/>
                  </a:lnTo>
                  <a:lnTo>
                    <a:pt x="0" y="100380"/>
                  </a:lnTo>
                  <a:lnTo>
                    <a:pt x="211582" y="137045"/>
                  </a:lnTo>
                  <a:lnTo>
                    <a:pt x="211582" y="36652"/>
                  </a:lnTo>
                  <a:close/>
                </a:path>
              </a:pathLst>
            </a:custGeom>
            <a:solidFill>
              <a:srgbClr val="76A39A"/>
            </a:solidFill>
          </p:spPr>
          <p:txBody>
            <a:bodyPr wrap="square" lIns="0" tIns="0" rIns="0" bIns="0" rtlCol="0"/>
            <a:lstStyle/>
            <a:p>
              <a:endParaRPr/>
            </a:p>
          </p:txBody>
        </p:sp>
        <p:sp>
          <p:nvSpPr>
            <p:cNvPr id="57" name="object 57"/>
            <p:cNvSpPr/>
            <p:nvPr/>
          </p:nvSpPr>
          <p:spPr>
            <a:xfrm>
              <a:off x="8607627" y="1548576"/>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58" name="object 58"/>
            <p:cNvSpPr/>
            <p:nvPr/>
          </p:nvSpPr>
          <p:spPr>
            <a:xfrm>
              <a:off x="8634540" y="1584114"/>
              <a:ext cx="212090" cy="794385"/>
            </a:xfrm>
            <a:custGeom>
              <a:avLst/>
              <a:gdLst/>
              <a:ahLst/>
              <a:cxnLst/>
              <a:rect l="l" t="t" r="r" b="b"/>
              <a:pathLst>
                <a:path w="212090" h="794385">
                  <a:moveTo>
                    <a:pt x="211594" y="693826"/>
                  </a:moveTo>
                  <a:lnTo>
                    <a:pt x="0" y="657161"/>
                  </a:lnTo>
                  <a:lnTo>
                    <a:pt x="0" y="757542"/>
                  </a:lnTo>
                  <a:lnTo>
                    <a:pt x="211594" y="794207"/>
                  </a:lnTo>
                  <a:lnTo>
                    <a:pt x="211594" y="693826"/>
                  </a:lnTo>
                  <a:close/>
                </a:path>
                <a:path w="212090" h="794385">
                  <a:moveTo>
                    <a:pt x="211594" y="562394"/>
                  </a:moveTo>
                  <a:lnTo>
                    <a:pt x="0" y="525729"/>
                  </a:lnTo>
                  <a:lnTo>
                    <a:pt x="0" y="626110"/>
                  </a:lnTo>
                  <a:lnTo>
                    <a:pt x="211594" y="662774"/>
                  </a:lnTo>
                  <a:lnTo>
                    <a:pt x="211594" y="562394"/>
                  </a:lnTo>
                  <a:close/>
                </a:path>
                <a:path w="212090" h="794385">
                  <a:moveTo>
                    <a:pt x="211594" y="430949"/>
                  </a:moveTo>
                  <a:lnTo>
                    <a:pt x="0" y="394296"/>
                  </a:lnTo>
                  <a:lnTo>
                    <a:pt x="0" y="494677"/>
                  </a:lnTo>
                  <a:lnTo>
                    <a:pt x="211594" y="531342"/>
                  </a:lnTo>
                  <a:lnTo>
                    <a:pt x="211594" y="430949"/>
                  </a:lnTo>
                  <a:close/>
                </a:path>
                <a:path w="212090" h="794385">
                  <a:moveTo>
                    <a:pt x="211594" y="299516"/>
                  </a:moveTo>
                  <a:lnTo>
                    <a:pt x="0" y="262864"/>
                  </a:lnTo>
                  <a:lnTo>
                    <a:pt x="0" y="363245"/>
                  </a:lnTo>
                  <a:lnTo>
                    <a:pt x="211594" y="399910"/>
                  </a:lnTo>
                  <a:lnTo>
                    <a:pt x="211594" y="299516"/>
                  </a:lnTo>
                  <a:close/>
                </a:path>
                <a:path w="212090" h="794385">
                  <a:moveTo>
                    <a:pt x="211594" y="168084"/>
                  </a:moveTo>
                  <a:lnTo>
                    <a:pt x="0" y="131432"/>
                  </a:lnTo>
                  <a:lnTo>
                    <a:pt x="0" y="231813"/>
                  </a:lnTo>
                  <a:lnTo>
                    <a:pt x="211594" y="268478"/>
                  </a:lnTo>
                  <a:lnTo>
                    <a:pt x="211594" y="168084"/>
                  </a:lnTo>
                  <a:close/>
                </a:path>
                <a:path w="212090" h="794385">
                  <a:moveTo>
                    <a:pt x="211594" y="36652"/>
                  </a:moveTo>
                  <a:lnTo>
                    <a:pt x="0" y="0"/>
                  </a:lnTo>
                  <a:lnTo>
                    <a:pt x="0" y="100380"/>
                  </a:lnTo>
                  <a:lnTo>
                    <a:pt x="211594" y="137033"/>
                  </a:lnTo>
                  <a:lnTo>
                    <a:pt x="211594" y="36652"/>
                  </a:lnTo>
                  <a:close/>
                </a:path>
              </a:pathLst>
            </a:custGeom>
            <a:solidFill>
              <a:srgbClr val="76A39A"/>
            </a:solidFill>
          </p:spPr>
          <p:txBody>
            <a:bodyPr wrap="square" lIns="0" tIns="0" rIns="0" bIns="0" rtlCol="0"/>
            <a:lstStyle/>
            <a:p>
              <a:endParaRPr/>
            </a:p>
          </p:txBody>
        </p:sp>
        <p:sp>
          <p:nvSpPr>
            <p:cNvPr id="59" name="object 59"/>
            <p:cNvSpPr/>
            <p:nvPr/>
          </p:nvSpPr>
          <p:spPr>
            <a:xfrm>
              <a:off x="8943752" y="1597528"/>
              <a:ext cx="271145" cy="862330"/>
            </a:xfrm>
            <a:custGeom>
              <a:avLst/>
              <a:gdLst/>
              <a:ahLst/>
              <a:cxnLst/>
              <a:rect l="l" t="t" r="r" b="b"/>
              <a:pathLst>
                <a:path w="271145" h="862330">
                  <a:moveTo>
                    <a:pt x="0" y="0"/>
                  </a:moveTo>
                  <a:lnTo>
                    <a:pt x="0" y="814896"/>
                  </a:lnTo>
                  <a:lnTo>
                    <a:pt x="270661" y="861785"/>
                  </a:lnTo>
                  <a:lnTo>
                    <a:pt x="270661" y="46899"/>
                  </a:lnTo>
                  <a:lnTo>
                    <a:pt x="0" y="0"/>
                  </a:lnTo>
                  <a:close/>
                </a:path>
              </a:pathLst>
            </a:custGeom>
            <a:solidFill>
              <a:srgbClr val="DECCAA"/>
            </a:solidFill>
          </p:spPr>
          <p:txBody>
            <a:bodyPr wrap="square" lIns="0" tIns="0" rIns="0" bIns="0" rtlCol="0"/>
            <a:lstStyle/>
            <a:p>
              <a:endParaRPr/>
            </a:p>
          </p:txBody>
        </p:sp>
        <p:sp>
          <p:nvSpPr>
            <p:cNvPr id="60" name="object 60"/>
            <p:cNvSpPr/>
            <p:nvPr/>
          </p:nvSpPr>
          <p:spPr>
            <a:xfrm>
              <a:off x="8970670" y="1633060"/>
              <a:ext cx="212090" cy="794385"/>
            </a:xfrm>
            <a:custGeom>
              <a:avLst/>
              <a:gdLst/>
              <a:ahLst/>
              <a:cxnLst/>
              <a:rect l="l" t="t" r="r" b="b"/>
              <a:pathLst>
                <a:path w="212090" h="794385">
                  <a:moveTo>
                    <a:pt x="211582" y="693826"/>
                  </a:moveTo>
                  <a:lnTo>
                    <a:pt x="0" y="657174"/>
                  </a:lnTo>
                  <a:lnTo>
                    <a:pt x="0" y="757555"/>
                  </a:lnTo>
                  <a:lnTo>
                    <a:pt x="211582" y="794207"/>
                  </a:lnTo>
                  <a:lnTo>
                    <a:pt x="211582" y="693826"/>
                  </a:lnTo>
                  <a:close/>
                </a:path>
                <a:path w="212090" h="794385">
                  <a:moveTo>
                    <a:pt x="211582" y="562394"/>
                  </a:moveTo>
                  <a:lnTo>
                    <a:pt x="0" y="525741"/>
                  </a:lnTo>
                  <a:lnTo>
                    <a:pt x="0" y="626122"/>
                  </a:lnTo>
                  <a:lnTo>
                    <a:pt x="211582" y="662774"/>
                  </a:lnTo>
                  <a:lnTo>
                    <a:pt x="211582" y="562394"/>
                  </a:lnTo>
                  <a:close/>
                </a:path>
                <a:path w="212090" h="794385">
                  <a:moveTo>
                    <a:pt x="211582" y="430961"/>
                  </a:moveTo>
                  <a:lnTo>
                    <a:pt x="0" y="394296"/>
                  </a:lnTo>
                  <a:lnTo>
                    <a:pt x="0" y="494690"/>
                  </a:lnTo>
                  <a:lnTo>
                    <a:pt x="211582" y="531342"/>
                  </a:lnTo>
                  <a:lnTo>
                    <a:pt x="211582" y="430961"/>
                  </a:lnTo>
                  <a:close/>
                </a:path>
                <a:path w="212090" h="794385">
                  <a:moveTo>
                    <a:pt x="211582" y="299529"/>
                  </a:moveTo>
                  <a:lnTo>
                    <a:pt x="0" y="262864"/>
                  </a:lnTo>
                  <a:lnTo>
                    <a:pt x="0" y="363258"/>
                  </a:lnTo>
                  <a:lnTo>
                    <a:pt x="211582" y="399910"/>
                  </a:lnTo>
                  <a:lnTo>
                    <a:pt x="211582" y="299529"/>
                  </a:lnTo>
                  <a:close/>
                </a:path>
                <a:path w="212090" h="794385">
                  <a:moveTo>
                    <a:pt x="211582" y="168097"/>
                  </a:moveTo>
                  <a:lnTo>
                    <a:pt x="0" y="131432"/>
                  </a:lnTo>
                  <a:lnTo>
                    <a:pt x="0" y="231825"/>
                  </a:lnTo>
                  <a:lnTo>
                    <a:pt x="211582" y="268478"/>
                  </a:lnTo>
                  <a:lnTo>
                    <a:pt x="211582" y="168097"/>
                  </a:lnTo>
                  <a:close/>
                </a:path>
                <a:path w="212090" h="794385">
                  <a:moveTo>
                    <a:pt x="211582" y="36664"/>
                  </a:moveTo>
                  <a:lnTo>
                    <a:pt x="0" y="0"/>
                  </a:lnTo>
                  <a:lnTo>
                    <a:pt x="0" y="100380"/>
                  </a:lnTo>
                  <a:lnTo>
                    <a:pt x="211582" y="137045"/>
                  </a:lnTo>
                  <a:lnTo>
                    <a:pt x="211582" y="36664"/>
                  </a:lnTo>
                  <a:close/>
                </a:path>
              </a:pathLst>
            </a:custGeom>
            <a:solidFill>
              <a:srgbClr val="76A39A"/>
            </a:solidFill>
          </p:spPr>
          <p:txBody>
            <a:bodyPr wrap="square" lIns="0" tIns="0" rIns="0" bIns="0" rtlCol="0"/>
            <a:lstStyle/>
            <a:p>
              <a:endParaRPr/>
            </a:p>
          </p:txBody>
        </p:sp>
        <p:sp>
          <p:nvSpPr>
            <p:cNvPr id="61" name="object 61"/>
            <p:cNvSpPr/>
            <p:nvPr/>
          </p:nvSpPr>
          <p:spPr>
            <a:xfrm>
              <a:off x="8502096" y="1441106"/>
              <a:ext cx="763270" cy="279400"/>
            </a:xfrm>
            <a:custGeom>
              <a:avLst/>
              <a:gdLst/>
              <a:ahLst/>
              <a:cxnLst/>
              <a:rect l="l" t="t" r="r" b="b"/>
              <a:pathLst>
                <a:path w="763270" h="279400">
                  <a:moveTo>
                    <a:pt x="63568" y="0"/>
                  </a:moveTo>
                  <a:lnTo>
                    <a:pt x="63568" y="324"/>
                  </a:lnTo>
                  <a:lnTo>
                    <a:pt x="37194" y="5614"/>
                  </a:lnTo>
                  <a:lnTo>
                    <a:pt x="17248" y="24355"/>
                  </a:lnTo>
                  <a:lnTo>
                    <a:pt x="4569" y="52653"/>
                  </a:lnTo>
                  <a:lnTo>
                    <a:pt x="0" y="86615"/>
                  </a:lnTo>
                  <a:lnTo>
                    <a:pt x="4126" y="119358"/>
                  </a:lnTo>
                  <a:lnTo>
                    <a:pt x="16443" y="145530"/>
                  </a:lnTo>
                  <a:lnTo>
                    <a:pt x="36147" y="163514"/>
                  </a:lnTo>
                  <a:lnTo>
                    <a:pt x="62437" y="171691"/>
                  </a:lnTo>
                  <a:lnTo>
                    <a:pt x="62427" y="172015"/>
                  </a:lnTo>
                  <a:lnTo>
                    <a:pt x="761547" y="279185"/>
                  </a:lnTo>
                  <a:lnTo>
                    <a:pt x="762688" y="107169"/>
                  </a:lnTo>
                  <a:lnTo>
                    <a:pt x="63568" y="0"/>
                  </a:lnTo>
                  <a:close/>
                </a:path>
              </a:pathLst>
            </a:custGeom>
            <a:solidFill>
              <a:srgbClr val="DECCAA"/>
            </a:solidFill>
          </p:spPr>
          <p:txBody>
            <a:bodyPr wrap="square" lIns="0" tIns="0" rIns="0" bIns="0" rtlCol="0"/>
            <a:lstStyle/>
            <a:p>
              <a:endParaRPr/>
            </a:p>
          </p:txBody>
        </p:sp>
        <p:pic>
          <p:nvPicPr>
            <p:cNvPr id="62" name="object 62"/>
            <p:cNvPicPr/>
            <p:nvPr/>
          </p:nvPicPr>
          <p:blipFill>
            <a:blip r:embed="rId19" cstate="print"/>
            <a:stretch>
              <a:fillRect/>
            </a:stretch>
          </p:blipFill>
          <p:spPr>
            <a:xfrm>
              <a:off x="9219559" y="1548575"/>
              <a:ext cx="91065" cy="171722"/>
            </a:xfrm>
            <a:prstGeom prst="rect">
              <a:avLst/>
            </a:prstGeom>
          </p:spPr>
        </p:pic>
        <p:sp>
          <p:nvSpPr>
            <p:cNvPr id="63" name="object 63"/>
            <p:cNvSpPr/>
            <p:nvPr/>
          </p:nvSpPr>
          <p:spPr>
            <a:xfrm>
              <a:off x="7896610" y="628541"/>
              <a:ext cx="476884" cy="226060"/>
            </a:xfrm>
            <a:custGeom>
              <a:avLst/>
              <a:gdLst/>
              <a:ahLst/>
              <a:cxnLst/>
              <a:rect l="l" t="t" r="r" b="b"/>
              <a:pathLst>
                <a:path w="476884" h="226059">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475619" y="225605"/>
                  </a:lnTo>
                  <a:lnTo>
                    <a:pt x="476749" y="53579"/>
                  </a:lnTo>
                  <a:lnTo>
                    <a:pt x="63568" y="0"/>
                  </a:lnTo>
                  <a:close/>
                </a:path>
              </a:pathLst>
            </a:custGeom>
            <a:solidFill>
              <a:srgbClr val="DECCAA"/>
            </a:solidFill>
          </p:spPr>
          <p:txBody>
            <a:bodyPr wrap="square" lIns="0" tIns="0" rIns="0" bIns="0" rtlCol="0"/>
            <a:lstStyle/>
            <a:p>
              <a:endParaRPr/>
            </a:p>
          </p:txBody>
        </p:sp>
        <p:pic>
          <p:nvPicPr>
            <p:cNvPr id="64" name="object 64"/>
            <p:cNvPicPr/>
            <p:nvPr/>
          </p:nvPicPr>
          <p:blipFill>
            <a:blip r:embed="rId19" cstate="print"/>
            <a:stretch>
              <a:fillRect/>
            </a:stretch>
          </p:blipFill>
          <p:spPr>
            <a:xfrm>
              <a:off x="8328137" y="682426"/>
              <a:ext cx="91065" cy="171722"/>
            </a:xfrm>
            <a:prstGeom prst="rect">
              <a:avLst/>
            </a:prstGeom>
          </p:spPr>
        </p:pic>
        <p:sp>
          <p:nvSpPr>
            <p:cNvPr id="65" name="object 65"/>
            <p:cNvSpPr/>
            <p:nvPr/>
          </p:nvSpPr>
          <p:spPr>
            <a:xfrm>
              <a:off x="7873691" y="1501006"/>
              <a:ext cx="476884" cy="226060"/>
            </a:xfrm>
            <a:custGeom>
              <a:avLst/>
              <a:gdLst/>
              <a:ahLst/>
              <a:cxnLst/>
              <a:rect l="l" t="t" r="r" b="b"/>
              <a:pathLst>
                <a:path w="476884" h="226060">
                  <a:moveTo>
                    <a:pt x="63568" y="0"/>
                  </a:moveTo>
                  <a:lnTo>
                    <a:pt x="63568" y="324"/>
                  </a:lnTo>
                  <a:lnTo>
                    <a:pt x="37194" y="5614"/>
                  </a:lnTo>
                  <a:lnTo>
                    <a:pt x="17248" y="24355"/>
                  </a:lnTo>
                  <a:lnTo>
                    <a:pt x="4569" y="52653"/>
                  </a:lnTo>
                  <a:lnTo>
                    <a:pt x="0" y="86615"/>
                  </a:lnTo>
                  <a:lnTo>
                    <a:pt x="4128" y="119358"/>
                  </a:lnTo>
                  <a:lnTo>
                    <a:pt x="16447" y="145530"/>
                  </a:lnTo>
                  <a:lnTo>
                    <a:pt x="36152" y="163514"/>
                  </a:lnTo>
                  <a:lnTo>
                    <a:pt x="62437" y="171691"/>
                  </a:lnTo>
                  <a:lnTo>
                    <a:pt x="62427" y="172015"/>
                  </a:lnTo>
                  <a:lnTo>
                    <a:pt x="475619" y="225605"/>
                  </a:lnTo>
                  <a:lnTo>
                    <a:pt x="476749" y="53579"/>
                  </a:lnTo>
                  <a:lnTo>
                    <a:pt x="63568" y="0"/>
                  </a:lnTo>
                  <a:close/>
                </a:path>
              </a:pathLst>
            </a:custGeom>
            <a:solidFill>
              <a:srgbClr val="DECCAA"/>
            </a:solidFill>
          </p:spPr>
          <p:txBody>
            <a:bodyPr wrap="square" lIns="0" tIns="0" rIns="0" bIns="0" rtlCol="0"/>
            <a:lstStyle/>
            <a:p>
              <a:endParaRPr/>
            </a:p>
          </p:txBody>
        </p:sp>
        <p:pic>
          <p:nvPicPr>
            <p:cNvPr id="66" name="object 66"/>
            <p:cNvPicPr/>
            <p:nvPr/>
          </p:nvPicPr>
          <p:blipFill>
            <a:blip r:embed="rId19" cstate="print"/>
            <a:stretch>
              <a:fillRect/>
            </a:stretch>
          </p:blipFill>
          <p:spPr>
            <a:xfrm>
              <a:off x="8305217" y="1554891"/>
              <a:ext cx="91065" cy="171712"/>
            </a:xfrm>
            <a:prstGeom prst="rect">
              <a:avLst/>
            </a:prstGeom>
          </p:spPr>
        </p:pic>
        <p:pic>
          <p:nvPicPr>
            <p:cNvPr id="67" name="object 67"/>
            <p:cNvPicPr/>
            <p:nvPr/>
          </p:nvPicPr>
          <p:blipFill>
            <a:blip r:embed="rId20" cstate="print"/>
            <a:stretch>
              <a:fillRect/>
            </a:stretch>
          </p:blipFill>
          <p:spPr>
            <a:xfrm>
              <a:off x="15840128" y="2746897"/>
              <a:ext cx="2118699" cy="1270641"/>
            </a:xfrm>
            <a:prstGeom prst="rect">
              <a:avLst/>
            </a:prstGeom>
          </p:spPr>
        </p:pic>
        <p:sp>
          <p:nvSpPr>
            <p:cNvPr id="68" name="object 68"/>
            <p:cNvSpPr/>
            <p:nvPr/>
          </p:nvSpPr>
          <p:spPr>
            <a:xfrm>
              <a:off x="2941801" y="8872695"/>
              <a:ext cx="6985" cy="40005"/>
            </a:xfrm>
            <a:custGeom>
              <a:avLst/>
              <a:gdLst/>
              <a:ahLst/>
              <a:cxnLst/>
              <a:rect l="l" t="t" r="r" b="b"/>
              <a:pathLst>
                <a:path w="6985" h="40004">
                  <a:moveTo>
                    <a:pt x="6722" y="0"/>
                  </a:moveTo>
                  <a:lnTo>
                    <a:pt x="4761" y="8700"/>
                  </a:lnTo>
                  <a:lnTo>
                    <a:pt x="3408" y="15735"/>
                  </a:lnTo>
                  <a:lnTo>
                    <a:pt x="2031" y="24822"/>
                  </a:lnTo>
                  <a:lnTo>
                    <a:pt x="0" y="39684"/>
                  </a:lnTo>
                </a:path>
              </a:pathLst>
            </a:custGeom>
            <a:ln w="48344">
              <a:solidFill>
                <a:srgbClr val="FFFFFF"/>
              </a:solidFill>
            </a:ln>
          </p:spPr>
          <p:txBody>
            <a:bodyPr wrap="square" lIns="0" tIns="0" rIns="0" bIns="0" rtlCol="0"/>
            <a:lstStyle/>
            <a:p>
              <a:endParaRPr/>
            </a:p>
          </p:txBody>
        </p:sp>
        <p:sp>
          <p:nvSpPr>
            <p:cNvPr id="69" name="object 69"/>
            <p:cNvSpPr/>
            <p:nvPr/>
          </p:nvSpPr>
          <p:spPr>
            <a:xfrm>
              <a:off x="2934289" y="9041830"/>
              <a:ext cx="6344285" cy="1358900"/>
            </a:xfrm>
            <a:custGeom>
              <a:avLst/>
              <a:gdLst/>
              <a:ahLst/>
              <a:cxnLst/>
              <a:rect l="l" t="t" r="r" b="b"/>
              <a:pathLst>
                <a:path w="6344284" h="1358900">
                  <a:moveTo>
                    <a:pt x="0" y="0"/>
                  </a:moveTo>
                  <a:lnTo>
                    <a:pt x="3378" y="67028"/>
                  </a:lnTo>
                  <a:lnTo>
                    <a:pt x="12953" y="140675"/>
                  </a:lnTo>
                  <a:lnTo>
                    <a:pt x="20617" y="179382"/>
                  </a:lnTo>
                  <a:lnTo>
                    <a:pt x="30494" y="219025"/>
                  </a:lnTo>
                  <a:lnTo>
                    <a:pt x="42804" y="259365"/>
                  </a:lnTo>
                  <a:lnTo>
                    <a:pt x="57769" y="300162"/>
                  </a:lnTo>
                  <a:lnTo>
                    <a:pt x="75610" y="341177"/>
                  </a:lnTo>
                  <a:lnTo>
                    <a:pt x="96547" y="382170"/>
                  </a:lnTo>
                  <a:lnTo>
                    <a:pt x="120803" y="422902"/>
                  </a:lnTo>
                  <a:lnTo>
                    <a:pt x="148597" y="463133"/>
                  </a:lnTo>
                  <a:lnTo>
                    <a:pt x="180152" y="502623"/>
                  </a:lnTo>
                  <a:lnTo>
                    <a:pt x="215687" y="541134"/>
                  </a:lnTo>
                  <a:lnTo>
                    <a:pt x="255426" y="578425"/>
                  </a:lnTo>
                  <a:lnTo>
                    <a:pt x="299587" y="614258"/>
                  </a:lnTo>
                  <a:lnTo>
                    <a:pt x="348393" y="648392"/>
                  </a:lnTo>
                  <a:lnTo>
                    <a:pt x="402065" y="680588"/>
                  </a:lnTo>
                  <a:lnTo>
                    <a:pt x="460823" y="710606"/>
                  </a:lnTo>
                  <a:lnTo>
                    <a:pt x="519249" y="734901"/>
                  </a:lnTo>
                  <a:lnTo>
                    <a:pt x="581193" y="754740"/>
                  </a:lnTo>
                  <a:lnTo>
                    <a:pt x="646553" y="770419"/>
                  </a:lnTo>
                  <a:lnTo>
                    <a:pt x="715226" y="782234"/>
                  </a:lnTo>
                  <a:lnTo>
                    <a:pt x="787111" y="790480"/>
                  </a:lnTo>
                  <a:lnTo>
                    <a:pt x="862105" y="795454"/>
                  </a:lnTo>
                  <a:lnTo>
                    <a:pt x="900736" y="796806"/>
                  </a:lnTo>
                  <a:lnTo>
                    <a:pt x="940106" y="797450"/>
                  </a:lnTo>
                  <a:lnTo>
                    <a:pt x="980203" y="797425"/>
                  </a:lnTo>
                  <a:lnTo>
                    <a:pt x="1021013" y="796766"/>
                  </a:lnTo>
                  <a:lnTo>
                    <a:pt x="1062524" y="795511"/>
                  </a:lnTo>
                  <a:lnTo>
                    <a:pt x="1104723" y="793696"/>
                  </a:lnTo>
                  <a:lnTo>
                    <a:pt x="1147597" y="791359"/>
                  </a:lnTo>
                  <a:lnTo>
                    <a:pt x="1191133" y="788537"/>
                  </a:lnTo>
                  <a:lnTo>
                    <a:pt x="1235319" y="785266"/>
                  </a:lnTo>
                  <a:lnTo>
                    <a:pt x="1280143" y="781584"/>
                  </a:lnTo>
                  <a:lnTo>
                    <a:pt x="1325590" y="777527"/>
                  </a:lnTo>
                  <a:lnTo>
                    <a:pt x="1371649" y="773133"/>
                  </a:lnTo>
                  <a:lnTo>
                    <a:pt x="1418306" y="768438"/>
                  </a:lnTo>
                  <a:lnTo>
                    <a:pt x="1465549" y="763480"/>
                  </a:lnTo>
                  <a:lnTo>
                    <a:pt x="1513366" y="758296"/>
                  </a:lnTo>
                  <a:lnTo>
                    <a:pt x="1561742" y="752921"/>
                  </a:lnTo>
                  <a:lnTo>
                    <a:pt x="1610667" y="747394"/>
                  </a:lnTo>
                  <a:lnTo>
                    <a:pt x="1660126" y="741752"/>
                  </a:lnTo>
                  <a:lnTo>
                    <a:pt x="1710107" y="736031"/>
                  </a:lnTo>
                  <a:lnTo>
                    <a:pt x="1760598" y="730268"/>
                  </a:lnTo>
                  <a:lnTo>
                    <a:pt x="1811585" y="724500"/>
                  </a:lnTo>
                  <a:lnTo>
                    <a:pt x="1863055" y="718765"/>
                  </a:lnTo>
                  <a:lnTo>
                    <a:pt x="1914997" y="713099"/>
                  </a:lnTo>
                  <a:lnTo>
                    <a:pt x="1967397" y="707540"/>
                  </a:lnTo>
                  <a:lnTo>
                    <a:pt x="2020242" y="702123"/>
                  </a:lnTo>
                  <a:lnTo>
                    <a:pt x="2073521" y="696887"/>
                  </a:lnTo>
                  <a:lnTo>
                    <a:pt x="2127219" y="691868"/>
                  </a:lnTo>
                  <a:lnTo>
                    <a:pt x="2181324" y="687103"/>
                  </a:lnTo>
                  <a:lnTo>
                    <a:pt x="2235824" y="682629"/>
                  </a:lnTo>
                  <a:lnTo>
                    <a:pt x="2290705" y="678483"/>
                  </a:lnTo>
                  <a:lnTo>
                    <a:pt x="2345955" y="674702"/>
                  </a:lnTo>
                  <a:lnTo>
                    <a:pt x="2401561" y="671324"/>
                  </a:lnTo>
                  <a:lnTo>
                    <a:pt x="2457511" y="668384"/>
                  </a:lnTo>
                  <a:lnTo>
                    <a:pt x="2513791" y="665920"/>
                  </a:lnTo>
                  <a:lnTo>
                    <a:pt x="2570389" y="663970"/>
                  </a:lnTo>
                  <a:lnTo>
                    <a:pt x="2627292" y="662569"/>
                  </a:lnTo>
                  <a:lnTo>
                    <a:pt x="2684487" y="661755"/>
                  </a:lnTo>
                  <a:lnTo>
                    <a:pt x="2741962" y="661565"/>
                  </a:lnTo>
                  <a:lnTo>
                    <a:pt x="2799704" y="662037"/>
                  </a:lnTo>
                  <a:lnTo>
                    <a:pt x="2857699" y="663205"/>
                  </a:lnTo>
                  <a:lnTo>
                    <a:pt x="2915936" y="665109"/>
                  </a:lnTo>
                  <a:lnTo>
                    <a:pt x="2974401" y="667785"/>
                  </a:lnTo>
                  <a:lnTo>
                    <a:pt x="3033082" y="671269"/>
                  </a:lnTo>
                  <a:lnTo>
                    <a:pt x="3091966" y="675599"/>
                  </a:lnTo>
                  <a:lnTo>
                    <a:pt x="3151040" y="680812"/>
                  </a:lnTo>
                  <a:lnTo>
                    <a:pt x="3210292" y="686945"/>
                  </a:lnTo>
                  <a:lnTo>
                    <a:pt x="3269708" y="694034"/>
                  </a:lnTo>
                  <a:lnTo>
                    <a:pt x="3329276" y="702117"/>
                  </a:lnTo>
                  <a:lnTo>
                    <a:pt x="3388983" y="711231"/>
                  </a:lnTo>
                  <a:lnTo>
                    <a:pt x="3448816" y="721412"/>
                  </a:lnTo>
                  <a:lnTo>
                    <a:pt x="3503952" y="731604"/>
                  </a:lnTo>
                  <a:lnTo>
                    <a:pt x="3557507" y="742128"/>
                  </a:lnTo>
                  <a:lnTo>
                    <a:pt x="3609541" y="752966"/>
                  </a:lnTo>
                  <a:lnTo>
                    <a:pt x="3660113" y="764103"/>
                  </a:lnTo>
                  <a:lnTo>
                    <a:pt x="3709283" y="775521"/>
                  </a:lnTo>
                  <a:lnTo>
                    <a:pt x="3757110" y="787205"/>
                  </a:lnTo>
                  <a:lnTo>
                    <a:pt x="3803654" y="799139"/>
                  </a:lnTo>
                  <a:lnTo>
                    <a:pt x="3848975" y="811305"/>
                  </a:lnTo>
                  <a:lnTo>
                    <a:pt x="3893131" y="823687"/>
                  </a:lnTo>
                  <a:lnTo>
                    <a:pt x="3936183" y="836269"/>
                  </a:lnTo>
                  <a:lnTo>
                    <a:pt x="3978190" y="849034"/>
                  </a:lnTo>
                  <a:lnTo>
                    <a:pt x="4019210" y="861967"/>
                  </a:lnTo>
                  <a:lnTo>
                    <a:pt x="4059305" y="875050"/>
                  </a:lnTo>
                  <a:lnTo>
                    <a:pt x="4098533" y="888267"/>
                  </a:lnTo>
                  <a:lnTo>
                    <a:pt x="4136954" y="901602"/>
                  </a:lnTo>
                  <a:lnTo>
                    <a:pt x="4174628" y="915038"/>
                  </a:lnTo>
                  <a:lnTo>
                    <a:pt x="4211613" y="928559"/>
                  </a:lnTo>
                  <a:lnTo>
                    <a:pt x="4247969" y="942149"/>
                  </a:lnTo>
                  <a:lnTo>
                    <a:pt x="4283757" y="955790"/>
                  </a:lnTo>
                  <a:lnTo>
                    <a:pt x="4353862" y="983164"/>
                  </a:lnTo>
                  <a:lnTo>
                    <a:pt x="4422406" y="1010548"/>
                  </a:lnTo>
                  <a:lnTo>
                    <a:pt x="4489862" y="1037812"/>
                  </a:lnTo>
                  <a:lnTo>
                    <a:pt x="4523332" y="1051358"/>
                  </a:lnTo>
                  <a:lnTo>
                    <a:pt x="4590052" y="1078195"/>
                  </a:lnTo>
                  <a:lnTo>
                    <a:pt x="4656875" y="1104583"/>
                  </a:lnTo>
                  <a:lnTo>
                    <a:pt x="4724278" y="1130391"/>
                  </a:lnTo>
                  <a:lnTo>
                    <a:pt x="4792737" y="1155488"/>
                  </a:lnTo>
                  <a:lnTo>
                    <a:pt x="4862728" y="1179741"/>
                  </a:lnTo>
                  <a:lnTo>
                    <a:pt x="4934726" y="1203020"/>
                  </a:lnTo>
                  <a:lnTo>
                    <a:pt x="4971627" y="1214253"/>
                  </a:lnTo>
                  <a:lnTo>
                    <a:pt x="5009208" y="1225193"/>
                  </a:lnTo>
                  <a:lnTo>
                    <a:pt x="5047530" y="1235823"/>
                  </a:lnTo>
                  <a:lnTo>
                    <a:pt x="5086650" y="1246128"/>
                  </a:lnTo>
                  <a:lnTo>
                    <a:pt x="5126630" y="1256091"/>
                  </a:lnTo>
                  <a:lnTo>
                    <a:pt x="5167528" y="1265695"/>
                  </a:lnTo>
                  <a:lnTo>
                    <a:pt x="5209405" y="1274925"/>
                  </a:lnTo>
                  <a:lnTo>
                    <a:pt x="5252318" y="1283763"/>
                  </a:lnTo>
                  <a:lnTo>
                    <a:pt x="5296329" y="1292193"/>
                  </a:lnTo>
                  <a:lnTo>
                    <a:pt x="5341496" y="1300198"/>
                  </a:lnTo>
                  <a:lnTo>
                    <a:pt x="5387880" y="1307763"/>
                  </a:lnTo>
                  <a:lnTo>
                    <a:pt x="5435538" y="1314871"/>
                  </a:lnTo>
                  <a:lnTo>
                    <a:pt x="5484532" y="1321506"/>
                  </a:lnTo>
                  <a:lnTo>
                    <a:pt x="5534920" y="1327650"/>
                  </a:lnTo>
                  <a:lnTo>
                    <a:pt x="5586762" y="1333288"/>
                  </a:lnTo>
                  <a:lnTo>
                    <a:pt x="5640118" y="1338403"/>
                  </a:lnTo>
                  <a:lnTo>
                    <a:pt x="5695047" y="1342979"/>
                  </a:lnTo>
                  <a:lnTo>
                    <a:pt x="5751608" y="1346999"/>
                  </a:lnTo>
                  <a:lnTo>
                    <a:pt x="5809862" y="1350447"/>
                  </a:lnTo>
                  <a:lnTo>
                    <a:pt x="5869867" y="1353307"/>
                  </a:lnTo>
                  <a:lnTo>
                    <a:pt x="5931683" y="1355562"/>
                  </a:lnTo>
                  <a:lnTo>
                    <a:pt x="5995369" y="1357195"/>
                  </a:lnTo>
                  <a:lnTo>
                    <a:pt x="6060986" y="1358190"/>
                  </a:lnTo>
                  <a:lnTo>
                    <a:pt x="6128592" y="1358532"/>
                  </a:lnTo>
                  <a:lnTo>
                    <a:pt x="6198247" y="1358202"/>
                  </a:lnTo>
                  <a:lnTo>
                    <a:pt x="6270011" y="1357186"/>
                  </a:lnTo>
                  <a:lnTo>
                    <a:pt x="6343942" y="1355466"/>
                  </a:lnTo>
                </a:path>
              </a:pathLst>
            </a:custGeom>
            <a:ln w="48344">
              <a:solidFill>
                <a:srgbClr val="FFFFFF"/>
              </a:solidFill>
              <a:prstDash val="dash"/>
            </a:ln>
          </p:spPr>
          <p:txBody>
            <a:bodyPr wrap="square" lIns="0" tIns="0" rIns="0" bIns="0" rtlCol="0"/>
            <a:lstStyle/>
            <a:p>
              <a:endParaRPr/>
            </a:p>
          </p:txBody>
        </p:sp>
        <p:sp>
          <p:nvSpPr>
            <p:cNvPr id="70" name="object 70"/>
            <p:cNvSpPr/>
            <p:nvPr/>
          </p:nvSpPr>
          <p:spPr>
            <a:xfrm>
              <a:off x="9343113" y="10393757"/>
              <a:ext cx="40640" cy="1905"/>
            </a:xfrm>
            <a:custGeom>
              <a:avLst/>
              <a:gdLst/>
              <a:ahLst/>
              <a:cxnLst/>
              <a:rect l="l" t="t" r="r" b="b"/>
              <a:pathLst>
                <a:path w="40640" h="1904">
                  <a:moveTo>
                    <a:pt x="0" y="1497"/>
                  </a:moveTo>
                  <a:lnTo>
                    <a:pt x="10008" y="1139"/>
                  </a:lnTo>
                  <a:lnTo>
                    <a:pt x="20055" y="772"/>
                  </a:lnTo>
                  <a:lnTo>
                    <a:pt x="30139" y="392"/>
                  </a:lnTo>
                  <a:lnTo>
                    <a:pt x="40260" y="0"/>
                  </a:lnTo>
                </a:path>
              </a:pathLst>
            </a:custGeom>
            <a:ln w="48344">
              <a:solidFill>
                <a:srgbClr val="FFFFFF"/>
              </a:solidFill>
            </a:ln>
          </p:spPr>
          <p:txBody>
            <a:bodyPr wrap="square" lIns="0" tIns="0" rIns="0" bIns="0" rtlCol="0"/>
            <a:lstStyle/>
            <a:p>
              <a:endParaRPr/>
            </a:p>
          </p:txBody>
        </p:sp>
        <p:sp>
          <p:nvSpPr>
            <p:cNvPr id="71" name="object 71"/>
            <p:cNvSpPr/>
            <p:nvPr/>
          </p:nvSpPr>
          <p:spPr>
            <a:xfrm>
              <a:off x="18180821" y="6061705"/>
              <a:ext cx="28575" cy="29209"/>
            </a:xfrm>
            <a:custGeom>
              <a:avLst/>
              <a:gdLst/>
              <a:ahLst/>
              <a:cxnLst/>
              <a:rect l="l" t="t" r="r" b="b"/>
              <a:pathLst>
                <a:path w="28575" h="29210">
                  <a:moveTo>
                    <a:pt x="0" y="28972"/>
                  </a:moveTo>
                  <a:lnTo>
                    <a:pt x="7116" y="21802"/>
                  </a:lnTo>
                  <a:lnTo>
                    <a:pt x="14157" y="14584"/>
                  </a:lnTo>
                  <a:lnTo>
                    <a:pt x="21122" y="7317"/>
                  </a:lnTo>
                  <a:lnTo>
                    <a:pt x="28009" y="0"/>
                  </a:lnTo>
                </a:path>
              </a:pathLst>
            </a:custGeom>
            <a:ln w="48344">
              <a:solidFill>
                <a:srgbClr val="FFFFFF"/>
              </a:solidFill>
            </a:ln>
          </p:spPr>
          <p:txBody>
            <a:bodyPr wrap="square" lIns="0" tIns="0" rIns="0" bIns="0" rtlCol="0"/>
            <a:lstStyle/>
            <a:p>
              <a:endParaRPr/>
            </a:p>
          </p:txBody>
        </p:sp>
        <p:sp>
          <p:nvSpPr>
            <p:cNvPr id="72" name="object 72"/>
            <p:cNvSpPr/>
            <p:nvPr/>
          </p:nvSpPr>
          <p:spPr>
            <a:xfrm>
              <a:off x="18289977" y="3429742"/>
              <a:ext cx="302260" cy="2534920"/>
            </a:xfrm>
            <a:custGeom>
              <a:avLst/>
              <a:gdLst/>
              <a:ahLst/>
              <a:cxnLst/>
              <a:rect l="l" t="t" r="r" b="b"/>
              <a:pathLst>
                <a:path w="302259" h="2534920">
                  <a:moveTo>
                    <a:pt x="0" y="2534917"/>
                  </a:moveTo>
                  <a:lnTo>
                    <a:pt x="30227" y="2492662"/>
                  </a:lnTo>
                  <a:lnTo>
                    <a:pt x="58540" y="2449312"/>
                  </a:lnTo>
                  <a:lnTo>
                    <a:pt x="84990" y="2404938"/>
                  </a:lnTo>
                  <a:lnTo>
                    <a:pt x="109627" y="2359609"/>
                  </a:lnTo>
                  <a:lnTo>
                    <a:pt x="132504" y="2313395"/>
                  </a:lnTo>
                  <a:lnTo>
                    <a:pt x="153672" y="2266363"/>
                  </a:lnTo>
                  <a:lnTo>
                    <a:pt x="173183" y="2218585"/>
                  </a:lnTo>
                  <a:lnTo>
                    <a:pt x="191088" y="2170129"/>
                  </a:lnTo>
                  <a:lnTo>
                    <a:pt x="207439" y="2121065"/>
                  </a:lnTo>
                  <a:lnTo>
                    <a:pt x="222288" y="2071461"/>
                  </a:lnTo>
                  <a:lnTo>
                    <a:pt x="235685" y="2021388"/>
                  </a:lnTo>
                  <a:lnTo>
                    <a:pt x="247683" y="1970914"/>
                  </a:lnTo>
                  <a:lnTo>
                    <a:pt x="258333" y="1920109"/>
                  </a:lnTo>
                  <a:lnTo>
                    <a:pt x="267687" y="1869043"/>
                  </a:lnTo>
                  <a:lnTo>
                    <a:pt x="275795" y="1817784"/>
                  </a:lnTo>
                  <a:lnTo>
                    <a:pt x="282711" y="1766402"/>
                  </a:lnTo>
                  <a:lnTo>
                    <a:pt x="288484" y="1714967"/>
                  </a:lnTo>
                  <a:lnTo>
                    <a:pt x="293168" y="1663547"/>
                  </a:lnTo>
                  <a:lnTo>
                    <a:pt x="296813" y="1612212"/>
                  </a:lnTo>
                  <a:lnTo>
                    <a:pt x="299471" y="1561031"/>
                  </a:lnTo>
                  <a:lnTo>
                    <a:pt x="301193" y="1510075"/>
                  </a:lnTo>
                  <a:lnTo>
                    <a:pt x="302032" y="1459411"/>
                  </a:lnTo>
                  <a:lnTo>
                    <a:pt x="302038" y="1409110"/>
                  </a:lnTo>
                  <a:lnTo>
                    <a:pt x="301263" y="1359240"/>
                  </a:lnTo>
                  <a:lnTo>
                    <a:pt x="299759" y="1309871"/>
                  </a:lnTo>
                  <a:lnTo>
                    <a:pt x="297577" y="1261073"/>
                  </a:lnTo>
                  <a:lnTo>
                    <a:pt x="294769" y="1212915"/>
                  </a:lnTo>
                  <a:lnTo>
                    <a:pt x="291386" y="1165465"/>
                  </a:lnTo>
                  <a:lnTo>
                    <a:pt x="287481" y="1118794"/>
                  </a:lnTo>
                  <a:lnTo>
                    <a:pt x="283104" y="1072971"/>
                  </a:lnTo>
                  <a:lnTo>
                    <a:pt x="278306" y="1028065"/>
                  </a:lnTo>
                  <a:lnTo>
                    <a:pt x="273141" y="984146"/>
                  </a:lnTo>
                  <a:lnTo>
                    <a:pt x="267659" y="941282"/>
                  </a:lnTo>
                  <a:lnTo>
                    <a:pt x="261911" y="899544"/>
                  </a:lnTo>
                  <a:lnTo>
                    <a:pt x="255950" y="859000"/>
                  </a:lnTo>
                  <a:lnTo>
                    <a:pt x="246225" y="795313"/>
                  </a:lnTo>
                  <a:lnTo>
                    <a:pt x="236481" y="732388"/>
                  </a:lnTo>
                  <a:lnTo>
                    <a:pt x="226758" y="670400"/>
                  </a:lnTo>
                  <a:lnTo>
                    <a:pt x="217094" y="609526"/>
                  </a:lnTo>
                  <a:lnTo>
                    <a:pt x="207530" y="549944"/>
                  </a:lnTo>
                  <a:lnTo>
                    <a:pt x="198102" y="491829"/>
                  </a:lnTo>
                  <a:lnTo>
                    <a:pt x="188852" y="435359"/>
                  </a:lnTo>
                  <a:lnTo>
                    <a:pt x="179817" y="380711"/>
                  </a:lnTo>
                  <a:lnTo>
                    <a:pt x="171038" y="328060"/>
                  </a:lnTo>
                  <a:lnTo>
                    <a:pt x="162552" y="277585"/>
                  </a:lnTo>
                  <a:lnTo>
                    <a:pt x="154400" y="229461"/>
                  </a:lnTo>
                  <a:lnTo>
                    <a:pt x="146619" y="183865"/>
                  </a:lnTo>
                  <a:lnTo>
                    <a:pt x="139250" y="140975"/>
                  </a:lnTo>
                  <a:lnTo>
                    <a:pt x="132331" y="100966"/>
                  </a:lnTo>
                  <a:lnTo>
                    <a:pt x="120000" y="30302"/>
                  </a:lnTo>
                  <a:lnTo>
                    <a:pt x="114666" y="0"/>
                  </a:lnTo>
                </a:path>
              </a:pathLst>
            </a:custGeom>
            <a:ln w="48344">
              <a:solidFill>
                <a:srgbClr val="FFFFFF"/>
              </a:solidFill>
              <a:prstDash val="dash"/>
            </a:ln>
          </p:spPr>
          <p:txBody>
            <a:bodyPr wrap="square" lIns="0" tIns="0" rIns="0" bIns="0" rtlCol="0"/>
            <a:lstStyle/>
            <a:p>
              <a:endParaRPr/>
            </a:p>
          </p:txBody>
        </p:sp>
        <p:sp>
          <p:nvSpPr>
            <p:cNvPr id="73" name="object 73"/>
            <p:cNvSpPr/>
            <p:nvPr/>
          </p:nvSpPr>
          <p:spPr>
            <a:xfrm>
              <a:off x="18386468" y="3327934"/>
              <a:ext cx="7620" cy="40005"/>
            </a:xfrm>
            <a:custGeom>
              <a:avLst/>
              <a:gdLst/>
              <a:ahLst/>
              <a:cxnLst/>
              <a:rect l="l" t="t" r="r" b="b"/>
              <a:pathLst>
                <a:path w="7619" h="40004">
                  <a:moveTo>
                    <a:pt x="7130" y="39621"/>
                  </a:moveTo>
                  <a:lnTo>
                    <a:pt x="4077" y="22590"/>
                  </a:lnTo>
                  <a:lnTo>
                    <a:pt x="1841" y="10175"/>
                  </a:lnTo>
                  <a:lnTo>
                    <a:pt x="467" y="2577"/>
                  </a:lnTo>
                  <a:lnTo>
                    <a:pt x="0" y="0"/>
                  </a:lnTo>
                </a:path>
              </a:pathLst>
            </a:custGeom>
            <a:ln w="48344">
              <a:solidFill>
                <a:srgbClr val="FFFFFF"/>
              </a:solidFill>
            </a:ln>
          </p:spPr>
          <p:txBody>
            <a:bodyPr wrap="square" lIns="0" tIns="0" rIns="0" bIns="0" rtlCol="0"/>
            <a:lstStyle/>
            <a:p>
              <a:endParaRPr/>
            </a:p>
          </p:txBody>
        </p:sp>
        <p:sp>
          <p:nvSpPr>
            <p:cNvPr id="74" name="object 74"/>
            <p:cNvSpPr/>
            <p:nvPr/>
          </p:nvSpPr>
          <p:spPr>
            <a:xfrm>
              <a:off x="16581381" y="1088822"/>
              <a:ext cx="36830" cy="17145"/>
            </a:xfrm>
            <a:custGeom>
              <a:avLst/>
              <a:gdLst/>
              <a:ahLst/>
              <a:cxnLst/>
              <a:rect l="l" t="t" r="r" b="b"/>
              <a:pathLst>
                <a:path w="36830" h="17144">
                  <a:moveTo>
                    <a:pt x="36396" y="17119"/>
                  </a:moveTo>
                  <a:lnTo>
                    <a:pt x="29690" y="12959"/>
                  </a:lnTo>
                  <a:lnTo>
                    <a:pt x="23664" y="9788"/>
                  </a:lnTo>
                  <a:lnTo>
                    <a:pt x="14904" y="6004"/>
                  </a:lnTo>
                  <a:lnTo>
                    <a:pt x="0" y="0"/>
                  </a:lnTo>
                </a:path>
              </a:pathLst>
            </a:custGeom>
            <a:ln w="48344">
              <a:solidFill>
                <a:srgbClr val="FFFFFF"/>
              </a:solidFill>
            </a:ln>
          </p:spPr>
          <p:txBody>
            <a:bodyPr wrap="square" lIns="0" tIns="0" rIns="0" bIns="0" rtlCol="0"/>
            <a:lstStyle/>
            <a:p>
              <a:endParaRPr/>
            </a:p>
          </p:txBody>
        </p:sp>
        <p:sp>
          <p:nvSpPr>
            <p:cNvPr id="75" name="object 75"/>
            <p:cNvSpPr/>
            <p:nvPr/>
          </p:nvSpPr>
          <p:spPr>
            <a:xfrm>
              <a:off x="10151344" y="1006253"/>
              <a:ext cx="6308725" cy="207010"/>
            </a:xfrm>
            <a:custGeom>
              <a:avLst/>
              <a:gdLst/>
              <a:ahLst/>
              <a:cxnLst/>
              <a:rect l="l" t="t" r="r" b="b"/>
              <a:pathLst>
                <a:path w="6308725" h="207009">
                  <a:moveTo>
                    <a:pt x="6308530" y="46315"/>
                  </a:moveTo>
                  <a:lnTo>
                    <a:pt x="6263053" y="36856"/>
                  </a:lnTo>
                  <a:lnTo>
                    <a:pt x="6210801" y="27829"/>
                  </a:lnTo>
                  <a:lnTo>
                    <a:pt x="6151458" y="19550"/>
                  </a:lnTo>
                  <a:lnTo>
                    <a:pt x="6084708" y="12333"/>
                  </a:lnTo>
                  <a:lnTo>
                    <a:pt x="6010233" y="6494"/>
                  </a:lnTo>
                  <a:lnTo>
                    <a:pt x="5970001" y="4191"/>
                  </a:lnTo>
                  <a:lnTo>
                    <a:pt x="5927720" y="2350"/>
                  </a:lnTo>
                  <a:lnTo>
                    <a:pt x="5883349" y="1011"/>
                  </a:lnTo>
                  <a:lnTo>
                    <a:pt x="5836850" y="215"/>
                  </a:lnTo>
                  <a:lnTo>
                    <a:pt x="5788183" y="0"/>
                  </a:lnTo>
                  <a:lnTo>
                    <a:pt x="5737308" y="405"/>
                  </a:lnTo>
                  <a:lnTo>
                    <a:pt x="5684186" y="1471"/>
                  </a:lnTo>
                  <a:lnTo>
                    <a:pt x="5628778" y="3236"/>
                  </a:lnTo>
                  <a:lnTo>
                    <a:pt x="5571043" y="5740"/>
                  </a:lnTo>
                  <a:lnTo>
                    <a:pt x="5510943" y="9023"/>
                  </a:lnTo>
                  <a:lnTo>
                    <a:pt x="5448438" y="13124"/>
                  </a:lnTo>
                  <a:lnTo>
                    <a:pt x="5383488" y="18083"/>
                  </a:lnTo>
                  <a:lnTo>
                    <a:pt x="5316054" y="23938"/>
                  </a:lnTo>
                  <a:lnTo>
                    <a:pt x="5246096" y="30730"/>
                  </a:lnTo>
                  <a:lnTo>
                    <a:pt x="5173574" y="38497"/>
                  </a:lnTo>
                  <a:lnTo>
                    <a:pt x="5098450" y="47280"/>
                  </a:lnTo>
                  <a:lnTo>
                    <a:pt x="5020684" y="57118"/>
                  </a:lnTo>
                  <a:lnTo>
                    <a:pt x="4940236" y="68049"/>
                  </a:lnTo>
                  <a:lnTo>
                    <a:pt x="4857066" y="80115"/>
                  </a:lnTo>
                  <a:lnTo>
                    <a:pt x="4787590" y="90293"/>
                  </a:lnTo>
                  <a:lnTo>
                    <a:pt x="4718524" y="99988"/>
                  </a:lnTo>
                  <a:lnTo>
                    <a:pt x="4649885" y="109208"/>
                  </a:lnTo>
                  <a:lnTo>
                    <a:pt x="4581687" y="117960"/>
                  </a:lnTo>
                  <a:lnTo>
                    <a:pt x="4513949" y="126251"/>
                  </a:lnTo>
                  <a:lnTo>
                    <a:pt x="4446686" y="134089"/>
                  </a:lnTo>
                  <a:lnTo>
                    <a:pt x="4379914" y="141481"/>
                  </a:lnTo>
                  <a:lnTo>
                    <a:pt x="4313650" y="148433"/>
                  </a:lnTo>
                  <a:lnTo>
                    <a:pt x="4247909" y="154955"/>
                  </a:lnTo>
                  <a:lnTo>
                    <a:pt x="4182709" y="161052"/>
                  </a:lnTo>
                  <a:lnTo>
                    <a:pt x="4118065" y="166732"/>
                  </a:lnTo>
                  <a:lnTo>
                    <a:pt x="4053994" y="172003"/>
                  </a:lnTo>
                  <a:lnTo>
                    <a:pt x="3990512" y="176872"/>
                  </a:lnTo>
                  <a:lnTo>
                    <a:pt x="3927635" y="181346"/>
                  </a:lnTo>
                  <a:lnTo>
                    <a:pt x="3865379" y="185433"/>
                  </a:lnTo>
                  <a:lnTo>
                    <a:pt x="3803762" y="189139"/>
                  </a:lnTo>
                  <a:lnTo>
                    <a:pt x="3742798" y="192473"/>
                  </a:lnTo>
                  <a:lnTo>
                    <a:pt x="3682505" y="195441"/>
                  </a:lnTo>
                  <a:lnTo>
                    <a:pt x="3622898" y="198052"/>
                  </a:lnTo>
                  <a:lnTo>
                    <a:pt x="3563994" y="200311"/>
                  </a:lnTo>
                  <a:lnTo>
                    <a:pt x="3505809" y="202227"/>
                  </a:lnTo>
                  <a:lnTo>
                    <a:pt x="3448360" y="203807"/>
                  </a:lnTo>
                  <a:lnTo>
                    <a:pt x="3391662" y="205058"/>
                  </a:lnTo>
                  <a:lnTo>
                    <a:pt x="3335732" y="205988"/>
                  </a:lnTo>
                  <a:lnTo>
                    <a:pt x="3280586" y="206604"/>
                  </a:lnTo>
                  <a:lnTo>
                    <a:pt x="3226241" y="206913"/>
                  </a:lnTo>
                  <a:lnTo>
                    <a:pt x="3172713" y="206923"/>
                  </a:lnTo>
                  <a:lnTo>
                    <a:pt x="3120017" y="206640"/>
                  </a:lnTo>
                  <a:lnTo>
                    <a:pt x="3068171" y="206073"/>
                  </a:lnTo>
                  <a:lnTo>
                    <a:pt x="3017190" y="205229"/>
                  </a:lnTo>
                  <a:lnTo>
                    <a:pt x="2967091" y="204114"/>
                  </a:lnTo>
                  <a:lnTo>
                    <a:pt x="2917891" y="202737"/>
                  </a:lnTo>
                  <a:lnTo>
                    <a:pt x="2869604" y="201104"/>
                  </a:lnTo>
                  <a:lnTo>
                    <a:pt x="2822248" y="199223"/>
                  </a:lnTo>
                  <a:lnTo>
                    <a:pt x="2775839" y="197102"/>
                  </a:lnTo>
                  <a:lnTo>
                    <a:pt x="2730393" y="194747"/>
                  </a:lnTo>
                  <a:lnTo>
                    <a:pt x="2685927" y="192166"/>
                  </a:lnTo>
                  <a:lnTo>
                    <a:pt x="2642456" y="189367"/>
                  </a:lnTo>
                  <a:lnTo>
                    <a:pt x="2599998" y="186356"/>
                  </a:lnTo>
                  <a:lnTo>
                    <a:pt x="2558567" y="183141"/>
                  </a:lnTo>
                  <a:lnTo>
                    <a:pt x="2518181" y="179729"/>
                  </a:lnTo>
                  <a:lnTo>
                    <a:pt x="2478856" y="176128"/>
                  </a:lnTo>
                  <a:lnTo>
                    <a:pt x="2440608" y="172345"/>
                  </a:lnTo>
                  <a:lnTo>
                    <a:pt x="2367407" y="164263"/>
                  </a:lnTo>
                  <a:lnTo>
                    <a:pt x="2298710" y="155540"/>
                  </a:lnTo>
                  <a:lnTo>
                    <a:pt x="2234647" y="146236"/>
                  </a:lnTo>
                  <a:lnTo>
                    <a:pt x="2175347" y="136409"/>
                  </a:lnTo>
                  <a:lnTo>
                    <a:pt x="2120941" y="126118"/>
                  </a:lnTo>
                  <a:lnTo>
                    <a:pt x="2071559" y="115422"/>
                  </a:lnTo>
                  <a:lnTo>
                    <a:pt x="2043086" y="109498"/>
                  </a:lnTo>
                  <a:lnTo>
                    <a:pt x="1976545" y="99382"/>
                  </a:lnTo>
                  <a:lnTo>
                    <a:pt x="1898312" y="91446"/>
                  </a:lnTo>
                  <a:lnTo>
                    <a:pt x="1855225" y="88245"/>
                  </a:lnTo>
                  <a:lnTo>
                    <a:pt x="1809712" y="85531"/>
                  </a:lnTo>
                  <a:lnTo>
                    <a:pt x="1761938" y="83283"/>
                  </a:lnTo>
                  <a:lnTo>
                    <a:pt x="1712069" y="81480"/>
                  </a:lnTo>
                  <a:lnTo>
                    <a:pt x="1660270" y="80104"/>
                  </a:lnTo>
                  <a:lnTo>
                    <a:pt x="1606706" y="79135"/>
                  </a:lnTo>
                  <a:lnTo>
                    <a:pt x="1551543" y="78553"/>
                  </a:lnTo>
                  <a:lnTo>
                    <a:pt x="1494947" y="78337"/>
                  </a:lnTo>
                  <a:lnTo>
                    <a:pt x="1437082" y="78470"/>
                  </a:lnTo>
                  <a:lnTo>
                    <a:pt x="1378115" y="78929"/>
                  </a:lnTo>
                  <a:lnTo>
                    <a:pt x="1318211" y="79697"/>
                  </a:lnTo>
                  <a:lnTo>
                    <a:pt x="1257535" y="80753"/>
                  </a:lnTo>
                  <a:lnTo>
                    <a:pt x="1196253" y="82077"/>
                  </a:lnTo>
                  <a:lnTo>
                    <a:pt x="1134530" y="83650"/>
                  </a:lnTo>
                  <a:lnTo>
                    <a:pt x="1072532" y="85452"/>
                  </a:lnTo>
                  <a:lnTo>
                    <a:pt x="1010423" y="87463"/>
                  </a:lnTo>
                  <a:lnTo>
                    <a:pt x="948371" y="89663"/>
                  </a:lnTo>
                  <a:lnTo>
                    <a:pt x="886539" y="92033"/>
                  </a:lnTo>
                  <a:lnTo>
                    <a:pt x="825094" y="94553"/>
                  </a:lnTo>
                  <a:lnTo>
                    <a:pt x="764201" y="97203"/>
                  </a:lnTo>
                  <a:lnTo>
                    <a:pt x="704026" y="99963"/>
                  </a:lnTo>
                  <a:lnTo>
                    <a:pt x="644733" y="102814"/>
                  </a:lnTo>
                  <a:lnTo>
                    <a:pt x="586489" y="105736"/>
                  </a:lnTo>
                  <a:lnTo>
                    <a:pt x="529458" y="108709"/>
                  </a:lnTo>
                  <a:lnTo>
                    <a:pt x="473807" y="111713"/>
                  </a:lnTo>
                  <a:lnTo>
                    <a:pt x="419701" y="114729"/>
                  </a:lnTo>
                  <a:lnTo>
                    <a:pt x="367304" y="117737"/>
                  </a:lnTo>
                  <a:lnTo>
                    <a:pt x="316784" y="120717"/>
                  </a:lnTo>
                  <a:lnTo>
                    <a:pt x="268304" y="123649"/>
                  </a:lnTo>
                  <a:lnTo>
                    <a:pt x="222032" y="126514"/>
                  </a:lnTo>
                  <a:lnTo>
                    <a:pt x="178131" y="129291"/>
                  </a:lnTo>
                  <a:lnTo>
                    <a:pt x="136768" y="131962"/>
                  </a:lnTo>
                  <a:lnTo>
                    <a:pt x="98108" y="134506"/>
                  </a:lnTo>
                  <a:lnTo>
                    <a:pt x="29558" y="139135"/>
                  </a:lnTo>
                  <a:lnTo>
                    <a:pt x="0" y="141181"/>
                  </a:lnTo>
                </a:path>
              </a:pathLst>
            </a:custGeom>
            <a:ln w="48344">
              <a:solidFill>
                <a:srgbClr val="FFFFFF"/>
              </a:solidFill>
              <a:prstDash val="dash"/>
            </a:ln>
          </p:spPr>
          <p:txBody>
            <a:bodyPr wrap="square" lIns="0" tIns="0" rIns="0" bIns="0" rtlCol="0"/>
            <a:lstStyle/>
            <a:p>
              <a:endParaRPr/>
            </a:p>
          </p:txBody>
        </p:sp>
        <p:sp>
          <p:nvSpPr>
            <p:cNvPr id="76" name="object 76"/>
            <p:cNvSpPr/>
            <p:nvPr/>
          </p:nvSpPr>
          <p:spPr>
            <a:xfrm>
              <a:off x="10047900" y="1151934"/>
              <a:ext cx="40640" cy="3175"/>
            </a:xfrm>
            <a:custGeom>
              <a:avLst/>
              <a:gdLst/>
              <a:ahLst/>
              <a:cxnLst/>
              <a:rect l="l" t="t" r="r" b="b"/>
              <a:pathLst>
                <a:path w="40640" h="3175">
                  <a:moveTo>
                    <a:pt x="40134" y="0"/>
                  </a:moveTo>
                  <a:lnTo>
                    <a:pt x="22890" y="1258"/>
                  </a:lnTo>
                  <a:lnTo>
                    <a:pt x="10313" y="2188"/>
                  </a:lnTo>
                  <a:lnTo>
                    <a:pt x="2613" y="2765"/>
                  </a:lnTo>
                  <a:lnTo>
                    <a:pt x="0" y="2963"/>
                  </a:lnTo>
                </a:path>
              </a:pathLst>
            </a:custGeom>
            <a:ln w="48344">
              <a:solidFill>
                <a:srgbClr val="FFFFFF"/>
              </a:solidFill>
            </a:ln>
          </p:spPr>
          <p:txBody>
            <a:bodyPr wrap="square" lIns="0" tIns="0" rIns="0" bIns="0" rtlCol="0"/>
            <a:lstStyle/>
            <a:p>
              <a:endParaRPr/>
            </a:p>
          </p:txBody>
        </p:sp>
        <p:sp>
          <p:nvSpPr>
            <p:cNvPr id="77" name="object 77"/>
            <p:cNvSpPr/>
            <p:nvPr/>
          </p:nvSpPr>
          <p:spPr>
            <a:xfrm>
              <a:off x="4927184" y="1456712"/>
              <a:ext cx="25400" cy="31750"/>
            </a:xfrm>
            <a:custGeom>
              <a:avLst/>
              <a:gdLst/>
              <a:ahLst/>
              <a:cxnLst/>
              <a:rect l="l" t="t" r="r" b="b"/>
              <a:pathLst>
                <a:path w="25400" h="31750">
                  <a:moveTo>
                    <a:pt x="0" y="31266"/>
                  </a:moveTo>
                  <a:lnTo>
                    <a:pt x="5013" y="24139"/>
                  </a:lnTo>
                  <a:lnTo>
                    <a:pt x="9323" y="18507"/>
                  </a:lnTo>
                  <a:lnTo>
                    <a:pt x="15303" y="11437"/>
                  </a:lnTo>
                  <a:lnTo>
                    <a:pt x="25329" y="0"/>
                  </a:lnTo>
                </a:path>
              </a:pathLst>
            </a:custGeom>
            <a:ln w="48344">
              <a:solidFill>
                <a:srgbClr val="FFFFFF"/>
              </a:solidFill>
            </a:ln>
          </p:spPr>
          <p:txBody>
            <a:bodyPr wrap="square" lIns="0" tIns="0" rIns="0" bIns="0" rtlCol="0"/>
            <a:lstStyle/>
            <a:p>
              <a:endParaRPr/>
            </a:p>
          </p:txBody>
        </p:sp>
        <p:sp>
          <p:nvSpPr>
            <p:cNvPr id="78" name="object 78"/>
            <p:cNvSpPr/>
            <p:nvPr/>
          </p:nvSpPr>
          <p:spPr>
            <a:xfrm>
              <a:off x="5044232" y="1109026"/>
              <a:ext cx="706120" cy="259715"/>
            </a:xfrm>
            <a:custGeom>
              <a:avLst/>
              <a:gdLst/>
              <a:ahLst/>
              <a:cxnLst/>
              <a:rect l="l" t="t" r="r" b="b"/>
              <a:pathLst>
                <a:path w="706120" h="259715">
                  <a:moveTo>
                    <a:pt x="0" y="259520"/>
                  </a:moveTo>
                  <a:lnTo>
                    <a:pt x="55100" y="217087"/>
                  </a:lnTo>
                  <a:lnTo>
                    <a:pt x="86891" y="195225"/>
                  </a:lnTo>
                  <a:lnTo>
                    <a:pt x="121566" y="173278"/>
                  </a:lnTo>
                  <a:lnTo>
                    <a:pt x="159168" y="151503"/>
                  </a:lnTo>
                  <a:lnTo>
                    <a:pt x="199739" y="130159"/>
                  </a:lnTo>
                  <a:lnTo>
                    <a:pt x="243322" y="109503"/>
                  </a:lnTo>
                  <a:lnTo>
                    <a:pt x="289959" y="89793"/>
                  </a:lnTo>
                  <a:lnTo>
                    <a:pt x="339693" y="71288"/>
                  </a:lnTo>
                  <a:lnTo>
                    <a:pt x="392566" y="54245"/>
                  </a:lnTo>
                  <a:lnTo>
                    <a:pt x="448622" y="38923"/>
                  </a:lnTo>
                  <a:lnTo>
                    <a:pt x="507902" y="25579"/>
                  </a:lnTo>
                  <a:lnTo>
                    <a:pt x="570450" y="14472"/>
                  </a:lnTo>
                  <a:lnTo>
                    <a:pt x="636307" y="5860"/>
                  </a:lnTo>
                  <a:lnTo>
                    <a:pt x="705517" y="0"/>
                  </a:lnTo>
                </a:path>
              </a:pathLst>
            </a:custGeom>
            <a:ln w="48344">
              <a:solidFill>
                <a:srgbClr val="FFFFFF"/>
              </a:solidFill>
              <a:prstDash val="dash"/>
            </a:ln>
          </p:spPr>
          <p:txBody>
            <a:bodyPr wrap="square" lIns="0" tIns="0" rIns="0" bIns="0" rtlCol="0"/>
            <a:lstStyle/>
            <a:p>
              <a:endParaRPr/>
            </a:p>
          </p:txBody>
        </p:sp>
        <p:sp>
          <p:nvSpPr>
            <p:cNvPr id="79" name="object 79"/>
            <p:cNvSpPr/>
            <p:nvPr/>
          </p:nvSpPr>
          <p:spPr>
            <a:xfrm>
              <a:off x="5813526" y="1105944"/>
              <a:ext cx="40640" cy="635"/>
            </a:xfrm>
            <a:custGeom>
              <a:avLst/>
              <a:gdLst/>
              <a:ahLst/>
              <a:cxnLst/>
              <a:rect l="l" t="t" r="r" b="b"/>
              <a:pathLst>
                <a:path w="40639" h="634">
                  <a:moveTo>
                    <a:pt x="0" y="408"/>
                  </a:moveTo>
                  <a:lnTo>
                    <a:pt x="9979" y="216"/>
                  </a:lnTo>
                  <a:lnTo>
                    <a:pt x="20020" y="82"/>
                  </a:lnTo>
                  <a:lnTo>
                    <a:pt x="30123" y="9"/>
                  </a:lnTo>
                  <a:lnTo>
                    <a:pt x="40291" y="0"/>
                  </a:lnTo>
                </a:path>
              </a:pathLst>
            </a:custGeom>
            <a:ln w="48344">
              <a:solidFill>
                <a:srgbClr val="FFFFFF"/>
              </a:solidFill>
            </a:ln>
          </p:spPr>
          <p:txBody>
            <a:bodyPr wrap="square" lIns="0" tIns="0" rIns="0" bIns="0" rtlCol="0"/>
            <a:lstStyle/>
            <a:p>
              <a:endParaRPr/>
            </a:p>
          </p:txBody>
        </p:sp>
        <p:sp>
          <p:nvSpPr>
            <p:cNvPr id="80" name="object 80"/>
            <p:cNvSpPr/>
            <p:nvPr/>
          </p:nvSpPr>
          <p:spPr>
            <a:xfrm>
              <a:off x="15308631" y="8993549"/>
              <a:ext cx="1691005" cy="1577975"/>
            </a:xfrm>
            <a:custGeom>
              <a:avLst/>
              <a:gdLst/>
              <a:ahLst/>
              <a:cxnLst/>
              <a:rect l="l" t="t" r="r" b="b"/>
              <a:pathLst>
                <a:path w="1691005" h="1577975">
                  <a:moveTo>
                    <a:pt x="1690522" y="1047927"/>
                  </a:moveTo>
                  <a:lnTo>
                    <a:pt x="1678127" y="866648"/>
                  </a:lnTo>
                  <a:lnTo>
                    <a:pt x="1658759" y="760552"/>
                  </a:lnTo>
                  <a:lnTo>
                    <a:pt x="1633334" y="700709"/>
                  </a:lnTo>
                  <a:lnTo>
                    <a:pt x="1584782" y="665099"/>
                  </a:lnTo>
                  <a:lnTo>
                    <a:pt x="1496021" y="631685"/>
                  </a:lnTo>
                  <a:lnTo>
                    <a:pt x="1290535" y="568909"/>
                  </a:lnTo>
                  <a:lnTo>
                    <a:pt x="1151674" y="547979"/>
                  </a:lnTo>
                  <a:lnTo>
                    <a:pt x="1099235" y="556082"/>
                  </a:lnTo>
                  <a:lnTo>
                    <a:pt x="1101610" y="507187"/>
                  </a:lnTo>
                  <a:lnTo>
                    <a:pt x="1099362" y="457441"/>
                  </a:lnTo>
                  <a:lnTo>
                    <a:pt x="1092746" y="409676"/>
                  </a:lnTo>
                  <a:lnTo>
                    <a:pt x="1081938" y="363994"/>
                  </a:lnTo>
                  <a:lnTo>
                    <a:pt x="1067155" y="320497"/>
                  </a:lnTo>
                  <a:lnTo>
                    <a:pt x="1048575" y="279298"/>
                  </a:lnTo>
                  <a:lnTo>
                    <a:pt x="1026414" y="240487"/>
                  </a:lnTo>
                  <a:lnTo>
                    <a:pt x="1000848" y="204190"/>
                  </a:lnTo>
                  <a:lnTo>
                    <a:pt x="972070" y="170497"/>
                  </a:lnTo>
                  <a:lnTo>
                    <a:pt x="940282" y="139509"/>
                  </a:lnTo>
                  <a:lnTo>
                    <a:pt x="905687" y="111353"/>
                  </a:lnTo>
                  <a:lnTo>
                    <a:pt x="868464" y="86106"/>
                  </a:lnTo>
                  <a:lnTo>
                    <a:pt x="828814" y="63893"/>
                  </a:lnTo>
                  <a:lnTo>
                    <a:pt x="786917" y="44805"/>
                  </a:lnTo>
                  <a:lnTo>
                    <a:pt x="743000" y="28956"/>
                  </a:lnTo>
                  <a:lnTo>
                    <a:pt x="697230" y="16446"/>
                  </a:lnTo>
                  <a:lnTo>
                    <a:pt x="649808" y="7378"/>
                  </a:lnTo>
                  <a:lnTo>
                    <a:pt x="600938" y="1866"/>
                  </a:lnTo>
                  <a:lnTo>
                    <a:pt x="550811" y="0"/>
                  </a:lnTo>
                  <a:lnTo>
                    <a:pt x="500672" y="1866"/>
                  </a:lnTo>
                  <a:lnTo>
                    <a:pt x="451789" y="7378"/>
                  </a:lnTo>
                  <a:lnTo>
                    <a:pt x="404380" y="16446"/>
                  </a:lnTo>
                  <a:lnTo>
                    <a:pt x="358609" y="28956"/>
                  </a:lnTo>
                  <a:lnTo>
                    <a:pt x="314680" y="44805"/>
                  </a:lnTo>
                  <a:lnTo>
                    <a:pt x="272796" y="63893"/>
                  </a:lnTo>
                  <a:lnTo>
                    <a:pt x="233146" y="86106"/>
                  </a:lnTo>
                  <a:lnTo>
                    <a:pt x="195922" y="111353"/>
                  </a:lnTo>
                  <a:lnTo>
                    <a:pt x="161315" y="139509"/>
                  </a:lnTo>
                  <a:lnTo>
                    <a:pt x="129540" y="170497"/>
                  </a:lnTo>
                  <a:lnTo>
                    <a:pt x="100761" y="204190"/>
                  </a:lnTo>
                  <a:lnTo>
                    <a:pt x="75196" y="240487"/>
                  </a:lnTo>
                  <a:lnTo>
                    <a:pt x="53022" y="279298"/>
                  </a:lnTo>
                  <a:lnTo>
                    <a:pt x="34455" y="320497"/>
                  </a:lnTo>
                  <a:lnTo>
                    <a:pt x="19672" y="363994"/>
                  </a:lnTo>
                  <a:lnTo>
                    <a:pt x="8864" y="409676"/>
                  </a:lnTo>
                  <a:lnTo>
                    <a:pt x="2247" y="457441"/>
                  </a:lnTo>
                  <a:lnTo>
                    <a:pt x="0" y="507187"/>
                  </a:lnTo>
                  <a:lnTo>
                    <a:pt x="2514" y="559092"/>
                  </a:lnTo>
                  <a:lnTo>
                    <a:pt x="9931" y="607466"/>
                  </a:lnTo>
                  <a:lnTo>
                    <a:pt x="21996" y="652373"/>
                  </a:lnTo>
                  <a:lnTo>
                    <a:pt x="38493" y="693851"/>
                  </a:lnTo>
                  <a:lnTo>
                    <a:pt x="59182" y="731951"/>
                  </a:lnTo>
                  <a:lnTo>
                    <a:pt x="83845" y="766724"/>
                  </a:lnTo>
                  <a:lnTo>
                    <a:pt x="112229" y="798220"/>
                  </a:lnTo>
                  <a:lnTo>
                    <a:pt x="144132" y="826477"/>
                  </a:lnTo>
                  <a:lnTo>
                    <a:pt x="179298" y="851547"/>
                  </a:lnTo>
                  <a:lnTo>
                    <a:pt x="217512" y="873493"/>
                  </a:lnTo>
                  <a:lnTo>
                    <a:pt x="258533" y="892352"/>
                  </a:lnTo>
                  <a:lnTo>
                    <a:pt x="302145" y="908177"/>
                  </a:lnTo>
                  <a:lnTo>
                    <a:pt x="348094" y="921016"/>
                  </a:lnTo>
                  <a:lnTo>
                    <a:pt x="396176" y="930922"/>
                  </a:lnTo>
                  <a:lnTo>
                    <a:pt x="403136" y="931913"/>
                  </a:lnTo>
                  <a:lnTo>
                    <a:pt x="395325" y="970153"/>
                  </a:lnTo>
                  <a:lnTo>
                    <a:pt x="385864" y="1010767"/>
                  </a:lnTo>
                  <a:lnTo>
                    <a:pt x="354926" y="1137031"/>
                  </a:lnTo>
                  <a:lnTo>
                    <a:pt x="336664" y="1238135"/>
                  </a:lnTo>
                  <a:lnTo>
                    <a:pt x="323913" y="1367218"/>
                  </a:lnTo>
                  <a:lnTo>
                    <a:pt x="309499" y="1577403"/>
                  </a:lnTo>
                  <a:lnTo>
                    <a:pt x="556209" y="1577403"/>
                  </a:lnTo>
                  <a:lnTo>
                    <a:pt x="583272" y="1180998"/>
                  </a:lnTo>
                  <a:lnTo>
                    <a:pt x="644436" y="1180998"/>
                  </a:lnTo>
                  <a:lnTo>
                    <a:pt x="614946" y="1577403"/>
                  </a:lnTo>
                  <a:lnTo>
                    <a:pt x="861161" y="1577403"/>
                  </a:lnTo>
                  <a:lnTo>
                    <a:pt x="861161" y="1142720"/>
                  </a:lnTo>
                  <a:lnTo>
                    <a:pt x="932192" y="1152080"/>
                  </a:lnTo>
                  <a:lnTo>
                    <a:pt x="990714" y="1151534"/>
                  </a:lnTo>
                  <a:lnTo>
                    <a:pt x="1068095" y="1137767"/>
                  </a:lnTo>
                  <a:lnTo>
                    <a:pt x="1195705" y="1107478"/>
                  </a:lnTo>
                  <a:lnTo>
                    <a:pt x="1149477" y="1535226"/>
                  </a:lnTo>
                  <a:lnTo>
                    <a:pt x="1349184" y="1535226"/>
                  </a:lnTo>
                  <a:lnTo>
                    <a:pt x="1384427" y="1130973"/>
                  </a:lnTo>
                  <a:lnTo>
                    <a:pt x="1407922" y="1535226"/>
                  </a:lnTo>
                  <a:lnTo>
                    <a:pt x="1678127" y="1535226"/>
                  </a:lnTo>
                  <a:lnTo>
                    <a:pt x="1682254" y="1456359"/>
                  </a:lnTo>
                  <a:lnTo>
                    <a:pt x="1689138" y="1269212"/>
                  </a:lnTo>
                  <a:lnTo>
                    <a:pt x="1690522" y="1047927"/>
                  </a:lnTo>
                  <a:close/>
                </a:path>
              </a:pathLst>
            </a:custGeom>
            <a:solidFill>
              <a:srgbClr val="BA4E0E"/>
            </a:solidFill>
          </p:spPr>
          <p:txBody>
            <a:bodyPr wrap="square" lIns="0" tIns="0" rIns="0" bIns="0" rtlCol="0"/>
            <a:lstStyle/>
            <a:p>
              <a:endParaRPr/>
            </a:p>
          </p:txBody>
        </p:sp>
        <p:sp>
          <p:nvSpPr>
            <p:cNvPr id="81" name="object 81"/>
            <p:cNvSpPr/>
            <p:nvPr/>
          </p:nvSpPr>
          <p:spPr>
            <a:xfrm>
              <a:off x="15417695" y="9102622"/>
              <a:ext cx="883919" cy="643890"/>
            </a:xfrm>
            <a:custGeom>
              <a:avLst/>
              <a:gdLst/>
              <a:ahLst/>
              <a:cxnLst/>
              <a:rect l="l" t="t" r="r" b="b"/>
              <a:pathLst>
                <a:path w="883919" h="643890">
                  <a:moveTo>
                    <a:pt x="441745" y="0"/>
                  </a:moveTo>
                  <a:lnTo>
                    <a:pt x="389599" y="2139"/>
                  </a:lnTo>
                  <a:lnTo>
                    <a:pt x="339138" y="8482"/>
                  </a:lnTo>
                  <a:lnTo>
                    <a:pt x="290724" y="18915"/>
                  </a:lnTo>
                  <a:lnTo>
                    <a:pt x="244721" y="33324"/>
                  </a:lnTo>
                  <a:lnTo>
                    <a:pt x="201491" y="51596"/>
                  </a:lnTo>
                  <a:lnTo>
                    <a:pt x="161397" y="73617"/>
                  </a:lnTo>
                  <a:lnTo>
                    <a:pt x="124802" y="99274"/>
                  </a:lnTo>
                  <a:lnTo>
                    <a:pt x="87210" y="133427"/>
                  </a:lnTo>
                  <a:lnTo>
                    <a:pt x="56161" y="171199"/>
                  </a:lnTo>
                  <a:lnTo>
                    <a:pt x="31785" y="212327"/>
                  </a:lnTo>
                  <a:lnTo>
                    <a:pt x="14213" y="256546"/>
                  </a:lnTo>
                  <a:lnTo>
                    <a:pt x="3575" y="303593"/>
                  </a:lnTo>
                  <a:lnTo>
                    <a:pt x="0" y="353203"/>
                  </a:lnTo>
                  <a:lnTo>
                    <a:pt x="4554" y="407861"/>
                  </a:lnTo>
                  <a:lnTo>
                    <a:pt x="18285" y="456591"/>
                  </a:lnTo>
                  <a:lnTo>
                    <a:pt x="41296" y="499587"/>
                  </a:lnTo>
                  <a:lnTo>
                    <a:pt x="73689" y="537044"/>
                  </a:lnTo>
                  <a:lnTo>
                    <a:pt x="115567" y="569155"/>
                  </a:lnTo>
                  <a:lnTo>
                    <a:pt x="150697" y="588592"/>
                  </a:lnTo>
                  <a:lnTo>
                    <a:pt x="190005" y="605172"/>
                  </a:lnTo>
                  <a:lnTo>
                    <a:pt x="233277" y="618847"/>
                  </a:lnTo>
                  <a:lnTo>
                    <a:pt x="280301" y="629568"/>
                  </a:lnTo>
                  <a:lnTo>
                    <a:pt x="330862" y="637286"/>
                  </a:lnTo>
                  <a:lnTo>
                    <a:pt x="384748" y="641953"/>
                  </a:lnTo>
                  <a:lnTo>
                    <a:pt x="441745" y="643519"/>
                  </a:lnTo>
                  <a:lnTo>
                    <a:pt x="498742" y="641953"/>
                  </a:lnTo>
                  <a:lnTo>
                    <a:pt x="552628" y="637286"/>
                  </a:lnTo>
                  <a:lnTo>
                    <a:pt x="603190" y="629568"/>
                  </a:lnTo>
                  <a:lnTo>
                    <a:pt x="650213" y="618847"/>
                  </a:lnTo>
                  <a:lnTo>
                    <a:pt x="693486" y="605172"/>
                  </a:lnTo>
                  <a:lnTo>
                    <a:pt x="732794" y="588592"/>
                  </a:lnTo>
                  <a:lnTo>
                    <a:pt x="767924" y="569155"/>
                  </a:lnTo>
                  <a:lnTo>
                    <a:pt x="809801" y="537044"/>
                  </a:lnTo>
                  <a:lnTo>
                    <a:pt x="842194" y="499587"/>
                  </a:lnTo>
                  <a:lnTo>
                    <a:pt x="865205" y="456591"/>
                  </a:lnTo>
                  <a:lnTo>
                    <a:pt x="878937" y="407861"/>
                  </a:lnTo>
                  <a:lnTo>
                    <a:pt x="883491" y="353203"/>
                  </a:lnTo>
                  <a:lnTo>
                    <a:pt x="879916" y="303593"/>
                  </a:lnTo>
                  <a:lnTo>
                    <a:pt x="869277" y="256546"/>
                  </a:lnTo>
                  <a:lnTo>
                    <a:pt x="851705" y="212327"/>
                  </a:lnTo>
                  <a:lnTo>
                    <a:pt x="827330" y="171199"/>
                  </a:lnTo>
                  <a:lnTo>
                    <a:pt x="796281" y="133427"/>
                  </a:lnTo>
                  <a:lnTo>
                    <a:pt x="758688" y="99274"/>
                  </a:lnTo>
                  <a:lnTo>
                    <a:pt x="722094" y="73617"/>
                  </a:lnTo>
                  <a:lnTo>
                    <a:pt x="682000" y="51596"/>
                  </a:lnTo>
                  <a:lnTo>
                    <a:pt x="638770" y="33324"/>
                  </a:lnTo>
                  <a:lnTo>
                    <a:pt x="592766" y="18915"/>
                  </a:lnTo>
                  <a:lnTo>
                    <a:pt x="544353" y="8482"/>
                  </a:lnTo>
                  <a:lnTo>
                    <a:pt x="493891" y="2139"/>
                  </a:lnTo>
                  <a:lnTo>
                    <a:pt x="441745" y="0"/>
                  </a:lnTo>
                  <a:close/>
                </a:path>
              </a:pathLst>
            </a:custGeom>
            <a:solidFill>
              <a:srgbClr val="76A39A"/>
            </a:solidFill>
          </p:spPr>
          <p:txBody>
            <a:bodyPr wrap="square" lIns="0" tIns="0" rIns="0" bIns="0" rtlCol="0"/>
            <a:lstStyle/>
            <a:p>
              <a:endParaRPr/>
            </a:p>
          </p:txBody>
        </p:sp>
        <p:sp>
          <p:nvSpPr>
            <p:cNvPr id="82" name="object 82"/>
            <p:cNvSpPr/>
            <p:nvPr/>
          </p:nvSpPr>
          <p:spPr>
            <a:xfrm>
              <a:off x="16085549" y="9238316"/>
              <a:ext cx="57785" cy="50165"/>
            </a:xfrm>
            <a:custGeom>
              <a:avLst/>
              <a:gdLst/>
              <a:ahLst/>
              <a:cxnLst/>
              <a:rect l="l" t="t" r="r" b="b"/>
              <a:pathLst>
                <a:path w="57784" h="50165">
                  <a:moveTo>
                    <a:pt x="0" y="0"/>
                  </a:moveTo>
                  <a:lnTo>
                    <a:pt x="57474" y="49726"/>
                  </a:lnTo>
                </a:path>
              </a:pathLst>
            </a:custGeom>
            <a:ln w="43632">
              <a:solidFill>
                <a:srgbClr val="F1F8E9"/>
              </a:solidFill>
            </a:ln>
          </p:spPr>
          <p:txBody>
            <a:bodyPr wrap="square" lIns="0" tIns="0" rIns="0" bIns="0" rtlCol="0"/>
            <a:lstStyle/>
            <a:p>
              <a:endParaRPr/>
            </a:p>
          </p:txBody>
        </p:sp>
        <p:sp>
          <p:nvSpPr>
            <p:cNvPr id="83" name="object 83"/>
            <p:cNvSpPr/>
            <p:nvPr/>
          </p:nvSpPr>
          <p:spPr>
            <a:xfrm>
              <a:off x="16208470" y="9362599"/>
              <a:ext cx="49530" cy="200025"/>
            </a:xfrm>
            <a:custGeom>
              <a:avLst/>
              <a:gdLst/>
              <a:ahLst/>
              <a:cxnLst/>
              <a:rect l="l" t="t" r="r" b="b"/>
              <a:pathLst>
                <a:path w="49530" h="200025">
                  <a:moveTo>
                    <a:pt x="0" y="0"/>
                  </a:moveTo>
                  <a:lnTo>
                    <a:pt x="36811" y="64455"/>
                  </a:lnTo>
                  <a:lnTo>
                    <a:pt x="49082" y="106766"/>
                  </a:lnTo>
                  <a:lnTo>
                    <a:pt x="36811" y="145677"/>
                  </a:lnTo>
                  <a:lnTo>
                    <a:pt x="0" y="199931"/>
                  </a:lnTo>
                </a:path>
              </a:pathLst>
            </a:custGeom>
            <a:ln w="43632">
              <a:solidFill>
                <a:srgbClr val="F1F8E9"/>
              </a:solidFill>
            </a:ln>
          </p:spPr>
          <p:txBody>
            <a:bodyPr wrap="square" lIns="0" tIns="0" rIns="0" bIns="0" rtlCol="0"/>
            <a:lstStyle/>
            <a:p>
              <a:endParaRPr/>
            </a:p>
          </p:txBody>
        </p:sp>
        <p:sp>
          <p:nvSpPr>
            <p:cNvPr id="84" name="object 84"/>
            <p:cNvSpPr/>
            <p:nvPr/>
          </p:nvSpPr>
          <p:spPr>
            <a:xfrm>
              <a:off x="15599461" y="10521626"/>
              <a:ext cx="1391920" cy="59055"/>
            </a:xfrm>
            <a:custGeom>
              <a:avLst/>
              <a:gdLst/>
              <a:ahLst/>
              <a:cxnLst/>
              <a:rect l="l" t="t" r="r" b="b"/>
              <a:pathLst>
                <a:path w="1391919" h="59054">
                  <a:moveTo>
                    <a:pt x="287832" y="7785"/>
                  </a:moveTo>
                  <a:lnTo>
                    <a:pt x="280047" y="0"/>
                  </a:lnTo>
                  <a:lnTo>
                    <a:pt x="7785" y="0"/>
                  </a:lnTo>
                  <a:lnTo>
                    <a:pt x="0" y="7785"/>
                  </a:lnTo>
                  <a:lnTo>
                    <a:pt x="0" y="50965"/>
                  </a:lnTo>
                  <a:lnTo>
                    <a:pt x="7785" y="58750"/>
                  </a:lnTo>
                  <a:lnTo>
                    <a:pt x="270548" y="58750"/>
                  </a:lnTo>
                  <a:lnTo>
                    <a:pt x="280047" y="58750"/>
                  </a:lnTo>
                  <a:lnTo>
                    <a:pt x="287832" y="50965"/>
                  </a:lnTo>
                  <a:lnTo>
                    <a:pt x="287832" y="7785"/>
                  </a:lnTo>
                  <a:close/>
                </a:path>
                <a:path w="1391919" h="59054">
                  <a:moveTo>
                    <a:pt x="580555" y="7785"/>
                  </a:moveTo>
                  <a:lnTo>
                    <a:pt x="572770" y="0"/>
                  </a:lnTo>
                  <a:lnTo>
                    <a:pt x="300520" y="0"/>
                  </a:lnTo>
                  <a:lnTo>
                    <a:pt x="292722" y="7785"/>
                  </a:lnTo>
                  <a:lnTo>
                    <a:pt x="292722" y="50965"/>
                  </a:lnTo>
                  <a:lnTo>
                    <a:pt x="300520" y="58750"/>
                  </a:lnTo>
                  <a:lnTo>
                    <a:pt x="563270" y="58750"/>
                  </a:lnTo>
                  <a:lnTo>
                    <a:pt x="572770" y="58750"/>
                  </a:lnTo>
                  <a:lnTo>
                    <a:pt x="580555" y="50965"/>
                  </a:lnTo>
                  <a:lnTo>
                    <a:pt x="580555" y="7785"/>
                  </a:lnTo>
                  <a:close/>
                </a:path>
                <a:path w="1391919" h="59054">
                  <a:moveTo>
                    <a:pt x="1098600" y="7785"/>
                  </a:moveTo>
                  <a:lnTo>
                    <a:pt x="1090828" y="0"/>
                  </a:lnTo>
                  <a:lnTo>
                    <a:pt x="818578" y="0"/>
                  </a:lnTo>
                  <a:lnTo>
                    <a:pt x="810780" y="7785"/>
                  </a:lnTo>
                  <a:lnTo>
                    <a:pt x="810780" y="50965"/>
                  </a:lnTo>
                  <a:lnTo>
                    <a:pt x="818578" y="58750"/>
                  </a:lnTo>
                  <a:lnTo>
                    <a:pt x="1081316" y="58750"/>
                  </a:lnTo>
                  <a:lnTo>
                    <a:pt x="1090828" y="58750"/>
                  </a:lnTo>
                  <a:lnTo>
                    <a:pt x="1098600" y="50965"/>
                  </a:lnTo>
                  <a:lnTo>
                    <a:pt x="1098600" y="7785"/>
                  </a:lnTo>
                  <a:close/>
                </a:path>
                <a:path w="1391919" h="59054">
                  <a:moveTo>
                    <a:pt x="1391335" y="7785"/>
                  </a:moveTo>
                  <a:lnTo>
                    <a:pt x="1383550" y="0"/>
                  </a:lnTo>
                  <a:lnTo>
                    <a:pt x="1111288" y="0"/>
                  </a:lnTo>
                  <a:lnTo>
                    <a:pt x="1103503" y="7785"/>
                  </a:lnTo>
                  <a:lnTo>
                    <a:pt x="1103503" y="50965"/>
                  </a:lnTo>
                  <a:lnTo>
                    <a:pt x="1111288" y="58750"/>
                  </a:lnTo>
                  <a:lnTo>
                    <a:pt x="1374038" y="58750"/>
                  </a:lnTo>
                  <a:lnTo>
                    <a:pt x="1383550" y="58750"/>
                  </a:lnTo>
                  <a:lnTo>
                    <a:pt x="1391335" y="50965"/>
                  </a:lnTo>
                  <a:lnTo>
                    <a:pt x="1391335" y="7785"/>
                  </a:lnTo>
                  <a:close/>
                </a:path>
              </a:pathLst>
            </a:custGeom>
            <a:solidFill>
              <a:srgbClr val="DECCAA"/>
            </a:solidFill>
          </p:spPr>
          <p:txBody>
            <a:bodyPr wrap="square" lIns="0" tIns="0" rIns="0" bIns="0" rtlCol="0"/>
            <a:lstStyle/>
            <a:p>
              <a:endParaRPr/>
            </a:p>
          </p:txBody>
        </p:sp>
        <p:sp>
          <p:nvSpPr>
            <p:cNvPr id="85" name="object 85"/>
            <p:cNvSpPr/>
            <p:nvPr/>
          </p:nvSpPr>
          <p:spPr>
            <a:xfrm>
              <a:off x="16846889" y="9424382"/>
              <a:ext cx="438784" cy="472440"/>
            </a:xfrm>
            <a:custGeom>
              <a:avLst/>
              <a:gdLst/>
              <a:ahLst/>
              <a:cxnLst/>
              <a:rect l="l" t="t" r="r" b="b"/>
              <a:pathLst>
                <a:path w="438784" h="472440">
                  <a:moveTo>
                    <a:pt x="354659" y="0"/>
                  </a:moveTo>
                  <a:lnTo>
                    <a:pt x="296819" y="826"/>
                  </a:lnTo>
                  <a:lnTo>
                    <a:pt x="268417" y="9125"/>
                  </a:lnTo>
                  <a:lnTo>
                    <a:pt x="261244" y="32117"/>
                  </a:lnTo>
                  <a:lnTo>
                    <a:pt x="267091" y="77023"/>
                  </a:lnTo>
                  <a:lnTo>
                    <a:pt x="229875" y="222923"/>
                  </a:lnTo>
                  <a:lnTo>
                    <a:pt x="189648" y="297049"/>
                  </a:lnTo>
                  <a:lnTo>
                    <a:pt x="121369" y="322347"/>
                  </a:lnTo>
                  <a:lnTo>
                    <a:pt x="0" y="321759"/>
                  </a:lnTo>
                  <a:lnTo>
                    <a:pt x="108488" y="472174"/>
                  </a:lnTo>
                  <a:lnTo>
                    <a:pt x="182876" y="440162"/>
                  </a:lnTo>
                  <a:lnTo>
                    <a:pt x="244717" y="404091"/>
                  </a:lnTo>
                  <a:lnTo>
                    <a:pt x="295209" y="365477"/>
                  </a:lnTo>
                  <a:lnTo>
                    <a:pt x="335552" y="325835"/>
                  </a:lnTo>
                  <a:lnTo>
                    <a:pt x="366943" y="286681"/>
                  </a:lnTo>
                  <a:lnTo>
                    <a:pt x="390580" y="249528"/>
                  </a:lnTo>
                  <a:lnTo>
                    <a:pt x="419386" y="187293"/>
                  </a:lnTo>
                  <a:lnTo>
                    <a:pt x="437709" y="123486"/>
                  </a:lnTo>
                  <a:lnTo>
                    <a:pt x="438478" y="84590"/>
                  </a:lnTo>
                  <a:lnTo>
                    <a:pt x="428481" y="44451"/>
                  </a:lnTo>
                  <a:lnTo>
                    <a:pt x="402336" y="12958"/>
                  </a:lnTo>
                  <a:lnTo>
                    <a:pt x="354659" y="0"/>
                  </a:lnTo>
                  <a:close/>
                </a:path>
              </a:pathLst>
            </a:custGeom>
            <a:solidFill>
              <a:srgbClr val="BA4E0E"/>
            </a:solidFill>
          </p:spPr>
          <p:txBody>
            <a:bodyPr wrap="square" lIns="0" tIns="0" rIns="0" bIns="0" rtlCol="0"/>
            <a:lstStyle/>
            <a:p>
              <a:endParaRPr/>
            </a:p>
          </p:txBody>
        </p:sp>
        <p:sp>
          <p:nvSpPr>
            <p:cNvPr id="86" name="object 86"/>
            <p:cNvSpPr/>
            <p:nvPr/>
          </p:nvSpPr>
          <p:spPr>
            <a:xfrm>
              <a:off x="15559494" y="10570965"/>
              <a:ext cx="1469390" cy="153670"/>
            </a:xfrm>
            <a:custGeom>
              <a:avLst/>
              <a:gdLst/>
              <a:ahLst/>
              <a:cxnLst/>
              <a:rect l="l" t="t" r="r" b="b"/>
              <a:pathLst>
                <a:path w="1469390" h="153670">
                  <a:moveTo>
                    <a:pt x="660768" y="127685"/>
                  </a:moveTo>
                  <a:lnTo>
                    <a:pt x="656729" y="64262"/>
                  </a:lnTo>
                  <a:lnTo>
                    <a:pt x="628256" y="10096"/>
                  </a:lnTo>
                  <a:lnTo>
                    <a:pt x="545833" y="0"/>
                  </a:lnTo>
                  <a:lnTo>
                    <a:pt x="469150" y="76"/>
                  </a:lnTo>
                  <a:lnTo>
                    <a:pt x="369341" y="596"/>
                  </a:lnTo>
                  <a:lnTo>
                    <a:pt x="335838" y="10477"/>
                  </a:lnTo>
                  <a:lnTo>
                    <a:pt x="335534" y="10096"/>
                  </a:lnTo>
                  <a:lnTo>
                    <a:pt x="304914" y="596"/>
                  </a:lnTo>
                  <a:lnTo>
                    <a:pt x="253111" y="0"/>
                  </a:lnTo>
                  <a:lnTo>
                    <a:pt x="176428" y="76"/>
                  </a:lnTo>
                  <a:lnTo>
                    <a:pt x="76606" y="596"/>
                  </a:lnTo>
                  <a:lnTo>
                    <a:pt x="32600" y="13576"/>
                  </a:lnTo>
                  <a:lnTo>
                    <a:pt x="1473" y="44640"/>
                  </a:lnTo>
                  <a:lnTo>
                    <a:pt x="0" y="77076"/>
                  </a:lnTo>
                  <a:lnTo>
                    <a:pt x="7226" y="112026"/>
                  </a:lnTo>
                  <a:lnTo>
                    <a:pt x="25438" y="134924"/>
                  </a:lnTo>
                  <a:lnTo>
                    <a:pt x="48298" y="147764"/>
                  </a:lnTo>
                  <a:lnTo>
                    <a:pt x="69481" y="152552"/>
                  </a:lnTo>
                  <a:lnTo>
                    <a:pt x="116979" y="153365"/>
                  </a:lnTo>
                  <a:lnTo>
                    <a:pt x="197777" y="153276"/>
                  </a:lnTo>
                  <a:lnTo>
                    <a:pt x="307822" y="152552"/>
                  </a:lnTo>
                  <a:lnTo>
                    <a:pt x="343712" y="149123"/>
                  </a:lnTo>
                  <a:lnTo>
                    <a:pt x="344970" y="148666"/>
                  </a:lnTo>
                  <a:lnTo>
                    <a:pt x="362204" y="152552"/>
                  </a:lnTo>
                  <a:lnTo>
                    <a:pt x="409702" y="153365"/>
                  </a:lnTo>
                  <a:lnTo>
                    <a:pt x="490499" y="153276"/>
                  </a:lnTo>
                  <a:lnTo>
                    <a:pt x="600544" y="152552"/>
                  </a:lnTo>
                  <a:lnTo>
                    <a:pt x="636435" y="149123"/>
                  </a:lnTo>
                  <a:lnTo>
                    <a:pt x="654634" y="142481"/>
                  </a:lnTo>
                  <a:lnTo>
                    <a:pt x="660768" y="127685"/>
                  </a:lnTo>
                  <a:close/>
                </a:path>
                <a:path w="1469390" h="153670">
                  <a:moveTo>
                    <a:pt x="1469097" y="127685"/>
                  </a:moveTo>
                  <a:lnTo>
                    <a:pt x="1465046" y="64262"/>
                  </a:lnTo>
                  <a:lnTo>
                    <a:pt x="1436585" y="10096"/>
                  </a:lnTo>
                  <a:lnTo>
                    <a:pt x="1354162" y="0"/>
                  </a:lnTo>
                  <a:lnTo>
                    <a:pt x="1277480" y="76"/>
                  </a:lnTo>
                  <a:lnTo>
                    <a:pt x="1177658" y="596"/>
                  </a:lnTo>
                  <a:lnTo>
                    <a:pt x="1144168" y="10477"/>
                  </a:lnTo>
                  <a:lnTo>
                    <a:pt x="1143863" y="10096"/>
                  </a:lnTo>
                  <a:lnTo>
                    <a:pt x="1113231" y="596"/>
                  </a:lnTo>
                  <a:lnTo>
                    <a:pt x="1061440" y="0"/>
                  </a:lnTo>
                  <a:lnTo>
                    <a:pt x="984758" y="76"/>
                  </a:lnTo>
                  <a:lnTo>
                    <a:pt x="884936" y="596"/>
                  </a:lnTo>
                  <a:lnTo>
                    <a:pt x="840917" y="13576"/>
                  </a:lnTo>
                  <a:lnTo>
                    <a:pt x="809802" y="44640"/>
                  </a:lnTo>
                  <a:lnTo>
                    <a:pt x="808329" y="77076"/>
                  </a:lnTo>
                  <a:lnTo>
                    <a:pt x="815555" y="112026"/>
                  </a:lnTo>
                  <a:lnTo>
                    <a:pt x="833755" y="134924"/>
                  </a:lnTo>
                  <a:lnTo>
                    <a:pt x="856615" y="147764"/>
                  </a:lnTo>
                  <a:lnTo>
                    <a:pt x="877811" y="152552"/>
                  </a:lnTo>
                  <a:lnTo>
                    <a:pt x="925309" y="153365"/>
                  </a:lnTo>
                  <a:lnTo>
                    <a:pt x="1006094" y="153276"/>
                  </a:lnTo>
                  <a:lnTo>
                    <a:pt x="1116152" y="152552"/>
                  </a:lnTo>
                  <a:lnTo>
                    <a:pt x="1152042" y="149123"/>
                  </a:lnTo>
                  <a:lnTo>
                    <a:pt x="1153299" y="148666"/>
                  </a:lnTo>
                  <a:lnTo>
                    <a:pt x="1170533" y="152552"/>
                  </a:lnTo>
                  <a:lnTo>
                    <a:pt x="1218031" y="153365"/>
                  </a:lnTo>
                  <a:lnTo>
                    <a:pt x="1298829" y="153276"/>
                  </a:lnTo>
                  <a:lnTo>
                    <a:pt x="1408874" y="152552"/>
                  </a:lnTo>
                  <a:lnTo>
                    <a:pt x="1444764" y="149123"/>
                  </a:lnTo>
                  <a:lnTo>
                    <a:pt x="1462963" y="142481"/>
                  </a:lnTo>
                  <a:lnTo>
                    <a:pt x="1469097" y="127685"/>
                  </a:lnTo>
                  <a:close/>
                </a:path>
              </a:pathLst>
            </a:custGeom>
            <a:solidFill>
              <a:srgbClr val="DECCAA"/>
            </a:solidFill>
          </p:spPr>
          <p:txBody>
            <a:bodyPr wrap="square" lIns="0" tIns="0" rIns="0" bIns="0" rtlCol="0"/>
            <a:lstStyle/>
            <a:p>
              <a:endParaRPr/>
            </a:p>
          </p:txBody>
        </p:sp>
        <p:sp>
          <p:nvSpPr>
            <p:cNvPr id="87" name="object 87"/>
            <p:cNvSpPr/>
            <p:nvPr/>
          </p:nvSpPr>
          <p:spPr>
            <a:xfrm>
              <a:off x="15430856" y="8776138"/>
              <a:ext cx="823594" cy="337820"/>
            </a:xfrm>
            <a:custGeom>
              <a:avLst/>
              <a:gdLst/>
              <a:ahLst/>
              <a:cxnLst/>
              <a:rect l="l" t="t" r="r" b="b"/>
              <a:pathLst>
                <a:path w="823594" h="337820">
                  <a:moveTo>
                    <a:pt x="337235" y="168617"/>
                  </a:moveTo>
                  <a:lnTo>
                    <a:pt x="331203" y="123786"/>
                  </a:lnTo>
                  <a:lnTo>
                    <a:pt x="314210" y="83515"/>
                  </a:lnTo>
                  <a:lnTo>
                    <a:pt x="287845" y="49390"/>
                  </a:lnTo>
                  <a:lnTo>
                    <a:pt x="253720" y="23025"/>
                  </a:lnTo>
                  <a:lnTo>
                    <a:pt x="213436" y="6032"/>
                  </a:lnTo>
                  <a:lnTo>
                    <a:pt x="168617" y="0"/>
                  </a:lnTo>
                  <a:lnTo>
                    <a:pt x="123786" y="6032"/>
                  </a:lnTo>
                  <a:lnTo>
                    <a:pt x="83515" y="23025"/>
                  </a:lnTo>
                  <a:lnTo>
                    <a:pt x="49377" y="49390"/>
                  </a:lnTo>
                  <a:lnTo>
                    <a:pt x="23012" y="83515"/>
                  </a:lnTo>
                  <a:lnTo>
                    <a:pt x="6019" y="123786"/>
                  </a:lnTo>
                  <a:lnTo>
                    <a:pt x="0" y="168617"/>
                  </a:lnTo>
                  <a:lnTo>
                    <a:pt x="6019" y="213448"/>
                  </a:lnTo>
                  <a:lnTo>
                    <a:pt x="23012" y="253720"/>
                  </a:lnTo>
                  <a:lnTo>
                    <a:pt x="49377" y="287845"/>
                  </a:lnTo>
                  <a:lnTo>
                    <a:pt x="83515" y="314210"/>
                  </a:lnTo>
                  <a:lnTo>
                    <a:pt x="123786" y="331203"/>
                  </a:lnTo>
                  <a:lnTo>
                    <a:pt x="168617" y="337235"/>
                  </a:lnTo>
                  <a:lnTo>
                    <a:pt x="213436" y="331203"/>
                  </a:lnTo>
                  <a:lnTo>
                    <a:pt x="253720" y="314210"/>
                  </a:lnTo>
                  <a:lnTo>
                    <a:pt x="287845" y="287845"/>
                  </a:lnTo>
                  <a:lnTo>
                    <a:pt x="314210" y="253720"/>
                  </a:lnTo>
                  <a:lnTo>
                    <a:pt x="331203" y="213448"/>
                  </a:lnTo>
                  <a:lnTo>
                    <a:pt x="337235" y="168617"/>
                  </a:lnTo>
                  <a:close/>
                </a:path>
                <a:path w="823594" h="337820">
                  <a:moveTo>
                    <a:pt x="823302" y="168617"/>
                  </a:moveTo>
                  <a:lnTo>
                    <a:pt x="817283" y="123786"/>
                  </a:lnTo>
                  <a:lnTo>
                    <a:pt x="800277" y="83515"/>
                  </a:lnTo>
                  <a:lnTo>
                    <a:pt x="773912" y="49390"/>
                  </a:lnTo>
                  <a:lnTo>
                    <a:pt x="739787" y="23025"/>
                  </a:lnTo>
                  <a:lnTo>
                    <a:pt x="699516" y="6032"/>
                  </a:lnTo>
                  <a:lnTo>
                    <a:pt x="654685" y="0"/>
                  </a:lnTo>
                  <a:lnTo>
                    <a:pt x="609866" y="6032"/>
                  </a:lnTo>
                  <a:lnTo>
                    <a:pt x="569582" y="23025"/>
                  </a:lnTo>
                  <a:lnTo>
                    <a:pt x="535457" y="49390"/>
                  </a:lnTo>
                  <a:lnTo>
                    <a:pt x="509092" y="83515"/>
                  </a:lnTo>
                  <a:lnTo>
                    <a:pt x="492086" y="123786"/>
                  </a:lnTo>
                  <a:lnTo>
                    <a:pt x="486067" y="168617"/>
                  </a:lnTo>
                  <a:lnTo>
                    <a:pt x="492086" y="213448"/>
                  </a:lnTo>
                  <a:lnTo>
                    <a:pt x="509092" y="253720"/>
                  </a:lnTo>
                  <a:lnTo>
                    <a:pt x="535457" y="287845"/>
                  </a:lnTo>
                  <a:lnTo>
                    <a:pt x="569582" y="314210"/>
                  </a:lnTo>
                  <a:lnTo>
                    <a:pt x="609866" y="331203"/>
                  </a:lnTo>
                  <a:lnTo>
                    <a:pt x="654685" y="337235"/>
                  </a:lnTo>
                  <a:lnTo>
                    <a:pt x="699516" y="331203"/>
                  </a:lnTo>
                  <a:lnTo>
                    <a:pt x="739787" y="314210"/>
                  </a:lnTo>
                  <a:lnTo>
                    <a:pt x="773912" y="287845"/>
                  </a:lnTo>
                  <a:lnTo>
                    <a:pt x="800277" y="253720"/>
                  </a:lnTo>
                  <a:lnTo>
                    <a:pt x="817283" y="213448"/>
                  </a:lnTo>
                  <a:lnTo>
                    <a:pt x="823302" y="168617"/>
                  </a:lnTo>
                  <a:close/>
                </a:path>
              </a:pathLst>
            </a:custGeom>
            <a:solidFill>
              <a:srgbClr val="BA4E0E"/>
            </a:solidFill>
          </p:spPr>
          <p:txBody>
            <a:bodyPr wrap="square" lIns="0" tIns="0" rIns="0" bIns="0" rtlCol="0"/>
            <a:lstStyle/>
            <a:p>
              <a:endParaRPr/>
            </a:p>
          </p:txBody>
        </p:sp>
        <p:sp>
          <p:nvSpPr>
            <p:cNvPr id="88" name="object 88"/>
            <p:cNvSpPr/>
            <p:nvPr/>
          </p:nvSpPr>
          <p:spPr>
            <a:xfrm>
              <a:off x="16410253" y="9332945"/>
              <a:ext cx="524510" cy="370205"/>
            </a:xfrm>
            <a:custGeom>
              <a:avLst/>
              <a:gdLst/>
              <a:ahLst/>
              <a:cxnLst/>
              <a:rect l="l" t="t" r="r" b="b"/>
              <a:pathLst>
                <a:path w="524509" h="370204">
                  <a:moveTo>
                    <a:pt x="63128" y="0"/>
                  </a:moveTo>
                  <a:lnTo>
                    <a:pt x="51536" y="10222"/>
                  </a:lnTo>
                  <a:lnTo>
                    <a:pt x="26954" y="41242"/>
                  </a:lnTo>
                  <a:lnTo>
                    <a:pt x="4677" y="93587"/>
                  </a:lnTo>
                  <a:lnTo>
                    <a:pt x="0" y="167785"/>
                  </a:lnTo>
                  <a:lnTo>
                    <a:pt x="6914" y="234257"/>
                  </a:lnTo>
                  <a:lnTo>
                    <a:pt x="9219" y="273053"/>
                  </a:lnTo>
                  <a:lnTo>
                    <a:pt x="6914" y="299148"/>
                  </a:lnTo>
                  <a:lnTo>
                    <a:pt x="0" y="327518"/>
                  </a:lnTo>
                  <a:lnTo>
                    <a:pt x="462561" y="370062"/>
                  </a:lnTo>
                  <a:lnTo>
                    <a:pt x="499940" y="322854"/>
                  </a:lnTo>
                  <a:lnTo>
                    <a:pt x="512051" y="266856"/>
                  </a:lnTo>
                  <a:lnTo>
                    <a:pt x="520766" y="199417"/>
                  </a:lnTo>
                  <a:lnTo>
                    <a:pt x="524406" y="135840"/>
                  </a:lnTo>
                  <a:lnTo>
                    <a:pt x="521293" y="91431"/>
                  </a:lnTo>
                  <a:lnTo>
                    <a:pt x="507525" y="62138"/>
                  </a:lnTo>
                  <a:lnTo>
                    <a:pt x="455211" y="42849"/>
                  </a:lnTo>
                  <a:lnTo>
                    <a:pt x="321396" y="24994"/>
                  </a:lnTo>
                  <a:lnTo>
                    <a:pt x="63128" y="0"/>
                  </a:lnTo>
                  <a:close/>
                </a:path>
              </a:pathLst>
            </a:custGeom>
            <a:solidFill>
              <a:srgbClr val="DECCAA"/>
            </a:solidFill>
          </p:spPr>
          <p:txBody>
            <a:bodyPr wrap="square" lIns="0" tIns="0" rIns="0" bIns="0" rtlCol="0"/>
            <a:lstStyle/>
            <a:p>
              <a:endParaRPr/>
            </a:p>
          </p:txBody>
        </p:sp>
        <p:pic>
          <p:nvPicPr>
            <p:cNvPr id="89" name="object 89"/>
            <p:cNvPicPr/>
            <p:nvPr/>
          </p:nvPicPr>
          <p:blipFill>
            <a:blip r:embed="rId21" cstate="print"/>
            <a:stretch>
              <a:fillRect/>
            </a:stretch>
          </p:blipFill>
          <p:spPr>
            <a:xfrm>
              <a:off x="17621513" y="8890634"/>
              <a:ext cx="172528" cy="172539"/>
            </a:xfrm>
            <a:prstGeom prst="rect">
              <a:avLst/>
            </a:prstGeom>
          </p:spPr>
        </p:pic>
        <p:pic>
          <p:nvPicPr>
            <p:cNvPr id="90" name="object 90"/>
            <p:cNvPicPr/>
            <p:nvPr/>
          </p:nvPicPr>
          <p:blipFill>
            <a:blip r:embed="rId22" cstate="print"/>
            <a:stretch>
              <a:fillRect/>
            </a:stretch>
          </p:blipFill>
          <p:spPr>
            <a:xfrm>
              <a:off x="17360527" y="9144253"/>
              <a:ext cx="170340" cy="170340"/>
            </a:xfrm>
            <a:prstGeom prst="rect">
              <a:avLst/>
            </a:prstGeom>
          </p:spPr>
        </p:pic>
        <p:sp>
          <p:nvSpPr>
            <p:cNvPr id="91" name="object 91"/>
            <p:cNvSpPr/>
            <p:nvPr/>
          </p:nvSpPr>
          <p:spPr>
            <a:xfrm>
              <a:off x="17388330" y="8922847"/>
              <a:ext cx="381000" cy="378460"/>
            </a:xfrm>
            <a:custGeom>
              <a:avLst/>
              <a:gdLst/>
              <a:ahLst/>
              <a:cxnLst/>
              <a:rect l="l" t="t" r="r" b="b"/>
              <a:pathLst>
                <a:path w="381000" h="378459">
                  <a:moveTo>
                    <a:pt x="338324" y="0"/>
                  </a:moveTo>
                  <a:lnTo>
                    <a:pt x="319445" y="1129"/>
                  </a:lnTo>
                  <a:lnTo>
                    <a:pt x="301903" y="1149"/>
                  </a:lnTo>
                  <a:lnTo>
                    <a:pt x="281412" y="3387"/>
                  </a:lnTo>
                  <a:lnTo>
                    <a:pt x="258373" y="17729"/>
                  </a:lnTo>
                  <a:lnTo>
                    <a:pt x="233185" y="54060"/>
                  </a:lnTo>
                  <a:lnTo>
                    <a:pt x="215613" y="95451"/>
                  </a:lnTo>
                  <a:lnTo>
                    <a:pt x="206824" y="124800"/>
                  </a:lnTo>
                  <a:lnTo>
                    <a:pt x="194302" y="151712"/>
                  </a:lnTo>
                  <a:lnTo>
                    <a:pt x="165533" y="185794"/>
                  </a:lnTo>
                  <a:lnTo>
                    <a:pt x="125988" y="214387"/>
                  </a:lnTo>
                  <a:lnTo>
                    <a:pt x="90181" y="226598"/>
                  </a:lnTo>
                  <a:lnTo>
                    <a:pt x="59134" y="234652"/>
                  </a:lnTo>
                  <a:lnTo>
                    <a:pt x="33872" y="250776"/>
                  </a:lnTo>
                  <a:lnTo>
                    <a:pt x="14872" y="272664"/>
                  </a:lnTo>
                  <a:lnTo>
                    <a:pt x="3030" y="291524"/>
                  </a:lnTo>
                  <a:lnTo>
                    <a:pt x="0" y="309834"/>
                  </a:lnTo>
                  <a:lnTo>
                    <a:pt x="7433" y="330072"/>
                  </a:lnTo>
                  <a:lnTo>
                    <a:pt x="24330" y="351870"/>
                  </a:lnTo>
                  <a:lnTo>
                    <a:pt x="48026" y="369623"/>
                  </a:lnTo>
                  <a:lnTo>
                    <a:pt x="77679" y="377957"/>
                  </a:lnTo>
                  <a:lnTo>
                    <a:pt x="112446" y="371495"/>
                  </a:lnTo>
                  <a:lnTo>
                    <a:pt x="147205" y="352384"/>
                  </a:lnTo>
                  <a:lnTo>
                    <a:pt x="188393" y="323182"/>
                  </a:lnTo>
                  <a:lnTo>
                    <a:pt x="230284" y="288528"/>
                  </a:lnTo>
                  <a:lnTo>
                    <a:pt x="267148" y="253057"/>
                  </a:lnTo>
                  <a:lnTo>
                    <a:pt x="293257" y="221405"/>
                  </a:lnTo>
                  <a:lnTo>
                    <a:pt x="315065" y="182840"/>
                  </a:lnTo>
                  <a:lnTo>
                    <a:pt x="332455" y="143816"/>
                  </a:lnTo>
                  <a:lnTo>
                    <a:pt x="348124" y="101472"/>
                  </a:lnTo>
                  <a:lnTo>
                    <a:pt x="365548" y="106709"/>
                  </a:lnTo>
                  <a:lnTo>
                    <a:pt x="374745" y="103516"/>
                  </a:lnTo>
                  <a:lnTo>
                    <a:pt x="378765" y="87448"/>
                  </a:lnTo>
                  <a:lnTo>
                    <a:pt x="380657" y="54060"/>
                  </a:lnTo>
                  <a:lnTo>
                    <a:pt x="375125" y="20887"/>
                  </a:lnTo>
                  <a:lnTo>
                    <a:pt x="358949" y="4726"/>
                  </a:lnTo>
                  <a:lnTo>
                    <a:pt x="338324" y="0"/>
                  </a:lnTo>
                  <a:close/>
                </a:path>
              </a:pathLst>
            </a:custGeom>
            <a:solidFill>
              <a:srgbClr val="F8DE33"/>
            </a:solidFill>
          </p:spPr>
          <p:txBody>
            <a:bodyPr wrap="square" lIns="0" tIns="0" rIns="0" bIns="0" rtlCol="0"/>
            <a:lstStyle/>
            <a:p>
              <a:endParaRPr/>
            </a:p>
          </p:txBody>
        </p:sp>
        <p:pic>
          <p:nvPicPr>
            <p:cNvPr id="92" name="object 92"/>
            <p:cNvPicPr/>
            <p:nvPr/>
          </p:nvPicPr>
          <p:blipFill>
            <a:blip r:embed="rId23" cstate="print"/>
            <a:stretch>
              <a:fillRect/>
            </a:stretch>
          </p:blipFill>
          <p:spPr>
            <a:xfrm>
              <a:off x="16552319" y="9491032"/>
              <a:ext cx="172528" cy="172528"/>
            </a:xfrm>
            <a:prstGeom prst="rect">
              <a:avLst/>
            </a:prstGeom>
          </p:spPr>
        </p:pic>
        <p:pic>
          <p:nvPicPr>
            <p:cNvPr id="93" name="object 93"/>
            <p:cNvPicPr/>
            <p:nvPr/>
          </p:nvPicPr>
          <p:blipFill>
            <a:blip r:embed="rId22" cstate="print"/>
            <a:stretch>
              <a:fillRect/>
            </a:stretch>
          </p:blipFill>
          <p:spPr>
            <a:xfrm>
              <a:off x="16291333" y="9744639"/>
              <a:ext cx="170340" cy="170340"/>
            </a:xfrm>
            <a:prstGeom prst="rect">
              <a:avLst/>
            </a:prstGeom>
          </p:spPr>
        </p:pic>
        <p:sp>
          <p:nvSpPr>
            <p:cNvPr id="94" name="object 94"/>
            <p:cNvSpPr/>
            <p:nvPr/>
          </p:nvSpPr>
          <p:spPr>
            <a:xfrm>
              <a:off x="16319136" y="9523234"/>
              <a:ext cx="381000" cy="378460"/>
            </a:xfrm>
            <a:custGeom>
              <a:avLst/>
              <a:gdLst/>
              <a:ahLst/>
              <a:cxnLst/>
              <a:rect l="l" t="t" r="r" b="b"/>
              <a:pathLst>
                <a:path w="381000" h="378459">
                  <a:moveTo>
                    <a:pt x="338324" y="0"/>
                  </a:moveTo>
                  <a:lnTo>
                    <a:pt x="319445" y="1129"/>
                  </a:lnTo>
                  <a:lnTo>
                    <a:pt x="301903" y="1149"/>
                  </a:lnTo>
                  <a:lnTo>
                    <a:pt x="281412" y="3387"/>
                  </a:lnTo>
                  <a:lnTo>
                    <a:pt x="258373" y="17729"/>
                  </a:lnTo>
                  <a:lnTo>
                    <a:pt x="233185" y="54060"/>
                  </a:lnTo>
                  <a:lnTo>
                    <a:pt x="215613" y="95451"/>
                  </a:lnTo>
                  <a:lnTo>
                    <a:pt x="206824" y="124800"/>
                  </a:lnTo>
                  <a:lnTo>
                    <a:pt x="194302" y="151712"/>
                  </a:lnTo>
                  <a:lnTo>
                    <a:pt x="165533" y="185794"/>
                  </a:lnTo>
                  <a:lnTo>
                    <a:pt x="125988" y="214387"/>
                  </a:lnTo>
                  <a:lnTo>
                    <a:pt x="90181" y="226598"/>
                  </a:lnTo>
                  <a:lnTo>
                    <a:pt x="59134" y="234652"/>
                  </a:lnTo>
                  <a:lnTo>
                    <a:pt x="33872" y="250776"/>
                  </a:lnTo>
                  <a:lnTo>
                    <a:pt x="14872" y="272664"/>
                  </a:lnTo>
                  <a:lnTo>
                    <a:pt x="3030" y="291524"/>
                  </a:lnTo>
                  <a:lnTo>
                    <a:pt x="0" y="309834"/>
                  </a:lnTo>
                  <a:lnTo>
                    <a:pt x="7433" y="330072"/>
                  </a:lnTo>
                  <a:lnTo>
                    <a:pt x="24330" y="351870"/>
                  </a:lnTo>
                  <a:lnTo>
                    <a:pt x="48026" y="369623"/>
                  </a:lnTo>
                  <a:lnTo>
                    <a:pt x="77679" y="377957"/>
                  </a:lnTo>
                  <a:lnTo>
                    <a:pt x="112446" y="371495"/>
                  </a:lnTo>
                  <a:lnTo>
                    <a:pt x="147205" y="352384"/>
                  </a:lnTo>
                  <a:lnTo>
                    <a:pt x="188393" y="323182"/>
                  </a:lnTo>
                  <a:lnTo>
                    <a:pt x="230284" y="288528"/>
                  </a:lnTo>
                  <a:lnTo>
                    <a:pt x="267148" y="253057"/>
                  </a:lnTo>
                  <a:lnTo>
                    <a:pt x="293257" y="221405"/>
                  </a:lnTo>
                  <a:lnTo>
                    <a:pt x="315065" y="182840"/>
                  </a:lnTo>
                  <a:lnTo>
                    <a:pt x="332455" y="143816"/>
                  </a:lnTo>
                  <a:lnTo>
                    <a:pt x="348124" y="101472"/>
                  </a:lnTo>
                  <a:lnTo>
                    <a:pt x="365548" y="106709"/>
                  </a:lnTo>
                  <a:lnTo>
                    <a:pt x="374745" y="103516"/>
                  </a:lnTo>
                  <a:lnTo>
                    <a:pt x="378765" y="87448"/>
                  </a:lnTo>
                  <a:lnTo>
                    <a:pt x="380657" y="54060"/>
                  </a:lnTo>
                  <a:lnTo>
                    <a:pt x="375125" y="20887"/>
                  </a:lnTo>
                  <a:lnTo>
                    <a:pt x="358949" y="4726"/>
                  </a:lnTo>
                  <a:lnTo>
                    <a:pt x="338324" y="0"/>
                  </a:lnTo>
                  <a:close/>
                </a:path>
              </a:pathLst>
            </a:custGeom>
            <a:solidFill>
              <a:srgbClr val="F8DE33"/>
            </a:solidFill>
          </p:spPr>
          <p:txBody>
            <a:bodyPr wrap="square" lIns="0" tIns="0" rIns="0" bIns="0" rtlCol="0"/>
            <a:lstStyle/>
            <a:p>
              <a:endParaRPr/>
            </a:p>
          </p:txBody>
        </p:sp>
      </p:grpSp>
      <p:sp>
        <p:nvSpPr>
          <p:cNvPr id="95" name="object 95"/>
          <p:cNvSpPr txBox="1">
            <a:spLocks noGrp="1"/>
          </p:cNvSpPr>
          <p:nvPr>
            <p:ph type="title"/>
          </p:nvPr>
        </p:nvSpPr>
        <p:spPr>
          <a:xfrm>
            <a:off x="4006883" y="4449847"/>
            <a:ext cx="13403246" cy="1720984"/>
          </a:xfrm>
          <a:prstGeom prst="rect">
            <a:avLst/>
          </a:prstGeom>
        </p:spPr>
        <p:txBody>
          <a:bodyPr vert="horz" wrap="square" lIns="0" tIns="15240" rIns="0" bIns="0" rtlCol="0">
            <a:spAutoFit/>
          </a:bodyPr>
          <a:lstStyle/>
          <a:p>
            <a:pPr marL="481965">
              <a:lnSpc>
                <a:spcPts val="3050"/>
              </a:lnSpc>
              <a:spcBef>
                <a:spcPts val="120"/>
              </a:spcBef>
              <a:tabLst>
                <a:tab pos="4737735" algn="l"/>
                <a:tab pos="7052945" algn="l"/>
              </a:tabLst>
            </a:pPr>
            <a:r>
              <a:rPr sz="2900" spc="5" dirty="0"/>
              <a:t>うちゅ</a:t>
            </a:r>
            <a:r>
              <a:rPr sz="2900" spc="10" dirty="0"/>
              <a:t>う</a:t>
            </a:r>
            <a:r>
              <a:rPr sz="2900" dirty="0"/>
              <a:t>	</a:t>
            </a:r>
            <a:r>
              <a:rPr sz="2900" spc="15" dirty="0"/>
              <a:t>み</a:t>
            </a:r>
            <a:r>
              <a:rPr sz="2900" dirty="0"/>
              <a:t>	</a:t>
            </a:r>
            <a:r>
              <a:rPr sz="2900" spc="-5" dirty="0"/>
              <a:t>ちきゅう</a:t>
            </a:r>
            <a:endParaRPr sz="2900" dirty="0"/>
          </a:p>
          <a:p>
            <a:pPr marL="12700">
              <a:lnSpc>
                <a:spcPts val="10190"/>
              </a:lnSpc>
            </a:pPr>
            <a:r>
              <a:rPr sz="8850" spc="5" dirty="0"/>
              <a:t>宇宙から見た地球</a:t>
            </a:r>
            <a:r>
              <a:rPr sz="8850" spc="-520" dirty="0"/>
              <a:t>っ</a:t>
            </a:r>
            <a:r>
              <a:rPr sz="8850" spc="-5" dirty="0"/>
              <a:t>て？</a:t>
            </a:r>
            <a:endParaRPr sz="8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7190538" y="773019"/>
            <a:ext cx="6138112" cy="839332"/>
          </a:xfrm>
          <a:prstGeom prst="rect">
            <a:avLst/>
          </a:prstGeom>
        </p:spPr>
        <p:txBody>
          <a:bodyPr vert="horz" wrap="square" lIns="0" tIns="15875" rIns="0" bIns="0" rtlCol="0">
            <a:spAutoFit/>
          </a:bodyPr>
          <a:lstStyle/>
          <a:p>
            <a:pPr marL="12700">
              <a:lnSpc>
                <a:spcPct val="100000"/>
              </a:lnSpc>
              <a:spcBef>
                <a:spcPts val="125"/>
              </a:spcBef>
            </a:pPr>
            <a:r>
              <a:rPr spc="145" dirty="0"/>
              <a:t>森林/非森林マップ</a:t>
            </a:r>
          </a:p>
        </p:txBody>
      </p:sp>
      <p:sp>
        <p:nvSpPr>
          <p:cNvPr id="4" name="object 4"/>
          <p:cNvSpPr txBox="1"/>
          <p:nvPr/>
        </p:nvSpPr>
        <p:spPr>
          <a:xfrm>
            <a:off x="7204485" y="513581"/>
            <a:ext cx="3671570" cy="381635"/>
          </a:xfrm>
          <a:prstGeom prst="rect">
            <a:avLst/>
          </a:prstGeom>
        </p:spPr>
        <p:txBody>
          <a:bodyPr vert="horz" wrap="square" lIns="0" tIns="17145" rIns="0" bIns="0" rtlCol="0">
            <a:spAutoFit/>
          </a:bodyPr>
          <a:lstStyle/>
          <a:p>
            <a:pPr marL="12700">
              <a:lnSpc>
                <a:spcPct val="100000"/>
              </a:lnSpc>
              <a:spcBef>
                <a:spcPts val="135"/>
              </a:spcBef>
              <a:tabLst>
                <a:tab pos="408305" algn="l"/>
                <a:tab pos="863600" algn="l"/>
                <a:tab pos="1235710" algn="l"/>
                <a:tab pos="1691005" algn="l"/>
                <a:tab pos="2134870" algn="l"/>
                <a:tab pos="2530475" algn="l"/>
                <a:tab pos="2985770" algn="l"/>
                <a:tab pos="3357879" algn="l"/>
              </a:tabLst>
            </a:pPr>
            <a:r>
              <a:rPr sz="2300" b="1" spc="25" dirty="0">
                <a:solidFill>
                  <a:srgbClr val="FFFFFF"/>
                </a:solidFill>
                <a:latin typeface="Gen Shin Gothic P Bold"/>
                <a:cs typeface="Gen Shin Gothic P Bold"/>
              </a:rPr>
              <a:t>し	</a:t>
            </a:r>
            <a:r>
              <a:rPr sz="2300" b="1" spc="35" dirty="0">
                <a:solidFill>
                  <a:srgbClr val="FFFFFF"/>
                </a:solidFill>
                <a:latin typeface="Gen Shin Gothic P Bold"/>
                <a:cs typeface="Gen Shin Gothic P Bold"/>
              </a:rPr>
              <a:t>ん	</a:t>
            </a:r>
            <a:r>
              <a:rPr sz="2300" b="1" spc="20" dirty="0">
                <a:solidFill>
                  <a:srgbClr val="FFFFFF"/>
                </a:solidFill>
                <a:latin typeface="Gen Shin Gothic P Bold"/>
                <a:cs typeface="Gen Shin Gothic P Bold"/>
              </a:rPr>
              <a:t>り	</a:t>
            </a:r>
            <a:r>
              <a:rPr sz="2300" b="1" spc="35" dirty="0">
                <a:solidFill>
                  <a:srgbClr val="FFFFFF"/>
                </a:solidFill>
                <a:latin typeface="Gen Shin Gothic P Bold"/>
                <a:cs typeface="Gen Shin Gothic P Bold"/>
              </a:rPr>
              <a:t>ん	</a:t>
            </a:r>
            <a:r>
              <a:rPr sz="2300" b="1" spc="15" dirty="0">
                <a:solidFill>
                  <a:srgbClr val="FFFFFF"/>
                </a:solidFill>
                <a:latin typeface="Gen Shin Gothic P Bold"/>
                <a:cs typeface="Gen Shin Gothic P Bold"/>
              </a:rPr>
              <a:t>ひ	</a:t>
            </a:r>
            <a:r>
              <a:rPr sz="2300" b="1" spc="25" dirty="0">
                <a:solidFill>
                  <a:srgbClr val="FFFFFF"/>
                </a:solidFill>
                <a:latin typeface="Gen Shin Gothic P Bold"/>
                <a:cs typeface="Gen Shin Gothic P Bold"/>
              </a:rPr>
              <a:t>し	</a:t>
            </a:r>
            <a:r>
              <a:rPr sz="2300" b="1" spc="35" dirty="0">
                <a:solidFill>
                  <a:srgbClr val="FFFFFF"/>
                </a:solidFill>
                <a:latin typeface="Gen Shin Gothic P Bold"/>
                <a:cs typeface="Gen Shin Gothic P Bold"/>
              </a:rPr>
              <a:t>ん	</a:t>
            </a:r>
            <a:r>
              <a:rPr sz="2300" b="1" spc="20" dirty="0">
                <a:solidFill>
                  <a:srgbClr val="FFFFFF"/>
                </a:solidFill>
                <a:latin typeface="Gen Shin Gothic P Bold"/>
                <a:cs typeface="Gen Shin Gothic P Bold"/>
              </a:rPr>
              <a:t>り	</a:t>
            </a:r>
            <a:r>
              <a:rPr sz="2300" b="1" spc="35" dirty="0">
                <a:solidFill>
                  <a:srgbClr val="FFFFFF"/>
                </a:solidFill>
                <a:latin typeface="Gen Shin Gothic P Bold"/>
                <a:cs typeface="Gen Shin Gothic P Bold"/>
              </a:rPr>
              <a:t>ん</a:t>
            </a:r>
            <a:endParaRPr sz="2300">
              <a:latin typeface="Gen Shin Gothic P Regular"/>
              <a:cs typeface="Gen Shin Gothic P Regular"/>
            </a:endParaRPr>
          </a:p>
        </p:txBody>
      </p:sp>
      <p:pic>
        <p:nvPicPr>
          <p:cNvPr id="5" name="object 5"/>
          <p:cNvPicPr/>
          <p:nvPr/>
        </p:nvPicPr>
        <p:blipFill>
          <a:blip r:embed="rId4" cstate="print"/>
          <a:stretch>
            <a:fillRect/>
          </a:stretch>
        </p:blipFill>
        <p:spPr>
          <a:xfrm>
            <a:off x="3735055" y="3801787"/>
            <a:ext cx="12904742" cy="6769100"/>
          </a:xfrm>
          <a:prstGeom prst="rect">
            <a:avLst/>
          </a:prstGeom>
        </p:spPr>
      </p:pic>
      <p:sp>
        <p:nvSpPr>
          <p:cNvPr id="6" name="object 6"/>
          <p:cNvSpPr txBox="1"/>
          <p:nvPr/>
        </p:nvSpPr>
        <p:spPr>
          <a:xfrm>
            <a:off x="12423352" y="10009890"/>
            <a:ext cx="3759200" cy="322580"/>
          </a:xfrm>
          <a:prstGeom prst="rect">
            <a:avLst/>
          </a:prstGeom>
        </p:spPr>
        <p:txBody>
          <a:bodyPr vert="horz" wrap="square" lIns="0" tIns="12065" rIns="0" bIns="0" rtlCol="0">
            <a:spAutoFit/>
          </a:bodyPr>
          <a:lstStyle/>
          <a:p>
            <a:pPr marL="12700">
              <a:lnSpc>
                <a:spcPct val="100000"/>
              </a:lnSpc>
              <a:spcBef>
                <a:spcPts val="95"/>
              </a:spcBef>
            </a:pPr>
            <a:r>
              <a:rPr sz="1950" b="1" spc="-10" dirty="0">
                <a:latin typeface="Gen Shin Gothic P Bold"/>
                <a:cs typeface="Gen Shin Gothic P Bold"/>
              </a:rPr>
              <a:t>©JAXA,</a:t>
            </a:r>
            <a:r>
              <a:rPr sz="1950" b="1" spc="-5" dirty="0">
                <a:latin typeface="Gen Shin Gothic P Bold"/>
                <a:cs typeface="Gen Shin Gothic P Bold"/>
              </a:rPr>
              <a:t> METI</a:t>
            </a:r>
            <a:r>
              <a:rPr sz="1950" b="1" spc="-10" dirty="0">
                <a:latin typeface="Gen Shin Gothic P Bold"/>
                <a:cs typeface="Gen Shin Gothic P Bold"/>
              </a:rPr>
              <a:t> </a:t>
            </a:r>
            <a:r>
              <a:rPr sz="1950" b="1" spc="-15" dirty="0">
                <a:latin typeface="Gen Shin Gothic P Bold"/>
                <a:cs typeface="Gen Shin Gothic P Bold"/>
              </a:rPr>
              <a:t>Analyzed</a:t>
            </a:r>
            <a:r>
              <a:rPr sz="1950" b="1" spc="-10" dirty="0">
                <a:latin typeface="Gen Shin Gothic P Bold"/>
                <a:cs typeface="Gen Shin Gothic P Bold"/>
              </a:rPr>
              <a:t> </a:t>
            </a:r>
            <a:r>
              <a:rPr sz="1950" b="1" spc="-15" dirty="0">
                <a:latin typeface="Gen Shin Gothic P Bold"/>
                <a:cs typeface="Gen Shin Gothic P Bold"/>
              </a:rPr>
              <a:t>by</a:t>
            </a:r>
            <a:r>
              <a:rPr sz="1950" b="1" spc="-10" dirty="0">
                <a:latin typeface="Gen Shin Gothic P Bold"/>
                <a:cs typeface="Gen Shin Gothic P Bold"/>
              </a:rPr>
              <a:t> </a:t>
            </a:r>
            <a:r>
              <a:rPr sz="1950" b="1" spc="-15" dirty="0">
                <a:latin typeface="Gen Shin Gothic P Bold"/>
                <a:cs typeface="Gen Shin Gothic P Bold"/>
              </a:rPr>
              <a:t>JAXA</a:t>
            </a:r>
            <a:endParaRPr sz="1950">
              <a:latin typeface="Gen Shin Gothic P Regular"/>
              <a:cs typeface="Gen Shin Gothic P Regular"/>
            </a:endParaRPr>
          </a:p>
        </p:txBody>
      </p:sp>
      <p:sp>
        <p:nvSpPr>
          <p:cNvPr id="7" name="object 7"/>
          <p:cNvSpPr/>
          <p:nvPr/>
        </p:nvSpPr>
        <p:spPr>
          <a:xfrm>
            <a:off x="4869920" y="2261455"/>
            <a:ext cx="10364470" cy="1270000"/>
          </a:xfrm>
          <a:custGeom>
            <a:avLst/>
            <a:gdLst/>
            <a:ahLst/>
            <a:cxnLst/>
            <a:rect l="l" t="t" r="r" b="b"/>
            <a:pathLst>
              <a:path w="10364469" h="1270000">
                <a:moveTo>
                  <a:pt x="10259551" y="0"/>
                </a:moveTo>
                <a:lnTo>
                  <a:pt x="104708" y="0"/>
                </a:lnTo>
                <a:lnTo>
                  <a:pt x="64052" y="8262"/>
                </a:lnTo>
                <a:lnTo>
                  <a:pt x="30758" y="30758"/>
                </a:lnTo>
                <a:lnTo>
                  <a:pt x="8262" y="64052"/>
                </a:lnTo>
                <a:lnTo>
                  <a:pt x="0" y="104708"/>
                </a:lnTo>
                <a:lnTo>
                  <a:pt x="0" y="1164917"/>
                </a:lnTo>
                <a:lnTo>
                  <a:pt x="8262" y="1205573"/>
                </a:lnTo>
                <a:lnTo>
                  <a:pt x="30758" y="1238868"/>
                </a:lnTo>
                <a:lnTo>
                  <a:pt x="64052" y="1261364"/>
                </a:lnTo>
                <a:lnTo>
                  <a:pt x="104708" y="1269626"/>
                </a:lnTo>
                <a:lnTo>
                  <a:pt x="10259551" y="1269626"/>
                </a:lnTo>
                <a:lnTo>
                  <a:pt x="10300207" y="1261364"/>
                </a:lnTo>
                <a:lnTo>
                  <a:pt x="10333502" y="1238868"/>
                </a:lnTo>
                <a:lnTo>
                  <a:pt x="10355998" y="1205573"/>
                </a:lnTo>
                <a:lnTo>
                  <a:pt x="10364260" y="1164917"/>
                </a:lnTo>
                <a:lnTo>
                  <a:pt x="10364260" y="104708"/>
                </a:lnTo>
                <a:lnTo>
                  <a:pt x="10355998" y="64052"/>
                </a:lnTo>
                <a:lnTo>
                  <a:pt x="10333502" y="30758"/>
                </a:lnTo>
                <a:lnTo>
                  <a:pt x="10300207" y="8262"/>
                </a:lnTo>
                <a:lnTo>
                  <a:pt x="10259551" y="0"/>
                </a:lnTo>
                <a:close/>
              </a:path>
            </a:pathLst>
          </a:custGeom>
          <a:solidFill>
            <a:srgbClr val="FFFFFF"/>
          </a:solidFill>
        </p:spPr>
        <p:txBody>
          <a:bodyPr wrap="square" lIns="0" tIns="0" rIns="0" bIns="0" rtlCol="0"/>
          <a:lstStyle/>
          <a:p>
            <a:endParaRPr/>
          </a:p>
        </p:txBody>
      </p:sp>
      <p:sp>
        <p:nvSpPr>
          <p:cNvPr id="8" name="object 8"/>
          <p:cNvSpPr txBox="1"/>
          <p:nvPr/>
        </p:nvSpPr>
        <p:spPr>
          <a:xfrm>
            <a:off x="5160515" y="2613765"/>
            <a:ext cx="4288155" cy="648970"/>
          </a:xfrm>
          <a:prstGeom prst="rect">
            <a:avLst/>
          </a:prstGeom>
        </p:spPr>
        <p:txBody>
          <a:bodyPr vert="horz" wrap="square" lIns="0" tIns="17780" rIns="0" bIns="0" rtlCol="0">
            <a:spAutoFit/>
          </a:bodyPr>
          <a:lstStyle/>
          <a:p>
            <a:pPr marL="12700">
              <a:lnSpc>
                <a:spcPct val="100000"/>
              </a:lnSpc>
              <a:spcBef>
                <a:spcPts val="140"/>
              </a:spcBef>
            </a:pPr>
            <a:r>
              <a:rPr sz="4050" b="1" spc="145" dirty="0">
                <a:solidFill>
                  <a:srgbClr val="6C5757"/>
                </a:solidFill>
                <a:latin typeface="Gen Shin Gothic P Bold"/>
                <a:cs typeface="Gen Shin Gothic P Bold"/>
              </a:rPr>
              <a:t>陸域観測技術衛星</a:t>
            </a:r>
            <a:endParaRPr sz="4050">
              <a:latin typeface="Gen Shin Gothic P Regular"/>
              <a:cs typeface="Gen Shin Gothic P Regular"/>
            </a:endParaRPr>
          </a:p>
        </p:txBody>
      </p:sp>
      <p:sp>
        <p:nvSpPr>
          <p:cNvPr id="9" name="object 9"/>
          <p:cNvSpPr txBox="1"/>
          <p:nvPr/>
        </p:nvSpPr>
        <p:spPr>
          <a:xfrm>
            <a:off x="9235425" y="2613765"/>
            <a:ext cx="6226604" cy="648970"/>
          </a:xfrm>
          <a:prstGeom prst="rect">
            <a:avLst/>
          </a:prstGeom>
        </p:spPr>
        <p:txBody>
          <a:bodyPr vert="horz" wrap="square" lIns="0" tIns="17780" rIns="0" bIns="0" rtlCol="0">
            <a:spAutoFit/>
          </a:bodyPr>
          <a:lstStyle/>
          <a:p>
            <a:pPr marL="12700">
              <a:lnSpc>
                <a:spcPct val="100000"/>
              </a:lnSpc>
              <a:spcBef>
                <a:spcPts val="140"/>
              </a:spcBef>
            </a:pPr>
            <a:r>
              <a:rPr sz="4050" b="1" spc="160" dirty="0">
                <a:solidFill>
                  <a:srgbClr val="6C5757"/>
                </a:solidFill>
                <a:latin typeface="Gen Shin Gothic P Bold"/>
                <a:cs typeface="Gen Shin Gothic P Bold"/>
              </a:rPr>
              <a:t>「だいち」「だいち2号」</a:t>
            </a:r>
            <a:endParaRPr sz="4050" dirty="0">
              <a:latin typeface="Gen Shin Gothic P Regular"/>
              <a:cs typeface="Gen Shin Gothic P Regular"/>
            </a:endParaRPr>
          </a:p>
        </p:txBody>
      </p:sp>
      <p:sp>
        <p:nvSpPr>
          <p:cNvPr id="10" name="object 10"/>
          <p:cNvSpPr txBox="1"/>
          <p:nvPr/>
        </p:nvSpPr>
        <p:spPr>
          <a:xfrm>
            <a:off x="5225643" y="2323711"/>
            <a:ext cx="4891638" cy="383438"/>
          </a:xfrm>
          <a:prstGeom prst="rect">
            <a:avLst/>
          </a:prstGeom>
        </p:spPr>
        <p:txBody>
          <a:bodyPr vert="horz" wrap="square" lIns="0" tIns="13970" rIns="0" bIns="0" rtlCol="0">
            <a:spAutoFit/>
          </a:bodyPr>
          <a:lstStyle/>
          <a:p>
            <a:pPr marL="12700">
              <a:lnSpc>
                <a:spcPct val="100000"/>
              </a:lnSpc>
              <a:spcBef>
                <a:spcPts val="110"/>
              </a:spcBef>
            </a:pPr>
            <a:r>
              <a:rPr lang="ja-JP" altLang="en-US" sz="2400" b="1">
                <a:solidFill>
                  <a:srgbClr val="6C5757"/>
                </a:solidFill>
                <a:latin typeface="+mn-ea"/>
                <a:cs typeface="Gen Shin Gothic P Regular"/>
              </a:rPr>
              <a:t>りくいきかんそくぎじゅつえいせい</a:t>
            </a:r>
            <a:endParaRPr sz="2400" dirty="0">
              <a:latin typeface="+mn-ea"/>
              <a:cs typeface="Gen Shin Gothic P Regular"/>
            </a:endParaRPr>
          </a:p>
        </p:txBody>
      </p:sp>
      <p:sp>
        <p:nvSpPr>
          <p:cNvPr id="11" name="object 11"/>
          <p:cNvSpPr txBox="1"/>
          <p:nvPr/>
        </p:nvSpPr>
        <p:spPr>
          <a:xfrm>
            <a:off x="14389701" y="2408555"/>
            <a:ext cx="599185" cy="237244"/>
          </a:xfrm>
          <a:prstGeom prst="rect">
            <a:avLst/>
          </a:prstGeom>
        </p:spPr>
        <p:txBody>
          <a:bodyPr vert="horz" wrap="square" lIns="0" tIns="13970" rIns="0" bIns="0" rtlCol="0">
            <a:spAutoFit/>
          </a:bodyPr>
          <a:lstStyle/>
          <a:p>
            <a:pPr marL="12700">
              <a:lnSpc>
                <a:spcPct val="100000"/>
              </a:lnSpc>
              <a:spcBef>
                <a:spcPts val="110"/>
              </a:spcBef>
            </a:pPr>
            <a:r>
              <a:rPr sz="1450" b="1" spc="5" dirty="0">
                <a:solidFill>
                  <a:srgbClr val="6C5757"/>
                </a:solidFill>
                <a:latin typeface="Gen Shin Gothic P Bold"/>
                <a:cs typeface="Gen Shin Gothic P Bold"/>
              </a:rPr>
              <a:t>ご</a:t>
            </a:r>
            <a:r>
              <a:rPr sz="1450" b="1" spc="95" dirty="0">
                <a:solidFill>
                  <a:srgbClr val="6C5757"/>
                </a:solidFill>
                <a:latin typeface="Gen Shin Gothic P Bold"/>
                <a:cs typeface="Gen Shin Gothic P Bold"/>
              </a:rPr>
              <a:t> </a:t>
            </a:r>
            <a:r>
              <a:rPr sz="1450" b="1" spc="5" dirty="0">
                <a:solidFill>
                  <a:srgbClr val="6C5757"/>
                </a:solidFill>
                <a:latin typeface="Gen Shin Gothic P Bold"/>
                <a:cs typeface="Gen Shin Gothic P Bold"/>
              </a:rPr>
              <a:t>う</a:t>
            </a:r>
            <a:endParaRPr sz="1450" dirty="0">
              <a:latin typeface="Gen Shin Gothic P Regular"/>
              <a:cs typeface="Gen Shin Gothic P Regular"/>
            </a:endParaRPr>
          </a:p>
        </p:txBody>
      </p:sp>
      <p:pic>
        <p:nvPicPr>
          <p:cNvPr id="14" name="図 13" descr="挿絵 が含まれている画像&#10;&#10;自動的に生成された説明">
            <a:extLst>
              <a:ext uri="{FF2B5EF4-FFF2-40B4-BE49-F238E27FC236}">
                <a16:creationId xmlns:a16="http://schemas.microsoft.com/office/drawing/2014/main" id="{4ECE9C7B-B25D-5F42-AF76-DDD18A2CD7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450" y="709141"/>
            <a:ext cx="1826729" cy="113553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0000"/>
            </a:solidFill>
          </p:spPr>
          <p:txBody>
            <a:bodyPr wrap="square" lIns="0" tIns="0" rIns="0" bIns="0" rtlCol="0"/>
            <a:lstStyle/>
            <a:p>
              <a:endParaRPr/>
            </a:p>
          </p:txBody>
        </p:sp>
        <p:pic>
          <p:nvPicPr>
            <p:cNvPr id="4" name="object 4"/>
            <p:cNvPicPr/>
            <p:nvPr/>
          </p:nvPicPr>
          <p:blipFill>
            <a:blip r:embed="rId3" cstate="print"/>
            <a:stretch>
              <a:fillRect/>
            </a:stretch>
          </p:blipFill>
          <p:spPr>
            <a:xfrm>
              <a:off x="3298978" y="536111"/>
              <a:ext cx="14384033" cy="10248900"/>
            </a:xfrm>
            <a:prstGeom prst="rect">
              <a:avLst/>
            </a:prstGeom>
          </p:spPr>
        </p:pic>
      </p:grpSp>
      <p:pic>
        <p:nvPicPr>
          <p:cNvPr id="5" name="図 4" descr="挿絵 が含まれている画像&#10;&#10;自動的に生成された説明">
            <a:extLst>
              <a:ext uri="{FF2B5EF4-FFF2-40B4-BE49-F238E27FC236}">
                <a16:creationId xmlns:a16="http://schemas.microsoft.com/office/drawing/2014/main" id="{0B3CA668-A540-8842-97AA-DBCE2309BA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450" y="709141"/>
            <a:ext cx="1826729" cy="11355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7190538" y="773019"/>
            <a:ext cx="6061912" cy="849288"/>
          </a:xfrm>
          <a:prstGeom prst="rect">
            <a:avLst/>
          </a:prstGeom>
        </p:spPr>
        <p:txBody>
          <a:bodyPr vert="horz" wrap="square" lIns="0" tIns="15875" rIns="0" bIns="0" rtlCol="0">
            <a:spAutoFit/>
          </a:bodyPr>
          <a:lstStyle/>
          <a:p>
            <a:pPr marL="12700">
              <a:lnSpc>
                <a:spcPct val="100000"/>
              </a:lnSpc>
              <a:spcBef>
                <a:spcPts val="125"/>
              </a:spcBef>
            </a:pPr>
            <a:r>
              <a:rPr spc="145" dirty="0"/>
              <a:t>森林/非森林マップ</a:t>
            </a:r>
          </a:p>
        </p:txBody>
      </p:sp>
      <p:sp>
        <p:nvSpPr>
          <p:cNvPr id="4" name="object 4"/>
          <p:cNvSpPr txBox="1"/>
          <p:nvPr/>
        </p:nvSpPr>
        <p:spPr>
          <a:xfrm>
            <a:off x="7204485" y="513581"/>
            <a:ext cx="3671570" cy="381635"/>
          </a:xfrm>
          <a:prstGeom prst="rect">
            <a:avLst/>
          </a:prstGeom>
        </p:spPr>
        <p:txBody>
          <a:bodyPr vert="horz" wrap="square" lIns="0" tIns="17145" rIns="0" bIns="0" rtlCol="0">
            <a:spAutoFit/>
          </a:bodyPr>
          <a:lstStyle/>
          <a:p>
            <a:pPr marL="12700">
              <a:lnSpc>
                <a:spcPct val="100000"/>
              </a:lnSpc>
              <a:spcBef>
                <a:spcPts val="135"/>
              </a:spcBef>
              <a:tabLst>
                <a:tab pos="408305" algn="l"/>
                <a:tab pos="863600" algn="l"/>
                <a:tab pos="1235710" algn="l"/>
                <a:tab pos="1691005" algn="l"/>
                <a:tab pos="2134870" algn="l"/>
                <a:tab pos="2530475" algn="l"/>
                <a:tab pos="2985770" algn="l"/>
                <a:tab pos="3357879" algn="l"/>
              </a:tabLst>
            </a:pPr>
            <a:r>
              <a:rPr sz="2300" b="1" spc="25" dirty="0">
                <a:solidFill>
                  <a:srgbClr val="FFFFFF"/>
                </a:solidFill>
                <a:latin typeface="Gen Shin Gothic P Bold"/>
                <a:cs typeface="Gen Shin Gothic P Bold"/>
              </a:rPr>
              <a:t>し	</a:t>
            </a:r>
            <a:r>
              <a:rPr sz="2300" b="1" spc="35" dirty="0">
                <a:solidFill>
                  <a:srgbClr val="FFFFFF"/>
                </a:solidFill>
                <a:latin typeface="Gen Shin Gothic P Bold"/>
                <a:cs typeface="Gen Shin Gothic P Bold"/>
              </a:rPr>
              <a:t>ん	</a:t>
            </a:r>
            <a:r>
              <a:rPr sz="2300" b="1" spc="20" dirty="0">
                <a:solidFill>
                  <a:srgbClr val="FFFFFF"/>
                </a:solidFill>
                <a:latin typeface="Gen Shin Gothic P Bold"/>
                <a:cs typeface="Gen Shin Gothic P Bold"/>
              </a:rPr>
              <a:t>り	</a:t>
            </a:r>
            <a:r>
              <a:rPr sz="2300" b="1" spc="35" dirty="0">
                <a:solidFill>
                  <a:srgbClr val="FFFFFF"/>
                </a:solidFill>
                <a:latin typeface="Gen Shin Gothic P Bold"/>
                <a:cs typeface="Gen Shin Gothic P Bold"/>
              </a:rPr>
              <a:t>ん	</a:t>
            </a:r>
            <a:r>
              <a:rPr sz="2300" b="1" spc="15" dirty="0">
                <a:solidFill>
                  <a:srgbClr val="FFFFFF"/>
                </a:solidFill>
                <a:latin typeface="Gen Shin Gothic P Bold"/>
                <a:cs typeface="Gen Shin Gothic P Bold"/>
              </a:rPr>
              <a:t>ひ	</a:t>
            </a:r>
            <a:r>
              <a:rPr sz="2300" b="1" spc="25" dirty="0">
                <a:solidFill>
                  <a:srgbClr val="FFFFFF"/>
                </a:solidFill>
                <a:latin typeface="Gen Shin Gothic P Bold"/>
                <a:cs typeface="Gen Shin Gothic P Bold"/>
              </a:rPr>
              <a:t>し	</a:t>
            </a:r>
            <a:r>
              <a:rPr sz="2300" b="1" spc="35" dirty="0">
                <a:solidFill>
                  <a:srgbClr val="FFFFFF"/>
                </a:solidFill>
                <a:latin typeface="Gen Shin Gothic P Bold"/>
                <a:cs typeface="Gen Shin Gothic P Bold"/>
              </a:rPr>
              <a:t>ん	</a:t>
            </a:r>
            <a:r>
              <a:rPr sz="2300" b="1" spc="20" dirty="0">
                <a:solidFill>
                  <a:srgbClr val="FFFFFF"/>
                </a:solidFill>
                <a:latin typeface="Gen Shin Gothic P Bold"/>
                <a:cs typeface="Gen Shin Gothic P Bold"/>
              </a:rPr>
              <a:t>り	</a:t>
            </a:r>
            <a:r>
              <a:rPr sz="2300" b="1" spc="35" dirty="0">
                <a:solidFill>
                  <a:srgbClr val="FFFFFF"/>
                </a:solidFill>
                <a:latin typeface="Gen Shin Gothic P Bold"/>
                <a:cs typeface="Gen Shin Gothic P Bold"/>
              </a:rPr>
              <a:t>ん</a:t>
            </a:r>
            <a:endParaRPr sz="2300">
              <a:latin typeface="Gen Shin Gothic P Regular"/>
              <a:cs typeface="Gen Shin Gothic P Regular"/>
            </a:endParaRPr>
          </a:p>
        </p:txBody>
      </p:sp>
      <p:pic>
        <p:nvPicPr>
          <p:cNvPr id="5" name="object 5"/>
          <p:cNvPicPr/>
          <p:nvPr/>
        </p:nvPicPr>
        <p:blipFill>
          <a:blip r:embed="rId4" cstate="print"/>
          <a:stretch>
            <a:fillRect/>
          </a:stretch>
        </p:blipFill>
        <p:spPr>
          <a:xfrm>
            <a:off x="3735055" y="2274740"/>
            <a:ext cx="12904742" cy="6769100"/>
          </a:xfrm>
          <a:prstGeom prst="rect">
            <a:avLst/>
          </a:prstGeom>
        </p:spPr>
      </p:pic>
      <p:sp>
        <p:nvSpPr>
          <p:cNvPr id="6" name="object 6"/>
          <p:cNvSpPr txBox="1"/>
          <p:nvPr/>
        </p:nvSpPr>
        <p:spPr>
          <a:xfrm>
            <a:off x="12423352" y="8482839"/>
            <a:ext cx="3759200" cy="322580"/>
          </a:xfrm>
          <a:prstGeom prst="rect">
            <a:avLst/>
          </a:prstGeom>
        </p:spPr>
        <p:txBody>
          <a:bodyPr vert="horz" wrap="square" lIns="0" tIns="12065" rIns="0" bIns="0" rtlCol="0">
            <a:spAutoFit/>
          </a:bodyPr>
          <a:lstStyle/>
          <a:p>
            <a:pPr marL="12700">
              <a:lnSpc>
                <a:spcPct val="100000"/>
              </a:lnSpc>
              <a:spcBef>
                <a:spcPts val="95"/>
              </a:spcBef>
            </a:pPr>
            <a:r>
              <a:rPr sz="1950" b="1" spc="-10" dirty="0">
                <a:latin typeface="Gen Shin Gothic P Bold"/>
                <a:cs typeface="Gen Shin Gothic P Bold"/>
              </a:rPr>
              <a:t>©JAXA,</a:t>
            </a:r>
            <a:r>
              <a:rPr sz="1950" b="1" spc="-5" dirty="0">
                <a:latin typeface="Gen Shin Gothic P Bold"/>
                <a:cs typeface="Gen Shin Gothic P Bold"/>
              </a:rPr>
              <a:t> METI</a:t>
            </a:r>
            <a:r>
              <a:rPr sz="1950" b="1" spc="-10" dirty="0">
                <a:latin typeface="Gen Shin Gothic P Bold"/>
                <a:cs typeface="Gen Shin Gothic P Bold"/>
              </a:rPr>
              <a:t> </a:t>
            </a:r>
            <a:r>
              <a:rPr sz="1950" b="1" spc="-15" dirty="0">
                <a:latin typeface="Gen Shin Gothic P Bold"/>
                <a:cs typeface="Gen Shin Gothic P Bold"/>
              </a:rPr>
              <a:t>Analyzed</a:t>
            </a:r>
            <a:r>
              <a:rPr sz="1950" b="1" spc="-10" dirty="0">
                <a:latin typeface="Gen Shin Gothic P Bold"/>
                <a:cs typeface="Gen Shin Gothic P Bold"/>
              </a:rPr>
              <a:t> </a:t>
            </a:r>
            <a:r>
              <a:rPr sz="1950" b="1" spc="-15" dirty="0">
                <a:latin typeface="Gen Shin Gothic P Bold"/>
                <a:cs typeface="Gen Shin Gothic P Bold"/>
              </a:rPr>
              <a:t>by</a:t>
            </a:r>
            <a:r>
              <a:rPr sz="1950" b="1" spc="-10" dirty="0">
                <a:latin typeface="Gen Shin Gothic P Bold"/>
                <a:cs typeface="Gen Shin Gothic P Bold"/>
              </a:rPr>
              <a:t> </a:t>
            </a:r>
            <a:r>
              <a:rPr sz="1950" b="1" spc="-15" dirty="0">
                <a:latin typeface="Gen Shin Gothic P Bold"/>
                <a:cs typeface="Gen Shin Gothic P Bold"/>
              </a:rPr>
              <a:t>JAXA</a:t>
            </a:r>
            <a:endParaRPr sz="1950">
              <a:latin typeface="Gen Shin Gothic P Regular"/>
              <a:cs typeface="Gen Shin Gothic P Regular"/>
            </a:endParaRPr>
          </a:p>
        </p:txBody>
      </p:sp>
      <p:grpSp>
        <p:nvGrpSpPr>
          <p:cNvPr id="11" name="グループ化 10">
            <a:extLst>
              <a:ext uri="{FF2B5EF4-FFF2-40B4-BE49-F238E27FC236}">
                <a16:creationId xmlns:a16="http://schemas.microsoft.com/office/drawing/2014/main" id="{16ED431B-E52B-BB45-8CDE-FE2CD92E3FBD}"/>
              </a:ext>
            </a:extLst>
          </p:cNvPr>
          <p:cNvGrpSpPr/>
          <p:nvPr/>
        </p:nvGrpSpPr>
        <p:grpSpPr>
          <a:xfrm>
            <a:off x="4439474" y="9355589"/>
            <a:ext cx="12232073" cy="1342622"/>
            <a:chOff x="4439474" y="9355589"/>
            <a:chExt cx="12232073" cy="1342622"/>
          </a:xfrm>
        </p:grpSpPr>
        <p:sp>
          <p:nvSpPr>
            <p:cNvPr id="7" name="object 7"/>
            <p:cNvSpPr/>
            <p:nvPr/>
          </p:nvSpPr>
          <p:spPr>
            <a:xfrm>
              <a:off x="4439474" y="9355589"/>
              <a:ext cx="2806700" cy="1127125"/>
            </a:xfrm>
            <a:custGeom>
              <a:avLst/>
              <a:gdLst/>
              <a:ahLst/>
              <a:cxnLst/>
              <a:rect l="l" t="t" r="r" b="b"/>
              <a:pathLst>
                <a:path w="2806700" h="1127125">
                  <a:moveTo>
                    <a:pt x="2701666" y="0"/>
                  </a:moveTo>
                  <a:lnTo>
                    <a:pt x="104708" y="0"/>
                  </a:lnTo>
                  <a:lnTo>
                    <a:pt x="64052" y="8262"/>
                  </a:lnTo>
                  <a:lnTo>
                    <a:pt x="30758" y="30758"/>
                  </a:lnTo>
                  <a:lnTo>
                    <a:pt x="8262" y="64052"/>
                  </a:lnTo>
                  <a:lnTo>
                    <a:pt x="0" y="104708"/>
                  </a:lnTo>
                  <a:lnTo>
                    <a:pt x="0" y="1022167"/>
                  </a:lnTo>
                  <a:lnTo>
                    <a:pt x="8262" y="1062824"/>
                  </a:lnTo>
                  <a:lnTo>
                    <a:pt x="30758" y="1096118"/>
                  </a:lnTo>
                  <a:lnTo>
                    <a:pt x="64052" y="1118614"/>
                  </a:lnTo>
                  <a:lnTo>
                    <a:pt x="104708" y="1126876"/>
                  </a:lnTo>
                  <a:lnTo>
                    <a:pt x="2701666" y="1126876"/>
                  </a:lnTo>
                  <a:lnTo>
                    <a:pt x="2742322" y="1118614"/>
                  </a:lnTo>
                  <a:lnTo>
                    <a:pt x="2775617" y="1096118"/>
                  </a:lnTo>
                  <a:lnTo>
                    <a:pt x="2798113" y="1062824"/>
                  </a:lnTo>
                  <a:lnTo>
                    <a:pt x="2806375" y="1022167"/>
                  </a:lnTo>
                  <a:lnTo>
                    <a:pt x="2806375" y="104708"/>
                  </a:lnTo>
                  <a:lnTo>
                    <a:pt x="2798113" y="64052"/>
                  </a:lnTo>
                  <a:lnTo>
                    <a:pt x="2775617" y="30758"/>
                  </a:lnTo>
                  <a:lnTo>
                    <a:pt x="2742322" y="8262"/>
                  </a:lnTo>
                  <a:lnTo>
                    <a:pt x="2701666" y="0"/>
                  </a:lnTo>
                  <a:close/>
                </a:path>
              </a:pathLst>
            </a:custGeom>
            <a:solidFill>
              <a:srgbClr val="FFFFFF"/>
            </a:solidFill>
          </p:spPr>
          <p:txBody>
            <a:bodyPr wrap="square" lIns="0" tIns="0" rIns="0" bIns="0" rtlCol="0"/>
            <a:lstStyle/>
            <a:p>
              <a:endParaRPr/>
            </a:p>
          </p:txBody>
        </p:sp>
        <p:sp>
          <p:nvSpPr>
            <p:cNvPr id="8" name="object 8"/>
            <p:cNvSpPr txBox="1"/>
            <p:nvPr/>
          </p:nvSpPr>
          <p:spPr>
            <a:xfrm>
              <a:off x="4730073" y="9707902"/>
              <a:ext cx="2157095" cy="648970"/>
            </a:xfrm>
            <a:prstGeom prst="rect">
              <a:avLst/>
            </a:prstGeom>
          </p:spPr>
          <p:txBody>
            <a:bodyPr vert="horz" wrap="square" lIns="0" tIns="17780" rIns="0" bIns="0" rtlCol="0">
              <a:spAutoFit/>
            </a:bodyPr>
            <a:lstStyle/>
            <a:p>
              <a:pPr marL="12700">
                <a:lnSpc>
                  <a:spcPct val="100000"/>
                </a:lnSpc>
                <a:spcBef>
                  <a:spcPts val="140"/>
                </a:spcBef>
              </a:pPr>
              <a:r>
                <a:rPr sz="4050" b="1" spc="145" dirty="0">
                  <a:solidFill>
                    <a:srgbClr val="6C5757"/>
                  </a:solidFill>
                  <a:latin typeface="Gen Shin Gothic P Bold"/>
                  <a:cs typeface="Gen Shin Gothic P Bold"/>
                </a:rPr>
                <a:t>学習課題</a:t>
              </a:r>
              <a:endParaRPr sz="4050">
                <a:latin typeface="Gen Shin Gothic P Regular"/>
                <a:cs typeface="Gen Shin Gothic P Regular"/>
              </a:endParaRPr>
            </a:p>
          </p:txBody>
        </p:sp>
        <p:sp>
          <p:nvSpPr>
            <p:cNvPr id="9" name="object 9"/>
            <p:cNvSpPr txBox="1"/>
            <p:nvPr/>
          </p:nvSpPr>
          <p:spPr>
            <a:xfrm>
              <a:off x="4730073" y="9389388"/>
              <a:ext cx="2347585" cy="383438"/>
            </a:xfrm>
            <a:prstGeom prst="rect">
              <a:avLst/>
            </a:prstGeom>
          </p:spPr>
          <p:txBody>
            <a:bodyPr vert="horz" wrap="square" lIns="0" tIns="13970" rIns="0" bIns="0" rtlCol="0">
              <a:spAutoFit/>
            </a:bodyPr>
            <a:lstStyle/>
            <a:p>
              <a:pPr marL="12700">
                <a:lnSpc>
                  <a:spcPct val="100000"/>
                </a:lnSpc>
                <a:spcBef>
                  <a:spcPts val="110"/>
                </a:spcBef>
              </a:pPr>
              <a:r>
                <a:rPr lang="ja-JP" altLang="en-US" sz="2400">
                  <a:solidFill>
                    <a:srgbClr val="6C5756"/>
                  </a:solidFill>
                  <a:latin typeface="+mn-ea"/>
                  <a:cs typeface="Gen Shin Gothic P Regular"/>
                </a:rPr>
                <a:t>がくしゅうかだい</a:t>
              </a:r>
              <a:endParaRPr sz="2400" dirty="0">
                <a:solidFill>
                  <a:srgbClr val="6C5756"/>
                </a:solidFill>
                <a:latin typeface="+mn-ea"/>
                <a:cs typeface="Gen Shin Gothic P Regular"/>
              </a:endParaRPr>
            </a:p>
          </p:txBody>
        </p:sp>
        <p:sp>
          <p:nvSpPr>
            <p:cNvPr id="10" name="object 10"/>
            <p:cNvSpPr txBox="1"/>
            <p:nvPr/>
          </p:nvSpPr>
          <p:spPr>
            <a:xfrm>
              <a:off x="7463047" y="9377978"/>
              <a:ext cx="9208500" cy="1320233"/>
            </a:xfrm>
            <a:prstGeom prst="rect">
              <a:avLst/>
            </a:prstGeom>
          </p:spPr>
          <p:txBody>
            <a:bodyPr vert="horz" wrap="square" lIns="0" tIns="12065" rIns="0" bIns="0" rtlCol="0">
              <a:spAutoFit/>
            </a:bodyPr>
            <a:lstStyle/>
            <a:p>
              <a:pPr marL="12700">
                <a:lnSpc>
                  <a:spcPts val="5140"/>
                </a:lnSpc>
              </a:pPr>
              <a:r>
                <a:rPr sz="4450" b="1" spc="140" dirty="0" err="1">
                  <a:solidFill>
                    <a:srgbClr val="FFFFFF"/>
                  </a:solidFill>
                  <a:latin typeface="Gen Shin Gothic P Bold"/>
                  <a:cs typeface="Gen Shin Gothic P Bold"/>
                </a:rPr>
                <a:t>国土に広がる森林の様子は</a:t>
              </a:r>
              <a:r>
                <a:rPr sz="4450" b="1" spc="140" dirty="0">
                  <a:solidFill>
                    <a:srgbClr val="FFFFFF"/>
                  </a:solidFill>
                  <a:latin typeface="Gen Shin Gothic P Bold"/>
                  <a:cs typeface="Gen Shin Gothic P Bold"/>
                </a:rPr>
                <a:t>、</a:t>
              </a:r>
              <a:endParaRPr lang="en-US" sz="4450" b="1" spc="140" dirty="0">
                <a:solidFill>
                  <a:srgbClr val="FFFFFF"/>
                </a:solidFill>
                <a:latin typeface="Gen Shin Gothic P Bold"/>
                <a:cs typeface="Gen Shin Gothic P Bold"/>
              </a:endParaRPr>
            </a:p>
            <a:p>
              <a:pPr marL="12700">
                <a:lnSpc>
                  <a:spcPts val="5140"/>
                </a:lnSpc>
              </a:pPr>
              <a:r>
                <a:rPr sz="4450" b="1" spc="140" dirty="0" err="1">
                  <a:solidFill>
                    <a:srgbClr val="FFFFFF"/>
                  </a:solidFill>
                  <a:latin typeface="Gen Shin Gothic P Bold"/>
                  <a:cs typeface="Gen Shin Gothic P Bold"/>
                </a:rPr>
                <a:t>どのようにな</a:t>
              </a:r>
              <a:r>
                <a:rPr sz="4450" b="1" spc="-105" dirty="0" err="1">
                  <a:solidFill>
                    <a:srgbClr val="FFFFFF"/>
                  </a:solidFill>
                  <a:latin typeface="Gen Shin Gothic P Bold"/>
                  <a:cs typeface="Gen Shin Gothic P Bold"/>
                </a:rPr>
                <a:t>っ</a:t>
              </a:r>
              <a:r>
                <a:rPr sz="4450" b="1" spc="135" dirty="0" err="1">
                  <a:solidFill>
                    <a:srgbClr val="FFFFFF"/>
                  </a:solidFill>
                  <a:latin typeface="Gen Shin Gothic P Bold"/>
                  <a:cs typeface="Gen Shin Gothic P Bold"/>
                </a:rPr>
                <a:t>ているの</a:t>
              </a:r>
              <a:r>
                <a:rPr sz="4450" b="1" spc="-130" dirty="0" err="1">
                  <a:solidFill>
                    <a:srgbClr val="FFFFFF"/>
                  </a:solidFill>
                  <a:latin typeface="Gen Shin Gothic P Bold"/>
                  <a:cs typeface="Gen Shin Gothic P Bold"/>
                </a:rPr>
                <a:t>だ</a:t>
              </a:r>
              <a:r>
                <a:rPr sz="4450" b="1" spc="140" dirty="0" err="1">
                  <a:solidFill>
                    <a:srgbClr val="FFFFFF"/>
                  </a:solidFill>
                  <a:latin typeface="Gen Shin Gothic P Bold"/>
                  <a:cs typeface="Gen Shin Gothic P Bold"/>
                </a:rPr>
                <a:t>ろ</a:t>
              </a:r>
              <a:r>
                <a:rPr sz="4450" b="1" spc="145" dirty="0" err="1">
                  <a:solidFill>
                    <a:srgbClr val="FFFFFF"/>
                  </a:solidFill>
                  <a:latin typeface="Gen Shin Gothic P Bold"/>
                  <a:cs typeface="Gen Shin Gothic P Bold"/>
                </a:rPr>
                <a:t>うか</a:t>
              </a:r>
              <a:endParaRPr sz="4450" dirty="0">
                <a:latin typeface="Gen Shin Gothic P Regular"/>
                <a:cs typeface="Gen Shin Gothic P Regular"/>
              </a:endParaRPr>
            </a:p>
          </p:txBody>
        </p:sp>
      </p:grpSp>
      <p:sp>
        <p:nvSpPr>
          <p:cNvPr id="12" name="object 9">
            <a:extLst>
              <a:ext uri="{FF2B5EF4-FFF2-40B4-BE49-F238E27FC236}">
                <a16:creationId xmlns:a16="http://schemas.microsoft.com/office/drawing/2014/main" id="{369EBB2A-D481-364D-A1F6-0DF67784260D}"/>
              </a:ext>
            </a:extLst>
          </p:cNvPr>
          <p:cNvSpPr txBox="1"/>
          <p:nvPr/>
        </p:nvSpPr>
        <p:spPr>
          <a:xfrm>
            <a:off x="7463047" y="9081407"/>
            <a:ext cx="7636782" cy="291105"/>
          </a:xfrm>
          <a:prstGeom prst="rect">
            <a:avLst/>
          </a:prstGeom>
        </p:spPr>
        <p:txBody>
          <a:bodyPr vert="horz" wrap="square" lIns="0" tIns="13970" rIns="0" bIns="0" rtlCol="0">
            <a:spAutoFit/>
          </a:bodyPr>
          <a:lstStyle/>
          <a:p>
            <a:pPr marL="12700">
              <a:lnSpc>
                <a:spcPct val="100000"/>
              </a:lnSpc>
              <a:spcBef>
                <a:spcPts val="110"/>
              </a:spcBef>
            </a:pPr>
            <a:r>
              <a:rPr lang="ja-JP" altLang="en-US" b="1" spc="120" dirty="0">
                <a:solidFill>
                  <a:schemeClr val="bg1"/>
                </a:solidFill>
                <a:latin typeface="Gen Shin Gothic P Bold"/>
                <a:cs typeface="Gen Shin Gothic P Bold"/>
              </a:rPr>
              <a:t>こくど　　　　　　　　ひろ　　　　　　　　しんりん　　　　　　　ようす</a:t>
            </a:r>
            <a:endParaRPr dirty="0">
              <a:solidFill>
                <a:schemeClr val="bg1"/>
              </a:solidFill>
              <a:latin typeface="Gen Shin Gothic P Regular"/>
              <a:cs typeface="Gen Shin Gothic P Regular"/>
            </a:endParaRPr>
          </a:p>
        </p:txBody>
      </p:sp>
      <p:pic>
        <p:nvPicPr>
          <p:cNvPr id="13" name="図 12" descr="挿絵 が含まれている画像&#10;&#10;自動的に生成された説明">
            <a:extLst>
              <a:ext uri="{FF2B5EF4-FFF2-40B4-BE49-F238E27FC236}">
                <a16:creationId xmlns:a16="http://schemas.microsoft.com/office/drawing/2014/main" id="{787813D1-CF20-3B45-94EE-FAD567BFBD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450" y="709141"/>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189" y="230013"/>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a:p>
        </p:txBody>
      </p:sp>
      <p:sp>
        <p:nvSpPr>
          <p:cNvPr id="3" name="object 3"/>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.2</a:t>
            </a:r>
          </a:p>
        </p:txBody>
      </p:sp>
      <p:sp>
        <p:nvSpPr>
          <p:cNvPr id="4" name="object 4"/>
          <p:cNvSpPr txBox="1"/>
          <p:nvPr/>
        </p:nvSpPr>
        <p:spPr>
          <a:xfrm>
            <a:off x="5894246" y="5634047"/>
            <a:ext cx="9110804" cy="1282065"/>
          </a:xfrm>
          <a:prstGeom prst="rect">
            <a:avLst/>
          </a:prstGeom>
        </p:spPr>
        <p:txBody>
          <a:bodyPr vert="horz" wrap="square" lIns="0" tIns="12065" rIns="0" bIns="0" rtlCol="0">
            <a:spAutoFit/>
          </a:bodyPr>
          <a:lstStyle/>
          <a:p>
            <a:pPr marL="12700">
              <a:lnSpc>
                <a:spcPct val="100000"/>
              </a:lnSpc>
              <a:spcBef>
                <a:spcPts val="95"/>
              </a:spcBef>
            </a:pPr>
            <a:r>
              <a:rPr sz="8250" b="1" spc="-30" dirty="0">
                <a:solidFill>
                  <a:srgbClr val="FFFFFF"/>
                </a:solidFill>
                <a:latin typeface="Gen Shin Gothic P Bold"/>
                <a:cs typeface="Gen Shin Gothic P Bold"/>
              </a:rPr>
              <a:t>日本の森林の特徴</a:t>
            </a:r>
            <a:endParaRPr sz="8250" dirty="0">
              <a:latin typeface="Gen Shin Gothic P Regular"/>
              <a:cs typeface="Gen Shin Gothic P Regular"/>
            </a:endParaRPr>
          </a:p>
        </p:txBody>
      </p:sp>
      <p:sp>
        <p:nvSpPr>
          <p:cNvPr id="5" name="object 5"/>
          <p:cNvSpPr txBox="1"/>
          <p:nvPr/>
        </p:nvSpPr>
        <p:spPr>
          <a:xfrm>
            <a:off x="5937250" y="5273676"/>
            <a:ext cx="8553166" cy="461665"/>
          </a:xfrm>
          <a:prstGeom prst="rect">
            <a:avLst/>
          </a:prstGeom>
        </p:spPr>
        <p:txBody>
          <a:bodyPr vert="horz" wrap="square" lIns="0" tIns="15240" rIns="0" bIns="0" rtlCol="0">
            <a:spAutoFit/>
          </a:bodyPr>
          <a:lstStyle/>
          <a:p>
            <a:pPr marL="12700">
              <a:lnSpc>
                <a:spcPct val="100000"/>
              </a:lnSpc>
              <a:spcBef>
                <a:spcPts val="120"/>
              </a:spcBef>
              <a:tabLst>
                <a:tab pos="718820" algn="l"/>
                <a:tab pos="1448435" algn="l"/>
                <a:tab pos="3153410" algn="l"/>
                <a:tab pos="6179820" algn="l"/>
              </a:tabLst>
            </a:pPr>
            <a:r>
              <a:rPr sz="2900" b="1" spc="10" dirty="0">
                <a:solidFill>
                  <a:srgbClr val="FFFFFF"/>
                </a:solidFill>
                <a:latin typeface="Gen Shin Gothic P Bold"/>
                <a:cs typeface="Gen Shin Gothic P Bold"/>
              </a:rPr>
              <a:t>に	</a:t>
            </a:r>
            <a:r>
              <a:rPr sz="2900" b="1" spc="15" dirty="0">
                <a:solidFill>
                  <a:srgbClr val="FFFFFF"/>
                </a:solidFill>
                <a:latin typeface="Gen Shin Gothic P Bold"/>
                <a:cs typeface="Gen Shin Gothic P Bold"/>
              </a:rPr>
              <a:t>ほ	ん	</a:t>
            </a:r>
            <a:r>
              <a:rPr sz="2900" b="1" spc="10" dirty="0">
                <a:solidFill>
                  <a:srgbClr val="FFFFFF"/>
                </a:solidFill>
                <a:latin typeface="Gen Shin Gothic P Bold"/>
                <a:cs typeface="Gen Shin Gothic P Bold"/>
              </a:rPr>
              <a:t>し</a:t>
            </a:r>
            <a:r>
              <a:rPr sz="2900" b="1" spc="240" dirty="0">
                <a:solidFill>
                  <a:srgbClr val="FFFFFF"/>
                </a:solidFill>
                <a:latin typeface="Gen Shin Gothic P Bold"/>
                <a:cs typeface="Gen Shin Gothic P Bold"/>
              </a:rPr>
              <a:t> </a:t>
            </a:r>
            <a:r>
              <a:rPr sz="2900" b="1" spc="15" dirty="0">
                <a:solidFill>
                  <a:srgbClr val="FFFFFF"/>
                </a:solidFill>
                <a:latin typeface="Gen Shin Gothic P Bold"/>
                <a:cs typeface="Gen Shin Gothic P Bold"/>
              </a:rPr>
              <a:t>ん</a:t>
            </a:r>
            <a:r>
              <a:rPr sz="2900" b="1" spc="240" dirty="0">
                <a:solidFill>
                  <a:srgbClr val="FFFFFF"/>
                </a:solidFill>
                <a:latin typeface="Gen Shin Gothic P Bold"/>
                <a:cs typeface="Gen Shin Gothic P Bold"/>
              </a:rPr>
              <a:t> </a:t>
            </a:r>
            <a:r>
              <a:rPr sz="2900" b="1" spc="5" dirty="0">
                <a:solidFill>
                  <a:srgbClr val="FFFFFF"/>
                </a:solidFill>
                <a:latin typeface="Gen Shin Gothic P Bold"/>
                <a:cs typeface="Gen Shin Gothic P Bold"/>
              </a:rPr>
              <a:t>り</a:t>
            </a:r>
            <a:r>
              <a:rPr sz="2900" b="1" spc="245" dirty="0">
                <a:solidFill>
                  <a:srgbClr val="FFFFFF"/>
                </a:solidFill>
                <a:latin typeface="Gen Shin Gothic P Bold"/>
                <a:cs typeface="Gen Shin Gothic P Bold"/>
              </a:rPr>
              <a:t> </a:t>
            </a:r>
            <a:r>
              <a:rPr sz="2900" b="1" spc="15" dirty="0">
                <a:solidFill>
                  <a:srgbClr val="FFFFFF"/>
                </a:solidFill>
                <a:latin typeface="Gen Shin Gothic P Bold"/>
                <a:cs typeface="Gen Shin Gothic P Bold"/>
              </a:rPr>
              <a:t>ん	</a:t>
            </a:r>
            <a:r>
              <a:rPr sz="2900" b="1" spc="690" dirty="0">
                <a:solidFill>
                  <a:srgbClr val="FFFFFF"/>
                </a:solidFill>
                <a:latin typeface="Gen Shin Gothic P Bold"/>
                <a:cs typeface="Gen Shin Gothic P Bold"/>
              </a:rPr>
              <a:t>と</a:t>
            </a:r>
            <a:r>
              <a:rPr sz="2900" b="1" spc="10" dirty="0">
                <a:solidFill>
                  <a:srgbClr val="FFFFFF"/>
                </a:solidFill>
                <a:latin typeface="Gen Shin Gothic P Bold"/>
                <a:cs typeface="Gen Shin Gothic P Bold"/>
              </a:rPr>
              <a:t>く</a:t>
            </a:r>
            <a:r>
              <a:rPr sz="2900" b="1" spc="85" dirty="0">
                <a:solidFill>
                  <a:srgbClr val="FFFFFF"/>
                </a:solidFill>
                <a:latin typeface="Gen Shin Gothic P Bold"/>
                <a:cs typeface="Gen Shin Gothic P Bold"/>
              </a:rPr>
              <a:t> </a:t>
            </a:r>
            <a:r>
              <a:rPr sz="2900" b="1" spc="10" dirty="0">
                <a:solidFill>
                  <a:srgbClr val="FFFFFF"/>
                </a:solidFill>
                <a:latin typeface="Gen Shin Gothic P Bold"/>
                <a:cs typeface="Gen Shin Gothic P Bold"/>
              </a:rPr>
              <a:t>ち</a:t>
            </a:r>
            <a:r>
              <a:rPr sz="2900" b="1" spc="90" dirty="0">
                <a:solidFill>
                  <a:srgbClr val="FFFFFF"/>
                </a:solidFill>
                <a:latin typeface="Gen Shin Gothic P Bold"/>
                <a:cs typeface="Gen Shin Gothic P Bold"/>
              </a:rPr>
              <a:t> </a:t>
            </a:r>
            <a:r>
              <a:rPr sz="2900" b="1" spc="10" dirty="0">
                <a:solidFill>
                  <a:srgbClr val="FFFFFF"/>
                </a:solidFill>
                <a:latin typeface="Gen Shin Gothic P Bold"/>
                <a:cs typeface="Gen Shin Gothic P Bold"/>
              </a:rPr>
              <a:t>ょ</a:t>
            </a:r>
            <a:r>
              <a:rPr sz="2900" b="1" spc="85" dirty="0">
                <a:solidFill>
                  <a:srgbClr val="FFFFFF"/>
                </a:solidFill>
                <a:latin typeface="Gen Shin Gothic P Bold"/>
                <a:cs typeface="Gen Shin Gothic P Bold"/>
              </a:rPr>
              <a:t> </a:t>
            </a:r>
            <a:r>
              <a:rPr sz="2900" b="1" spc="15" dirty="0">
                <a:solidFill>
                  <a:srgbClr val="FFFFFF"/>
                </a:solidFill>
                <a:latin typeface="Gen Shin Gothic P Bold"/>
                <a:cs typeface="Gen Shin Gothic P Bold"/>
              </a:rPr>
              <a:t>う</a:t>
            </a:r>
            <a:endParaRPr sz="2900" dirty="0">
              <a:latin typeface="Gen Shin Gothic P Regular"/>
              <a:cs typeface="Gen Shin Gothic P Regular"/>
            </a:endParaRPr>
          </a:p>
        </p:txBody>
      </p:sp>
      <p:pic>
        <p:nvPicPr>
          <p:cNvPr id="6" name="図 5" descr="挿絵 が含まれている画像&#10;&#10;自動的に生成された説明">
            <a:extLst>
              <a:ext uri="{FF2B5EF4-FFF2-40B4-BE49-F238E27FC236}">
                <a16:creationId xmlns:a16="http://schemas.microsoft.com/office/drawing/2014/main" id="{530D2969-FD9A-3C4C-9391-9CBB67B12C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450" y="709141"/>
            <a:ext cx="1826729" cy="113553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a:p>
        </p:txBody>
      </p:sp>
      <p:sp>
        <p:nvSpPr>
          <p:cNvPr id="4" name="object 4"/>
          <p:cNvSpPr/>
          <p:nvPr/>
        </p:nvSpPr>
        <p:spPr>
          <a:xfrm>
            <a:off x="3843698" y="636427"/>
            <a:ext cx="12543790" cy="10096500"/>
          </a:xfrm>
          <a:custGeom>
            <a:avLst/>
            <a:gdLst/>
            <a:ahLst/>
            <a:cxnLst/>
            <a:rect l="l" t="t" r="r" b="b"/>
            <a:pathLst>
              <a:path w="12543790" h="10096500">
                <a:moveTo>
                  <a:pt x="1904793" y="10083800"/>
                </a:moveTo>
                <a:lnTo>
                  <a:pt x="736220" y="10083800"/>
                </a:lnTo>
                <a:lnTo>
                  <a:pt x="788717" y="10096500"/>
                </a:lnTo>
                <a:lnTo>
                  <a:pt x="1802121" y="10096500"/>
                </a:lnTo>
                <a:lnTo>
                  <a:pt x="1904793" y="10083800"/>
                </a:lnTo>
                <a:close/>
              </a:path>
              <a:path w="12543790" h="10096500">
                <a:moveTo>
                  <a:pt x="2251372" y="10071100"/>
                </a:moveTo>
                <a:lnTo>
                  <a:pt x="586766" y="10071100"/>
                </a:lnTo>
                <a:lnTo>
                  <a:pt x="635116" y="10083800"/>
                </a:lnTo>
                <a:lnTo>
                  <a:pt x="2200457" y="10083800"/>
                </a:lnTo>
                <a:lnTo>
                  <a:pt x="2251372" y="10071100"/>
                </a:lnTo>
                <a:close/>
              </a:path>
              <a:path w="12543790" h="10096500">
                <a:moveTo>
                  <a:pt x="2913249" y="10058400"/>
                </a:moveTo>
                <a:lnTo>
                  <a:pt x="495110" y="10058400"/>
                </a:lnTo>
                <a:lnTo>
                  <a:pt x="540055" y="10071100"/>
                </a:lnTo>
                <a:lnTo>
                  <a:pt x="2811423" y="10071100"/>
                </a:lnTo>
                <a:lnTo>
                  <a:pt x="2913249" y="10058400"/>
                </a:lnTo>
                <a:close/>
              </a:path>
              <a:path w="12543790" h="10096500">
                <a:moveTo>
                  <a:pt x="3727851" y="10045700"/>
                </a:moveTo>
                <a:lnTo>
                  <a:pt x="411033" y="10045700"/>
                </a:lnTo>
                <a:lnTo>
                  <a:pt x="452060" y="10058400"/>
                </a:lnTo>
                <a:lnTo>
                  <a:pt x="3626026" y="10058400"/>
                </a:lnTo>
                <a:lnTo>
                  <a:pt x="3727851" y="10045700"/>
                </a:lnTo>
                <a:close/>
              </a:path>
              <a:path w="12543790" h="10096500">
                <a:moveTo>
                  <a:pt x="11702519" y="10045700"/>
                </a:moveTo>
                <a:lnTo>
                  <a:pt x="9023438" y="10045700"/>
                </a:lnTo>
                <a:lnTo>
                  <a:pt x="11256330" y="10058400"/>
                </a:lnTo>
                <a:lnTo>
                  <a:pt x="11655304" y="10058400"/>
                </a:lnTo>
                <a:lnTo>
                  <a:pt x="11702519" y="10045700"/>
                </a:lnTo>
                <a:close/>
              </a:path>
              <a:path w="12543790" h="10096500">
                <a:moveTo>
                  <a:pt x="5522263" y="25400"/>
                </a:moveTo>
                <a:lnTo>
                  <a:pt x="715293" y="25400"/>
                </a:lnTo>
                <a:lnTo>
                  <a:pt x="662684" y="38100"/>
                </a:lnTo>
                <a:lnTo>
                  <a:pt x="612661" y="50800"/>
                </a:lnTo>
                <a:lnTo>
                  <a:pt x="565166" y="63500"/>
                </a:lnTo>
                <a:lnTo>
                  <a:pt x="520138" y="76200"/>
                </a:lnTo>
                <a:lnTo>
                  <a:pt x="477519" y="88900"/>
                </a:lnTo>
                <a:lnTo>
                  <a:pt x="437248" y="114300"/>
                </a:lnTo>
                <a:lnTo>
                  <a:pt x="399267" y="127000"/>
                </a:lnTo>
                <a:lnTo>
                  <a:pt x="363515" y="152400"/>
                </a:lnTo>
                <a:lnTo>
                  <a:pt x="329933" y="177800"/>
                </a:lnTo>
                <a:lnTo>
                  <a:pt x="298461" y="203200"/>
                </a:lnTo>
                <a:lnTo>
                  <a:pt x="269040" y="241300"/>
                </a:lnTo>
                <a:lnTo>
                  <a:pt x="241610" y="266700"/>
                </a:lnTo>
                <a:lnTo>
                  <a:pt x="216112" y="304800"/>
                </a:lnTo>
                <a:lnTo>
                  <a:pt x="192486" y="330200"/>
                </a:lnTo>
                <a:lnTo>
                  <a:pt x="170673" y="368300"/>
                </a:lnTo>
                <a:lnTo>
                  <a:pt x="150613" y="406400"/>
                </a:lnTo>
                <a:lnTo>
                  <a:pt x="132246" y="444500"/>
                </a:lnTo>
                <a:lnTo>
                  <a:pt x="115513" y="482600"/>
                </a:lnTo>
                <a:lnTo>
                  <a:pt x="100354" y="533400"/>
                </a:lnTo>
                <a:lnTo>
                  <a:pt x="86710" y="571500"/>
                </a:lnTo>
                <a:lnTo>
                  <a:pt x="74521" y="609600"/>
                </a:lnTo>
                <a:lnTo>
                  <a:pt x="63728" y="660400"/>
                </a:lnTo>
                <a:lnTo>
                  <a:pt x="54271" y="698500"/>
                </a:lnTo>
                <a:lnTo>
                  <a:pt x="46090" y="749300"/>
                </a:lnTo>
                <a:lnTo>
                  <a:pt x="39126" y="787400"/>
                </a:lnTo>
                <a:lnTo>
                  <a:pt x="33320" y="838200"/>
                </a:lnTo>
                <a:lnTo>
                  <a:pt x="28611" y="876300"/>
                </a:lnTo>
                <a:lnTo>
                  <a:pt x="24941" y="927100"/>
                </a:lnTo>
                <a:lnTo>
                  <a:pt x="22249" y="965200"/>
                </a:lnTo>
                <a:lnTo>
                  <a:pt x="20477" y="1016000"/>
                </a:lnTo>
                <a:lnTo>
                  <a:pt x="19563" y="1054100"/>
                </a:lnTo>
                <a:lnTo>
                  <a:pt x="19531" y="1117600"/>
                </a:lnTo>
                <a:lnTo>
                  <a:pt x="21389" y="1409700"/>
                </a:lnTo>
                <a:lnTo>
                  <a:pt x="23860" y="1765300"/>
                </a:lnTo>
                <a:lnTo>
                  <a:pt x="28075" y="2311400"/>
                </a:lnTo>
                <a:lnTo>
                  <a:pt x="34947" y="3175000"/>
                </a:lnTo>
                <a:lnTo>
                  <a:pt x="35371" y="3225800"/>
                </a:lnTo>
                <a:lnTo>
                  <a:pt x="35827" y="3276600"/>
                </a:lnTo>
                <a:lnTo>
                  <a:pt x="36312" y="3327400"/>
                </a:lnTo>
                <a:lnTo>
                  <a:pt x="36825" y="3378200"/>
                </a:lnTo>
                <a:lnTo>
                  <a:pt x="37367" y="3429000"/>
                </a:lnTo>
                <a:lnTo>
                  <a:pt x="38528" y="3530600"/>
                </a:lnTo>
                <a:lnTo>
                  <a:pt x="39786" y="3632200"/>
                </a:lnTo>
                <a:lnTo>
                  <a:pt x="41132" y="3733800"/>
                </a:lnTo>
                <a:lnTo>
                  <a:pt x="42558" y="3835400"/>
                </a:lnTo>
                <a:lnTo>
                  <a:pt x="44054" y="3937000"/>
                </a:lnTo>
                <a:lnTo>
                  <a:pt x="45612" y="4038600"/>
                </a:lnTo>
                <a:lnTo>
                  <a:pt x="48044" y="4191000"/>
                </a:lnTo>
                <a:lnTo>
                  <a:pt x="60931" y="4965700"/>
                </a:lnTo>
                <a:lnTo>
                  <a:pt x="63443" y="5118100"/>
                </a:lnTo>
                <a:lnTo>
                  <a:pt x="65863" y="5270500"/>
                </a:lnTo>
                <a:lnTo>
                  <a:pt x="67410" y="5372100"/>
                </a:lnTo>
                <a:lnTo>
                  <a:pt x="68895" y="5473700"/>
                </a:lnTo>
                <a:lnTo>
                  <a:pt x="70307" y="5575300"/>
                </a:lnTo>
                <a:lnTo>
                  <a:pt x="71639" y="5676900"/>
                </a:lnTo>
                <a:lnTo>
                  <a:pt x="72881" y="5778500"/>
                </a:lnTo>
                <a:lnTo>
                  <a:pt x="73465" y="5829300"/>
                </a:lnTo>
                <a:lnTo>
                  <a:pt x="74024" y="5880100"/>
                </a:lnTo>
                <a:lnTo>
                  <a:pt x="74556" y="5930900"/>
                </a:lnTo>
                <a:lnTo>
                  <a:pt x="75534" y="6032500"/>
                </a:lnTo>
                <a:lnTo>
                  <a:pt x="76487" y="6146800"/>
                </a:lnTo>
                <a:lnTo>
                  <a:pt x="77119" y="6235700"/>
                </a:lnTo>
                <a:lnTo>
                  <a:pt x="77432" y="6286500"/>
                </a:lnTo>
                <a:lnTo>
                  <a:pt x="77708" y="6337300"/>
                </a:lnTo>
                <a:lnTo>
                  <a:pt x="77999" y="6400800"/>
                </a:lnTo>
                <a:lnTo>
                  <a:pt x="78312" y="6489700"/>
                </a:lnTo>
                <a:lnTo>
                  <a:pt x="78368" y="6807200"/>
                </a:lnTo>
                <a:lnTo>
                  <a:pt x="78214" y="6858000"/>
                </a:lnTo>
                <a:lnTo>
                  <a:pt x="78011" y="6908800"/>
                </a:lnTo>
                <a:lnTo>
                  <a:pt x="77759" y="6959600"/>
                </a:lnTo>
                <a:lnTo>
                  <a:pt x="77456" y="7010400"/>
                </a:lnTo>
                <a:lnTo>
                  <a:pt x="77102" y="7061200"/>
                </a:lnTo>
                <a:lnTo>
                  <a:pt x="76806" y="7099300"/>
                </a:lnTo>
                <a:lnTo>
                  <a:pt x="76359" y="7150100"/>
                </a:lnTo>
                <a:lnTo>
                  <a:pt x="75857" y="7200900"/>
                </a:lnTo>
                <a:lnTo>
                  <a:pt x="75299" y="7251700"/>
                </a:lnTo>
                <a:lnTo>
                  <a:pt x="74684" y="7302500"/>
                </a:lnTo>
                <a:lnTo>
                  <a:pt x="74011" y="7353300"/>
                </a:lnTo>
                <a:lnTo>
                  <a:pt x="73280" y="7404100"/>
                </a:lnTo>
                <a:lnTo>
                  <a:pt x="72487" y="7454900"/>
                </a:lnTo>
                <a:lnTo>
                  <a:pt x="71634" y="7505700"/>
                </a:lnTo>
                <a:lnTo>
                  <a:pt x="70718" y="7556500"/>
                </a:lnTo>
                <a:lnTo>
                  <a:pt x="69738" y="7607300"/>
                </a:lnTo>
                <a:lnTo>
                  <a:pt x="68693" y="7658100"/>
                </a:lnTo>
                <a:lnTo>
                  <a:pt x="67583" y="7708900"/>
                </a:lnTo>
                <a:lnTo>
                  <a:pt x="66406" y="7759700"/>
                </a:lnTo>
                <a:lnTo>
                  <a:pt x="65161" y="7810500"/>
                </a:lnTo>
                <a:lnTo>
                  <a:pt x="63846" y="7874000"/>
                </a:lnTo>
                <a:lnTo>
                  <a:pt x="62462" y="7924800"/>
                </a:lnTo>
                <a:lnTo>
                  <a:pt x="61006" y="7975600"/>
                </a:lnTo>
                <a:lnTo>
                  <a:pt x="59477" y="8026400"/>
                </a:lnTo>
                <a:lnTo>
                  <a:pt x="57875" y="8077200"/>
                </a:lnTo>
                <a:lnTo>
                  <a:pt x="56198" y="8128000"/>
                </a:lnTo>
                <a:lnTo>
                  <a:pt x="54445" y="8178800"/>
                </a:lnTo>
                <a:lnTo>
                  <a:pt x="52616" y="8229600"/>
                </a:lnTo>
                <a:lnTo>
                  <a:pt x="50708" y="8280400"/>
                </a:lnTo>
                <a:lnTo>
                  <a:pt x="48721" y="8331200"/>
                </a:lnTo>
                <a:lnTo>
                  <a:pt x="46654" y="8382000"/>
                </a:lnTo>
                <a:lnTo>
                  <a:pt x="43060" y="8458200"/>
                </a:lnTo>
                <a:lnTo>
                  <a:pt x="39258" y="8534400"/>
                </a:lnTo>
                <a:lnTo>
                  <a:pt x="35310" y="8623300"/>
                </a:lnTo>
                <a:lnTo>
                  <a:pt x="31282" y="8686800"/>
                </a:lnTo>
                <a:lnTo>
                  <a:pt x="27238" y="8763000"/>
                </a:lnTo>
                <a:lnTo>
                  <a:pt x="19355" y="8902700"/>
                </a:lnTo>
                <a:lnTo>
                  <a:pt x="15646" y="8966200"/>
                </a:lnTo>
                <a:lnTo>
                  <a:pt x="12177" y="9029700"/>
                </a:lnTo>
                <a:lnTo>
                  <a:pt x="9012" y="9093200"/>
                </a:lnTo>
                <a:lnTo>
                  <a:pt x="6215" y="9156700"/>
                </a:lnTo>
                <a:lnTo>
                  <a:pt x="3852" y="9207500"/>
                </a:lnTo>
                <a:lnTo>
                  <a:pt x="1985" y="9258300"/>
                </a:lnTo>
                <a:lnTo>
                  <a:pt x="680" y="9309100"/>
                </a:lnTo>
                <a:lnTo>
                  <a:pt x="0" y="9359900"/>
                </a:lnTo>
                <a:lnTo>
                  <a:pt x="9" y="9410700"/>
                </a:lnTo>
                <a:lnTo>
                  <a:pt x="772" y="9461500"/>
                </a:lnTo>
                <a:lnTo>
                  <a:pt x="2352" y="9499600"/>
                </a:lnTo>
                <a:lnTo>
                  <a:pt x="4815" y="9550400"/>
                </a:lnTo>
                <a:lnTo>
                  <a:pt x="8224" y="9588500"/>
                </a:lnTo>
                <a:lnTo>
                  <a:pt x="12643" y="9626600"/>
                </a:lnTo>
                <a:lnTo>
                  <a:pt x="18137" y="9664700"/>
                </a:lnTo>
                <a:lnTo>
                  <a:pt x="24770" y="9702800"/>
                </a:lnTo>
                <a:lnTo>
                  <a:pt x="32606" y="9728200"/>
                </a:lnTo>
                <a:lnTo>
                  <a:pt x="41709" y="9766300"/>
                </a:lnTo>
                <a:lnTo>
                  <a:pt x="63973" y="9817100"/>
                </a:lnTo>
                <a:lnTo>
                  <a:pt x="92075" y="9867900"/>
                </a:lnTo>
                <a:lnTo>
                  <a:pt x="126530" y="9918700"/>
                </a:lnTo>
                <a:lnTo>
                  <a:pt x="146300" y="9931400"/>
                </a:lnTo>
                <a:lnTo>
                  <a:pt x="167851" y="9956800"/>
                </a:lnTo>
                <a:lnTo>
                  <a:pt x="214526" y="9982200"/>
                </a:lnTo>
                <a:lnTo>
                  <a:pt x="269716" y="10007600"/>
                </a:lnTo>
                <a:lnTo>
                  <a:pt x="335560" y="10033000"/>
                </a:lnTo>
                <a:lnTo>
                  <a:pt x="372157" y="10045700"/>
                </a:lnTo>
                <a:lnTo>
                  <a:pt x="11808275" y="10045700"/>
                </a:lnTo>
                <a:lnTo>
                  <a:pt x="11863918" y="10033000"/>
                </a:lnTo>
                <a:lnTo>
                  <a:pt x="11916635" y="10020300"/>
                </a:lnTo>
                <a:lnTo>
                  <a:pt x="11966508" y="10007600"/>
                </a:lnTo>
                <a:lnTo>
                  <a:pt x="12013615" y="9994900"/>
                </a:lnTo>
                <a:lnTo>
                  <a:pt x="12058036" y="9982200"/>
                </a:lnTo>
                <a:lnTo>
                  <a:pt x="12099852" y="9969500"/>
                </a:lnTo>
                <a:lnTo>
                  <a:pt x="12139142" y="9956800"/>
                </a:lnTo>
                <a:lnTo>
                  <a:pt x="12175987" y="9931400"/>
                </a:lnTo>
                <a:lnTo>
                  <a:pt x="12210467" y="9906000"/>
                </a:lnTo>
                <a:lnTo>
                  <a:pt x="12242660" y="9893300"/>
                </a:lnTo>
                <a:lnTo>
                  <a:pt x="12272648" y="9867900"/>
                </a:lnTo>
                <a:lnTo>
                  <a:pt x="12326327" y="9817100"/>
                </a:lnTo>
                <a:lnTo>
                  <a:pt x="12372142" y="9766300"/>
                </a:lnTo>
                <a:lnTo>
                  <a:pt x="12392300" y="9728200"/>
                </a:lnTo>
                <a:lnTo>
                  <a:pt x="12410733" y="9702800"/>
                </a:lnTo>
                <a:lnTo>
                  <a:pt x="12427519" y="9664700"/>
                </a:lnTo>
                <a:lnTo>
                  <a:pt x="12442740" y="9639300"/>
                </a:lnTo>
                <a:lnTo>
                  <a:pt x="12456474" y="9601200"/>
                </a:lnTo>
                <a:lnTo>
                  <a:pt x="12468802" y="9563100"/>
                </a:lnTo>
                <a:lnTo>
                  <a:pt x="12479804" y="9525000"/>
                </a:lnTo>
                <a:lnTo>
                  <a:pt x="12489559" y="9486900"/>
                </a:lnTo>
                <a:lnTo>
                  <a:pt x="12498148" y="9448800"/>
                </a:lnTo>
                <a:lnTo>
                  <a:pt x="12505650" y="9410700"/>
                </a:lnTo>
                <a:lnTo>
                  <a:pt x="12512147" y="9372600"/>
                </a:lnTo>
                <a:lnTo>
                  <a:pt x="12517716" y="9321800"/>
                </a:lnTo>
                <a:lnTo>
                  <a:pt x="12522439" y="9283700"/>
                </a:lnTo>
                <a:lnTo>
                  <a:pt x="12526395" y="9245600"/>
                </a:lnTo>
                <a:lnTo>
                  <a:pt x="12529665" y="9194800"/>
                </a:lnTo>
                <a:lnTo>
                  <a:pt x="12532328" y="9156700"/>
                </a:lnTo>
                <a:lnTo>
                  <a:pt x="12534464" y="9105900"/>
                </a:lnTo>
                <a:lnTo>
                  <a:pt x="12536154" y="9055100"/>
                </a:lnTo>
                <a:lnTo>
                  <a:pt x="12537476" y="9017000"/>
                </a:lnTo>
                <a:lnTo>
                  <a:pt x="12538512" y="8966200"/>
                </a:lnTo>
                <a:lnTo>
                  <a:pt x="12539340" y="8915400"/>
                </a:lnTo>
                <a:lnTo>
                  <a:pt x="12540042" y="8864600"/>
                </a:lnTo>
                <a:lnTo>
                  <a:pt x="12540696" y="8826500"/>
                </a:lnTo>
                <a:lnTo>
                  <a:pt x="12542055" y="8724900"/>
                </a:lnTo>
                <a:lnTo>
                  <a:pt x="12542569" y="8661400"/>
                </a:lnTo>
                <a:lnTo>
                  <a:pt x="12542933" y="8610600"/>
                </a:lnTo>
                <a:lnTo>
                  <a:pt x="12543153" y="8559800"/>
                </a:lnTo>
                <a:lnTo>
                  <a:pt x="12543190" y="8458200"/>
                </a:lnTo>
                <a:lnTo>
                  <a:pt x="12543019" y="8407400"/>
                </a:lnTo>
                <a:lnTo>
                  <a:pt x="12542731" y="8356600"/>
                </a:lnTo>
                <a:lnTo>
                  <a:pt x="12542333" y="8305800"/>
                </a:lnTo>
                <a:lnTo>
                  <a:pt x="12541831" y="8255000"/>
                </a:lnTo>
                <a:lnTo>
                  <a:pt x="12541232" y="8204200"/>
                </a:lnTo>
                <a:lnTo>
                  <a:pt x="12540543" y="8153400"/>
                </a:lnTo>
                <a:lnTo>
                  <a:pt x="12539770" y="8102600"/>
                </a:lnTo>
                <a:lnTo>
                  <a:pt x="12538920" y="8051800"/>
                </a:lnTo>
                <a:lnTo>
                  <a:pt x="12537999" y="8001000"/>
                </a:lnTo>
                <a:lnTo>
                  <a:pt x="12537014" y="7962900"/>
                </a:lnTo>
                <a:lnTo>
                  <a:pt x="12535973" y="7912100"/>
                </a:lnTo>
                <a:lnTo>
                  <a:pt x="12534881" y="7861300"/>
                </a:lnTo>
                <a:lnTo>
                  <a:pt x="12533745" y="7810500"/>
                </a:lnTo>
                <a:lnTo>
                  <a:pt x="12532572" y="7759700"/>
                </a:lnTo>
                <a:lnTo>
                  <a:pt x="12530140" y="7658100"/>
                </a:lnTo>
                <a:lnTo>
                  <a:pt x="12523877" y="7404100"/>
                </a:lnTo>
                <a:lnTo>
                  <a:pt x="12521438" y="7302500"/>
                </a:lnTo>
                <a:lnTo>
                  <a:pt x="12520259" y="7251700"/>
                </a:lnTo>
                <a:lnTo>
                  <a:pt x="12519116" y="7200900"/>
                </a:lnTo>
                <a:lnTo>
                  <a:pt x="12518015" y="7150100"/>
                </a:lnTo>
                <a:lnTo>
                  <a:pt x="12516964" y="7099300"/>
                </a:lnTo>
                <a:lnTo>
                  <a:pt x="12515969" y="7061200"/>
                </a:lnTo>
                <a:lnTo>
                  <a:pt x="12515037" y="7010400"/>
                </a:lnTo>
                <a:lnTo>
                  <a:pt x="12514174" y="6959600"/>
                </a:lnTo>
                <a:lnTo>
                  <a:pt x="12513386" y="6908800"/>
                </a:lnTo>
                <a:lnTo>
                  <a:pt x="12512682" y="6858000"/>
                </a:lnTo>
                <a:lnTo>
                  <a:pt x="12512066" y="6807200"/>
                </a:lnTo>
                <a:lnTo>
                  <a:pt x="12511547" y="6756400"/>
                </a:lnTo>
                <a:lnTo>
                  <a:pt x="12511130" y="6705600"/>
                </a:lnTo>
                <a:lnTo>
                  <a:pt x="12510822" y="6654800"/>
                </a:lnTo>
                <a:lnTo>
                  <a:pt x="12510630" y="6604000"/>
                </a:lnTo>
                <a:lnTo>
                  <a:pt x="12510670" y="6489700"/>
                </a:lnTo>
                <a:lnTo>
                  <a:pt x="12510816" y="6451600"/>
                </a:lnTo>
                <a:lnTo>
                  <a:pt x="12511252" y="6388100"/>
                </a:lnTo>
                <a:lnTo>
                  <a:pt x="12511642" y="6337300"/>
                </a:lnTo>
                <a:lnTo>
                  <a:pt x="12512285" y="6286500"/>
                </a:lnTo>
                <a:lnTo>
                  <a:pt x="12512972" y="6235700"/>
                </a:lnTo>
                <a:lnTo>
                  <a:pt x="12513632" y="6197600"/>
                </a:lnTo>
                <a:lnTo>
                  <a:pt x="12514265" y="6146800"/>
                </a:lnTo>
                <a:lnTo>
                  <a:pt x="12514871" y="6096000"/>
                </a:lnTo>
                <a:lnTo>
                  <a:pt x="12516007" y="5994400"/>
                </a:lnTo>
                <a:lnTo>
                  <a:pt x="12517160" y="5880100"/>
                </a:lnTo>
                <a:lnTo>
                  <a:pt x="12518087" y="5778500"/>
                </a:lnTo>
                <a:lnTo>
                  <a:pt x="12518922" y="5676900"/>
                </a:lnTo>
                <a:lnTo>
                  <a:pt x="12520253" y="5499100"/>
                </a:lnTo>
                <a:lnTo>
                  <a:pt x="12520840" y="5397500"/>
                </a:lnTo>
                <a:lnTo>
                  <a:pt x="12521349" y="5295900"/>
                </a:lnTo>
                <a:lnTo>
                  <a:pt x="12521783" y="5194300"/>
                </a:lnTo>
                <a:lnTo>
                  <a:pt x="12522438" y="5003800"/>
                </a:lnTo>
                <a:lnTo>
                  <a:pt x="12522667" y="4902200"/>
                </a:lnTo>
                <a:lnTo>
                  <a:pt x="12522835" y="4800600"/>
                </a:lnTo>
                <a:lnTo>
                  <a:pt x="12522888" y="4305300"/>
                </a:lnTo>
                <a:lnTo>
                  <a:pt x="12522691" y="4152900"/>
                </a:lnTo>
                <a:lnTo>
                  <a:pt x="12522278" y="3937000"/>
                </a:lnTo>
                <a:lnTo>
                  <a:pt x="12521471" y="3632200"/>
                </a:lnTo>
                <a:lnTo>
                  <a:pt x="12518771" y="2743200"/>
                </a:lnTo>
                <a:lnTo>
                  <a:pt x="12518119" y="2489200"/>
                </a:lnTo>
                <a:lnTo>
                  <a:pt x="12517706" y="2286000"/>
                </a:lnTo>
                <a:lnTo>
                  <a:pt x="12517480" y="2120900"/>
                </a:lnTo>
                <a:lnTo>
                  <a:pt x="12517402" y="1600200"/>
                </a:lnTo>
                <a:lnTo>
                  <a:pt x="12517539" y="1498600"/>
                </a:lnTo>
                <a:lnTo>
                  <a:pt x="12517734" y="1397000"/>
                </a:lnTo>
                <a:lnTo>
                  <a:pt x="12517992" y="1282700"/>
                </a:lnTo>
                <a:lnTo>
                  <a:pt x="12518316" y="1181100"/>
                </a:lnTo>
                <a:lnTo>
                  <a:pt x="12518246" y="1104900"/>
                </a:lnTo>
                <a:lnTo>
                  <a:pt x="12517937" y="1066800"/>
                </a:lnTo>
                <a:lnTo>
                  <a:pt x="12516912" y="1003300"/>
                </a:lnTo>
                <a:lnTo>
                  <a:pt x="12515108" y="952500"/>
                </a:lnTo>
                <a:lnTo>
                  <a:pt x="12512356" y="901700"/>
                </a:lnTo>
                <a:lnTo>
                  <a:pt x="12508490" y="850900"/>
                </a:lnTo>
                <a:lnTo>
                  <a:pt x="12503341" y="800100"/>
                </a:lnTo>
                <a:lnTo>
                  <a:pt x="12496743" y="749300"/>
                </a:lnTo>
                <a:lnTo>
                  <a:pt x="12488528" y="698500"/>
                </a:lnTo>
                <a:lnTo>
                  <a:pt x="12478528" y="660400"/>
                </a:lnTo>
                <a:lnTo>
                  <a:pt x="12466576" y="609600"/>
                </a:lnTo>
                <a:lnTo>
                  <a:pt x="12452505" y="571500"/>
                </a:lnTo>
                <a:lnTo>
                  <a:pt x="12436147" y="533400"/>
                </a:lnTo>
                <a:lnTo>
                  <a:pt x="12417335" y="495300"/>
                </a:lnTo>
                <a:lnTo>
                  <a:pt x="12397183" y="457200"/>
                </a:lnTo>
                <a:lnTo>
                  <a:pt x="12374094" y="419100"/>
                </a:lnTo>
                <a:lnTo>
                  <a:pt x="12347844" y="393700"/>
                </a:lnTo>
                <a:lnTo>
                  <a:pt x="12318211" y="355600"/>
                </a:lnTo>
                <a:lnTo>
                  <a:pt x="12284972" y="330200"/>
                </a:lnTo>
                <a:lnTo>
                  <a:pt x="12247905" y="304800"/>
                </a:lnTo>
                <a:lnTo>
                  <a:pt x="12206786" y="266700"/>
                </a:lnTo>
                <a:lnTo>
                  <a:pt x="12161393" y="241300"/>
                </a:lnTo>
                <a:lnTo>
                  <a:pt x="12111504" y="215900"/>
                </a:lnTo>
                <a:lnTo>
                  <a:pt x="12056895" y="203200"/>
                </a:lnTo>
                <a:lnTo>
                  <a:pt x="12009829" y="177800"/>
                </a:lnTo>
                <a:lnTo>
                  <a:pt x="11668664" y="88900"/>
                </a:lnTo>
                <a:lnTo>
                  <a:pt x="11618684" y="88900"/>
                </a:lnTo>
                <a:lnTo>
                  <a:pt x="11568502" y="76200"/>
                </a:lnTo>
                <a:lnTo>
                  <a:pt x="11518153" y="76200"/>
                </a:lnTo>
                <a:lnTo>
                  <a:pt x="11467672" y="63500"/>
                </a:lnTo>
                <a:lnTo>
                  <a:pt x="11265157" y="63500"/>
                </a:lnTo>
                <a:lnTo>
                  <a:pt x="11214558" y="50800"/>
                </a:lnTo>
                <a:lnTo>
                  <a:pt x="10963546" y="50800"/>
                </a:lnTo>
                <a:lnTo>
                  <a:pt x="6031257" y="38100"/>
                </a:lnTo>
                <a:lnTo>
                  <a:pt x="5522263" y="25400"/>
                </a:lnTo>
                <a:close/>
              </a:path>
              <a:path w="12543790" h="10096500">
                <a:moveTo>
                  <a:pt x="3486122" y="12700"/>
                </a:moveTo>
                <a:lnTo>
                  <a:pt x="914567" y="12700"/>
                </a:lnTo>
                <a:lnTo>
                  <a:pt x="864681" y="25400"/>
                </a:lnTo>
                <a:lnTo>
                  <a:pt x="3842482" y="25400"/>
                </a:lnTo>
                <a:lnTo>
                  <a:pt x="3486122" y="12700"/>
                </a:lnTo>
                <a:close/>
              </a:path>
              <a:path w="12543790" h="10096500">
                <a:moveTo>
                  <a:pt x="2264115" y="0"/>
                </a:moveTo>
                <a:lnTo>
                  <a:pt x="1164527" y="0"/>
                </a:lnTo>
                <a:lnTo>
                  <a:pt x="1114474" y="12700"/>
                </a:lnTo>
                <a:lnTo>
                  <a:pt x="2467808" y="12700"/>
                </a:lnTo>
                <a:lnTo>
                  <a:pt x="2264115" y="0"/>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3997522" y="945322"/>
            <a:ext cx="12389366" cy="9560096"/>
          </a:xfrm>
          <a:prstGeom prst="rect">
            <a:avLst/>
          </a:prstGeom>
        </p:spPr>
      </p:pic>
      <p:grpSp>
        <p:nvGrpSpPr>
          <p:cNvPr id="36" name="グループ化 35">
            <a:extLst>
              <a:ext uri="{FF2B5EF4-FFF2-40B4-BE49-F238E27FC236}">
                <a16:creationId xmlns:a16="http://schemas.microsoft.com/office/drawing/2014/main" id="{D168E7B0-7B0B-794C-B847-CCD492F6F9DC}"/>
              </a:ext>
            </a:extLst>
          </p:cNvPr>
          <p:cNvGrpSpPr/>
          <p:nvPr/>
        </p:nvGrpSpPr>
        <p:grpSpPr>
          <a:xfrm>
            <a:off x="7645027" y="8140646"/>
            <a:ext cx="2708275" cy="848360"/>
            <a:chOff x="7645027" y="8140646"/>
            <a:chExt cx="2708275" cy="848360"/>
          </a:xfrm>
        </p:grpSpPr>
        <p:sp>
          <p:nvSpPr>
            <p:cNvPr id="6" name="object 6"/>
            <p:cNvSpPr/>
            <p:nvPr/>
          </p:nvSpPr>
          <p:spPr>
            <a:xfrm>
              <a:off x="7645027" y="8140646"/>
              <a:ext cx="2708275" cy="848360"/>
            </a:xfrm>
            <a:custGeom>
              <a:avLst/>
              <a:gdLst/>
              <a:ahLst/>
              <a:cxnLst/>
              <a:rect l="l" t="t" r="r" b="b"/>
              <a:pathLst>
                <a:path w="2708275" h="848359">
                  <a:moveTo>
                    <a:pt x="2603156" y="0"/>
                  </a:moveTo>
                  <a:lnTo>
                    <a:pt x="104708" y="0"/>
                  </a:lnTo>
                  <a:lnTo>
                    <a:pt x="64052" y="8262"/>
                  </a:lnTo>
                  <a:lnTo>
                    <a:pt x="30758" y="30758"/>
                  </a:lnTo>
                  <a:lnTo>
                    <a:pt x="8262" y="64052"/>
                  </a:lnTo>
                  <a:lnTo>
                    <a:pt x="0" y="104708"/>
                  </a:lnTo>
                  <a:lnTo>
                    <a:pt x="0" y="743432"/>
                  </a:lnTo>
                  <a:lnTo>
                    <a:pt x="8262" y="784089"/>
                  </a:lnTo>
                  <a:lnTo>
                    <a:pt x="30758" y="817383"/>
                  </a:lnTo>
                  <a:lnTo>
                    <a:pt x="64052" y="839879"/>
                  </a:lnTo>
                  <a:lnTo>
                    <a:pt x="104708" y="848141"/>
                  </a:lnTo>
                  <a:lnTo>
                    <a:pt x="2603156" y="848141"/>
                  </a:lnTo>
                  <a:lnTo>
                    <a:pt x="2643812" y="839879"/>
                  </a:lnTo>
                  <a:lnTo>
                    <a:pt x="2677106" y="817383"/>
                  </a:lnTo>
                  <a:lnTo>
                    <a:pt x="2699603" y="784089"/>
                  </a:lnTo>
                  <a:lnTo>
                    <a:pt x="2707865" y="743432"/>
                  </a:lnTo>
                  <a:lnTo>
                    <a:pt x="2707865" y="104708"/>
                  </a:lnTo>
                  <a:lnTo>
                    <a:pt x="2699603" y="64052"/>
                  </a:lnTo>
                  <a:lnTo>
                    <a:pt x="2677106" y="30758"/>
                  </a:lnTo>
                  <a:lnTo>
                    <a:pt x="2643812" y="8262"/>
                  </a:lnTo>
                  <a:lnTo>
                    <a:pt x="2603156" y="0"/>
                  </a:lnTo>
                  <a:close/>
                </a:path>
              </a:pathLst>
            </a:custGeom>
            <a:solidFill>
              <a:srgbClr val="4D4D4D">
                <a:alpha val="50000"/>
              </a:srgbClr>
            </a:solidFill>
          </p:spPr>
          <p:txBody>
            <a:bodyPr wrap="square" lIns="0" tIns="0" rIns="0" bIns="0" rtlCol="0"/>
            <a:lstStyle/>
            <a:p>
              <a:endParaRPr/>
            </a:p>
          </p:txBody>
        </p:sp>
        <p:sp>
          <p:nvSpPr>
            <p:cNvPr id="7" name="object 7"/>
            <p:cNvSpPr/>
            <p:nvPr/>
          </p:nvSpPr>
          <p:spPr>
            <a:xfrm>
              <a:off x="7645027" y="8140646"/>
              <a:ext cx="2708275" cy="848360"/>
            </a:xfrm>
            <a:custGeom>
              <a:avLst/>
              <a:gdLst/>
              <a:ahLst/>
              <a:cxnLst/>
              <a:rect l="l" t="t" r="r" b="b"/>
              <a:pathLst>
                <a:path w="2708275" h="848359">
                  <a:moveTo>
                    <a:pt x="2603156" y="848141"/>
                  </a:moveTo>
                  <a:lnTo>
                    <a:pt x="104708" y="848141"/>
                  </a:lnTo>
                  <a:lnTo>
                    <a:pt x="64052" y="839879"/>
                  </a:lnTo>
                  <a:lnTo>
                    <a:pt x="30758" y="817383"/>
                  </a:lnTo>
                  <a:lnTo>
                    <a:pt x="8262" y="784089"/>
                  </a:lnTo>
                  <a:lnTo>
                    <a:pt x="0" y="743432"/>
                  </a:lnTo>
                  <a:lnTo>
                    <a:pt x="0" y="104708"/>
                  </a:lnTo>
                  <a:lnTo>
                    <a:pt x="8262" y="64052"/>
                  </a:lnTo>
                  <a:lnTo>
                    <a:pt x="30758" y="30758"/>
                  </a:lnTo>
                  <a:lnTo>
                    <a:pt x="64052" y="8262"/>
                  </a:lnTo>
                  <a:lnTo>
                    <a:pt x="104708" y="0"/>
                  </a:lnTo>
                  <a:lnTo>
                    <a:pt x="2603156" y="0"/>
                  </a:lnTo>
                  <a:lnTo>
                    <a:pt x="2643812" y="8262"/>
                  </a:lnTo>
                  <a:lnTo>
                    <a:pt x="2677106" y="30758"/>
                  </a:lnTo>
                  <a:lnTo>
                    <a:pt x="2699603" y="64052"/>
                  </a:lnTo>
                  <a:lnTo>
                    <a:pt x="2707865" y="104708"/>
                  </a:lnTo>
                  <a:lnTo>
                    <a:pt x="2707865" y="743432"/>
                  </a:lnTo>
                  <a:lnTo>
                    <a:pt x="2699603" y="784089"/>
                  </a:lnTo>
                  <a:lnTo>
                    <a:pt x="2677106" y="817383"/>
                  </a:lnTo>
                  <a:lnTo>
                    <a:pt x="2643812" y="839879"/>
                  </a:lnTo>
                  <a:lnTo>
                    <a:pt x="2603156" y="848141"/>
                  </a:lnTo>
                  <a:close/>
                </a:path>
              </a:pathLst>
            </a:custGeom>
            <a:ln w="73296">
              <a:solidFill>
                <a:srgbClr val="FFFFFF"/>
              </a:solidFill>
            </a:ln>
          </p:spPr>
          <p:txBody>
            <a:bodyPr wrap="square" lIns="0" tIns="0" rIns="0" bIns="0" rtlCol="0"/>
            <a:lstStyle/>
            <a:p>
              <a:endParaRPr/>
            </a:p>
          </p:txBody>
        </p:sp>
        <p:grpSp>
          <p:nvGrpSpPr>
            <p:cNvPr id="34" name="グループ化 33">
              <a:extLst>
                <a:ext uri="{FF2B5EF4-FFF2-40B4-BE49-F238E27FC236}">
                  <a16:creationId xmlns:a16="http://schemas.microsoft.com/office/drawing/2014/main" id="{EAE7206A-5819-8F47-A1CB-97DE4707B7C4}"/>
                </a:ext>
              </a:extLst>
            </p:cNvPr>
            <p:cNvGrpSpPr/>
            <p:nvPr/>
          </p:nvGrpSpPr>
          <p:grpSpPr>
            <a:xfrm>
              <a:off x="7645027" y="8140646"/>
              <a:ext cx="2708275" cy="848360"/>
              <a:chOff x="7645027" y="8140646"/>
              <a:chExt cx="2708275" cy="848360"/>
            </a:xfrm>
          </p:grpSpPr>
          <p:sp>
            <p:nvSpPr>
              <p:cNvPr id="8" name="object 8"/>
              <p:cNvSpPr/>
              <p:nvPr/>
            </p:nvSpPr>
            <p:spPr>
              <a:xfrm>
                <a:off x="7645027" y="8140646"/>
                <a:ext cx="2708275" cy="848360"/>
              </a:xfrm>
              <a:custGeom>
                <a:avLst/>
                <a:gdLst/>
                <a:ahLst/>
                <a:cxnLst/>
                <a:rect l="l" t="t" r="r" b="b"/>
                <a:pathLst>
                  <a:path w="2708275" h="848359">
                    <a:moveTo>
                      <a:pt x="2603156" y="848141"/>
                    </a:moveTo>
                    <a:lnTo>
                      <a:pt x="104708" y="848141"/>
                    </a:lnTo>
                    <a:lnTo>
                      <a:pt x="64052" y="839879"/>
                    </a:lnTo>
                    <a:lnTo>
                      <a:pt x="30758" y="817383"/>
                    </a:lnTo>
                    <a:lnTo>
                      <a:pt x="8262" y="784089"/>
                    </a:lnTo>
                    <a:lnTo>
                      <a:pt x="0" y="743432"/>
                    </a:lnTo>
                    <a:lnTo>
                      <a:pt x="0" y="104708"/>
                    </a:lnTo>
                    <a:lnTo>
                      <a:pt x="8262" y="64052"/>
                    </a:lnTo>
                    <a:lnTo>
                      <a:pt x="30758" y="30758"/>
                    </a:lnTo>
                    <a:lnTo>
                      <a:pt x="64052" y="8262"/>
                    </a:lnTo>
                    <a:lnTo>
                      <a:pt x="104708" y="0"/>
                    </a:lnTo>
                    <a:lnTo>
                      <a:pt x="2603156" y="0"/>
                    </a:lnTo>
                    <a:lnTo>
                      <a:pt x="2643812" y="8262"/>
                    </a:lnTo>
                    <a:lnTo>
                      <a:pt x="2677106" y="30758"/>
                    </a:lnTo>
                    <a:lnTo>
                      <a:pt x="2699603" y="64052"/>
                    </a:lnTo>
                    <a:lnTo>
                      <a:pt x="2707865" y="104708"/>
                    </a:lnTo>
                    <a:lnTo>
                      <a:pt x="2707865" y="743432"/>
                    </a:lnTo>
                    <a:lnTo>
                      <a:pt x="2699603" y="784089"/>
                    </a:lnTo>
                    <a:lnTo>
                      <a:pt x="2677106" y="817383"/>
                    </a:lnTo>
                    <a:lnTo>
                      <a:pt x="2643812" y="839879"/>
                    </a:lnTo>
                    <a:lnTo>
                      <a:pt x="2603156" y="848141"/>
                    </a:lnTo>
                    <a:close/>
                  </a:path>
                </a:pathLst>
              </a:custGeom>
              <a:ln w="73296">
                <a:solidFill>
                  <a:srgbClr val="FFFFFF"/>
                </a:solidFill>
              </a:ln>
            </p:spPr>
            <p:txBody>
              <a:bodyPr wrap="square" lIns="0" tIns="0" rIns="0" bIns="0" rtlCol="0"/>
              <a:lstStyle/>
              <a:p>
                <a:endParaRPr/>
              </a:p>
            </p:txBody>
          </p:sp>
          <p:sp>
            <p:nvSpPr>
              <p:cNvPr id="9" name="object 9"/>
              <p:cNvSpPr txBox="1"/>
              <p:nvPr/>
            </p:nvSpPr>
            <p:spPr>
              <a:xfrm>
                <a:off x="7796811" y="8200040"/>
                <a:ext cx="2409825" cy="686435"/>
              </a:xfrm>
              <a:prstGeom prst="rect">
                <a:avLst/>
              </a:prstGeom>
            </p:spPr>
            <p:txBody>
              <a:bodyPr vert="horz" wrap="square" lIns="0" tIns="13970" rIns="0" bIns="0" rtlCol="0">
                <a:spAutoFit/>
              </a:bodyPr>
              <a:lstStyle/>
              <a:p>
                <a:pPr marL="74930">
                  <a:lnSpc>
                    <a:spcPts val="1664"/>
                  </a:lnSpc>
                  <a:spcBef>
                    <a:spcPts val="110"/>
                  </a:spcBef>
                  <a:tabLst>
                    <a:tab pos="1635125" algn="l"/>
                  </a:tabLst>
                </a:pPr>
                <a:r>
                  <a:rPr sz="1450" b="1" spc="5" dirty="0">
                    <a:solidFill>
                      <a:srgbClr val="FFFFFF"/>
                    </a:solidFill>
                    <a:latin typeface="Gen Shin Gothic P Bold"/>
                    <a:cs typeface="Gen Shin Gothic P Bold"/>
                  </a:rPr>
                  <a:t>ど</a:t>
                </a:r>
                <a:r>
                  <a:rPr sz="1450" b="1" spc="23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し</a:t>
                </a:r>
                <a:r>
                  <a:rPr sz="1450" b="1" spc="23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ゃ</a:t>
                </a:r>
                <a:r>
                  <a:rPr sz="1450" b="1" spc="23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く</a:t>
                </a:r>
                <a:r>
                  <a:rPr sz="1450" b="1" spc="23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ず	ぼ </a:t>
                </a:r>
                <a:r>
                  <a:rPr sz="1450" b="1" spc="7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う </a:t>
                </a:r>
                <a:r>
                  <a:rPr sz="1450" b="1" spc="7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し</a:t>
                </a:r>
                <a:endParaRPr sz="1450" dirty="0">
                  <a:latin typeface="Gen Shin Gothic P Regular"/>
                  <a:cs typeface="Gen Shin Gothic P Regular"/>
                </a:endParaRPr>
              </a:p>
              <a:p>
                <a:pPr marL="12700">
                  <a:lnSpc>
                    <a:spcPts val="3525"/>
                  </a:lnSpc>
                </a:pPr>
                <a:r>
                  <a:rPr sz="3000" b="1" spc="105" dirty="0">
                    <a:solidFill>
                      <a:srgbClr val="FFFFFF"/>
                    </a:solidFill>
                    <a:latin typeface="Gen Shin Gothic P Bold"/>
                    <a:cs typeface="Gen Shin Gothic P Bold"/>
                  </a:rPr>
                  <a:t>土砂崩れ防止</a:t>
                </a:r>
                <a:endParaRPr sz="3000" dirty="0">
                  <a:latin typeface="Gen Shin Gothic P Regular"/>
                  <a:cs typeface="Gen Shin Gothic P Regular"/>
                </a:endParaRPr>
              </a:p>
            </p:txBody>
          </p:sp>
        </p:grpSp>
      </p:grpSp>
      <p:grpSp>
        <p:nvGrpSpPr>
          <p:cNvPr id="37" name="グループ化 36">
            <a:extLst>
              <a:ext uri="{FF2B5EF4-FFF2-40B4-BE49-F238E27FC236}">
                <a16:creationId xmlns:a16="http://schemas.microsoft.com/office/drawing/2014/main" id="{6C512FE4-D8F5-C640-BC94-691EB74AF942}"/>
              </a:ext>
            </a:extLst>
          </p:cNvPr>
          <p:cNvGrpSpPr/>
          <p:nvPr/>
        </p:nvGrpSpPr>
        <p:grpSpPr>
          <a:xfrm>
            <a:off x="5848869" y="7075938"/>
            <a:ext cx="2319137" cy="848360"/>
            <a:chOff x="5848869" y="7075938"/>
            <a:chExt cx="2319137" cy="848360"/>
          </a:xfrm>
        </p:grpSpPr>
        <p:grpSp>
          <p:nvGrpSpPr>
            <p:cNvPr id="31" name="グループ化 30">
              <a:extLst>
                <a:ext uri="{FF2B5EF4-FFF2-40B4-BE49-F238E27FC236}">
                  <a16:creationId xmlns:a16="http://schemas.microsoft.com/office/drawing/2014/main" id="{85296EE8-A9E9-D14B-B9E9-431CF34EFC45}"/>
                </a:ext>
              </a:extLst>
            </p:cNvPr>
            <p:cNvGrpSpPr/>
            <p:nvPr/>
          </p:nvGrpSpPr>
          <p:grpSpPr>
            <a:xfrm>
              <a:off x="5848869" y="7075938"/>
              <a:ext cx="2099310" cy="848360"/>
              <a:chOff x="5848869" y="7075938"/>
              <a:chExt cx="2099310" cy="848360"/>
            </a:xfrm>
          </p:grpSpPr>
          <p:sp>
            <p:nvSpPr>
              <p:cNvPr id="14" name="object 14"/>
              <p:cNvSpPr/>
              <p:nvPr/>
            </p:nvSpPr>
            <p:spPr>
              <a:xfrm>
                <a:off x="5848869" y="7075938"/>
                <a:ext cx="2099310" cy="848360"/>
              </a:xfrm>
              <a:custGeom>
                <a:avLst/>
                <a:gdLst/>
                <a:ahLst/>
                <a:cxnLst/>
                <a:rect l="l" t="t" r="r" b="b"/>
                <a:pathLst>
                  <a:path w="2099309" h="848359">
                    <a:moveTo>
                      <a:pt x="1994274" y="0"/>
                    </a:moveTo>
                    <a:lnTo>
                      <a:pt x="104708" y="0"/>
                    </a:lnTo>
                    <a:lnTo>
                      <a:pt x="64052" y="8262"/>
                    </a:lnTo>
                    <a:lnTo>
                      <a:pt x="30758" y="30758"/>
                    </a:lnTo>
                    <a:lnTo>
                      <a:pt x="8262" y="64052"/>
                    </a:lnTo>
                    <a:lnTo>
                      <a:pt x="0" y="104708"/>
                    </a:lnTo>
                    <a:lnTo>
                      <a:pt x="0" y="743432"/>
                    </a:lnTo>
                    <a:lnTo>
                      <a:pt x="8262" y="784089"/>
                    </a:lnTo>
                    <a:lnTo>
                      <a:pt x="30758" y="817383"/>
                    </a:lnTo>
                    <a:lnTo>
                      <a:pt x="64052" y="839879"/>
                    </a:lnTo>
                    <a:lnTo>
                      <a:pt x="104708" y="848141"/>
                    </a:lnTo>
                    <a:lnTo>
                      <a:pt x="1994274" y="848141"/>
                    </a:lnTo>
                    <a:lnTo>
                      <a:pt x="2034930" y="839879"/>
                    </a:lnTo>
                    <a:lnTo>
                      <a:pt x="2068224" y="817383"/>
                    </a:lnTo>
                    <a:lnTo>
                      <a:pt x="2090721" y="784089"/>
                    </a:lnTo>
                    <a:lnTo>
                      <a:pt x="2098983" y="743432"/>
                    </a:lnTo>
                    <a:lnTo>
                      <a:pt x="2098983" y="104708"/>
                    </a:lnTo>
                    <a:lnTo>
                      <a:pt x="2090721" y="64052"/>
                    </a:lnTo>
                    <a:lnTo>
                      <a:pt x="2068224" y="30758"/>
                    </a:lnTo>
                    <a:lnTo>
                      <a:pt x="2034930" y="8262"/>
                    </a:lnTo>
                    <a:lnTo>
                      <a:pt x="1994274" y="0"/>
                    </a:lnTo>
                    <a:close/>
                  </a:path>
                </a:pathLst>
              </a:custGeom>
              <a:solidFill>
                <a:srgbClr val="4D4D4D">
                  <a:alpha val="50000"/>
                </a:srgbClr>
              </a:solidFill>
            </p:spPr>
            <p:txBody>
              <a:bodyPr wrap="square" lIns="0" tIns="0" rIns="0" bIns="0" rtlCol="0"/>
              <a:lstStyle/>
              <a:p>
                <a:endParaRPr/>
              </a:p>
            </p:txBody>
          </p:sp>
          <p:sp>
            <p:nvSpPr>
              <p:cNvPr id="15" name="object 15"/>
              <p:cNvSpPr/>
              <p:nvPr/>
            </p:nvSpPr>
            <p:spPr>
              <a:xfrm>
                <a:off x="5848869" y="7075938"/>
                <a:ext cx="2099310" cy="848360"/>
              </a:xfrm>
              <a:custGeom>
                <a:avLst/>
                <a:gdLst/>
                <a:ahLst/>
                <a:cxnLst/>
                <a:rect l="l" t="t" r="r" b="b"/>
                <a:pathLst>
                  <a:path w="2099309" h="848359">
                    <a:moveTo>
                      <a:pt x="1994274" y="848141"/>
                    </a:moveTo>
                    <a:lnTo>
                      <a:pt x="104708" y="848141"/>
                    </a:lnTo>
                    <a:lnTo>
                      <a:pt x="64052" y="839879"/>
                    </a:lnTo>
                    <a:lnTo>
                      <a:pt x="30758" y="817383"/>
                    </a:lnTo>
                    <a:lnTo>
                      <a:pt x="8262" y="784089"/>
                    </a:lnTo>
                    <a:lnTo>
                      <a:pt x="0" y="743432"/>
                    </a:lnTo>
                    <a:lnTo>
                      <a:pt x="0" y="104708"/>
                    </a:lnTo>
                    <a:lnTo>
                      <a:pt x="8262" y="64052"/>
                    </a:lnTo>
                    <a:lnTo>
                      <a:pt x="30758" y="30758"/>
                    </a:lnTo>
                    <a:lnTo>
                      <a:pt x="64052" y="8262"/>
                    </a:lnTo>
                    <a:lnTo>
                      <a:pt x="104708" y="0"/>
                    </a:lnTo>
                    <a:lnTo>
                      <a:pt x="1994274" y="0"/>
                    </a:lnTo>
                    <a:lnTo>
                      <a:pt x="2034930" y="8262"/>
                    </a:lnTo>
                    <a:lnTo>
                      <a:pt x="2068224" y="30758"/>
                    </a:lnTo>
                    <a:lnTo>
                      <a:pt x="2090721" y="64052"/>
                    </a:lnTo>
                    <a:lnTo>
                      <a:pt x="2098983" y="104708"/>
                    </a:lnTo>
                    <a:lnTo>
                      <a:pt x="2098983" y="743432"/>
                    </a:lnTo>
                    <a:lnTo>
                      <a:pt x="2090721" y="784089"/>
                    </a:lnTo>
                    <a:lnTo>
                      <a:pt x="2068224" y="817383"/>
                    </a:lnTo>
                    <a:lnTo>
                      <a:pt x="2034930" y="839879"/>
                    </a:lnTo>
                    <a:lnTo>
                      <a:pt x="1994274" y="848141"/>
                    </a:lnTo>
                    <a:close/>
                  </a:path>
                </a:pathLst>
              </a:custGeom>
              <a:ln w="73296">
                <a:solidFill>
                  <a:srgbClr val="FFFFFF"/>
                </a:solidFill>
              </a:ln>
            </p:spPr>
            <p:txBody>
              <a:bodyPr wrap="square" lIns="0" tIns="0" rIns="0" bIns="0" rtlCol="0"/>
              <a:lstStyle/>
              <a:p>
                <a:endParaRPr/>
              </a:p>
            </p:txBody>
          </p:sp>
          <p:sp>
            <p:nvSpPr>
              <p:cNvPr id="16" name="object 16"/>
              <p:cNvSpPr/>
              <p:nvPr/>
            </p:nvSpPr>
            <p:spPr>
              <a:xfrm>
                <a:off x="5848869" y="7075938"/>
                <a:ext cx="2099310" cy="848360"/>
              </a:xfrm>
              <a:custGeom>
                <a:avLst/>
                <a:gdLst/>
                <a:ahLst/>
                <a:cxnLst/>
                <a:rect l="l" t="t" r="r" b="b"/>
                <a:pathLst>
                  <a:path w="2099309" h="848359">
                    <a:moveTo>
                      <a:pt x="1994274" y="848141"/>
                    </a:moveTo>
                    <a:lnTo>
                      <a:pt x="104708" y="848141"/>
                    </a:lnTo>
                    <a:lnTo>
                      <a:pt x="64052" y="839879"/>
                    </a:lnTo>
                    <a:lnTo>
                      <a:pt x="30758" y="817383"/>
                    </a:lnTo>
                    <a:lnTo>
                      <a:pt x="8262" y="784089"/>
                    </a:lnTo>
                    <a:lnTo>
                      <a:pt x="0" y="743432"/>
                    </a:lnTo>
                    <a:lnTo>
                      <a:pt x="0" y="104708"/>
                    </a:lnTo>
                    <a:lnTo>
                      <a:pt x="8262" y="64052"/>
                    </a:lnTo>
                    <a:lnTo>
                      <a:pt x="30758" y="30758"/>
                    </a:lnTo>
                    <a:lnTo>
                      <a:pt x="64052" y="8262"/>
                    </a:lnTo>
                    <a:lnTo>
                      <a:pt x="104708" y="0"/>
                    </a:lnTo>
                    <a:lnTo>
                      <a:pt x="1994274" y="0"/>
                    </a:lnTo>
                    <a:lnTo>
                      <a:pt x="2034930" y="8262"/>
                    </a:lnTo>
                    <a:lnTo>
                      <a:pt x="2068224" y="30758"/>
                    </a:lnTo>
                    <a:lnTo>
                      <a:pt x="2090721" y="64052"/>
                    </a:lnTo>
                    <a:lnTo>
                      <a:pt x="2098983" y="104708"/>
                    </a:lnTo>
                    <a:lnTo>
                      <a:pt x="2098983" y="743432"/>
                    </a:lnTo>
                    <a:lnTo>
                      <a:pt x="2090721" y="784089"/>
                    </a:lnTo>
                    <a:lnTo>
                      <a:pt x="2068224" y="817383"/>
                    </a:lnTo>
                    <a:lnTo>
                      <a:pt x="2034930" y="839879"/>
                    </a:lnTo>
                    <a:lnTo>
                      <a:pt x="1994274" y="848141"/>
                    </a:lnTo>
                    <a:close/>
                  </a:path>
                </a:pathLst>
              </a:custGeom>
              <a:ln w="73296">
                <a:solidFill>
                  <a:srgbClr val="FFFFFF"/>
                </a:solidFill>
              </a:ln>
            </p:spPr>
            <p:txBody>
              <a:bodyPr wrap="square" lIns="0" tIns="0" rIns="0" bIns="0" rtlCol="0"/>
              <a:lstStyle/>
              <a:p>
                <a:endParaRPr/>
              </a:p>
            </p:txBody>
          </p:sp>
        </p:grpSp>
        <p:sp>
          <p:nvSpPr>
            <p:cNvPr id="17" name="object 17"/>
            <p:cNvSpPr txBox="1"/>
            <p:nvPr/>
          </p:nvSpPr>
          <p:spPr>
            <a:xfrm>
              <a:off x="5937250" y="7334053"/>
              <a:ext cx="2002184" cy="478336"/>
            </a:xfrm>
            <a:prstGeom prst="rect">
              <a:avLst/>
            </a:prstGeom>
          </p:spPr>
          <p:txBody>
            <a:bodyPr vert="horz" wrap="square" lIns="0" tIns="16510" rIns="0" bIns="0" rtlCol="0">
              <a:spAutoFit/>
            </a:bodyPr>
            <a:lstStyle/>
            <a:p>
              <a:pPr marL="12700">
                <a:lnSpc>
                  <a:spcPct val="100000"/>
                </a:lnSpc>
                <a:spcBef>
                  <a:spcPts val="130"/>
                </a:spcBef>
              </a:pPr>
              <a:r>
                <a:rPr sz="3000" b="1" spc="114" dirty="0" err="1">
                  <a:solidFill>
                    <a:srgbClr val="FFFFFF"/>
                  </a:solidFill>
                  <a:latin typeface="Gen Shin Gothic P Bold"/>
                  <a:cs typeface="Gen Shin Gothic P Bold"/>
                </a:rPr>
                <a:t>防災・減災</a:t>
              </a:r>
              <a:endParaRPr sz="3000" dirty="0">
                <a:latin typeface="Gen Shin Gothic P Regular"/>
                <a:cs typeface="Gen Shin Gothic P Regular"/>
              </a:endParaRPr>
            </a:p>
          </p:txBody>
        </p:sp>
        <p:sp>
          <p:nvSpPr>
            <p:cNvPr id="18" name="object 18"/>
            <p:cNvSpPr txBox="1"/>
            <p:nvPr/>
          </p:nvSpPr>
          <p:spPr>
            <a:xfrm>
              <a:off x="5960497" y="7187737"/>
              <a:ext cx="814791" cy="237244"/>
            </a:xfrm>
            <a:prstGeom prst="rect">
              <a:avLst/>
            </a:prstGeom>
          </p:spPr>
          <p:txBody>
            <a:bodyPr vert="horz" wrap="square" lIns="0" tIns="13970" rIns="0" bIns="0" rtlCol="0">
              <a:spAutoFit/>
            </a:bodyPr>
            <a:lstStyle/>
            <a:p>
              <a:pPr marL="12700">
                <a:lnSpc>
                  <a:spcPct val="100000"/>
                </a:lnSpc>
                <a:spcBef>
                  <a:spcPts val="110"/>
                </a:spcBef>
              </a:pPr>
              <a:r>
                <a:rPr sz="1450" b="1" spc="95" dirty="0">
                  <a:solidFill>
                    <a:srgbClr val="FFFFFF"/>
                  </a:solidFill>
                  <a:latin typeface="Gen Shin Gothic P Bold"/>
                  <a:cs typeface="Gen Shin Gothic P Bold"/>
                </a:rPr>
                <a:t>ぼうさい</a:t>
              </a:r>
              <a:endParaRPr sz="1450" dirty="0">
                <a:latin typeface="Gen Shin Gothic P Regular"/>
                <a:cs typeface="Gen Shin Gothic P Regular"/>
              </a:endParaRPr>
            </a:p>
          </p:txBody>
        </p:sp>
        <p:sp>
          <p:nvSpPr>
            <p:cNvPr id="19" name="object 19"/>
            <p:cNvSpPr txBox="1"/>
            <p:nvPr/>
          </p:nvSpPr>
          <p:spPr>
            <a:xfrm>
              <a:off x="7051110" y="7215431"/>
              <a:ext cx="1116896" cy="237244"/>
            </a:xfrm>
            <a:prstGeom prst="rect">
              <a:avLst/>
            </a:prstGeom>
          </p:spPr>
          <p:txBody>
            <a:bodyPr vert="horz" wrap="square" lIns="0" tIns="13970" rIns="0" bIns="0" rtlCol="0">
              <a:spAutoFit/>
            </a:bodyPr>
            <a:lstStyle/>
            <a:p>
              <a:pPr marL="12700">
                <a:lnSpc>
                  <a:spcPct val="100000"/>
                </a:lnSpc>
                <a:spcBef>
                  <a:spcPts val="110"/>
                </a:spcBef>
              </a:pPr>
              <a:r>
                <a:rPr sz="1450" b="1" spc="210" dirty="0">
                  <a:solidFill>
                    <a:srgbClr val="FFFFFF"/>
                  </a:solidFill>
                  <a:latin typeface="Gen Shin Gothic P Bold"/>
                  <a:cs typeface="Gen Shin Gothic P Bold"/>
                </a:rPr>
                <a:t>げんさい</a:t>
              </a:r>
              <a:endParaRPr sz="1450" dirty="0">
                <a:latin typeface="Gen Shin Gothic P Regular"/>
                <a:cs typeface="Gen Shin Gothic P Regular"/>
              </a:endParaRPr>
            </a:p>
          </p:txBody>
        </p:sp>
      </p:grpSp>
      <p:sp>
        <p:nvSpPr>
          <p:cNvPr id="20" name="object 20"/>
          <p:cNvSpPr/>
          <p:nvPr/>
        </p:nvSpPr>
        <p:spPr>
          <a:xfrm>
            <a:off x="7527259" y="5434639"/>
            <a:ext cx="2136775" cy="848360"/>
          </a:xfrm>
          <a:custGeom>
            <a:avLst/>
            <a:gdLst/>
            <a:ahLst/>
            <a:cxnLst/>
            <a:rect l="l" t="t" r="r" b="b"/>
            <a:pathLst>
              <a:path w="2136775" h="848360">
                <a:moveTo>
                  <a:pt x="2031582" y="0"/>
                </a:moveTo>
                <a:lnTo>
                  <a:pt x="104708" y="0"/>
                </a:lnTo>
                <a:lnTo>
                  <a:pt x="64052" y="8262"/>
                </a:lnTo>
                <a:lnTo>
                  <a:pt x="30758" y="30758"/>
                </a:lnTo>
                <a:lnTo>
                  <a:pt x="8262" y="64052"/>
                </a:lnTo>
                <a:lnTo>
                  <a:pt x="0" y="104708"/>
                </a:lnTo>
                <a:lnTo>
                  <a:pt x="0" y="743432"/>
                </a:lnTo>
                <a:lnTo>
                  <a:pt x="8262" y="784089"/>
                </a:lnTo>
                <a:lnTo>
                  <a:pt x="30758" y="817383"/>
                </a:lnTo>
                <a:lnTo>
                  <a:pt x="64052" y="839879"/>
                </a:lnTo>
                <a:lnTo>
                  <a:pt x="104708" y="848141"/>
                </a:lnTo>
                <a:lnTo>
                  <a:pt x="2031582" y="848141"/>
                </a:lnTo>
                <a:lnTo>
                  <a:pt x="2072238" y="839879"/>
                </a:lnTo>
                <a:lnTo>
                  <a:pt x="2105532" y="817383"/>
                </a:lnTo>
                <a:lnTo>
                  <a:pt x="2128028" y="784089"/>
                </a:lnTo>
                <a:lnTo>
                  <a:pt x="2136290" y="743432"/>
                </a:lnTo>
                <a:lnTo>
                  <a:pt x="2136290" y="104708"/>
                </a:lnTo>
                <a:lnTo>
                  <a:pt x="2128028" y="64052"/>
                </a:lnTo>
                <a:lnTo>
                  <a:pt x="2105532" y="30758"/>
                </a:lnTo>
                <a:lnTo>
                  <a:pt x="2072238" y="8262"/>
                </a:lnTo>
                <a:lnTo>
                  <a:pt x="2031582" y="0"/>
                </a:lnTo>
                <a:close/>
              </a:path>
            </a:pathLst>
          </a:custGeom>
          <a:solidFill>
            <a:srgbClr val="FFFFFF"/>
          </a:solidFill>
        </p:spPr>
        <p:txBody>
          <a:bodyPr wrap="square" lIns="0" tIns="0" rIns="0" bIns="0" rtlCol="0"/>
          <a:lstStyle/>
          <a:p>
            <a:endParaRPr/>
          </a:p>
        </p:txBody>
      </p:sp>
      <p:sp>
        <p:nvSpPr>
          <p:cNvPr id="21" name="object 21"/>
          <p:cNvSpPr txBox="1"/>
          <p:nvPr/>
        </p:nvSpPr>
        <p:spPr>
          <a:xfrm>
            <a:off x="7537450" y="5692752"/>
            <a:ext cx="2136775" cy="478336"/>
          </a:xfrm>
          <a:prstGeom prst="rect">
            <a:avLst/>
          </a:prstGeom>
        </p:spPr>
        <p:txBody>
          <a:bodyPr vert="horz" wrap="square" lIns="0" tIns="16510" rIns="0" bIns="0" rtlCol="0">
            <a:spAutoFit/>
          </a:bodyPr>
          <a:lstStyle/>
          <a:p>
            <a:pPr marL="12700">
              <a:lnSpc>
                <a:spcPct val="100000"/>
              </a:lnSpc>
              <a:spcBef>
                <a:spcPts val="130"/>
              </a:spcBef>
            </a:pPr>
            <a:r>
              <a:rPr sz="3000" b="1" spc="114" dirty="0">
                <a:solidFill>
                  <a:srgbClr val="EC1C23"/>
                </a:solidFill>
                <a:latin typeface="Gen Shin Gothic P Bold"/>
                <a:cs typeface="Gen Shin Gothic P Bold"/>
              </a:rPr>
              <a:t>山地・山脈</a:t>
            </a:r>
            <a:endParaRPr sz="3000" dirty="0">
              <a:latin typeface="Gen Shin Gothic P Regular"/>
              <a:cs typeface="Gen Shin Gothic P Regular"/>
            </a:endParaRPr>
          </a:p>
        </p:txBody>
      </p:sp>
      <p:sp>
        <p:nvSpPr>
          <p:cNvPr id="22" name="object 22"/>
          <p:cNvSpPr txBox="1"/>
          <p:nvPr/>
        </p:nvSpPr>
        <p:spPr>
          <a:xfrm>
            <a:off x="7537450" y="5494032"/>
            <a:ext cx="810164" cy="237244"/>
          </a:xfrm>
          <a:prstGeom prst="rect">
            <a:avLst/>
          </a:prstGeom>
        </p:spPr>
        <p:txBody>
          <a:bodyPr vert="horz" wrap="square" lIns="0" tIns="13970" rIns="0" bIns="0" rtlCol="0">
            <a:spAutoFit/>
          </a:bodyPr>
          <a:lstStyle/>
          <a:p>
            <a:pPr marL="12700">
              <a:lnSpc>
                <a:spcPct val="100000"/>
              </a:lnSpc>
              <a:spcBef>
                <a:spcPts val="110"/>
              </a:spcBef>
            </a:pPr>
            <a:r>
              <a:rPr sz="1450" b="1" spc="-20" dirty="0">
                <a:solidFill>
                  <a:srgbClr val="EC1C23"/>
                </a:solidFill>
                <a:latin typeface="Gen Shin Gothic P Bold"/>
                <a:cs typeface="Gen Shin Gothic P Bold"/>
              </a:rPr>
              <a:t>さ</a:t>
            </a:r>
            <a:r>
              <a:rPr sz="1450" b="1" spc="280" dirty="0">
                <a:solidFill>
                  <a:srgbClr val="EC1C23"/>
                </a:solidFill>
                <a:latin typeface="Gen Shin Gothic P Bold"/>
                <a:cs typeface="Gen Shin Gothic P Bold"/>
              </a:rPr>
              <a:t> </a:t>
            </a:r>
            <a:r>
              <a:rPr sz="1450" b="1" spc="5" dirty="0">
                <a:solidFill>
                  <a:srgbClr val="EC1C23"/>
                </a:solidFill>
                <a:latin typeface="Gen Shin Gothic P Bold"/>
                <a:cs typeface="Gen Shin Gothic P Bold"/>
              </a:rPr>
              <a:t>ん</a:t>
            </a:r>
            <a:r>
              <a:rPr sz="1450" b="1" spc="280" dirty="0">
                <a:solidFill>
                  <a:srgbClr val="EC1C23"/>
                </a:solidFill>
                <a:latin typeface="Gen Shin Gothic P Bold"/>
                <a:cs typeface="Gen Shin Gothic P Bold"/>
              </a:rPr>
              <a:t> </a:t>
            </a:r>
            <a:r>
              <a:rPr sz="1450" b="1" spc="5" dirty="0">
                <a:solidFill>
                  <a:srgbClr val="EC1C23"/>
                </a:solidFill>
                <a:latin typeface="Gen Shin Gothic P Bold"/>
                <a:cs typeface="Gen Shin Gothic P Bold"/>
              </a:rPr>
              <a:t>ち</a:t>
            </a:r>
            <a:endParaRPr sz="1450" dirty="0">
              <a:latin typeface="Gen Shin Gothic P Regular"/>
              <a:cs typeface="Gen Shin Gothic P Regular"/>
            </a:endParaRPr>
          </a:p>
        </p:txBody>
      </p:sp>
      <p:sp>
        <p:nvSpPr>
          <p:cNvPr id="23" name="object 23"/>
          <p:cNvSpPr txBox="1"/>
          <p:nvPr/>
        </p:nvSpPr>
        <p:spPr>
          <a:xfrm>
            <a:off x="8539062" y="5494033"/>
            <a:ext cx="1055788" cy="237244"/>
          </a:xfrm>
          <a:prstGeom prst="rect">
            <a:avLst/>
          </a:prstGeom>
        </p:spPr>
        <p:txBody>
          <a:bodyPr vert="horz" wrap="square" lIns="0" tIns="13970" rIns="0" bIns="0" rtlCol="0">
            <a:spAutoFit/>
          </a:bodyPr>
          <a:lstStyle/>
          <a:p>
            <a:pPr marL="12700">
              <a:lnSpc>
                <a:spcPct val="100000"/>
              </a:lnSpc>
              <a:spcBef>
                <a:spcPts val="110"/>
              </a:spcBef>
            </a:pPr>
            <a:r>
              <a:rPr sz="1450" b="1" spc="300" dirty="0" err="1">
                <a:solidFill>
                  <a:srgbClr val="EC1C23"/>
                </a:solidFill>
                <a:latin typeface="Gen Shin Gothic P Bold"/>
                <a:cs typeface="Gen Shin Gothic P Bold"/>
              </a:rPr>
              <a:t>さ</a:t>
            </a:r>
            <a:r>
              <a:rPr sz="1450" b="1" spc="325" dirty="0" err="1">
                <a:solidFill>
                  <a:srgbClr val="EC1C23"/>
                </a:solidFill>
                <a:latin typeface="Gen Shin Gothic P Bold"/>
                <a:cs typeface="Gen Shin Gothic P Bold"/>
              </a:rPr>
              <a:t>んみ</a:t>
            </a:r>
            <a:r>
              <a:rPr sz="1450" b="1" spc="5" dirty="0" err="1">
                <a:solidFill>
                  <a:srgbClr val="EC1C23"/>
                </a:solidFill>
                <a:latin typeface="Gen Shin Gothic P Bold"/>
                <a:cs typeface="Gen Shin Gothic P Bold"/>
              </a:rPr>
              <a:t>ゃ</a:t>
            </a:r>
            <a:r>
              <a:rPr lang="ja-JP" altLang="en-US" sz="1450" b="1" spc="5">
                <a:solidFill>
                  <a:srgbClr val="EC1C23"/>
                </a:solidFill>
                <a:latin typeface="Gen Shin Gothic P Bold"/>
                <a:cs typeface="Gen Shin Gothic P Bold"/>
              </a:rPr>
              <a:t>く</a:t>
            </a:r>
            <a:endParaRPr sz="1450" dirty="0">
              <a:latin typeface="Gen Shin Gothic P Regular"/>
              <a:cs typeface="Gen Shin Gothic P Regular"/>
            </a:endParaRPr>
          </a:p>
        </p:txBody>
      </p:sp>
      <p:sp>
        <p:nvSpPr>
          <p:cNvPr id="25" name="object 25"/>
          <p:cNvSpPr/>
          <p:nvPr/>
        </p:nvSpPr>
        <p:spPr>
          <a:xfrm>
            <a:off x="11265678" y="4828870"/>
            <a:ext cx="874394" cy="2433955"/>
          </a:xfrm>
          <a:custGeom>
            <a:avLst/>
            <a:gdLst/>
            <a:ahLst/>
            <a:cxnLst/>
            <a:rect l="l" t="t" r="r" b="b"/>
            <a:pathLst>
              <a:path w="874395" h="2433954">
                <a:moveTo>
                  <a:pt x="644501" y="1279867"/>
                </a:moveTo>
                <a:lnTo>
                  <a:pt x="623250" y="1353183"/>
                </a:lnTo>
                <a:lnTo>
                  <a:pt x="602423" y="1424826"/>
                </a:lnTo>
                <a:lnTo>
                  <a:pt x="581979" y="1494713"/>
                </a:lnTo>
                <a:lnTo>
                  <a:pt x="561882" y="1562764"/>
                </a:lnTo>
                <a:lnTo>
                  <a:pt x="542091" y="1628897"/>
                </a:lnTo>
                <a:lnTo>
                  <a:pt x="522570" y="1693030"/>
                </a:lnTo>
                <a:lnTo>
                  <a:pt x="503280" y="1755081"/>
                </a:lnTo>
                <a:lnTo>
                  <a:pt x="484181" y="1814970"/>
                </a:lnTo>
                <a:lnTo>
                  <a:pt x="465236" y="1872614"/>
                </a:lnTo>
                <a:lnTo>
                  <a:pt x="446407" y="1927932"/>
                </a:lnTo>
                <a:lnTo>
                  <a:pt x="427654" y="1980843"/>
                </a:lnTo>
                <a:lnTo>
                  <a:pt x="408939" y="2031264"/>
                </a:lnTo>
                <a:lnTo>
                  <a:pt x="390225" y="2079114"/>
                </a:lnTo>
                <a:lnTo>
                  <a:pt x="371472" y="2124312"/>
                </a:lnTo>
                <a:lnTo>
                  <a:pt x="352642" y="2166776"/>
                </a:lnTo>
                <a:lnTo>
                  <a:pt x="333697" y="2206425"/>
                </a:lnTo>
                <a:lnTo>
                  <a:pt x="314598" y="2243176"/>
                </a:lnTo>
                <a:lnTo>
                  <a:pt x="295307" y="2276949"/>
                </a:lnTo>
                <a:lnTo>
                  <a:pt x="255994" y="2335232"/>
                </a:lnTo>
                <a:lnTo>
                  <a:pt x="215451" y="2380621"/>
                </a:lnTo>
                <a:lnTo>
                  <a:pt x="173371" y="2412464"/>
                </a:lnTo>
                <a:lnTo>
                  <a:pt x="129446" y="2430109"/>
                </a:lnTo>
                <a:lnTo>
                  <a:pt x="106695" y="2433402"/>
                </a:lnTo>
                <a:lnTo>
                  <a:pt x="87067" y="2432575"/>
                </a:lnTo>
                <a:lnTo>
                  <a:pt x="40925" y="2406001"/>
                </a:lnTo>
                <a:lnTo>
                  <a:pt x="20191" y="2369519"/>
                </a:lnTo>
                <a:lnTo>
                  <a:pt x="6926" y="2319250"/>
                </a:lnTo>
                <a:lnTo>
                  <a:pt x="658" y="2256243"/>
                </a:lnTo>
                <a:lnTo>
                  <a:pt x="0" y="2220291"/>
                </a:lnTo>
                <a:lnTo>
                  <a:pt x="913" y="2181548"/>
                </a:lnTo>
                <a:lnTo>
                  <a:pt x="3339" y="2140145"/>
                </a:lnTo>
                <a:lnTo>
                  <a:pt x="7219" y="2096214"/>
                </a:lnTo>
                <a:lnTo>
                  <a:pt x="12493" y="2049885"/>
                </a:lnTo>
                <a:lnTo>
                  <a:pt x="19102" y="2001291"/>
                </a:lnTo>
                <a:lnTo>
                  <a:pt x="26987" y="1950561"/>
                </a:lnTo>
                <a:lnTo>
                  <a:pt x="36089" y="1897828"/>
                </a:lnTo>
                <a:lnTo>
                  <a:pt x="46349" y="1843223"/>
                </a:lnTo>
                <a:lnTo>
                  <a:pt x="57708" y="1786876"/>
                </a:lnTo>
                <a:lnTo>
                  <a:pt x="70106" y="1728920"/>
                </a:lnTo>
                <a:lnTo>
                  <a:pt x="83485" y="1669484"/>
                </a:lnTo>
                <a:lnTo>
                  <a:pt x="97785" y="1608701"/>
                </a:lnTo>
                <a:lnTo>
                  <a:pt x="112947" y="1546702"/>
                </a:lnTo>
                <a:lnTo>
                  <a:pt x="128912" y="1483617"/>
                </a:lnTo>
                <a:lnTo>
                  <a:pt x="145621" y="1419579"/>
                </a:lnTo>
                <a:lnTo>
                  <a:pt x="163014" y="1354718"/>
                </a:lnTo>
                <a:lnTo>
                  <a:pt x="181034" y="1289165"/>
                </a:lnTo>
                <a:lnTo>
                  <a:pt x="199620" y="1223051"/>
                </a:lnTo>
                <a:lnTo>
                  <a:pt x="218713" y="1156509"/>
                </a:lnTo>
                <a:lnTo>
                  <a:pt x="237441" y="1092178"/>
                </a:lnTo>
                <a:lnTo>
                  <a:pt x="256215" y="1028395"/>
                </a:lnTo>
                <a:lnTo>
                  <a:pt x="275032" y="965294"/>
                </a:lnTo>
                <a:lnTo>
                  <a:pt x="293888" y="903009"/>
                </a:lnTo>
                <a:lnTo>
                  <a:pt x="312782" y="841672"/>
                </a:lnTo>
                <a:lnTo>
                  <a:pt x="331709" y="781418"/>
                </a:lnTo>
                <a:lnTo>
                  <a:pt x="350667" y="722381"/>
                </a:lnTo>
                <a:lnTo>
                  <a:pt x="369652" y="664693"/>
                </a:lnTo>
                <a:lnTo>
                  <a:pt x="388661" y="608488"/>
                </a:lnTo>
                <a:lnTo>
                  <a:pt x="407691" y="553900"/>
                </a:lnTo>
                <a:lnTo>
                  <a:pt x="426739" y="501062"/>
                </a:lnTo>
                <a:lnTo>
                  <a:pt x="445801" y="450108"/>
                </a:lnTo>
                <a:lnTo>
                  <a:pt x="464876" y="401171"/>
                </a:lnTo>
                <a:lnTo>
                  <a:pt x="483958" y="354386"/>
                </a:lnTo>
                <a:lnTo>
                  <a:pt x="503046" y="309884"/>
                </a:lnTo>
                <a:lnTo>
                  <a:pt x="522136" y="267800"/>
                </a:lnTo>
                <a:lnTo>
                  <a:pt x="541226" y="228268"/>
                </a:lnTo>
                <a:lnTo>
                  <a:pt x="560311" y="191421"/>
                </a:lnTo>
                <a:lnTo>
                  <a:pt x="579388" y="157392"/>
                </a:lnTo>
                <a:lnTo>
                  <a:pt x="617510" y="98325"/>
                </a:lnTo>
                <a:lnTo>
                  <a:pt x="655564" y="52133"/>
                </a:lnTo>
                <a:lnTo>
                  <a:pt x="693526" y="19887"/>
                </a:lnTo>
                <a:lnTo>
                  <a:pt x="731372" y="2653"/>
                </a:lnTo>
                <a:lnTo>
                  <a:pt x="750243" y="0"/>
                </a:lnTo>
                <a:lnTo>
                  <a:pt x="769075" y="1500"/>
                </a:lnTo>
                <a:lnTo>
                  <a:pt x="806611" y="17497"/>
                </a:lnTo>
                <a:lnTo>
                  <a:pt x="840604" y="52860"/>
                </a:lnTo>
                <a:lnTo>
                  <a:pt x="856918" y="87324"/>
                </a:lnTo>
                <a:lnTo>
                  <a:pt x="867931" y="131435"/>
                </a:lnTo>
                <a:lnTo>
                  <a:pt x="873452" y="185997"/>
                </a:lnTo>
                <a:lnTo>
                  <a:pt x="874093" y="217448"/>
                </a:lnTo>
                <a:lnTo>
                  <a:pt x="873290" y="251813"/>
                </a:lnTo>
                <a:lnTo>
                  <a:pt x="867254" y="329687"/>
                </a:lnTo>
                <a:lnTo>
                  <a:pt x="861973" y="373396"/>
                </a:lnTo>
                <a:lnTo>
                  <a:pt x="855153" y="420420"/>
                </a:lnTo>
                <a:lnTo>
                  <a:pt x="846768" y="470861"/>
                </a:lnTo>
                <a:lnTo>
                  <a:pt x="836796" y="524818"/>
                </a:lnTo>
                <a:lnTo>
                  <a:pt x="825213" y="582391"/>
                </a:lnTo>
                <a:lnTo>
                  <a:pt x="811994" y="643681"/>
                </a:lnTo>
                <a:lnTo>
                  <a:pt x="797115" y="708789"/>
                </a:lnTo>
                <a:lnTo>
                  <a:pt x="780554" y="777815"/>
                </a:lnTo>
                <a:lnTo>
                  <a:pt x="762285" y="850859"/>
                </a:lnTo>
                <a:lnTo>
                  <a:pt x="742285" y="928022"/>
                </a:lnTo>
                <a:lnTo>
                  <a:pt x="720531" y="1009403"/>
                </a:lnTo>
                <a:lnTo>
                  <a:pt x="696998" y="1095104"/>
                </a:lnTo>
                <a:lnTo>
                  <a:pt x="671663" y="1185225"/>
                </a:lnTo>
                <a:lnTo>
                  <a:pt x="644501" y="1279867"/>
                </a:lnTo>
                <a:close/>
              </a:path>
            </a:pathLst>
          </a:custGeom>
          <a:ln w="73296">
            <a:solidFill>
              <a:srgbClr val="FF6408"/>
            </a:solidFill>
          </a:ln>
        </p:spPr>
        <p:txBody>
          <a:bodyPr wrap="square" lIns="0" tIns="0" rIns="0" bIns="0" rtlCol="0"/>
          <a:lstStyle/>
          <a:p>
            <a:endParaRPr dirty="0"/>
          </a:p>
        </p:txBody>
      </p:sp>
      <p:sp>
        <p:nvSpPr>
          <p:cNvPr id="26" name="object 26"/>
          <p:cNvSpPr/>
          <p:nvPr/>
        </p:nvSpPr>
        <p:spPr>
          <a:xfrm>
            <a:off x="12342349" y="4123205"/>
            <a:ext cx="1912620" cy="848360"/>
          </a:xfrm>
          <a:custGeom>
            <a:avLst/>
            <a:gdLst/>
            <a:ahLst/>
            <a:cxnLst/>
            <a:rect l="l" t="t" r="r" b="b"/>
            <a:pathLst>
              <a:path w="1912619" h="848360">
                <a:moveTo>
                  <a:pt x="1807798" y="0"/>
                </a:moveTo>
                <a:lnTo>
                  <a:pt x="104708" y="0"/>
                </a:lnTo>
                <a:lnTo>
                  <a:pt x="64052" y="8262"/>
                </a:lnTo>
                <a:lnTo>
                  <a:pt x="30758" y="30758"/>
                </a:lnTo>
                <a:lnTo>
                  <a:pt x="8262" y="64052"/>
                </a:lnTo>
                <a:lnTo>
                  <a:pt x="0" y="104708"/>
                </a:lnTo>
                <a:lnTo>
                  <a:pt x="0" y="743432"/>
                </a:lnTo>
                <a:lnTo>
                  <a:pt x="8262" y="784089"/>
                </a:lnTo>
                <a:lnTo>
                  <a:pt x="30758" y="817383"/>
                </a:lnTo>
                <a:lnTo>
                  <a:pt x="64052" y="839879"/>
                </a:lnTo>
                <a:lnTo>
                  <a:pt x="104708" y="848141"/>
                </a:lnTo>
                <a:lnTo>
                  <a:pt x="1807798" y="848141"/>
                </a:lnTo>
                <a:lnTo>
                  <a:pt x="1848454" y="839879"/>
                </a:lnTo>
                <a:lnTo>
                  <a:pt x="1881748" y="817383"/>
                </a:lnTo>
                <a:lnTo>
                  <a:pt x="1904245" y="784089"/>
                </a:lnTo>
                <a:lnTo>
                  <a:pt x="1912507" y="743432"/>
                </a:lnTo>
                <a:lnTo>
                  <a:pt x="1912507" y="104708"/>
                </a:lnTo>
                <a:lnTo>
                  <a:pt x="1904245" y="64052"/>
                </a:lnTo>
                <a:lnTo>
                  <a:pt x="1881748" y="30758"/>
                </a:lnTo>
                <a:lnTo>
                  <a:pt x="1848454" y="8262"/>
                </a:lnTo>
                <a:lnTo>
                  <a:pt x="1807798" y="0"/>
                </a:lnTo>
                <a:close/>
              </a:path>
            </a:pathLst>
          </a:custGeom>
          <a:solidFill>
            <a:srgbClr val="FFFFFF"/>
          </a:solidFill>
        </p:spPr>
        <p:txBody>
          <a:bodyPr wrap="square" lIns="0" tIns="0" rIns="0" bIns="0" rtlCol="0"/>
          <a:lstStyle/>
          <a:p>
            <a:endParaRPr/>
          </a:p>
        </p:txBody>
      </p:sp>
      <p:sp>
        <p:nvSpPr>
          <p:cNvPr id="27" name="object 27"/>
          <p:cNvSpPr txBox="1">
            <a:spLocks noGrp="1"/>
          </p:cNvSpPr>
          <p:nvPr>
            <p:ph type="title"/>
          </p:nvPr>
        </p:nvSpPr>
        <p:spPr>
          <a:xfrm>
            <a:off x="12494134" y="4381325"/>
            <a:ext cx="1605915" cy="487680"/>
          </a:xfrm>
          <a:prstGeom prst="rect">
            <a:avLst/>
          </a:prstGeom>
        </p:spPr>
        <p:txBody>
          <a:bodyPr vert="horz" wrap="square" lIns="0" tIns="16510" rIns="0" bIns="0" rtlCol="0">
            <a:spAutoFit/>
          </a:bodyPr>
          <a:lstStyle/>
          <a:p>
            <a:pPr marL="12700">
              <a:lnSpc>
                <a:spcPct val="100000"/>
              </a:lnSpc>
              <a:spcBef>
                <a:spcPts val="130"/>
              </a:spcBef>
            </a:pPr>
            <a:r>
              <a:rPr sz="3000" spc="110" dirty="0">
                <a:solidFill>
                  <a:srgbClr val="EC1C23"/>
                </a:solidFill>
              </a:rPr>
              <a:t>奥羽山脈</a:t>
            </a:r>
            <a:endParaRPr sz="3000" dirty="0"/>
          </a:p>
        </p:txBody>
      </p:sp>
      <p:sp>
        <p:nvSpPr>
          <p:cNvPr id="28" name="object 28"/>
          <p:cNvSpPr txBox="1"/>
          <p:nvPr/>
        </p:nvSpPr>
        <p:spPr>
          <a:xfrm>
            <a:off x="12490450" y="4182586"/>
            <a:ext cx="1605915" cy="237244"/>
          </a:xfrm>
          <a:prstGeom prst="rect">
            <a:avLst/>
          </a:prstGeom>
        </p:spPr>
        <p:txBody>
          <a:bodyPr vert="horz" wrap="square" lIns="0" tIns="13970" rIns="0" bIns="0" rtlCol="0">
            <a:spAutoFit/>
          </a:bodyPr>
          <a:lstStyle/>
          <a:p>
            <a:pPr marL="12700">
              <a:lnSpc>
                <a:spcPct val="100000"/>
              </a:lnSpc>
              <a:spcBef>
                <a:spcPts val="110"/>
              </a:spcBef>
            </a:pPr>
            <a:r>
              <a:rPr sz="1450" b="1" dirty="0">
                <a:solidFill>
                  <a:srgbClr val="EC1C23"/>
                </a:solidFill>
                <a:latin typeface="Gen Shin Gothic P Bold"/>
                <a:cs typeface="Gen Shin Gothic P Bold"/>
              </a:rPr>
              <a:t>おう</a:t>
            </a:r>
            <a:r>
              <a:rPr sz="1450" b="1" spc="5" dirty="0">
                <a:solidFill>
                  <a:srgbClr val="EC1C23"/>
                </a:solidFill>
                <a:latin typeface="Gen Shin Gothic P Bold"/>
                <a:cs typeface="Gen Shin Gothic P Bold"/>
              </a:rPr>
              <a:t>う </a:t>
            </a:r>
            <a:r>
              <a:rPr sz="1450" b="1" spc="250" dirty="0">
                <a:solidFill>
                  <a:srgbClr val="EC1C23"/>
                </a:solidFill>
                <a:latin typeface="Gen Shin Gothic P Bold"/>
                <a:cs typeface="Gen Shin Gothic P Bold"/>
              </a:rPr>
              <a:t> </a:t>
            </a:r>
            <a:r>
              <a:rPr sz="1450" b="1" spc="-20" dirty="0">
                <a:solidFill>
                  <a:srgbClr val="EC1C23"/>
                </a:solidFill>
                <a:latin typeface="Gen Shin Gothic P Bold"/>
                <a:cs typeface="Gen Shin Gothic P Bold"/>
              </a:rPr>
              <a:t>さ</a:t>
            </a:r>
            <a:r>
              <a:rPr sz="1450" b="1" spc="5" dirty="0">
                <a:solidFill>
                  <a:srgbClr val="EC1C23"/>
                </a:solidFill>
                <a:latin typeface="Gen Shin Gothic P Bold"/>
                <a:cs typeface="Gen Shin Gothic P Bold"/>
              </a:rPr>
              <a:t>んみゃく</a:t>
            </a:r>
            <a:endParaRPr sz="1450" dirty="0">
              <a:latin typeface="Gen Shin Gothic P Regular"/>
              <a:cs typeface="Gen Shin Gothic P Regular"/>
            </a:endParaRPr>
          </a:p>
        </p:txBody>
      </p:sp>
      <p:grpSp>
        <p:nvGrpSpPr>
          <p:cNvPr id="35" name="グループ化 34">
            <a:extLst>
              <a:ext uri="{FF2B5EF4-FFF2-40B4-BE49-F238E27FC236}">
                <a16:creationId xmlns:a16="http://schemas.microsoft.com/office/drawing/2014/main" id="{12BFABE8-E2CC-C841-8E8F-35CCD5927D94}"/>
              </a:ext>
            </a:extLst>
          </p:cNvPr>
          <p:cNvGrpSpPr/>
          <p:nvPr/>
        </p:nvGrpSpPr>
        <p:grpSpPr>
          <a:xfrm>
            <a:off x="5848873" y="8140646"/>
            <a:ext cx="1551305" cy="848360"/>
            <a:chOff x="5848873" y="8140646"/>
            <a:chExt cx="1551305" cy="848360"/>
          </a:xfrm>
        </p:grpSpPr>
        <p:sp>
          <p:nvSpPr>
            <p:cNvPr id="11" name="object 11"/>
            <p:cNvSpPr/>
            <p:nvPr/>
          </p:nvSpPr>
          <p:spPr>
            <a:xfrm>
              <a:off x="5848873" y="8140646"/>
              <a:ext cx="1551305" cy="848360"/>
            </a:xfrm>
            <a:custGeom>
              <a:avLst/>
              <a:gdLst/>
              <a:ahLst/>
              <a:cxnLst/>
              <a:rect l="l" t="t" r="r" b="b"/>
              <a:pathLst>
                <a:path w="1551304" h="848359">
                  <a:moveTo>
                    <a:pt x="1446291" y="0"/>
                  </a:moveTo>
                  <a:lnTo>
                    <a:pt x="104708" y="0"/>
                  </a:lnTo>
                  <a:lnTo>
                    <a:pt x="64052" y="8262"/>
                  </a:lnTo>
                  <a:lnTo>
                    <a:pt x="30758" y="30758"/>
                  </a:lnTo>
                  <a:lnTo>
                    <a:pt x="8262" y="64052"/>
                  </a:lnTo>
                  <a:lnTo>
                    <a:pt x="0" y="104708"/>
                  </a:lnTo>
                  <a:lnTo>
                    <a:pt x="0" y="743432"/>
                  </a:lnTo>
                  <a:lnTo>
                    <a:pt x="8262" y="784089"/>
                  </a:lnTo>
                  <a:lnTo>
                    <a:pt x="30758" y="817383"/>
                  </a:lnTo>
                  <a:lnTo>
                    <a:pt x="64052" y="839879"/>
                  </a:lnTo>
                  <a:lnTo>
                    <a:pt x="104708" y="848141"/>
                  </a:lnTo>
                  <a:lnTo>
                    <a:pt x="1446291" y="848141"/>
                  </a:lnTo>
                  <a:lnTo>
                    <a:pt x="1486947" y="839879"/>
                  </a:lnTo>
                  <a:lnTo>
                    <a:pt x="1520241" y="817383"/>
                  </a:lnTo>
                  <a:lnTo>
                    <a:pt x="1542737" y="784089"/>
                  </a:lnTo>
                  <a:lnTo>
                    <a:pt x="1550999" y="743432"/>
                  </a:lnTo>
                  <a:lnTo>
                    <a:pt x="1550999" y="104708"/>
                  </a:lnTo>
                  <a:lnTo>
                    <a:pt x="1542737" y="64052"/>
                  </a:lnTo>
                  <a:lnTo>
                    <a:pt x="1520241" y="30758"/>
                  </a:lnTo>
                  <a:lnTo>
                    <a:pt x="1486947" y="8262"/>
                  </a:lnTo>
                  <a:lnTo>
                    <a:pt x="1446291" y="0"/>
                  </a:lnTo>
                  <a:close/>
                </a:path>
              </a:pathLst>
            </a:custGeom>
            <a:solidFill>
              <a:srgbClr val="4D4D4D">
                <a:alpha val="50000"/>
              </a:srgbClr>
            </a:solidFill>
          </p:spPr>
          <p:txBody>
            <a:bodyPr wrap="square" lIns="0" tIns="0" rIns="0" bIns="0" rtlCol="0"/>
            <a:lstStyle/>
            <a:p>
              <a:endParaRPr/>
            </a:p>
          </p:txBody>
        </p:sp>
        <p:sp>
          <p:nvSpPr>
            <p:cNvPr id="12" name="object 12"/>
            <p:cNvSpPr/>
            <p:nvPr/>
          </p:nvSpPr>
          <p:spPr>
            <a:xfrm>
              <a:off x="5848873" y="8140646"/>
              <a:ext cx="1551305" cy="848360"/>
            </a:xfrm>
            <a:custGeom>
              <a:avLst/>
              <a:gdLst/>
              <a:ahLst/>
              <a:cxnLst/>
              <a:rect l="l" t="t" r="r" b="b"/>
              <a:pathLst>
                <a:path w="1551304" h="848359">
                  <a:moveTo>
                    <a:pt x="1446291" y="848141"/>
                  </a:moveTo>
                  <a:lnTo>
                    <a:pt x="104708" y="848141"/>
                  </a:lnTo>
                  <a:lnTo>
                    <a:pt x="64052" y="839879"/>
                  </a:lnTo>
                  <a:lnTo>
                    <a:pt x="30758" y="817383"/>
                  </a:lnTo>
                  <a:lnTo>
                    <a:pt x="8262" y="784089"/>
                  </a:lnTo>
                  <a:lnTo>
                    <a:pt x="0" y="743432"/>
                  </a:lnTo>
                  <a:lnTo>
                    <a:pt x="0" y="104708"/>
                  </a:lnTo>
                  <a:lnTo>
                    <a:pt x="8262" y="64052"/>
                  </a:lnTo>
                  <a:lnTo>
                    <a:pt x="30758" y="30758"/>
                  </a:lnTo>
                  <a:lnTo>
                    <a:pt x="64052" y="8262"/>
                  </a:lnTo>
                  <a:lnTo>
                    <a:pt x="104708" y="0"/>
                  </a:lnTo>
                  <a:lnTo>
                    <a:pt x="1446291" y="0"/>
                  </a:lnTo>
                  <a:lnTo>
                    <a:pt x="1486947" y="8262"/>
                  </a:lnTo>
                  <a:lnTo>
                    <a:pt x="1520241" y="30758"/>
                  </a:lnTo>
                  <a:lnTo>
                    <a:pt x="1542737" y="64052"/>
                  </a:lnTo>
                  <a:lnTo>
                    <a:pt x="1550999" y="104708"/>
                  </a:lnTo>
                  <a:lnTo>
                    <a:pt x="1550999" y="743432"/>
                  </a:lnTo>
                  <a:lnTo>
                    <a:pt x="1542737" y="784089"/>
                  </a:lnTo>
                  <a:lnTo>
                    <a:pt x="1520241" y="817383"/>
                  </a:lnTo>
                  <a:lnTo>
                    <a:pt x="1486947" y="839879"/>
                  </a:lnTo>
                  <a:lnTo>
                    <a:pt x="1446291" y="848141"/>
                  </a:lnTo>
                  <a:close/>
                </a:path>
              </a:pathLst>
            </a:custGeom>
            <a:ln w="73296">
              <a:solidFill>
                <a:srgbClr val="FFFFFF"/>
              </a:solidFill>
            </a:ln>
          </p:spPr>
          <p:txBody>
            <a:bodyPr wrap="square" lIns="0" tIns="0" rIns="0" bIns="0" rtlCol="0"/>
            <a:lstStyle/>
            <a:p>
              <a:endParaRPr/>
            </a:p>
          </p:txBody>
        </p:sp>
        <p:grpSp>
          <p:nvGrpSpPr>
            <p:cNvPr id="32" name="グループ化 31">
              <a:extLst>
                <a:ext uri="{FF2B5EF4-FFF2-40B4-BE49-F238E27FC236}">
                  <a16:creationId xmlns:a16="http://schemas.microsoft.com/office/drawing/2014/main" id="{A0E4C325-6843-CB4C-8092-173D447516FE}"/>
                </a:ext>
              </a:extLst>
            </p:cNvPr>
            <p:cNvGrpSpPr/>
            <p:nvPr/>
          </p:nvGrpSpPr>
          <p:grpSpPr>
            <a:xfrm>
              <a:off x="5848873" y="8140646"/>
              <a:ext cx="1551305" cy="848360"/>
              <a:chOff x="5848873" y="8140646"/>
              <a:chExt cx="1551305" cy="848360"/>
            </a:xfrm>
          </p:grpSpPr>
          <p:sp>
            <p:nvSpPr>
              <p:cNvPr id="13" name="object 13"/>
              <p:cNvSpPr/>
              <p:nvPr/>
            </p:nvSpPr>
            <p:spPr>
              <a:xfrm>
                <a:off x="5848873" y="8140646"/>
                <a:ext cx="1551305" cy="848360"/>
              </a:xfrm>
              <a:custGeom>
                <a:avLst/>
                <a:gdLst/>
                <a:ahLst/>
                <a:cxnLst/>
                <a:rect l="l" t="t" r="r" b="b"/>
                <a:pathLst>
                  <a:path w="1551304" h="848359">
                    <a:moveTo>
                      <a:pt x="1446291" y="848141"/>
                    </a:moveTo>
                    <a:lnTo>
                      <a:pt x="104708" y="848141"/>
                    </a:lnTo>
                    <a:lnTo>
                      <a:pt x="64052" y="839879"/>
                    </a:lnTo>
                    <a:lnTo>
                      <a:pt x="30758" y="817383"/>
                    </a:lnTo>
                    <a:lnTo>
                      <a:pt x="8262" y="784089"/>
                    </a:lnTo>
                    <a:lnTo>
                      <a:pt x="0" y="743432"/>
                    </a:lnTo>
                    <a:lnTo>
                      <a:pt x="0" y="104708"/>
                    </a:lnTo>
                    <a:lnTo>
                      <a:pt x="8262" y="64052"/>
                    </a:lnTo>
                    <a:lnTo>
                      <a:pt x="30758" y="30758"/>
                    </a:lnTo>
                    <a:lnTo>
                      <a:pt x="64052" y="8262"/>
                    </a:lnTo>
                    <a:lnTo>
                      <a:pt x="104708" y="0"/>
                    </a:lnTo>
                    <a:lnTo>
                      <a:pt x="1446291" y="0"/>
                    </a:lnTo>
                    <a:lnTo>
                      <a:pt x="1486947" y="8262"/>
                    </a:lnTo>
                    <a:lnTo>
                      <a:pt x="1520241" y="30758"/>
                    </a:lnTo>
                    <a:lnTo>
                      <a:pt x="1542737" y="64052"/>
                    </a:lnTo>
                    <a:lnTo>
                      <a:pt x="1550999" y="104708"/>
                    </a:lnTo>
                    <a:lnTo>
                      <a:pt x="1550999" y="743432"/>
                    </a:lnTo>
                    <a:lnTo>
                      <a:pt x="1542737" y="784089"/>
                    </a:lnTo>
                    <a:lnTo>
                      <a:pt x="1520241" y="817383"/>
                    </a:lnTo>
                    <a:lnTo>
                      <a:pt x="1486947" y="839879"/>
                    </a:lnTo>
                    <a:lnTo>
                      <a:pt x="1446291" y="848141"/>
                    </a:lnTo>
                    <a:close/>
                  </a:path>
                </a:pathLst>
              </a:custGeom>
              <a:ln w="73296">
                <a:solidFill>
                  <a:srgbClr val="FFFFFF"/>
                </a:solidFill>
              </a:ln>
            </p:spPr>
            <p:txBody>
              <a:bodyPr wrap="square" lIns="0" tIns="0" rIns="0" bIns="0" rtlCol="0"/>
              <a:lstStyle/>
              <a:p>
                <a:endParaRPr/>
              </a:p>
            </p:txBody>
          </p:sp>
          <p:sp>
            <p:nvSpPr>
              <p:cNvPr id="30" name="object 17">
                <a:extLst>
                  <a:ext uri="{FF2B5EF4-FFF2-40B4-BE49-F238E27FC236}">
                    <a16:creationId xmlns:a16="http://schemas.microsoft.com/office/drawing/2014/main" id="{472270B6-F0BD-4F47-9391-3AF4386553A9}"/>
                  </a:ext>
                </a:extLst>
              </p:cNvPr>
              <p:cNvSpPr txBox="1"/>
              <p:nvPr/>
            </p:nvSpPr>
            <p:spPr>
              <a:xfrm>
                <a:off x="5992466" y="8247755"/>
                <a:ext cx="1316384" cy="683520"/>
              </a:xfrm>
              <a:prstGeom prst="rect">
                <a:avLst/>
              </a:prstGeom>
            </p:spPr>
            <p:txBody>
              <a:bodyPr vert="horz" wrap="square" lIns="0" tIns="16510" rIns="0" bIns="0" rtlCol="0">
                <a:spAutoFit/>
              </a:bodyPr>
              <a:lstStyle/>
              <a:p>
                <a:pPr marL="59055">
                  <a:lnSpc>
                    <a:spcPts val="1664"/>
                  </a:lnSpc>
                  <a:spcBef>
                    <a:spcPts val="3200"/>
                  </a:spcBef>
                </a:pPr>
                <a:r>
                  <a:rPr sz="1450" b="1" spc="95" dirty="0" err="1">
                    <a:solidFill>
                      <a:srgbClr val="FFFFFF"/>
                    </a:solidFill>
                    <a:latin typeface="Gen Shin Gothic P Bold"/>
                    <a:cs typeface="Gen Shin Gothic P Bold"/>
                  </a:rPr>
                  <a:t>かいがんりん</a:t>
                </a:r>
                <a:endParaRPr sz="1450" dirty="0">
                  <a:latin typeface="Gen Shin Gothic P Regular"/>
                  <a:cs typeface="Gen Shin Gothic P Regular"/>
                </a:endParaRPr>
              </a:p>
              <a:p>
                <a:pPr marL="12700">
                  <a:lnSpc>
                    <a:spcPts val="3525"/>
                  </a:lnSpc>
                </a:pPr>
                <a:r>
                  <a:rPr sz="3000" b="1" spc="110" dirty="0">
                    <a:solidFill>
                      <a:srgbClr val="FFFFFF"/>
                    </a:solidFill>
                    <a:latin typeface="Gen Shin Gothic P Bold"/>
                    <a:cs typeface="Gen Shin Gothic P Bold"/>
                  </a:rPr>
                  <a:t>海岸林</a:t>
                </a:r>
                <a:endParaRPr sz="3000" dirty="0">
                  <a:latin typeface="Gen Shin Gothic P Regular"/>
                  <a:cs typeface="Gen Shin Gothic P Regular"/>
                </a:endParaRPr>
              </a:p>
            </p:txBody>
          </p:sp>
        </p:grpSp>
      </p:grpSp>
      <p:pic>
        <p:nvPicPr>
          <p:cNvPr id="33" name="図 32" descr="挿絵 が含まれている画像&#10;&#10;自動的に生成された説明">
            <a:extLst>
              <a:ext uri="{FF2B5EF4-FFF2-40B4-BE49-F238E27FC236}">
                <a16:creationId xmlns:a16="http://schemas.microsoft.com/office/drawing/2014/main" id="{1EE2BE06-57A3-4E44-9F14-D6484CBA32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450" y="709141"/>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5" grpId="0" animBg="1"/>
      <p:bldP spid="26" grpId="0" animBg="1"/>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3B616717-E5F5-7648-96EC-6F2A2160621C}"/>
              </a:ext>
            </a:extLst>
          </p:cNvPr>
          <p:cNvGrpSpPr/>
          <p:nvPr/>
        </p:nvGrpSpPr>
        <p:grpSpPr>
          <a:xfrm>
            <a:off x="15623056" y="3292475"/>
            <a:ext cx="4106393" cy="3376929"/>
            <a:chOff x="15623056" y="3292475"/>
            <a:chExt cx="4106393" cy="3376929"/>
          </a:xfrm>
        </p:grpSpPr>
        <p:sp>
          <p:nvSpPr>
            <p:cNvPr id="21" name="object 21"/>
            <p:cNvSpPr txBox="1"/>
            <p:nvPr/>
          </p:nvSpPr>
          <p:spPr>
            <a:xfrm>
              <a:off x="15623056" y="3292475"/>
              <a:ext cx="4106393" cy="3376929"/>
            </a:xfrm>
            <a:prstGeom prst="rect">
              <a:avLst/>
            </a:prstGeom>
          </p:spPr>
          <p:txBody>
            <a:bodyPr vert="horz" wrap="square" lIns="0" tIns="232410" rIns="0" bIns="0" rtlCol="0">
              <a:spAutoFit/>
            </a:bodyPr>
            <a:lstStyle/>
            <a:p>
              <a:pPr marL="12700">
                <a:lnSpc>
                  <a:spcPct val="100000"/>
                </a:lnSpc>
                <a:spcBef>
                  <a:spcPts val="1830"/>
                </a:spcBef>
              </a:pPr>
              <a:r>
                <a:rPr sz="4050" b="1" spc="140" dirty="0">
                  <a:solidFill>
                    <a:srgbClr val="FFFFFF"/>
                  </a:solidFill>
                  <a:latin typeface="Gen Shin Gothic P Bold"/>
                  <a:cs typeface="Gen Shin Gothic P Bold"/>
                </a:rPr>
                <a:t>森林に関する</a:t>
              </a:r>
              <a:endParaRPr sz="4050" dirty="0">
                <a:latin typeface="Gen Shin Gothic P Regular"/>
                <a:cs typeface="Gen Shin Gothic P Regular"/>
              </a:endParaRPr>
            </a:p>
            <a:p>
              <a:pPr marL="12700" marR="5080">
                <a:lnSpc>
                  <a:spcPct val="135700"/>
                </a:lnSpc>
              </a:pPr>
              <a:r>
                <a:rPr sz="4050" b="1" spc="155" dirty="0">
                  <a:solidFill>
                    <a:srgbClr val="FFFFFF"/>
                  </a:solidFill>
                  <a:latin typeface="Gen Shin Gothic P Bold"/>
                  <a:cs typeface="Gen Shin Gothic P Bold"/>
                </a:rPr>
                <a:t>3つの資料から、 </a:t>
              </a:r>
              <a:r>
                <a:rPr sz="4050" b="1" spc="140" dirty="0">
                  <a:solidFill>
                    <a:srgbClr val="FFFFFF"/>
                  </a:solidFill>
                  <a:latin typeface="Gen Shin Gothic P Bold"/>
                  <a:cs typeface="Gen Shin Gothic P Bold"/>
                </a:rPr>
                <a:t>ど</a:t>
              </a:r>
              <a:r>
                <a:rPr sz="4050" b="1" spc="125" dirty="0">
                  <a:solidFill>
                    <a:srgbClr val="FFFFFF"/>
                  </a:solidFill>
                  <a:latin typeface="Gen Shin Gothic P Bold"/>
                  <a:cs typeface="Gen Shin Gothic P Bold"/>
                </a:rPr>
                <a:t>ん</a:t>
              </a:r>
              <a:r>
                <a:rPr sz="4050" b="1" spc="130" dirty="0">
                  <a:solidFill>
                    <a:srgbClr val="FFFFFF"/>
                  </a:solidFill>
                  <a:latin typeface="Gen Shin Gothic P Bold"/>
                  <a:cs typeface="Gen Shin Gothic P Bold"/>
                </a:rPr>
                <a:t>な</a:t>
              </a:r>
              <a:r>
                <a:rPr sz="4050" b="1" spc="145" dirty="0">
                  <a:solidFill>
                    <a:srgbClr val="FFFFFF"/>
                  </a:solidFill>
                  <a:latin typeface="Gen Shin Gothic P Bold"/>
                  <a:cs typeface="Gen Shin Gothic P Bold"/>
                </a:rPr>
                <a:t>こ</a:t>
              </a:r>
              <a:r>
                <a:rPr sz="4050" b="1" spc="150" dirty="0">
                  <a:solidFill>
                    <a:srgbClr val="FFFFFF"/>
                  </a:solidFill>
                  <a:latin typeface="Gen Shin Gothic P Bold"/>
                  <a:cs typeface="Gen Shin Gothic P Bold"/>
                </a:rPr>
                <a:t>と</a:t>
              </a:r>
              <a:r>
                <a:rPr sz="4050" b="1" spc="125" dirty="0">
                  <a:solidFill>
                    <a:srgbClr val="FFFFFF"/>
                  </a:solidFill>
                  <a:latin typeface="Gen Shin Gothic P Bold"/>
                  <a:cs typeface="Gen Shin Gothic P Bold"/>
                </a:rPr>
                <a:t>が</a:t>
              </a:r>
              <a:endParaRPr sz="4050" dirty="0">
                <a:latin typeface="Gen Shin Gothic P Regular"/>
                <a:cs typeface="Gen Shin Gothic P Regular"/>
              </a:endParaRPr>
            </a:p>
            <a:p>
              <a:pPr marL="12700">
                <a:lnSpc>
                  <a:spcPct val="100000"/>
                </a:lnSpc>
                <a:spcBef>
                  <a:spcPts val="1735"/>
                </a:spcBef>
              </a:pPr>
              <a:r>
                <a:rPr sz="4050" b="1" spc="145" dirty="0">
                  <a:solidFill>
                    <a:srgbClr val="FFFFFF"/>
                  </a:solidFill>
                  <a:latin typeface="Gen Shin Gothic P Bold"/>
                  <a:cs typeface="Gen Shin Gothic P Bold"/>
                </a:rPr>
                <a:t>わかりますか？</a:t>
              </a:r>
              <a:endParaRPr sz="4050" dirty="0">
                <a:latin typeface="Gen Shin Gothic P Regular"/>
                <a:cs typeface="Gen Shin Gothic P Regular"/>
              </a:endParaRPr>
            </a:p>
          </p:txBody>
        </p:sp>
        <p:sp>
          <p:nvSpPr>
            <p:cNvPr id="22" name="object 22"/>
            <p:cNvSpPr txBox="1"/>
            <p:nvPr/>
          </p:nvSpPr>
          <p:spPr>
            <a:xfrm>
              <a:off x="15811844" y="3316754"/>
              <a:ext cx="1807845" cy="248285"/>
            </a:xfrm>
            <a:prstGeom prst="rect">
              <a:avLst/>
            </a:prstGeom>
          </p:spPr>
          <p:txBody>
            <a:bodyPr vert="horz" wrap="square" lIns="0" tIns="13970" rIns="0" bIns="0" rtlCol="0">
              <a:spAutoFit/>
            </a:bodyPr>
            <a:lstStyle/>
            <a:p>
              <a:pPr marL="12700">
                <a:lnSpc>
                  <a:spcPct val="100000"/>
                </a:lnSpc>
                <a:spcBef>
                  <a:spcPts val="110"/>
                </a:spcBef>
                <a:tabLst>
                  <a:tab pos="1416050" algn="l"/>
                </a:tabLst>
              </a:pPr>
              <a:r>
                <a:rPr sz="1450" b="1" dirty="0">
                  <a:solidFill>
                    <a:srgbClr val="FFFFFF"/>
                  </a:solidFill>
                  <a:latin typeface="Gen Shin Gothic P Bold"/>
                  <a:cs typeface="Gen Shin Gothic P Bold"/>
                </a:rPr>
                <a:t>し</a:t>
              </a:r>
              <a:r>
                <a:rPr sz="1450" b="1" spc="5" dirty="0">
                  <a:solidFill>
                    <a:srgbClr val="FFFFFF"/>
                  </a:solidFill>
                  <a:latin typeface="Gen Shin Gothic P Bold"/>
                  <a:cs typeface="Gen Shin Gothic P Bold"/>
                </a:rPr>
                <a:t>んりん</a:t>
              </a:r>
              <a:r>
                <a:rPr sz="1450" b="1" dirty="0">
                  <a:solidFill>
                    <a:srgbClr val="FFFFFF"/>
                  </a:solidFill>
                  <a:latin typeface="Gen Shin Gothic P Bold"/>
                  <a:cs typeface="Gen Shin Gothic P Bold"/>
                </a:rPr>
                <a:t>	かん</a:t>
              </a:r>
              <a:endParaRPr sz="1450" dirty="0">
                <a:latin typeface="Gen Shin Gothic P Regular"/>
                <a:cs typeface="Gen Shin Gothic P Regular"/>
              </a:endParaRPr>
            </a:p>
          </p:txBody>
        </p:sp>
        <p:sp>
          <p:nvSpPr>
            <p:cNvPr id="23" name="object 23"/>
            <p:cNvSpPr txBox="1"/>
            <p:nvPr/>
          </p:nvSpPr>
          <p:spPr>
            <a:xfrm>
              <a:off x="17188307" y="4130675"/>
              <a:ext cx="1160907" cy="237244"/>
            </a:xfrm>
            <a:prstGeom prst="rect">
              <a:avLst/>
            </a:prstGeom>
          </p:spPr>
          <p:txBody>
            <a:bodyPr vert="horz" wrap="square" lIns="0" tIns="13970" rIns="0" bIns="0" rtlCol="0">
              <a:spAutoFit/>
            </a:bodyPr>
            <a:lstStyle/>
            <a:p>
              <a:pPr marL="12700">
                <a:lnSpc>
                  <a:spcPct val="100000"/>
                </a:lnSpc>
                <a:spcBef>
                  <a:spcPts val="110"/>
                </a:spcBef>
              </a:pPr>
              <a:r>
                <a:rPr sz="1450" b="1" dirty="0">
                  <a:solidFill>
                    <a:srgbClr val="FFFFFF"/>
                  </a:solidFill>
                  <a:latin typeface="Gen Shin Gothic P Bold"/>
                  <a:cs typeface="Gen Shin Gothic P Bold"/>
                </a:rPr>
                <a:t>しりょう</a:t>
              </a:r>
              <a:endParaRPr sz="1450" dirty="0">
                <a:latin typeface="Gen Shin Gothic P Regular"/>
                <a:cs typeface="Gen Shin Gothic P Regular"/>
              </a:endParaRPr>
            </a:p>
          </p:txBody>
        </p:sp>
      </p:grpSp>
      <p:sp>
        <p:nvSpPr>
          <p:cNvPr id="16" name="object 16"/>
          <p:cNvSpPr/>
          <p:nvPr/>
        </p:nvSpPr>
        <p:spPr>
          <a:xfrm>
            <a:off x="15913687" y="7107584"/>
            <a:ext cx="2574925" cy="2574925"/>
          </a:xfrm>
          <a:custGeom>
            <a:avLst/>
            <a:gdLst/>
            <a:ahLst/>
            <a:cxnLst/>
            <a:rect l="l" t="t" r="r" b="b"/>
            <a:pathLst>
              <a:path w="2574925" h="2574925">
                <a:moveTo>
                  <a:pt x="1287322" y="0"/>
                </a:moveTo>
                <a:lnTo>
                  <a:pt x="1239061" y="887"/>
                </a:lnTo>
                <a:lnTo>
                  <a:pt x="1191248" y="3530"/>
                </a:lnTo>
                <a:lnTo>
                  <a:pt x="1143915" y="7898"/>
                </a:lnTo>
                <a:lnTo>
                  <a:pt x="1097092" y="13958"/>
                </a:lnTo>
                <a:lnTo>
                  <a:pt x="1050811" y="21679"/>
                </a:lnTo>
                <a:lnTo>
                  <a:pt x="1005102" y="31032"/>
                </a:lnTo>
                <a:lnTo>
                  <a:pt x="959998" y="41984"/>
                </a:lnTo>
                <a:lnTo>
                  <a:pt x="915528" y="54504"/>
                </a:lnTo>
                <a:lnTo>
                  <a:pt x="871724" y="68562"/>
                </a:lnTo>
                <a:lnTo>
                  <a:pt x="828618" y="84126"/>
                </a:lnTo>
                <a:lnTo>
                  <a:pt x="786240" y="101165"/>
                </a:lnTo>
                <a:lnTo>
                  <a:pt x="744622" y="119648"/>
                </a:lnTo>
                <a:lnTo>
                  <a:pt x="703793" y="139543"/>
                </a:lnTo>
                <a:lnTo>
                  <a:pt x="663787" y="160821"/>
                </a:lnTo>
                <a:lnTo>
                  <a:pt x="624633" y="183449"/>
                </a:lnTo>
                <a:lnTo>
                  <a:pt x="586364" y="207397"/>
                </a:lnTo>
                <a:lnTo>
                  <a:pt x="549009" y="232633"/>
                </a:lnTo>
                <a:lnTo>
                  <a:pt x="512600" y="259127"/>
                </a:lnTo>
                <a:lnTo>
                  <a:pt x="477169" y="286846"/>
                </a:lnTo>
                <a:lnTo>
                  <a:pt x="442746" y="315761"/>
                </a:lnTo>
                <a:lnTo>
                  <a:pt x="409362" y="345839"/>
                </a:lnTo>
                <a:lnTo>
                  <a:pt x="377050" y="377051"/>
                </a:lnTo>
                <a:lnTo>
                  <a:pt x="345838" y="409364"/>
                </a:lnTo>
                <a:lnTo>
                  <a:pt x="315760" y="442748"/>
                </a:lnTo>
                <a:lnTo>
                  <a:pt x="286845" y="477171"/>
                </a:lnTo>
                <a:lnTo>
                  <a:pt x="259126" y="512603"/>
                </a:lnTo>
                <a:lnTo>
                  <a:pt x="232633" y="549011"/>
                </a:lnTo>
                <a:lnTo>
                  <a:pt x="207396" y="586366"/>
                </a:lnTo>
                <a:lnTo>
                  <a:pt x="183449" y="624636"/>
                </a:lnTo>
                <a:lnTo>
                  <a:pt x="160821" y="663790"/>
                </a:lnTo>
                <a:lnTo>
                  <a:pt x="139543" y="703797"/>
                </a:lnTo>
                <a:lnTo>
                  <a:pt x="119647" y="744626"/>
                </a:lnTo>
                <a:lnTo>
                  <a:pt x="101164" y="786245"/>
                </a:lnTo>
                <a:lnTo>
                  <a:pt x="84125" y="828623"/>
                </a:lnTo>
                <a:lnTo>
                  <a:pt x="68562" y="871730"/>
                </a:lnTo>
                <a:lnTo>
                  <a:pt x="54504" y="915534"/>
                </a:lnTo>
                <a:lnTo>
                  <a:pt x="41984" y="960004"/>
                </a:lnTo>
                <a:lnTo>
                  <a:pt x="31032" y="1005109"/>
                </a:lnTo>
                <a:lnTo>
                  <a:pt x="21679" y="1050818"/>
                </a:lnTo>
                <a:lnTo>
                  <a:pt x="13958" y="1097100"/>
                </a:lnTo>
                <a:lnTo>
                  <a:pt x="7898" y="1143923"/>
                </a:lnTo>
                <a:lnTo>
                  <a:pt x="3530" y="1191257"/>
                </a:lnTo>
                <a:lnTo>
                  <a:pt x="887" y="1239070"/>
                </a:lnTo>
                <a:lnTo>
                  <a:pt x="0" y="1287332"/>
                </a:lnTo>
                <a:lnTo>
                  <a:pt x="887" y="1335594"/>
                </a:lnTo>
                <a:lnTo>
                  <a:pt x="3530" y="1383407"/>
                </a:lnTo>
                <a:lnTo>
                  <a:pt x="7898" y="1430741"/>
                </a:lnTo>
                <a:lnTo>
                  <a:pt x="13958" y="1477564"/>
                </a:lnTo>
                <a:lnTo>
                  <a:pt x="21679" y="1523846"/>
                </a:lnTo>
                <a:lnTo>
                  <a:pt x="31032" y="1569555"/>
                </a:lnTo>
                <a:lnTo>
                  <a:pt x="41984" y="1614660"/>
                </a:lnTo>
                <a:lnTo>
                  <a:pt x="54504" y="1659130"/>
                </a:lnTo>
                <a:lnTo>
                  <a:pt x="68562" y="1702934"/>
                </a:lnTo>
                <a:lnTo>
                  <a:pt x="84125" y="1746041"/>
                </a:lnTo>
                <a:lnTo>
                  <a:pt x="101164" y="1788420"/>
                </a:lnTo>
                <a:lnTo>
                  <a:pt x="119647" y="1830039"/>
                </a:lnTo>
                <a:lnTo>
                  <a:pt x="139543" y="1870867"/>
                </a:lnTo>
                <a:lnTo>
                  <a:pt x="160821" y="1910874"/>
                </a:lnTo>
                <a:lnTo>
                  <a:pt x="183449" y="1950028"/>
                </a:lnTo>
                <a:lnTo>
                  <a:pt x="207396" y="1988298"/>
                </a:lnTo>
                <a:lnTo>
                  <a:pt x="232633" y="2025653"/>
                </a:lnTo>
                <a:lnTo>
                  <a:pt x="259126" y="2062061"/>
                </a:lnTo>
                <a:lnTo>
                  <a:pt x="286845" y="2097493"/>
                </a:lnTo>
                <a:lnTo>
                  <a:pt x="315760" y="2131916"/>
                </a:lnTo>
                <a:lnTo>
                  <a:pt x="345838" y="2165300"/>
                </a:lnTo>
                <a:lnTo>
                  <a:pt x="377050" y="2197613"/>
                </a:lnTo>
                <a:lnTo>
                  <a:pt x="409362" y="2228825"/>
                </a:lnTo>
                <a:lnTo>
                  <a:pt x="442746" y="2258903"/>
                </a:lnTo>
                <a:lnTo>
                  <a:pt x="477169" y="2287818"/>
                </a:lnTo>
                <a:lnTo>
                  <a:pt x="512600" y="2315538"/>
                </a:lnTo>
                <a:lnTo>
                  <a:pt x="549009" y="2342031"/>
                </a:lnTo>
                <a:lnTo>
                  <a:pt x="586364" y="2367267"/>
                </a:lnTo>
                <a:lnTo>
                  <a:pt x="624633" y="2391215"/>
                </a:lnTo>
                <a:lnTo>
                  <a:pt x="663787" y="2413843"/>
                </a:lnTo>
                <a:lnTo>
                  <a:pt x="703793" y="2435121"/>
                </a:lnTo>
                <a:lnTo>
                  <a:pt x="744622" y="2455016"/>
                </a:lnTo>
                <a:lnTo>
                  <a:pt x="786240" y="2473499"/>
                </a:lnTo>
                <a:lnTo>
                  <a:pt x="828618" y="2490538"/>
                </a:lnTo>
                <a:lnTo>
                  <a:pt x="871724" y="2506102"/>
                </a:lnTo>
                <a:lnTo>
                  <a:pt x="915528" y="2520160"/>
                </a:lnTo>
                <a:lnTo>
                  <a:pt x="959998" y="2532680"/>
                </a:lnTo>
                <a:lnTo>
                  <a:pt x="1005102" y="2543632"/>
                </a:lnTo>
                <a:lnTo>
                  <a:pt x="1050811" y="2552985"/>
                </a:lnTo>
                <a:lnTo>
                  <a:pt x="1097092" y="2560707"/>
                </a:lnTo>
                <a:lnTo>
                  <a:pt x="1143915" y="2566767"/>
                </a:lnTo>
                <a:lnTo>
                  <a:pt x="1191248" y="2571134"/>
                </a:lnTo>
                <a:lnTo>
                  <a:pt x="1239061" y="2573777"/>
                </a:lnTo>
                <a:lnTo>
                  <a:pt x="1287322" y="2574665"/>
                </a:lnTo>
                <a:lnTo>
                  <a:pt x="1335583" y="2573777"/>
                </a:lnTo>
                <a:lnTo>
                  <a:pt x="1383397" y="2571134"/>
                </a:lnTo>
                <a:lnTo>
                  <a:pt x="1430731" y="2566767"/>
                </a:lnTo>
                <a:lnTo>
                  <a:pt x="1477554" y="2560707"/>
                </a:lnTo>
                <a:lnTo>
                  <a:pt x="1523836" y="2552985"/>
                </a:lnTo>
                <a:lnTo>
                  <a:pt x="1569545" y="2543632"/>
                </a:lnTo>
                <a:lnTo>
                  <a:pt x="1614650" y="2532680"/>
                </a:lnTo>
                <a:lnTo>
                  <a:pt x="1659120" y="2520160"/>
                </a:lnTo>
                <a:lnTo>
                  <a:pt x="1702924" y="2506102"/>
                </a:lnTo>
                <a:lnTo>
                  <a:pt x="1746031" y="2490538"/>
                </a:lnTo>
                <a:lnTo>
                  <a:pt x="1788409" y="2473499"/>
                </a:lnTo>
                <a:lnTo>
                  <a:pt x="1830028" y="2455016"/>
                </a:lnTo>
                <a:lnTo>
                  <a:pt x="1870856" y="2435121"/>
                </a:lnTo>
                <a:lnTo>
                  <a:pt x="1910863" y="2413843"/>
                </a:lnTo>
                <a:lnTo>
                  <a:pt x="1950017" y="2391215"/>
                </a:lnTo>
                <a:lnTo>
                  <a:pt x="1988287" y="2367267"/>
                </a:lnTo>
                <a:lnTo>
                  <a:pt x="2025642" y="2342031"/>
                </a:lnTo>
                <a:lnTo>
                  <a:pt x="2062051" y="2315538"/>
                </a:lnTo>
                <a:lnTo>
                  <a:pt x="2097483" y="2287818"/>
                </a:lnTo>
                <a:lnTo>
                  <a:pt x="2131906" y="2258903"/>
                </a:lnTo>
                <a:lnTo>
                  <a:pt x="2165290" y="2228825"/>
                </a:lnTo>
                <a:lnTo>
                  <a:pt x="2197603" y="2197613"/>
                </a:lnTo>
                <a:lnTo>
                  <a:pt x="2228814" y="2165300"/>
                </a:lnTo>
                <a:lnTo>
                  <a:pt x="2258893" y="2131916"/>
                </a:lnTo>
                <a:lnTo>
                  <a:pt x="2287807" y="2097493"/>
                </a:lnTo>
                <a:lnTo>
                  <a:pt x="2315527" y="2062061"/>
                </a:lnTo>
                <a:lnTo>
                  <a:pt x="2342020" y="2025653"/>
                </a:lnTo>
                <a:lnTo>
                  <a:pt x="2367257" y="1988298"/>
                </a:lnTo>
                <a:lnTo>
                  <a:pt x="2391204" y="1950028"/>
                </a:lnTo>
                <a:lnTo>
                  <a:pt x="2413833" y="1910874"/>
                </a:lnTo>
                <a:lnTo>
                  <a:pt x="2435110" y="1870867"/>
                </a:lnTo>
                <a:lnTo>
                  <a:pt x="2455006" y="1830039"/>
                </a:lnTo>
                <a:lnTo>
                  <a:pt x="2473489" y="1788420"/>
                </a:lnTo>
                <a:lnTo>
                  <a:pt x="2490528" y="1746041"/>
                </a:lnTo>
                <a:lnTo>
                  <a:pt x="2506092" y="1702934"/>
                </a:lnTo>
                <a:lnTo>
                  <a:pt x="2520150" y="1659130"/>
                </a:lnTo>
                <a:lnTo>
                  <a:pt x="2532670" y="1614660"/>
                </a:lnTo>
                <a:lnTo>
                  <a:pt x="2543622" y="1569555"/>
                </a:lnTo>
                <a:lnTo>
                  <a:pt x="2552974" y="1523846"/>
                </a:lnTo>
                <a:lnTo>
                  <a:pt x="2560696" y="1477564"/>
                </a:lnTo>
                <a:lnTo>
                  <a:pt x="2566756" y="1430741"/>
                </a:lnTo>
                <a:lnTo>
                  <a:pt x="2571123" y="1383407"/>
                </a:lnTo>
                <a:lnTo>
                  <a:pt x="2573766" y="1335594"/>
                </a:lnTo>
                <a:lnTo>
                  <a:pt x="2574654" y="1287332"/>
                </a:lnTo>
                <a:lnTo>
                  <a:pt x="2573766" y="1239070"/>
                </a:lnTo>
                <a:lnTo>
                  <a:pt x="2571123" y="1191257"/>
                </a:lnTo>
                <a:lnTo>
                  <a:pt x="2566756" y="1143923"/>
                </a:lnTo>
                <a:lnTo>
                  <a:pt x="2560696" y="1097100"/>
                </a:lnTo>
                <a:lnTo>
                  <a:pt x="2552974" y="1050818"/>
                </a:lnTo>
                <a:lnTo>
                  <a:pt x="2543622" y="1005109"/>
                </a:lnTo>
                <a:lnTo>
                  <a:pt x="2532670" y="960004"/>
                </a:lnTo>
                <a:lnTo>
                  <a:pt x="2520150" y="915534"/>
                </a:lnTo>
                <a:lnTo>
                  <a:pt x="2506092" y="871730"/>
                </a:lnTo>
                <a:lnTo>
                  <a:pt x="2490528" y="828623"/>
                </a:lnTo>
                <a:lnTo>
                  <a:pt x="2473489" y="786245"/>
                </a:lnTo>
                <a:lnTo>
                  <a:pt x="2455006" y="744626"/>
                </a:lnTo>
                <a:lnTo>
                  <a:pt x="2435110" y="703797"/>
                </a:lnTo>
                <a:lnTo>
                  <a:pt x="2413833" y="663790"/>
                </a:lnTo>
                <a:lnTo>
                  <a:pt x="2391204" y="624636"/>
                </a:lnTo>
                <a:lnTo>
                  <a:pt x="2367257" y="586366"/>
                </a:lnTo>
                <a:lnTo>
                  <a:pt x="2342020" y="549011"/>
                </a:lnTo>
                <a:lnTo>
                  <a:pt x="2315527" y="512603"/>
                </a:lnTo>
                <a:lnTo>
                  <a:pt x="2287807" y="477171"/>
                </a:lnTo>
                <a:lnTo>
                  <a:pt x="2258893" y="442748"/>
                </a:lnTo>
                <a:lnTo>
                  <a:pt x="2228814" y="409364"/>
                </a:lnTo>
                <a:lnTo>
                  <a:pt x="2197603" y="377051"/>
                </a:lnTo>
                <a:lnTo>
                  <a:pt x="2165290" y="345839"/>
                </a:lnTo>
                <a:lnTo>
                  <a:pt x="2131906" y="315761"/>
                </a:lnTo>
                <a:lnTo>
                  <a:pt x="2097483" y="286846"/>
                </a:lnTo>
                <a:lnTo>
                  <a:pt x="2062051" y="259127"/>
                </a:lnTo>
                <a:lnTo>
                  <a:pt x="2025642" y="232633"/>
                </a:lnTo>
                <a:lnTo>
                  <a:pt x="1988287" y="207397"/>
                </a:lnTo>
                <a:lnTo>
                  <a:pt x="1950017" y="183449"/>
                </a:lnTo>
                <a:lnTo>
                  <a:pt x="1910863" y="160821"/>
                </a:lnTo>
                <a:lnTo>
                  <a:pt x="1870856" y="139543"/>
                </a:lnTo>
                <a:lnTo>
                  <a:pt x="1830028" y="119648"/>
                </a:lnTo>
                <a:lnTo>
                  <a:pt x="1788409" y="101165"/>
                </a:lnTo>
                <a:lnTo>
                  <a:pt x="1746031" y="84126"/>
                </a:lnTo>
                <a:lnTo>
                  <a:pt x="1702924" y="68562"/>
                </a:lnTo>
                <a:lnTo>
                  <a:pt x="1659120" y="54504"/>
                </a:lnTo>
                <a:lnTo>
                  <a:pt x="1614650" y="41984"/>
                </a:lnTo>
                <a:lnTo>
                  <a:pt x="1569545" y="31032"/>
                </a:lnTo>
                <a:lnTo>
                  <a:pt x="1523836" y="21679"/>
                </a:lnTo>
                <a:lnTo>
                  <a:pt x="1477554" y="13958"/>
                </a:lnTo>
                <a:lnTo>
                  <a:pt x="1430731" y="7898"/>
                </a:lnTo>
                <a:lnTo>
                  <a:pt x="1383397" y="3530"/>
                </a:lnTo>
                <a:lnTo>
                  <a:pt x="1335583" y="887"/>
                </a:lnTo>
                <a:lnTo>
                  <a:pt x="1287322" y="0"/>
                </a:lnTo>
                <a:close/>
              </a:path>
            </a:pathLst>
          </a:custGeom>
          <a:solidFill>
            <a:srgbClr val="E43838"/>
          </a:solidFill>
        </p:spPr>
        <p:txBody>
          <a:bodyPr wrap="square" lIns="0" tIns="0" rIns="0" bIns="0" rtlCol="0"/>
          <a:lstStyle/>
          <a:p>
            <a:endParaRPr/>
          </a:p>
        </p:txBody>
      </p:sp>
      <p:sp>
        <p:nvSpPr>
          <p:cNvPr id="17" name="object 17"/>
          <p:cNvSpPr/>
          <p:nvPr/>
        </p:nvSpPr>
        <p:spPr>
          <a:xfrm>
            <a:off x="16053054" y="7246952"/>
            <a:ext cx="2296160" cy="2296160"/>
          </a:xfrm>
          <a:custGeom>
            <a:avLst/>
            <a:gdLst/>
            <a:ahLst/>
            <a:cxnLst/>
            <a:rect l="l" t="t" r="r" b="b"/>
            <a:pathLst>
              <a:path w="2296159" h="2296159">
                <a:moveTo>
                  <a:pt x="1147954" y="0"/>
                </a:moveTo>
                <a:lnTo>
                  <a:pt x="1099429" y="1007"/>
                </a:lnTo>
                <a:lnTo>
                  <a:pt x="1051417" y="4001"/>
                </a:lnTo>
                <a:lnTo>
                  <a:pt x="1003958" y="8944"/>
                </a:lnTo>
                <a:lnTo>
                  <a:pt x="957093" y="15794"/>
                </a:lnTo>
                <a:lnTo>
                  <a:pt x="910860" y="24513"/>
                </a:lnTo>
                <a:lnTo>
                  <a:pt x="865300" y="35060"/>
                </a:lnTo>
                <a:lnTo>
                  <a:pt x="820452" y="47395"/>
                </a:lnTo>
                <a:lnTo>
                  <a:pt x="776357" y="61478"/>
                </a:lnTo>
                <a:lnTo>
                  <a:pt x="733054" y="77271"/>
                </a:lnTo>
                <a:lnTo>
                  <a:pt x="690584" y="94732"/>
                </a:lnTo>
                <a:lnTo>
                  <a:pt x="648985" y="113822"/>
                </a:lnTo>
                <a:lnTo>
                  <a:pt x="608298" y="134502"/>
                </a:lnTo>
                <a:lnTo>
                  <a:pt x="568562" y="156731"/>
                </a:lnTo>
                <a:lnTo>
                  <a:pt x="529818" y="180469"/>
                </a:lnTo>
                <a:lnTo>
                  <a:pt x="492106" y="205677"/>
                </a:lnTo>
                <a:lnTo>
                  <a:pt x="455464" y="232315"/>
                </a:lnTo>
                <a:lnTo>
                  <a:pt x="419934" y="260343"/>
                </a:lnTo>
                <a:lnTo>
                  <a:pt x="385554" y="289720"/>
                </a:lnTo>
                <a:lnTo>
                  <a:pt x="352366" y="320408"/>
                </a:lnTo>
                <a:lnTo>
                  <a:pt x="320407" y="352367"/>
                </a:lnTo>
                <a:lnTo>
                  <a:pt x="289719" y="385556"/>
                </a:lnTo>
                <a:lnTo>
                  <a:pt x="260342" y="419936"/>
                </a:lnTo>
                <a:lnTo>
                  <a:pt x="232314" y="455467"/>
                </a:lnTo>
                <a:lnTo>
                  <a:pt x="205676" y="492108"/>
                </a:lnTo>
                <a:lnTo>
                  <a:pt x="180469" y="529821"/>
                </a:lnTo>
                <a:lnTo>
                  <a:pt x="156730" y="568565"/>
                </a:lnTo>
                <a:lnTo>
                  <a:pt x="134502" y="608301"/>
                </a:lnTo>
                <a:lnTo>
                  <a:pt x="113822" y="648989"/>
                </a:lnTo>
                <a:lnTo>
                  <a:pt x="94732" y="690588"/>
                </a:lnTo>
                <a:lnTo>
                  <a:pt x="77271" y="733059"/>
                </a:lnTo>
                <a:lnTo>
                  <a:pt x="61478" y="776363"/>
                </a:lnTo>
                <a:lnTo>
                  <a:pt x="47395" y="820458"/>
                </a:lnTo>
                <a:lnTo>
                  <a:pt x="35059" y="865306"/>
                </a:lnTo>
                <a:lnTo>
                  <a:pt x="24513" y="910867"/>
                </a:lnTo>
                <a:lnTo>
                  <a:pt x="15794" y="957100"/>
                </a:lnTo>
                <a:lnTo>
                  <a:pt x="8944" y="1003967"/>
                </a:lnTo>
                <a:lnTo>
                  <a:pt x="4001" y="1051426"/>
                </a:lnTo>
                <a:lnTo>
                  <a:pt x="1007" y="1099439"/>
                </a:lnTo>
                <a:lnTo>
                  <a:pt x="0" y="1147965"/>
                </a:lnTo>
                <a:lnTo>
                  <a:pt x="1007" y="1196491"/>
                </a:lnTo>
                <a:lnTo>
                  <a:pt x="4001" y="1244503"/>
                </a:lnTo>
                <a:lnTo>
                  <a:pt x="8944" y="1291962"/>
                </a:lnTo>
                <a:lnTo>
                  <a:pt x="15794" y="1338829"/>
                </a:lnTo>
                <a:lnTo>
                  <a:pt x="24513" y="1385062"/>
                </a:lnTo>
                <a:lnTo>
                  <a:pt x="35059" y="1430623"/>
                </a:lnTo>
                <a:lnTo>
                  <a:pt x="47395" y="1475471"/>
                </a:lnTo>
                <a:lnTo>
                  <a:pt x="61478" y="1519567"/>
                </a:lnTo>
                <a:lnTo>
                  <a:pt x="77271" y="1562870"/>
                </a:lnTo>
                <a:lnTo>
                  <a:pt x="94732" y="1605341"/>
                </a:lnTo>
                <a:lnTo>
                  <a:pt x="113822" y="1646940"/>
                </a:lnTo>
                <a:lnTo>
                  <a:pt x="134502" y="1687628"/>
                </a:lnTo>
                <a:lnTo>
                  <a:pt x="156730" y="1727364"/>
                </a:lnTo>
                <a:lnTo>
                  <a:pt x="180469" y="1766108"/>
                </a:lnTo>
                <a:lnTo>
                  <a:pt x="205676" y="1803821"/>
                </a:lnTo>
                <a:lnTo>
                  <a:pt x="232314" y="1840463"/>
                </a:lnTo>
                <a:lnTo>
                  <a:pt x="260342" y="1875993"/>
                </a:lnTo>
                <a:lnTo>
                  <a:pt x="289719" y="1910373"/>
                </a:lnTo>
                <a:lnTo>
                  <a:pt x="320407" y="1943562"/>
                </a:lnTo>
                <a:lnTo>
                  <a:pt x="352366" y="1975521"/>
                </a:lnTo>
                <a:lnTo>
                  <a:pt x="385554" y="2006209"/>
                </a:lnTo>
                <a:lnTo>
                  <a:pt x="419934" y="2035587"/>
                </a:lnTo>
                <a:lnTo>
                  <a:pt x="455464" y="2063614"/>
                </a:lnTo>
                <a:lnTo>
                  <a:pt x="492106" y="2090252"/>
                </a:lnTo>
                <a:lnTo>
                  <a:pt x="529818" y="2115460"/>
                </a:lnTo>
                <a:lnTo>
                  <a:pt x="568562" y="2139198"/>
                </a:lnTo>
                <a:lnTo>
                  <a:pt x="608298" y="2161427"/>
                </a:lnTo>
                <a:lnTo>
                  <a:pt x="648985" y="2182107"/>
                </a:lnTo>
                <a:lnTo>
                  <a:pt x="690584" y="2201197"/>
                </a:lnTo>
                <a:lnTo>
                  <a:pt x="733054" y="2218658"/>
                </a:lnTo>
                <a:lnTo>
                  <a:pt x="776357" y="2234451"/>
                </a:lnTo>
                <a:lnTo>
                  <a:pt x="820452" y="2248534"/>
                </a:lnTo>
                <a:lnTo>
                  <a:pt x="865300" y="2260870"/>
                </a:lnTo>
                <a:lnTo>
                  <a:pt x="910860" y="2271416"/>
                </a:lnTo>
                <a:lnTo>
                  <a:pt x="957093" y="2280135"/>
                </a:lnTo>
                <a:lnTo>
                  <a:pt x="1003958" y="2286985"/>
                </a:lnTo>
                <a:lnTo>
                  <a:pt x="1051417" y="2291928"/>
                </a:lnTo>
                <a:lnTo>
                  <a:pt x="1099429" y="2294922"/>
                </a:lnTo>
                <a:lnTo>
                  <a:pt x="1147954" y="2295930"/>
                </a:lnTo>
                <a:lnTo>
                  <a:pt x="1196480" y="2294922"/>
                </a:lnTo>
                <a:lnTo>
                  <a:pt x="1244493" y="2291928"/>
                </a:lnTo>
                <a:lnTo>
                  <a:pt x="1291952" y="2286985"/>
                </a:lnTo>
                <a:lnTo>
                  <a:pt x="1338818" y="2280135"/>
                </a:lnTo>
                <a:lnTo>
                  <a:pt x="1385052" y="2271416"/>
                </a:lnTo>
                <a:lnTo>
                  <a:pt x="1430612" y="2260870"/>
                </a:lnTo>
                <a:lnTo>
                  <a:pt x="1475460" y="2248534"/>
                </a:lnTo>
                <a:lnTo>
                  <a:pt x="1519556" y="2234451"/>
                </a:lnTo>
                <a:lnTo>
                  <a:pt x="1562859" y="2218658"/>
                </a:lnTo>
                <a:lnTo>
                  <a:pt x="1605331" y="2201197"/>
                </a:lnTo>
                <a:lnTo>
                  <a:pt x="1646930" y="2182107"/>
                </a:lnTo>
                <a:lnTo>
                  <a:pt x="1687617" y="2161427"/>
                </a:lnTo>
                <a:lnTo>
                  <a:pt x="1727353" y="2139198"/>
                </a:lnTo>
                <a:lnTo>
                  <a:pt x="1766097" y="2115460"/>
                </a:lnTo>
                <a:lnTo>
                  <a:pt x="1803810" y="2090252"/>
                </a:lnTo>
                <a:lnTo>
                  <a:pt x="1840452" y="2063614"/>
                </a:lnTo>
                <a:lnTo>
                  <a:pt x="1875983" y="2035587"/>
                </a:lnTo>
                <a:lnTo>
                  <a:pt x="1910363" y="2006209"/>
                </a:lnTo>
                <a:lnTo>
                  <a:pt x="1943552" y="1975521"/>
                </a:lnTo>
                <a:lnTo>
                  <a:pt x="1975510" y="1943562"/>
                </a:lnTo>
                <a:lnTo>
                  <a:pt x="2006198" y="1910373"/>
                </a:lnTo>
                <a:lnTo>
                  <a:pt x="2035576" y="1875993"/>
                </a:lnTo>
                <a:lnTo>
                  <a:pt x="2063604" y="1840463"/>
                </a:lnTo>
                <a:lnTo>
                  <a:pt x="2090242" y="1803821"/>
                </a:lnTo>
                <a:lnTo>
                  <a:pt x="2115449" y="1766108"/>
                </a:lnTo>
                <a:lnTo>
                  <a:pt x="2139188" y="1727364"/>
                </a:lnTo>
                <a:lnTo>
                  <a:pt x="2161417" y="1687628"/>
                </a:lnTo>
                <a:lnTo>
                  <a:pt x="2182096" y="1646940"/>
                </a:lnTo>
                <a:lnTo>
                  <a:pt x="2201186" y="1605341"/>
                </a:lnTo>
                <a:lnTo>
                  <a:pt x="2218648" y="1562870"/>
                </a:lnTo>
                <a:lnTo>
                  <a:pt x="2234440" y="1519567"/>
                </a:lnTo>
                <a:lnTo>
                  <a:pt x="2248524" y="1475471"/>
                </a:lnTo>
                <a:lnTo>
                  <a:pt x="2260859" y="1430623"/>
                </a:lnTo>
                <a:lnTo>
                  <a:pt x="2271406" y="1385062"/>
                </a:lnTo>
                <a:lnTo>
                  <a:pt x="2280124" y="1338829"/>
                </a:lnTo>
                <a:lnTo>
                  <a:pt x="2286975" y="1291962"/>
                </a:lnTo>
                <a:lnTo>
                  <a:pt x="2291917" y="1244503"/>
                </a:lnTo>
                <a:lnTo>
                  <a:pt x="2294912" y="1196491"/>
                </a:lnTo>
                <a:lnTo>
                  <a:pt x="2295919" y="1147965"/>
                </a:lnTo>
                <a:lnTo>
                  <a:pt x="2294912" y="1099439"/>
                </a:lnTo>
                <a:lnTo>
                  <a:pt x="2291917" y="1051426"/>
                </a:lnTo>
                <a:lnTo>
                  <a:pt x="2286975" y="1003967"/>
                </a:lnTo>
                <a:lnTo>
                  <a:pt x="2280124" y="957100"/>
                </a:lnTo>
                <a:lnTo>
                  <a:pt x="2271406" y="910867"/>
                </a:lnTo>
                <a:lnTo>
                  <a:pt x="2260859" y="865306"/>
                </a:lnTo>
                <a:lnTo>
                  <a:pt x="2248524" y="820458"/>
                </a:lnTo>
                <a:lnTo>
                  <a:pt x="2234440" y="776363"/>
                </a:lnTo>
                <a:lnTo>
                  <a:pt x="2218648" y="733059"/>
                </a:lnTo>
                <a:lnTo>
                  <a:pt x="2201186" y="690588"/>
                </a:lnTo>
                <a:lnTo>
                  <a:pt x="2182096" y="648989"/>
                </a:lnTo>
                <a:lnTo>
                  <a:pt x="2161417" y="608301"/>
                </a:lnTo>
                <a:lnTo>
                  <a:pt x="2139188" y="568565"/>
                </a:lnTo>
                <a:lnTo>
                  <a:pt x="2115449" y="529821"/>
                </a:lnTo>
                <a:lnTo>
                  <a:pt x="2090242" y="492108"/>
                </a:lnTo>
                <a:lnTo>
                  <a:pt x="2063604" y="455467"/>
                </a:lnTo>
                <a:lnTo>
                  <a:pt x="2035576" y="419936"/>
                </a:lnTo>
                <a:lnTo>
                  <a:pt x="2006198" y="385556"/>
                </a:lnTo>
                <a:lnTo>
                  <a:pt x="1975510" y="352367"/>
                </a:lnTo>
                <a:lnTo>
                  <a:pt x="1943552" y="320408"/>
                </a:lnTo>
                <a:lnTo>
                  <a:pt x="1910363" y="289720"/>
                </a:lnTo>
                <a:lnTo>
                  <a:pt x="1875983" y="260343"/>
                </a:lnTo>
                <a:lnTo>
                  <a:pt x="1840452" y="232315"/>
                </a:lnTo>
                <a:lnTo>
                  <a:pt x="1803810" y="205677"/>
                </a:lnTo>
                <a:lnTo>
                  <a:pt x="1766097" y="180469"/>
                </a:lnTo>
                <a:lnTo>
                  <a:pt x="1727353" y="156731"/>
                </a:lnTo>
                <a:lnTo>
                  <a:pt x="1687617" y="134502"/>
                </a:lnTo>
                <a:lnTo>
                  <a:pt x="1646930" y="113822"/>
                </a:lnTo>
                <a:lnTo>
                  <a:pt x="1605331" y="94732"/>
                </a:lnTo>
                <a:lnTo>
                  <a:pt x="1562859" y="77271"/>
                </a:lnTo>
                <a:lnTo>
                  <a:pt x="1519556" y="61478"/>
                </a:lnTo>
                <a:lnTo>
                  <a:pt x="1475460" y="47395"/>
                </a:lnTo>
                <a:lnTo>
                  <a:pt x="1430612" y="35060"/>
                </a:lnTo>
                <a:lnTo>
                  <a:pt x="1385052" y="24513"/>
                </a:lnTo>
                <a:lnTo>
                  <a:pt x="1338818" y="15794"/>
                </a:lnTo>
                <a:lnTo>
                  <a:pt x="1291952" y="8944"/>
                </a:lnTo>
                <a:lnTo>
                  <a:pt x="1244493" y="4001"/>
                </a:lnTo>
                <a:lnTo>
                  <a:pt x="1196480" y="1007"/>
                </a:lnTo>
                <a:lnTo>
                  <a:pt x="1147954" y="0"/>
                </a:lnTo>
                <a:close/>
              </a:path>
            </a:pathLst>
          </a:custGeom>
          <a:solidFill>
            <a:srgbClr val="FFFFFF"/>
          </a:solidFill>
        </p:spPr>
        <p:txBody>
          <a:bodyPr wrap="square" lIns="0" tIns="0" rIns="0" bIns="0" rtlCol="0"/>
          <a:lstStyle/>
          <a:p>
            <a:endParaRPr dirty="0"/>
          </a:p>
        </p:txBody>
      </p:sp>
      <p:grpSp>
        <p:nvGrpSpPr>
          <p:cNvPr id="31" name="グループ化 30">
            <a:extLst>
              <a:ext uri="{FF2B5EF4-FFF2-40B4-BE49-F238E27FC236}">
                <a16:creationId xmlns:a16="http://schemas.microsoft.com/office/drawing/2014/main" id="{483909DB-4044-0D4B-B909-7F145BEB4F4B}"/>
              </a:ext>
            </a:extLst>
          </p:cNvPr>
          <p:cNvGrpSpPr/>
          <p:nvPr/>
        </p:nvGrpSpPr>
        <p:grpSpPr>
          <a:xfrm>
            <a:off x="1178690" y="415804"/>
            <a:ext cx="6437390" cy="4933559"/>
            <a:chOff x="1178690" y="415804"/>
            <a:chExt cx="6437390" cy="4933559"/>
          </a:xfrm>
        </p:grpSpPr>
        <p:grpSp>
          <p:nvGrpSpPr>
            <p:cNvPr id="15" name="グループ化 14">
              <a:extLst>
                <a:ext uri="{FF2B5EF4-FFF2-40B4-BE49-F238E27FC236}">
                  <a16:creationId xmlns:a16="http://schemas.microsoft.com/office/drawing/2014/main" id="{40757F7E-38C1-6441-AC49-B07F88E117CA}"/>
                </a:ext>
              </a:extLst>
            </p:cNvPr>
            <p:cNvGrpSpPr/>
            <p:nvPr/>
          </p:nvGrpSpPr>
          <p:grpSpPr>
            <a:xfrm>
              <a:off x="1178690" y="605424"/>
              <a:ext cx="6437390" cy="4743939"/>
              <a:chOff x="1178690" y="605424"/>
              <a:chExt cx="6437390" cy="4743939"/>
            </a:xfrm>
          </p:grpSpPr>
          <p:sp>
            <p:nvSpPr>
              <p:cNvPr id="3" name="object 3"/>
              <p:cNvSpPr/>
              <p:nvPr/>
            </p:nvSpPr>
            <p:spPr>
              <a:xfrm>
                <a:off x="1889465" y="1152205"/>
                <a:ext cx="4701540" cy="3787140"/>
              </a:xfrm>
              <a:custGeom>
                <a:avLst/>
                <a:gdLst/>
                <a:ahLst/>
                <a:cxnLst/>
                <a:rect l="l" t="t" r="r" b="b"/>
                <a:pathLst>
                  <a:path w="4701540" h="3787140">
                    <a:moveTo>
                      <a:pt x="586846" y="0"/>
                    </a:moveTo>
                    <a:lnTo>
                      <a:pt x="533582" y="232"/>
                    </a:lnTo>
                    <a:lnTo>
                      <a:pt x="480338" y="1011"/>
                    </a:lnTo>
                    <a:lnTo>
                      <a:pt x="427143" y="2464"/>
                    </a:lnTo>
                    <a:lnTo>
                      <a:pt x="374024" y="4715"/>
                    </a:lnTo>
                    <a:lnTo>
                      <a:pt x="321008" y="7890"/>
                    </a:lnTo>
                    <a:lnTo>
                      <a:pt x="268123" y="12114"/>
                    </a:lnTo>
                    <a:lnTo>
                      <a:pt x="217683" y="20743"/>
                    </a:lnTo>
                    <a:lnTo>
                      <a:pt x="173874" y="36361"/>
                    </a:lnTo>
                    <a:lnTo>
                      <a:pt x="136271" y="58225"/>
                    </a:lnTo>
                    <a:lnTo>
                      <a:pt x="104453" y="85594"/>
                    </a:lnTo>
                    <a:lnTo>
                      <a:pt x="77995" y="117726"/>
                    </a:lnTo>
                    <a:lnTo>
                      <a:pt x="56474" y="153880"/>
                    </a:lnTo>
                    <a:lnTo>
                      <a:pt x="39466" y="193312"/>
                    </a:lnTo>
                    <a:lnTo>
                      <a:pt x="26549" y="235281"/>
                    </a:lnTo>
                    <a:lnTo>
                      <a:pt x="17298" y="279046"/>
                    </a:lnTo>
                    <a:lnTo>
                      <a:pt x="11291" y="323865"/>
                    </a:lnTo>
                    <a:lnTo>
                      <a:pt x="8104" y="368994"/>
                    </a:lnTo>
                    <a:lnTo>
                      <a:pt x="7314" y="413694"/>
                    </a:lnTo>
                    <a:lnTo>
                      <a:pt x="7976" y="517372"/>
                    </a:lnTo>
                    <a:lnTo>
                      <a:pt x="9063" y="672890"/>
                    </a:lnTo>
                    <a:lnTo>
                      <a:pt x="11049" y="932086"/>
                    </a:lnTo>
                    <a:lnTo>
                      <a:pt x="13126" y="1191283"/>
                    </a:lnTo>
                    <a:lnTo>
                      <a:pt x="13578" y="1242520"/>
                    </a:lnTo>
                    <a:lnTo>
                      <a:pt x="14110" y="1293766"/>
                    </a:lnTo>
                    <a:lnTo>
                      <a:pt x="14711" y="1345020"/>
                    </a:lnTo>
                    <a:lnTo>
                      <a:pt x="15376" y="1396282"/>
                    </a:lnTo>
                    <a:lnTo>
                      <a:pt x="16094" y="1447552"/>
                    </a:lnTo>
                    <a:lnTo>
                      <a:pt x="16859" y="1498828"/>
                    </a:lnTo>
                    <a:lnTo>
                      <a:pt x="17662" y="1550111"/>
                    </a:lnTo>
                    <a:lnTo>
                      <a:pt x="19350" y="1652694"/>
                    </a:lnTo>
                    <a:lnTo>
                      <a:pt x="22911" y="1862809"/>
                    </a:lnTo>
                    <a:lnTo>
                      <a:pt x="24510" y="1961666"/>
                    </a:lnTo>
                    <a:lnTo>
                      <a:pt x="25277" y="2011856"/>
                    </a:lnTo>
                    <a:lnTo>
                      <a:pt x="26019" y="2063174"/>
                    </a:lnTo>
                    <a:lnTo>
                      <a:pt x="26710" y="2114492"/>
                    </a:lnTo>
                    <a:lnTo>
                      <a:pt x="27342" y="2165811"/>
                    </a:lnTo>
                    <a:lnTo>
                      <a:pt x="27908" y="2217129"/>
                    </a:lnTo>
                    <a:lnTo>
                      <a:pt x="28400" y="2268446"/>
                    </a:lnTo>
                    <a:lnTo>
                      <a:pt x="28808" y="2319762"/>
                    </a:lnTo>
                    <a:lnTo>
                      <a:pt x="29126" y="2371075"/>
                    </a:lnTo>
                    <a:lnTo>
                      <a:pt x="29297" y="2411192"/>
                    </a:lnTo>
                    <a:lnTo>
                      <a:pt x="29327" y="2576301"/>
                    </a:lnTo>
                    <a:lnTo>
                      <a:pt x="29070" y="2627597"/>
                    </a:lnTo>
                    <a:lnTo>
                      <a:pt x="28674" y="2678888"/>
                    </a:lnTo>
                    <a:lnTo>
                      <a:pt x="28130" y="2730174"/>
                    </a:lnTo>
                    <a:lnTo>
                      <a:pt x="27431" y="2781454"/>
                    </a:lnTo>
                    <a:lnTo>
                      <a:pt x="26569" y="2832727"/>
                    </a:lnTo>
                    <a:lnTo>
                      <a:pt x="25535" y="2883993"/>
                    </a:lnTo>
                    <a:lnTo>
                      <a:pt x="24322" y="2935251"/>
                    </a:lnTo>
                    <a:lnTo>
                      <a:pt x="22921" y="2986501"/>
                    </a:lnTo>
                    <a:lnTo>
                      <a:pt x="21325" y="3037742"/>
                    </a:lnTo>
                    <a:lnTo>
                      <a:pt x="19525" y="3088975"/>
                    </a:lnTo>
                    <a:lnTo>
                      <a:pt x="17513" y="3140197"/>
                    </a:lnTo>
                    <a:lnTo>
                      <a:pt x="13835" y="3219071"/>
                    </a:lnTo>
                    <a:lnTo>
                      <a:pt x="9886" y="3291651"/>
                    </a:lnTo>
                    <a:lnTo>
                      <a:pt x="6098" y="3358156"/>
                    </a:lnTo>
                    <a:lnTo>
                      <a:pt x="2901" y="3418804"/>
                    </a:lnTo>
                    <a:lnTo>
                      <a:pt x="725" y="3473815"/>
                    </a:lnTo>
                    <a:lnTo>
                      <a:pt x="0" y="3523406"/>
                    </a:lnTo>
                    <a:lnTo>
                      <a:pt x="1156" y="3567797"/>
                    </a:lnTo>
                    <a:lnTo>
                      <a:pt x="4625" y="3607206"/>
                    </a:lnTo>
                    <a:lnTo>
                      <a:pt x="20219" y="3671953"/>
                    </a:lnTo>
                    <a:lnTo>
                      <a:pt x="50226" y="3719395"/>
                    </a:lnTo>
                    <a:lnTo>
                      <a:pt x="97913" y="3750609"/>
                    </a:lnTo>
                    <a:lnTo>
                      <a:pt x="171725" y="3770167"/>
                    </a:lnTo>
                    <a:lnTo>
                      <a:pt x="217414" y="3776745"/>
                    </a:lnTo>
                    <a:lnTo>
                      <a:pt x="267679" y="3781494"/>
                    </a:lnTo>
                    <a:lnTo>
                      <a:pt x="321559" y="3784641"/>
                    </a:lnTo>
                    <a:lnTo>
                      <a:pt x="378093" y="3786414"/>
                    </a:lnTo>
                    <a:lnTo>
                      <a:pt x="436323" y="3787042"/>
                    </a:lnTo>
                    <a:lnTo>
                      <a:pt x="495288" y="3786753"/>
                    </a:lnTo>
                    <a:lnTo>
                      <a:pt x="1382669" y="3767772"/>
                    </a:lnTo>
                    <a:lnTo>
                      <a:pt x="4419548" y="3763956"/>
                    </a:lnTo>
                    <a:lnTo>
                      <a:pt x="4460023" y="3758538"/>
                    </a:lnTo>
                    <a:lnTo>
                      <a:pt x="4508498" y="3746561"/>
                    </a:lnTo>
                    <a:lnTo>
                      <a:pt x="4549887" y="3730348"/>
                    </a:lnTo>
                    <a:lnTo>
                      <a:pt x="4584758" y="3710125"/>
                    </a:lnTo>
                    <a:lnTo>
                      <a:pt x="4637218" y="3658552"/>
                    </a:lnTo>
                    <a:lnTo>
                      <a:pt x="4670424" y="3593651"/>
                    </a:lnTo>
                    <a:lnTo>
                      <a:pt x="4681227" y="3556767"/>
                    </a:lnTo>
                    <a:lnTo>
                      <a:pt x="4688922" y="3517229"/>
                    </a:lnTo>
                    <a:lnTo>
                      <a:pt x="4694075" y="3475263"/>
                    </a:lnTo>
                    <a:lnTo>
                      <a:pt x="4697256" y="3431095"/>
                    </a:lnTo>
                    <a:lnTo>
                      <a:pt x="4699033" y="3384951"/>
                    </a:lnTo>
                    <a:lnTo>
                      <a:pt x="4699974" y="3337056"/>
                    </a:lnTo>
                    <a:lnTo>
                      <a:pt x="4700648" y="3287638"/>
                    </a:lnTo>
                    <a:lnTo>
                      <a:pt x="4701197" y="3235107"/>
                    </a:lnTo>
                    <a:lnTo>
                      <a:pt x="4701342" y="3182901"/>
                    </a:lnTo>
                    <a:lnTo>
                      <a:pt x="4701132" y="3130980"/>
                    </a:lnTo>
                    <a:lnTo>
                      <a:pt x="4700620" y="3079302"/>
                    </a:lnTo>
                    <a:lnTo>
                      <a:pt x="4699854" y="3027828"/>
                    </a:lnTo>
                    <a:lnTo>
                      <a:pt x="4698885" y="2976516"/>
                    </a:lnTo>
                    <a:lnTo>
                      <a:pt x="4697764" y="2925326"/>
                    </a:lnTo>
                    <a:lnTo>
                      <a:pt x="4696540" y="2874217"/>
                    </a:lnTo>
                    <a:lnTo>
                      <a:pt x="4693987" y="2772081"/>
                    </a:lnTo>
                    <a:lnTo>
                      <a:pt x="4692758" y="2720972"/>
                    </a:lnTo>
                    <a:lnTo>
                      <a:pt x="4691629" y="2669782"/>
                    </a:lnTo>
                    <a:lnTo>
                      <a:pt x="4690648" y="2618471"/>
                    </a:lnTo>
                    <a:lnTo>
                      <a:pt x="4689868" y="2566996"/>
                    </a:lnTo>
                    <a:lnTo>
                      <a:pt x="4689337" y="2515319"/>
                    </a:lnTo>
                    <a:lnTo>
                      <a:pt x="4689227" y="2411192"/>
                    </a:lnTo>
                    <a:lnTo>
                      <a:pt x="4689748" y="2358661"/>
                    </a:lnTo>
                    <a:lnTo>
                      <a:pt x="4690410" y="2308795"/>
                    </a:lnTo>
                    <a:lnTo>
                      <a:pt x="4691002" y="2259017"/>
                    </a:lnTo>
                    <a:lnTo>
                      <a:pt x="4691526" y="2209319"/>
                    </a:lnTo>
                    <a:lnTo>
                      <a:pt x="4691987" y="2159690"/>
                    </a:lnTo>
                    <a:lnTo>
                      <a:pt x="4692387" y="2110120"/>
                    </a:lnTo>
                    <a:lnTo>
                      <a:pt x="4692729" y="2060600"/>
                    </a:lnTo>
                    <a:lnTo>
                      <a:pt x="4693016" y="2011118"/>
                    </a:lnTo>
                    <a:lnTo>
                      <a:pt x="4693256" y="1960539"/>
                    </a:lnTo>
                    <a:lnTo>
                      <a:pt x="4693448" y="1909225"/>
                    </a:lnTo>
                    <a:lnTo>
                      <a:pt x="4693581" y="1862809"/>
                    </a:lnTo>
                    <a:lnTo>
                      <a:pt x="4693534" y="1498828"/>
                    </a:lnTo>
                    <a:lnTo>
                      <a:pt x="4693287" y="1396282"/>
                    </a:lnTo>
                    <a:lnTo>
                      <a:pt x="4692139" y="1014379"/>
                    </a:lnTo>
                    <a:lnTo>
                      <a:pt x="4691889" y="912280"/>
                    </a:lnTo>
                    <a:lnTo>
                      <a:pt x="4691710" y="809423"/>
                    </a:lnTo>
                    <a:lnTo>
                      <a:pt x="4691807" y="517372"/>
                    </a:lnTo>
                    <a:lnTo>
                      <a:pt x="4692009" y="442290"/>
                    </a:lnTo>
                    <a:lnTo>
                      <a:pt x="4691581" y="381448"/>
                    </a:lnTo>
                    <a:lnTo>
                      <a:pt x="4688962" y="325274"/>
                    </a:lnTo>
                    <a:lnTo>
                      <a:pt x="4682772" y="273706"/>
                    </a:lnTo>
                    <a:lnTo>
                      <a:pt x="4671634" y="226682"/>
                    </a:lnTo>
                    <a:lnTo>
                      <a:pt x="4654167" y="184140"/>
                    </a:lnTo>
                    <a:lnTo>
                      <a:pt x="4633188" y="152088"/>
                    </a:lnTo>
                    <a:lnTo>
                      <a:pt x="4604547" y="123104"/>
                    </a:lnTo>
                    <a:lnTo>
                      <a:pt x="4566940" y="97166"/>
                    </a:lnTo>
                    <a:lnTo>
                      <a:pt x="4519062" y="74249"/>
                    </a:lnTo>
                    <a:lnTo>
                      <a:pt x="4470117" y="57152"/>
                    </a:lnTo>
                    <a:lnTo>
                      <a:pt x="4419961" y="44126"/>
                    </a:lnTo>
                    <a:lnTo>
                      <a:pt x="4368873" y="34613"/>
                    </a:lnTo>
                    <a:lnTo>
                      <a:pt x="4317135" y="28052"/>
                    </a:lnTo>
                    <a:lnTo>
                      <a:pt x="4265024" y="23886"/>
                    </a:lnTo>
                    <a:lnTo>
                      <a:pt x="4212822" y="21553"/>
                    </a:lnTo>
                    <a:lnTo>
                      <a:pt x="4160808" y="20497"/>
                    </a:lnTo>
                    <a:lnTo>
                      <a:pt x="586846" y="0"/>
                    </a:lnTo>
                    <a:close/>
                  </a:path>
                  <a:path w="4701540" h="3787140">
                    <a:moveTo>
                      <a:pt x="4419548" y="3763956"/>
                    </a:moveTo>
                    <a:lnTo>
                      <a:pt x="4333130" y="3768628"/>
                    </a:lnTo>
                    <a:lnTo>
                      <a:pt x="4350831" y="3768539"/>
                    </a:lnTo>
                    <a:lnTo>
                      <a:pt x="4368543" y="3768130"/>
                    </a:lnTo>
                    <a:lnTo>
                      <a:pt x="4386239" y="3767325"/>
                    </a:lnTo>
                    <a:lnTo>
                      <a:pt x="4403892" y="3766052"/>
                    </a:lnTo>
                    <a:lnTo>
                      <a:pt x="4419548" y="3763956"/>
                    </a:lnTo>
                    <a:close/>
                  </a:path>
                  <a:path w="4701540" h="3787140">
                    <a:moveTo>
                      <a:pt x="4419548" y="3763956"/>
                    </a:moveTo>
                    <a:lnTo>
                      <a:pt x="2100326" y="3763956"/>
                    </a:lnTo>
                    <a:lnTo>
                      <a:pt x="2970437" y="3765777"/>
                    </a:lnTo>
                    <a:lnTo>
                      <a:pt x="4419548" y="3763956"/>
                    </a:lnTo>
                    <a:close/>
                  </a:path>
                </a:pathLst>
              </a:custGeom>
              <a:solidFill>
                <a:srgbClr val="FFFFFF"/>
              </a:solidFill>
            </p:spPr>
            <p:txBody>
              <a:bodyPr wrap="square" lIns="0" tIns="0" rIns="0" bIns="0" rtlCol="0"/>
              <a:lstStyle/>
              <a:p>
                <a:endParaRPr/>
              </a:p>
            </p:txBody>
          </p:sp>
          <p:pic>
            <p:nvPicPr>
              <p:cNvPr id="4" name="object 4"/>
              <p:cNvPicPr/>
              <p:nvPr/>
            </p:nvPicPr>
            <p:blipFill>
              <a:blip r:embed="rId3" cstate="print"/>
              <a:stretch>
                <a:fillRect/>
              </a:stretch>
            </p:blipFill>
            <p:spPr>
              <a:xfrm>
                <a:off x="2273061" y="1252697"/>
                <a:ext cx="3788052" cy="3609620"/>
              </a:xfrm>
              <a:prstGeom prst="rect">
                <a:avLst/>
              </a:prstGeom>
            </p:spPr>
          </p:pic>
          <p:sp>
            <p:nvSpPr>
              <p:cNvPr id="9" name="object 9"/>
              <p:cNvSpPr txBox="1"/>
              <p:nvPr/>
            </p:nvSpPr>
            <p:spPr>
              <a:xfrm>
                <a:off x="1178690" y="5081341"/>
                <a:ext cx="6437390" cy="268022"/>
              </a:xfrm>
              <a:prstGeom prst="rect">
                <a:avLst/>
              </a:prstGeom>
            </p:spPr>
            <p:txBody>
              <a:bodyPr vert="horz" wrap="square" lIns="0" tIns="13970" rIns="0" bIns="0" rtlCol="0">
                <a:spAutoFit/>
              </a:bodyPr>
              <a:lstStyle/>
              <a:p>
                <a:pPr marL="12700">
                  <a:lnSpc>
                    <a:spcPct val="100000"/>
                  </a:lnSpc>
                  <a:spcBef>
                    <a:spcPts val="110"/>
                  </a:spcBef>
                </a:pPr>
                <a:r>
                  <a:rPr sz="1650" b="1" spc="5" dirty="0">
                    <a:solidFill>
                      <a:srgbClr val="FFFFFF"/>
                    </a:solidFill>
                    <a:latin typeface="Gen Shin Gothic P Bold"/>
                    <a:cs typeface="Gen Shin Gothic P Bold"/>
                  </a:rPr>
                  <a:t>出典</a:t>
                </a:r>
                <a:r>
                  <a:rPr sz="1650" b="1" dirty="0">
                    <a:solidFill>
                      <a:srgbClr val="FFFFFF"/>
                    </a:solidFill>
                    <a:latin typeface="Gen Shin Gothic P Bold"/>
                    <a:cs typeface="Gen Shin Gothic P Bold"/>
                  </a:rPr>
                  <a:t>：「</a:t>
                </a:r>
                <a:r>
                  <a:rPr sz="1650" b="1" spc="5" dirty="0">
                    <a:solidFill>
                      <a:srgbClr val="FFFFFF"/>
                    </a:solidFill>
                    <a:latin typeface="Gen Shin Gothic P Bold"/>
                    <a:cs typeface="Gen Shin Gothic P Bold"/>
                  </a:rPr>
                  <a:t>国土利用の現状</a:t>
                </a:r>
                <a:r>
                  <a:rPr sz="1650" b="1" dirty="0">
                    <a:solidFill>
                      <a:srgbClr val="FFFFFF"/>
                    </a:solidFill>
                    <a:latin typeface="Gen Shin Gothic P Bold"/>
                    <a:cs typeface="Gen Shin Gothic P Bold"/>
                  </a:rPr>
                  <a:t>（</a:t>
                </a:r>
                <a:r>
                  <a:rPr sz="1650" b="1" spc="5" dirty="0">
                    <a:solidFill>
                      <a:srgbClr val="FFFFFF"/>
                    </a:solidFill>
                    <a:latin typeface="Gen Shin Gothic P Bold"/>
                    <a:cs typeface="Gen Shin Gothic P Bold"/>
                  </a:rPr>
                  <a:t>データ</a:t>
                </a:r>
                <a:r>
                  <a:rPr sz="1650" b="1" dirty="0">
                    <a:solidFill>
                      <a:srgbClr val="FFFFFF"/>
                    </a:solidFill>
                    <a:latin typeface="Gen Shin Gothic P Bold"/>
                    <a:cs typeface="Gen Shin Gothic P Bold"/>
                  </a:rPr>
                  <a:t>）」（</a:t>
                </a:r>
                <a:r>
                  <a:rPr sz="1650" b="1" spc="5" dirty="0">
                    <a:solidFill>
                      <a:srgbClr val="FFFFFF"/>
                    </a:solidFill>
                    <a:latin typeface="Gen Shin Gothic P Bold"/>
                    <a:cs typeface="Gen Shin Gothic P Bold"/>
                  </a:rPr>
                  <a:t>国土交通省</a:t>
                </a:r>
                <a:r>
                  <a:rPr sz="1650" b="1" dirty="0">
                    <a:solidFill>
                      <a:srgbClr val="FFFFFF"/>
                    </a:solidFill>
                    <a:latin typeface="Gen Shin Gothic P Bold"/>
                    <a:cs typeface="Gen Shin Gothic P Bold"/>
                  </a:rPr>
                  <a:t>）</a:t>
                </a:r>
                <a:r>
                  <a:rPr sz="1650" b="1" spc="-30" dirty="0">
                    <a:solidFill>
                      <a:srgbClr val="FFFFFF"/>
                    </a:solidFill>
                    <a:latin typeface="Gen Shin Gothic P Bold"/>
                    <a:cs typeface="Gen Shin Gothic P Bold"/>
                  </a:rPr>
                  <a:t>よ</a:t>
                </a:r>
                <a:r>
                  <a:rPr sz="1650" b="1" dirty="0">
                    <a:solidFill>
                      <a:srgbClr val="FFFFFF"/>
                    </a:solidFill>
                    <a:latin typeface="Gen Shin Gothic P Bold"/>
                    <a:cs typeface="Gen Shin Gothic P Bold"/>
                  </a:rPr>
                  <a:t>り抜粋</a:t>
                </a:r>
                <a:endParaRPr sz="1650" dirty="0">
                  <a:latin typeface="Gen Shin Gothic P Regular"/>
                  <a:cs typeface="Gen Shin Gothic P Regular"/>
                </a:endParaRPr>
              </a:p>
            </p:txBody>
          </p:sp>
          <p:sp>
            <p:nvSpPr>
              <p:cNvPr id="12" name="object 12"/>
              <p:cNvSpPr txBox="1"/>
              <p:nvPr/>
            </p:nvSpPr>
            <p:spPr>
              <a:xfrm>
                <a:off x="2805122" y="605424"/>
                <a:ext cx="3184525" cy="389209"/>
              </a:xfrm>
              <a:prstGeom prst="rect">
                <a:avLst/>
              </a:prstGeom>
            </p:spPr>
            <p:txBody>
              <a:bodyPr vert="horz" wrap="square" lIns="0" tIns="17145" rIns="0" bIns="0" rtlCol="0">
                <a:spAutoFit/>
              </a:bodyPr>
              <a:lstStyle/>
              <a:p>
                <a:pPr marL="12700">
                  <a:lnSpc>
                    <a:spcPts val="2855"/>
                  </a:lnSpc>
                </a:pPr>
                <a:r>
                  <a:rPr sz="2450" b="1" spc="20" dirty="0">
                    <a:solidFill>
                      <a:srgbClr val="FFFFFF"/>
                    </a:solidFill>
                    <a:latin typeface="Gen Shin Gothic P Bold"/>
                    <a:cs typeface="Gen Shin Gothic P Bold"/>
                  </a:rPr>
                  <a:t>図1：日本の土地利用</a:t>
                </a:r>
                <a:endParaRPr sz="2450" dirty="0">
                  <a:latin typeface="Gen Shin Gothic P Regular"/>
                  <a:cs typeface="Gen Shin Gothic P Regular"/>
                </a:endParaRPr>
              </a:p>
            </p:txBody>
          </p:sp>
        </p:grpSp>
        <p:sp>
          <p:nvSpPr>
            <p:cNvPr id="26" name="object 23">
              <a:extLst>
                <a:ext uri="{FF2B5EF4-FFF2-40B4-BE49-F238E27FC236}">
                  <a16:creationId xmlns:a16="http://schemas.microsoft.com/office/drawing/2014/main" id="{F336A057-7591-1F48-97F9-F211B445216F}"/>
                </a:ext>
              </a:extLst>
            </p:cNvPr>
            <p:cNvSpPr txBox="1"/>
            <p:nvPr/>
          </p:nvSpPr>
          <p:spPr>
            <a:xfrm>
              <a:off x="2896648" y="415804"/>
              <a:ext cx="3680919" cy="260328"/>
            </a:xfrm>
            <a:prstGeom prst="rect">
              <a:avLst/>
            </a:prstGeom>
          </p:spPr>
          <p:txBody>
            <a:bodyPr vert="horz" wrap="square" lIns="0" tIns="13970" rIns="0" bIns="0" rtlCol="0">
              <a:spAutoFit/>
            </a:bodyPr>
            <a:lstStyle/>
            <a:p>
              <a:pPr marL="12700">
                <a:lnSpc>
                  <a:spcPct val="100000"/>
                </a:lnSpc>
                <a:spcBef>
                  <a:spcPts val="110"/>
                </a:spcBef>
              </a:pPr>
              <a:r>
                <a:rPr lang="en-US" sz="1600" dirty="0" err="1">
                  <a:solidFill>
                    <a:schemeClr val="bg1"/>
                  </a:solidFill>
                  <a:latin typeface="Gen Shin Gothic P Regular"/>
                  <a:cs typeface="Gen Shin Gothic P Regular"/>
                </a:rPr>
                <a:t>ず</a:t>
              </a:r>
              <a:r>
                <a:rPr lang="ja-JP" altLang="en-US" sz="1600">
                  <a:solidFill>
                    <a:schemeClr val="bg1"/>
                  </a:solidFill>
                  <a:latin typeface="Gen Shin Gothic P Regular"/>
                  <a:cs typeface="Gen Shin Gothic P Regular"/>
                </a:rPr>
                <a:t>　　　　　にほん　　　　とちりよう</a:t>
              </a:r>
              <a:endParaRPr lang="en-US" sz="1600" dirty="0">
                <a:solidFill>
                  <a:schemeClr val="bg1"/>
                </a:solidFill>
                <a:latin typeface="Gen Shin Gothic P Regular"/>
                <a:cs typeface="Gen Shin Gothic P Regular"/>
              </a:endParaRPr>
            </a:p>
          </p:txBody>
        </p:sp>
      </p:grpSp>
      <p:grpSp>
        <p:nvGrpSpPr>
          <p:cNvPr id="29" name="グループ化 28">
            <a:extLst>
              <a:ext uri="{FF2B5EF4-FFF2-40B4-BE49-F238E27FC236}">
                <a16:creationId xmlns:a16="http://schemas.microsoft.com/office/drawing/2014/main" id="{BF8CF9B6-FC39-174E-9D3F-2B9307085EAC}"/>
              </a:ext>
            </a:extLst>
          </p:cNvPr>
          <p:cNvGrpSpPr/>
          <p:nvPr/>
        </p:nvGrpSpPr>
        <p:grpSpPr>
          <a:xfrm>
            <a:off x="1341204" y="5491359"/>
            <a:ext cx="5792433" cy="5068713"/>
            <a:chOff x="1341204" y="5491359"/>
            <a:chExt cx="5792433" cy="5068713"/>
          </a:xfrm>
        </p:grpSpPr>
        <p:grpSp>
          <p:nvGrpSpPr>
            <p:cNvPr id="18" name="グループ化 17">
              <a:extLst>
                <a:ext uri="{FF2B5EF4-FFF2-40B4-BE49-F238E27FC236}">
                  <a16:creationId xmlns:a16="http://schemas.microsoft.com/office/drawing/2014/main" id="{2B9DE548-29C9-6848-B877-F2AA4B439752}"/>
                </a:ext>
              </a:extLst>
            </p:cNvPr>
            <p:cNvGrpSpPr/>
            <p:nvPr/>
          </p:nvGrpSpPr>
          <p:grpSpPr>
            <a:xfrm>
              <a:off x="1341204" y="5584575"/>
              <a:ext cx="5792433" cy="4975497"/>
              <a:chOff x="1341204" y="5584575"/>
              <a:chExt cx="5792433" cy="4975497"/>
            </a:xfrm>
          </p:grpSpPr>
          <p:sp>
            <p:nvSpPr>
              <p:cNvPr id="5" name="object 5"/>
              <p:cNvSpPr/>
              <p:nvPr/>
            </p:nvSpPr>
            <p:spPr>
              <a:xfrm>
                <a:off x="1346882" y="6228009"/>
                <a:ext cx="5786755" cy="4012565"/>
              </a:xfrm>
              <a:custGeom>
                <a:avLst/>
                <a:gdLst/>
                <a:ahLst/>
                <a:cxnLst/>
                <a:rect l="l" t="t" r="r" b="b"/>
                <a:pathLst>
                  <a:path w="5786755" h="4012565">
                    <a:moveTo>
                      <a:pt x="722174" y="0"/>
                    </a:moveTo>
                    <a:lnTo>
                      <a:pt x="574704" y="1383"/>
                    </a:lnTo>
                    <a:lnTo>
                      <a:pt x="476568" y="4309"/>
                    </a:lnTo>
                    <a:lnTo>
                      <a:pt x="427592" y="6542"/>
                    </a:lnTo>
                    <a:lnTo>
                      <a:pt x="378696" y="9362"/>
                    </a:lnTo>
                    <a:lnTo>
                      <a:pt x="329893" y="12826"/>
                    </a:lnTo>
                    <a:lnTo>
                      <a:pt x="272290" y="20995"/>
                    </a:lnTo>
                    <a:lnTo>
                      <a:pt x="221675" y="35524"/>
                    </a:lnTo>
                    <a:lnTo>
                      <a:pt x="177637" y="55795"/>
                    </a:lnTo>
                    <a:lnTo>
                      <a:pt x="139767" y="81190"/>
                    </a:lnTo>
                    <a:lnTo>
                      <a:pt x="107655" y="111090"/>
                    </a:lnTo>
                    <a:lnTo>
                      <a:pt x="80891" y="144878"/>
                    </a:lnTo>
                    <a:lnTo>
                      <a:pt x="59066" y="181935"/>
                    </a:lnTo>
                    <a:lnTo>
                      <a:pt x="41769" y="221642"/>
                    </a:lnTo>
                    <a:lnTo>
                      <a:pt x="28591" y="263382"/>
                    </a:lnTo>
                    <a:lnTo>
                      <a:pt x="19123" y="306536"/>
                    </a:lnTo>
                    <a:lnTo>
                      <a:pt x="12954" y="350486"/>
                    </a:lnTo>
                    <a:lnTo>
                      <a:pt x="9675" y="394614"/>
                    </a:lnTo>
                    <a:lnTo>
                      <a:pt x="8877" y="438300"/>
                    </a:lnTo>
                    <a:lnTo>
                      <a:pt x="9635" y="541286"/>
                    </a:lnTo>
                    <a:lnTo>
                      <a:pt x="10879" y="695763"/>
                    </a:lnTo>
                    <a:lnTo>
                      <a:pt x="12684" y="901729"/>
                    </a:lnTo>
                    <a:lnTo>
                      <a:pt x="16028" y="1262160"/>
                    </a:lnTo>
                    <a:lnTo>
                      <a:pt x="16541" y="1312474"/>
                    </a:lnTo>
                    <a:lnTo>
                      <a:pt x="17138" y="1362795"/>
                    </a:lnTo>
                    <a:lnTo>
                      <a:pt x="17811" y="1413125"/>
                    </a:lnTo>
                    <a:lnTo>
                      <a:pt x="18552" y="1463461"/>
                    </a:lnTo>
                    <a:lnTo>
                      <a:pt x="19352" y="1513805"/>
                    </a:lnTo>
                    <a:lnTo>
                      <a:pt x="20205" y="1564155"/>
                    </a:lnTo>
                    <a:lnTo>
                      <a:pt x="21101" y="1614511"/>
                    </a:lnTo>
                    <a:lnTo>
                      <a:pt x="22034" y="1664872"/>
                    </a:lnTo>
                    <a:lnTo>
                      <a:pt x="23977" y="1765610"/>
                    </a:lnTo>
                    <a:lnTo>
                      <a:pt x="27949" y="1967132"/>
                    </a:lnTo>
                    <a:lnTo>
                      <a:pt x="28914" y="2017520"/>
                    </a:lnTo>
                    <a:lnTo>
                      <a:pt x="29852" y="2067910"/>
                    </a:lnTo>
                    <a:lnTo>
                      <a:pt x="30755" y="2118302"/>
                    </a:lnTo>
                    <a:lnTo>
                      <a:pt x="31616" y="2168694"/>
                    </a:lnTo>
                    <a:lnTo>
                      <a:pt x="32425" y="2219088"/>
                    </a:lnTo>
                    <a:lnTo>
                      <a:pt x="33176" y="2269482"/>
                    </a:lnTo>
                    <a:lnTo>
                      <a:pt x="33861" y="2319875"/>
                    </a:lnTo>
                    <a:lnTo>
                      <a:pt x="34471" y="2370268"/>
                    </a:lnTo>
                    <a:lnTo>
                      <a:pt x="34999" y="2420660"/>
                    </a:lnTo>
                    <a:lnTo>
                      <a:pt x="35437" y="2471050"/>
                    </a:lnTo>
                    <a:lnTo>
                      <a:pt x="35777" y="2521439"/>
                    </a:lnTo>
                    <a:lnTo>
                      <a:pt x="35996" y="2722965"/>
                    </a:lnTo>
                    <a:lnTo>
                      <a:pt x="35727" y="2773338"/>
                    </a:lnTo>
                    <a:lnTo>
                      <a:pt x="35312" y="2823706"/>
                    </a:lnTo>
                    <a:lnTo>
                      <a:pt x="34743" y="2874069"/>
                    </a:lnTo>
                    <a:lnTo>
                      <a:pt x="34014" y="2924426"/>
                    </a:lnTo>
                    <a:lnTo>
                      <a:pt x="33115" y="2974778"/>
                    </a:lnTo>
                    <a:lnTo>
                      <a:pt x="32039" y="3025123"/>
                    </a:lnTo>
                    <a:lnTo>
                      <a:pt x="30778" y="3075462"/>
                    </a:lnTo>
                    <a:lnTo>
                      <a:pt x="29324" y="3125794"/>
                    </a:lnTo>
                    <a:lnTo>
                      <a:pt x="27669" y="3176118"/>
                    </a:lnTo>
                    <a:lnTo>
                      <a:pt x="25805" y="3226434"/>
                    </a:lnTo>
                    <a:lnTo>
                      <a:pt x="23725" y="3276741"/>
                    </a:lnTo>
                    <a:lnTo>
                      <a:pt x="21421" y="3327040"/>
                    </a:lnTo>
                    <a:lnTo>
                      <a:pt x="17236" y="3404864"/>
                    </a:lnTo>
                    <a:lnTo>
                      <a:pt x="12731" y="3476925"/>
                    </a:lnTo>
                    <a:lnTo>
                      <a:pt x="8331" y="3543406"/>
                    </a:lnTo>
                    <a:lnTo>
                      <a:pt x="4460" y="3604494"/>
                    </a:lnTo>
                    <a:lnTo>
                      <a:pt x="1541" y="3660374"/>
                    </a:lnTo>
                    <a:lnTo>
                      <a:pt x="0" y="3711232"/>
                    </a:lnTo>
                    <a:lnTo>
                      <a:pt x="259" y="3757253"/>
                    </a:lnTo>
                    <a:lnTo>
                      <a:pt x="2744" y="3798622"/>
                    </a:lnTo>
                    <a:lnTo>
                      <a:pt x="16085" y="3868148"/>
                    </a:lnTo>
                    <a:lnTo>
                      <a:pt x="43416" y="3921294"/>
                    </a:lnTo>
                    <a:lnTo>
                      <a:pt x="88131" y="3959544"/>
                    </a:lnTo>
                    <a:lnTo>
                      <a:pt x="146218" y="3981557"/>
                    </a:lnTo>
                    <a:lnTo>
                      <a:pt x="184149" y="3989945"/>
                    </a:lnTo>
                    <a:lnTo>
                      <a:pt x="227126" y="3996768"/>
                    </a:lnTo>
                    <a:lnTo>
                      <a:pt x="274487" y="4002161"/>
                    </a:lnTo>
                    <a:lnTo>
                      <a:pt x="325574" y="4006258"/>
                    </a:lnTo>
                    <a:lnTo>
                      <a:pt x="379725" y="4009195"/>
                    </a:lnTo>
                    <a:lnTo>
                      <a:pt x="436282" y="4011107"/>
                    </a:lnTo>
                    <a:lnTo>
                      <a:pt x="494583" y="4012128"/>
                    </a:lnTo>
                    <a:lnTo>
                      <a:pt x="553969" y="4012393"/>
                    </a:lnTo>
                    <a:lnTo>
                      <a:pt x="1915077" y="3990165"/>
                    </a:lnTo>
                    <a:lnTo>
                      <a:pt x="5440655" y="3987931"/>
                    </a:lnTo>
                    <a:lnTo>
                      <a:pt x="5481985" y="3983375"/>
                    </a:lnTo>
                    <a:lnTo>
                      <a:pt x="5536048" y="3972897"/>
                    </a:lnTo>
                    <a:lnTo>
                      <a:pt x="5583193" y="3958881"/>
                    </a:lnTo>
                    <a:lnTo>
                      <a:pt x="5623899" y="3941490"/>
                    </a:lnTo>
                    <a:lnTo>
                      <a:pt x="5658647" y="3920891"/>
                    </a:lnTo>
                    <a:lnTo>
                      <a:pt x="5712192" y="3870722"/>
                    </a:lnTo>
                    <a:lnTo>
                      <a:pt x="5747671" y="3809690"/>
                    </a:lnTo>
                    <a:lnTo>
                      <a:pt x="5768926" y="3739112"/>
                    </a:lnTo>
                    <a:lnTo>
                      <a:pt x="5775422" y="3700653"/>
                    </a:lnTo>
                    <a:lnTo>
                      <a:pt x="5779803" y="3660302"/>
                    </a:lnTo>
                    <a:lnTo>
                      <a:pt x="5782549" y="3618222"/>
                    </a:lnTo>
                    <a:lnTo>
                      <a:pt x="5784143" y="3574578"/>
                    </a:lnTo>
                    <a:lnTo>
                      <a:pt x="5785063" y="3529534"/>
                    </a:lnTo>
                    <a:lnTo>
                      <a:pt x="5785790" y="3483255"/>
                    </a:lnTo>
                    <a:lnTo>
                      <a:pt x="5786443" y="3430520"/>
                    </a:lnTo>
                    <a:lnTo>
                      <a:pt x="5786647" y="3378096"/>
                    </a:lnTo>
                    <a:lnTo>
                      <a:pt x="5786454" y="3325947"/>
                    </a:lnTo>
                    <a:lnTo>
                      <a:pt x="5785917" y="3274035"/>
                    </a:lnTo>
                    <a:lnTo>
                      <a:pt x="5785088" y="3222324"/>
                    </a:lnTo>
                    <a:lnTo>
                      <a:pt x="5784019" y="3170777"/>
                    </a:lnTo>
                    <a:lnTo>
                      <a:pt x="5782765" y="3119359"/>
                    </a:lnTo>
                    <a:lnTo>
                      <a:pt x="5781377" y="3068032"/>
                    </a:lnTo>
                    <a:lnTo>
                      <a:pt x="5776939" y="2914233"/>
                    </a:lnTo>
                    <a:lnTo>
                      <a:pt x="5775544" y="2862905"/>
                    </a:lnTo>
                    <a:lnTo>
                      <a:pt x="5774279" y="2811486"/>
                    </a:lnTo>
                    <a:lnTo>
                      <a:pt x="5773196" y="2759939"/>
                    </a:lnTo>
                    <a:lnTo>
                      <a:pt x="5772349" y="2708227"/>
                    </a:lnTo>
                    <a:lnTo>
                      <a:pt x="5771789" y="2656314"/>
                    </a:lnTo>
                    <a:lnTo>
                      <a:pt x="5771745" y="2551738"/>
                    </a:lnTo>
                    <a:lnTo>
                      <a:pt x="5772366" y="2499002"/>
                    </a:lnTo>
                    <a:lnTo>
                      <a:pt x="5773142" y="2448809"/>
                    </a:lnTo>
                    <a:lnTo>
                      <a:pt x="5773840" y="2398701"/>
                    </a:lnTo>
                    <a:lnTo>
                      <a:pt x="5774464" y="2348670"/>
                    </a:lnTo>
                    <a:lnTo>
                      <a:pt x="5775015" y="2298706"/>
                    </a:lnTo>
                    <a:lnTo>
                      <a:pt x="5775498" y="2248801"/>
                    </a:lnTo>
                    <a:lnTo>
                      <a:pt x="5775916" y="2198945"/>
                    </a:lnTo>
                    <a:lnTo>
                      <a:pt x="5776272" y="2149129"/>
                    </a:lnTo>
                    <a:lnTo>
                      <a:pt x="5776570" y="2099344"/>
                    </a:lnTo>
                    <a:lnTo>
                      <a:pt x="5776813" y="2049582"/>
                    </a:lnTo>
                    <a:lnTo>
                      <a:pt x="5777004" y="1999833"/>
                    </a:lnTo>
                    <a:lnTo>
                      <a:pt x="5777146" y="1950088"/>
                    </a:lnTo>
                    <a:lnTo>
                      <a:pt x="5777067" y="1601228"/>
                    </a:lnTo>
                    <a:lnTo>
                      <a:pt x="5776798" y="1501076"/>
                    </a:lnTo>
                    <a:lnTo>
                      <a:pt x="5775379" y="1096285"/>
                    </a:lnTo>
                    <a:lnTo>
                      <a:pt x="5775072" y="993681"/>
                    </a:lnTo>
                    <a:lnTo>
                      <a:pt x="5774863" y="901729"/>
                    </a:lnTo>
                    <a:lnTo>
                      <a:pt x="5774967" y="522165"/>
                    </a:lnTo>
                    <a:lnTo>
                      <a:pt x="5775151" y="468603"/>
                    </a:lnTo>
                    <a:lnTo>
                      <a:pt x="5774854" y="414542"/>
                    </a:lnTo>
                    <a:lnTo>
                      <a:pt x="5772879" y="363921"/>
                    </a:lnTo>
                    <a:lnTo>
                      <a:pt x="5768244" y="316705"/>
                    </a:lnTo>
                    <a:lnTo>
                      <a:pt x="5759968" y="272854"/>
                    </a:lnTo>
                    <a:lnTo>
                      <a:pt x="5747070" y="232333"/>
                    </a:lnTo>
                    <a:lnTo>
                      <a:pt x="5728566" y="195104"/>
                    </a:lnTo>
                    <a:lnTo>
                      <a:pt x="5702749" y="161134"/>
                    </a:lnTo>
                    <a:lnTo>
                      <a:pt x="5667497" y="130422"/>
                    </a:lnTo>
                    <a:lnTo>
                      <a:pt x="5621209" y="102942"/>
                    </a:lnTo>
                    <a:lnTo>
                      <a:pt x="5562278" y="78667"/>
                    </a:lnTo>
                    <a:lnTo>
                      <a:pt x="5514209" y="63809"/>
                    </a:lnTo>
                    <a:lnTo>
                      <a:pt x="5465144" y="51788"/>
                    </a:lnTo>
                    <a:lnTo>
                      <a:pt x="5415257" y="42301"/>
                    </a:lnTo>
                    <a:lnTo>
                      <a:pt x="5364726" y="35045"/>
                    </a:lnTo>
                    <a:lnTo>
                      <a:pt x="5313727" y="29716"/>
                    </a:lnTo>
                    <a:lnTo>
                      <a:pt x="5262435" y="26010"/>
                    </a:lnTo>
                    <a:lnTo>
                      <a:pt x="5211026" y="23624"/>
                    </a:lnTo>
                    <a:lnTo>
                      <a:pt x="5159678" y="22254"/>
                    </a:lnTo>
                    <a:lnTo>
                      <a:pt x="722174" y="0"/>
                    </a:lnTo>
                    <a:close/>
                  </a:path>
                  <a:path w="5786755" h="4012565">
                    <a:moveTo>
                      <a:pt x="5440655" y="3987931"/>
                    </a:moveTo>
                    <a:lnTo>
                      <a:pt x="5333405" y="3992883"/>
                    </a:lnTo>
                    <a:lnTo>
                      <a:pt x="5355199" y="3992786"/>
                    </a:lnTo>
                    <a:lnTo>
                      <a:pt x="5377004" y="3992349"/>
                    </a:lnTo>
                    <a:lnTo>
                      <a:pt x="5398789" y="3991496"/>
                    </a:lnTo>
                    <a:lnTo>
                      <a:pt x="5420523" y="3990150"/>
                    </a:lnTo>
                    <a:lnTo>
                      <a:pt x="5440655" y="3987931"/>
                    </a:lnTo>
                    <a:close/>
                  </a:path>
                  <a:path w="5786755" h="4012565">
                    <a:moveTo>
                      <a:pt x="5440655" y="3987931"/>
                    </a:moveTo>
                    <a:lnTo>
                      <a:pt x="2579095" y="3987931"/>
                    </a:lnTo>
                    <a:lnTo>
                      <a:pt x="3324764" y="3989272"/>
                    </a:lnTo>
                    <a:lnTo>
                      <a:pt x="5440655" y="3987931"/>
                    </a:lnTo>
                    <a:close/>
                  </a:path>
                </a:pathLst>
              </a:custGeom>
              <a:solidFill>
                <a:srgbClr val="FFFFFF"/>
              </a:solidFill>
            </p:spPr>
            <p:txBody>
              <a:bodyPr wrap="square" lIns="0" tIns="0" rIns="0" bIns="0" rtlCol="0"/>
              <a:lstStyle/>
              <a:p>
                <a:endParaRPr/>
              </a:p>
            </p:txBody>
          </p:sp>
          <p:pic>
            <p:nvPicPr>
              <p:cNvPr id="6" name="object 6"/>
              <p:cNvPicPr/>
              <p:nvPr/>
            </p:nvPicPr>
            <p:blipFill>
              <a:blip r:embed="rId4" cstate="print"/>
              <a:stretch>
                <a:fillRect/>
              </a:stretch>
            </p:blipFill>
            <p:spPr>
              <a:xfrm>
                <a:off x="1552991" y="6362979"/>
                <a:ext cx="5315124" cy="3877425"/>
              </a:xfrm>
              <a:prstGeom prst="rect">
                <a:avLst/>
              </a:prstGeom>
            </p:spPr>
          </p:pic>
          <p:sp>
            <p:nvSpPr>
              <p:cNvPr id="10" name="object 10"/>
              <p:cNvSpPr txBox="1"/>
              <p:nvPr/>
            </p:nvSpPr>
            <p:spPr>
              <a:xfrm>
                <a:off x="1341204" y="10292050"/>
                <a:ext cx="2538646" cy="268022"/>
              </a:xfrm>
              <a:prstGeom prst="rect">
                <a:avLst/>
              </a:prstGeom>
            </p:spPr>
            <p:txBody>
              <a:bodyPr vert="horz" wrap="square" lIns="0" tIns="13970" rIns="0" bIns="0" rtlCol="0">
                <a:spAutoFit/>
              </a:bodyPr>
              <a:lstStyle/>
              <a:p>
                <a:pPr marL="12700">
                  <a:lnSpc>
                    <a:spcPct val="100000"/>
                  </a:lnSpc>
                  <a:spcBef>
                    <a:spcPts val="110"/>
                  </a:spcBef>
                </a:pPr>
                <a:r>
                  <a:rPr sz="1650" b="1" spc="10" dirty="0">
                    <a:solidFill>
                      <a:srgbClr val="FFFFFF"/>
                    </a:solidFill>
                    <a:latin typeface="Gen Shin Gothic P Bold"/>
                    <a:cs typeface="Gen Shin Gothic P Bold"/>
                  </a:rPr>
                  <a:t>出典：森林・林業学習館</a:t>
                </a:r>
                <a:endParaRPr sz="1650" dirty="0">
                  <a:latin typeface="Gen Shin Gothic P Regular"/>
                  <a:cs typeface="Gen Shin Gothic P Regular"/>
                </a:endParaRPr>
              </a:p>
            </p:txBody>
          </p:sp>
          <p:sp>
            <p:nvSpPr>
              <p:cNvPr id="14" name="object 14"/>
              <p:cNvSpPr txBox="1"/>
              <p:nvPr/>
            </p:nvSpPr>
            <p:spPr>
              <a:xfrm>
                <a:off x="2962186" y="5584575"/>
                <a:ext cx="3027461" cy="543097"/>
              </a:xfrm>
              <a:prstGeom prst="rect">
                <a:avLst/>
              </a:prstGeom>
            </p:spPr>
            <p:txBody>
              <a:bodyPr vert="horz" wrap="square" lIns="0" tIns="17145" rIns="0" bIns="0" rtlCol="0">
                <a:spAutoFit/>
              </a:bodyPr>
              <a:lstStyle/>
              <a:p>
                <a:pPr marL="102870">
                  <a:lnSpc>
                    <a:spcPts val="1330"/>
                  </a:lnSpc>
                  <a:spcBef>
                    <a:spcPts val="135"/>
                  </a:spcBef>
                  <a:tabLst>
                    <a:tab pos="763905" algn="l"/>
                    <a:tab pos="1579880" algn="l"/>
                  </a:tabLst>
                </a:pPr>
                <a:endParaRPr sz="1200" dirty="0">
                  <a:latin typeface="Gen Shin Gothic P Regular"/>
                  <a:cs typeface="Gen Shin Gothic P Regular"/>
                </a:endParaRPr>
              </a:p>
              <a:p>
                <a:pPr marL="12700">
                  <a:lnSpc>
                    <a:spcPts val="2830"/>
                  </a:lnSpc>
                </a:pPr>
                <a:r>
                  <a:rPr sz="2450" b="1" spc="20" dirty="0">
                    <a:solidFill>
                      <a:srgbClr val="FFFFFF"/>
                    </a:solidFill>
                    <a:latin typeface="Gen Shin Gothic P Bold"/>
                    <a:cs typeface="Gen Shin Gothic P Bold"/>
                  </a:rPr>
                  <a:t>図2：日本の森林率</a:t>
                </a:r>
                <a:endParaRPr sz="2450" dirty="0">
                  <a:latin typeface="Gen Shin Gothic P Regular"/>
                  <a:cs typeface="Gen Shin Gothic P Regular"/>
                </a:endParaRPr>
              </a:p>
            </p:txBody>
          </p:sp>
        </p:grpSp>
        <p:sp>
          <p:nvSpPr>
            <p:cNvPr id="27" name="object 23">
              <a:extLst>
                <a:ext uri="{FF2B5EF4-FFF2-40B4-BE49-F238E27FC236}">
                  <a16:creationId xmlns:a16="http://schemas.microsoft.com/office/drawing/2014/main" id="{202222D7-F20D-3946-9145-42348812AD2F}"/>
                </a:ext>
              </a:extLst>
            </p:cNvPr>
            <p:cNvSpPr txBox="1"/>
            <p:nvPr/>
          </p:nvSpPr>
          <p:spPr>
            <a:xfrm>
              <a:off x="2991514" y="5491359"/>
              <a:ext cx="3680919" cy="260328"/>
            </a:xfrm>
            <a:prstGeom prst="rect">
              <a:avLst/>
            </a:prstGeom>
          </p:spPr>
          <p:txBody>
            <a:bodyPr vert="horz" wrap="square" lIns="0" tIns="13970" rIns="0" bIns="0" rtlCol="0">
              <a:spAutoFit/>
            </a:bodyPr>
            <a:lstStyle/>
            <a:p>
              <a:pPr marL="12700">
                <a:lnSpc>
                  <a:spcPct val="100000"/>
                </a:lnSpc>
                <a:spcBef>
                  <a:spcPts val="110"/>
                </a:spcBef>
              </a:pPr>
              <a:r>
                <a:rPr lang="en-US" sz="1600" dirty="0" err="1">
                  <a:solidFill>
                    <a:schemeClr val="bg1"/>
                  </a:solidFill>
                  <a:latin typeface="Gen Shin Gothic P Regular"/>
                  <a:cs typeface="Gen Shin Gothic P Regular"/>
                </a:rPr>
                <a:t>ず</a:t>
              </a:r>
              <a:r>
                <a:rPr lang="ja-JP" altLang="en-US" sz="1600">
                  <a:solidFill>
                    <a:schemeClr val="bg1"/>
                  </a:solidFill>
                  <a:latin typeface="Gen Shin Gothic P Regular"/>
                  <a:cs typeface="Gen Shin Gothic P Regular"/>
                </a:rPr>
                <a:t>　　　　　にほん</a:t>
              </a:r>
              <a:r>
                <a:rPr lang="en-US" altLang="ja-JP" sz="1600" dirty="0">
                  <a:solidFill>
                    <a:schemeClr val="bg1"/>
                  </a:solidFill>
                  <a:latin typeface="Gen Shin Gothic P Regular"/>
                  <a:cs typeface="Gen Shin Gothic P Regular"/>
                </a:rPr>
                <a:t> </a:t>
              </a:r>
              <a:r>
                <a:rPr lang="ja-JP" altLang="en-US" sz="1600">
                  <a:solidFill>
                    <a:schemeClr val="bg1"/>
                  </a:solidFill>
                  <a:latin typeface="Gen Shin Gothic P Regular"/>
                  <a:cs typeface="Gen Shin Gothic P Regular"/>
                </a:rPr>
                <a:t>　しんりんりつ</a:t>
              </a:r>
              <a:endParaRPr lang="en-US" sz="1600" dirty="0">
                <a:solidFill>
                  <a:schemeClr val="bg1"/>
                </a:solidFill>
                <a:latin typeface="Gen Shin Gothic P Regular"/>
                <a:cs typeface="Gen Shin Gothic P Regular"/>
              </a:endParaRPr>
            </a:p>
          </p:txBody>
        </p:sp>
      </p:grpSp>
      <p:grpSp>
        <p:nvGrpSpPr>
          <p:cNvPr id="32" name="グループ化 31">
            <a:extLst>
              <a:ext uri="{FF2B5EF4-FFF2-40B4-BE49-F238E27FC236}">
                <a16:creationId xmlns:a16="http://schemas.microsoft.com/office/drawing/2014/main" id="{B93DA5FD-BDF0-FB44-8F62-C4D29E3F9A14}"/>
              </a:ext>
            </a:extLst>
          </p:cNvPr>
          <p:cNvGrpSpPr/>
          <p:nvPr/>
        </p:nvGrpSpPr>
        <p:grpSpPr>
          <a:xfrm>
            <a:off x="8038433" y="513439"/>
            <a:ext cx="6653530" cy="9582166"/>
            <a:chOff x="8038433" y="513439"/>
            <a:chExt cx="6653530" cy="9582166"/>
          </a:xfrm>
        </p:grpSpPr>
        <p:grpSp>
          <p:nvGrpSpPr>
            <p:cNvPr id="19" name="グループ化 18">
              <a:extLst>
                <a:ext uri="{FF2B5EF4-FFF2-40B4-BE49-F238E27FC236}">
                  <a16:creationId xmlns:a16="http://schemas.microsoft.com/office/drawing/2014/main" id="{280E58E7-8E6D-FC4A-8203-05F6421E731B}"/>
                </a:ext>
              </a:extLst>
            </p:cNvPr>
            <p:cNvGrpSpPr/>
            <p:nvPr/>
          </p:nvGrpSpPr>
          <p:grpSpPr>
            <a:xfrm>
              <a:off x="8038433" y="710393"/>
              <a:ext cx="6653530" cy="9385212"/>
              <a:chOff x="8038433" y="710393"/>
              <a:chExt cx="6653530" cy="9385212"/>
            </a:xfrm>
          </p:grpSpPr>
          <p:sp>
            <p:nvSpPr>
              <p:cNvPr id="7" name="object 7"/>
              <p:cNvSpPr/>
              <p:nvPr/>
            </p:nvSpPr>
            <p:spPr>
              <a:xfrm>
                <a:off x="8038433" y="1122424"/>
                <a:ext cx="6653530" cy="8559800"/>
              </a:xfrm>
              <a:custGeom>
                <a:avLst/>
                <a:gdLst/>
                <a:ahLst/>
                <a:cxnLst/>
                <a:rect l="l" t="t" r="r" b="b"/>
                <a:pathLst>
                  <a:path w="6653530" h="8559800">
                    <a:moveTo>
                      <a:pt x="1041426" y="8547100"/>
                    </a:moveTo>
                    <a:lnTo>
                      <a:pt x="354472" y="8547100"/>
                    </a:lnTo>
                    <a:lnTo>
                      <a:pt x="403736" y="8559800"/>
                    </a:lnTo>
                    <a:lnTo>
                      <a:pt x="993863" y="8559800"/>
                    </a:lnTo>
                    <a:lnTo>
                      <a:pt x="1041426" y="8547100"/>
                    </a:lnTo>
                    <a:close/>
                  </a:path>
                  <a:path w="6653530" h="8559800">
                    <a:moveTo>
                      <a:pt x="2984828" y="25400"/>
                    </a:moveTo>
                    <a:lnTo>
                      <a:pt x="379446" y="25400"/>
                    </a:lnTo>
                    <a:lnTo>
                      <a:pt x="340996" y="38100"/>
                    </a:lnTo>
                    <a:lnTo>
                      <a:pt x="271907" y="63500"/>
                    </a:lnTo>
                    <a:lnTo>
                      <a:pt x="241098" y="88900"/>
                    </a:lnTo>
                    <a:lnTo>
                      <a:pt x="212666" y="114300"/>
                    </a:lnTo>
                    <a:lnTo>
                      <a:pt x="162592" y="177800"/>
                    </a:lnTo>
                    <a:lnTo>
                      <a:pt x="140780" y="203200"/>
                    </a:lnTo>
                    <a:lnTo>
                      <a:pt x="121005" y="241300"/>
                    </a:lnTo>
                    <a:lnTo>
                      <a:pt x="103181" y="292100"/>
                    </a:lnTo>
                    <a:lnTo>
                      <a:pt x="87224" y="330200"/>
                    </a:lnTo>
                    <a:lnTo>
                      <a:pt x="73048" y="368300"/>
                    </a:lnTo>
                    <a:lnTo>
                      <a:pt x="60568" y="419100"/>
                    </a:lnTo>
                    <a:lnTo>
                      <a:pt x="49699" y="469900"/>
                    </a:lnTo>
                    <a:lnTo>
                      <a:pt x="40357" y="520700"/>
                    </a:lnTo>
                    <a:lnTo>
                      <a:pt x="32455" y="571500"/>
                    </a:lnTo>
                    <a:lnTo>
                      <a:pt x="25910" y="622300"/>
                    </a:lnTo>
                    <a:lnTo>
                      <a:pt x="20635" y="673100"/>
                    </a:lnTo>
                    <a:lnTo>
                      <a:pt x="16546" y="723900"/>
                    </a:lnTo>
                    <a:lnTo>
                      <a:pt x="13558" y="774700"/>
                    </a:lnTo>
                    <a:lnTo>
                      <a:pt x="11585" y="838200"/>
                    </a:lnTo>
                    <a:lnTo>
                      <a:pt x="10544" y="889000"/>
                    </a:lnTo>
                    <a:lnTo>
                      <a:pt x="10347" y="939800"/>
                    </a:lnTo>
                    <a:lnTo>
                      <a:pt x="11989" y="1346200"/>
                    </a:lnTo>
                    <a:lnTo>
                      <a:pt x="18567" y="2692400"/>
                    </a:lnTo>
                    <a:lnTo>
                      <a:pt x="19120" y="2794000"/>
                    </a:lnTo>
                    <a:lnTo>
                      <a:pt x="19759" y="2895600"/>
                    </a:lnTo>
                    <a:lnTo>
                      <a:pt x="20476" y="2997200"/>
                    </a:lnTo>
                    <a:lnTo>
                      <a:pt x="21265" y="3098800"/>
                    </a:lnTo>
                    <a:lnTo>
                      <a:pt x="22116" y="3200400"/>
                    </a:lnTo>
                    <a:lnTo>
                      <a:pt x="23494" y="3352800"/>
                    </a:lnTo>
                    <a:lnTo>
                      <a:pt x="24972" y="3505200"/>
                    </a:lnTo>
                    <a:lnTo>
                      <a:pt x="33594" y="4330700"/>
                    </a:lnTo>
                    <a:lnTo>
                      <a:pt x="34977" y="4470400"/>
                    </a:lnTo>
                    <a:lnTo>
                      <a:pt x="36508" y="4635500"/>
                    </a:lnTo>
                    <a:lnTo>
                      <a:pt x="37386" y="4737100"/>
                    </a:lnTo>
                    <a:lnTo>
                      <a:pt x="38204" y="4838700"/>
                    </a:lnTo>
                    <a:lnTo>
                      <a:pt x="38954" y="4940300"/>
                    </a:lnTo>
                    <a:lnTo>
                      <a:pt x="39555" y="5029200"/>
                    </a:lnTo>
                    <a:lnTo>
                      <a:pt x="40160" y="5130800"/>
                    </a:lnTo>
                    <a:lnTo>
                      <a:pt x="40675" y="5232400"/>
                    </a:lnTo>
                    <a:lnTo>
                      <a:pt x="41094" y="5334000"/>
                    </a:lnTo>
                    <a:lnTo>
                      <a:pt x="41265" y="5384800"/>
                    </a:lnTo>
                    <a:lnTo>
                      <a:pt x="41409" y="5435600"/>
                    </a:lnTo>
                    <a:lnTo>
                      <a:pt x="41525" y="5486400"/>
                    </a:lnTo>
                    <a:lnTo>
                      <a:pt x="41553" y="5803900"/>
                    </a:lnTo>
                    <a:lnTo>
                      <a:pt x="41286" y="5905500"/>
                    </a:lnTo>
                    <a:lnTo>
                      <a:pt x="40873" y="6007100"/>
                    </a:lnTo>
                    <a:lnTo>
                      <a:pt x="40304" y="6108700"/>
                    </a:lnTo>
                    <a:lnTo>
                      <a:pt x="39960" y="6159500"/>
                    </a:lnTo>
                    <a:lnTo>
                      <a:pt x="39678" y="6197600"/>
                    </a:lnTo>
                    <a:lnTo>
                      <a:pt x="39145" y="6261100"/>
                    </a:lnTo>
                    <a:lnTo>
                      <a:pt x="38799" y="6299200"/>
                    </a:lnTo>
                    <a:lnTo>
                      <a:pt x="38294" y="6350000"/>
                    </a:lnTo>
                    <a:lnTo>
                      <a:pt x="37744" y="6400800"/>
                    </a:lnTo>
                    <a:lnTo>
                      <a:pt x="37148" y="6451600"/>
                    </a:lnTo>
                    <a:lnTo>
                      <a:pt x="36505" y="6502400"/>
                    </a:lnTo>
                    <a:lnTo>
                      <a:pt x="35814" y="6553200"/>
                    </a:lnTo>
                    <a:lnTo>
                      <a:pt x="35074" y="6591300"/>
                    </a:lnTo>
                    <a:lnTo>
                      <a:pt x="34284" y="6642100"/>
                    </a:lnTo>
                    <a:lnTo>
                      <a:pt x="33443" y="6692900"/>
                    </a:lnTo>
                    <a:lnTo>
                      <a:pt x="32551" y="6743700"/>
                    </a:lnTo>
                    <a:lnTo>
                      <a:pt x="31606" y="6794500"/>
                    </a:lnTo>
                    <a:lnTo>
                      <a:pt x="30607" y="6845300"/>
                    </a:lnTo>
                    <a:lnTo>
                      <a:pt x="29554" y="6896100"/>
                    </a:lnTo>
                    <a:lnTo>
                      <a:pt x="28445" y="6946900"/>
                    </a:lnTo>
                    <a:lnTo>
                      <a:pt x="27280" y="6997700"/>
                    </a:lnTo>
                    <a:lnTo>
                      <a:pt x="26057" y="7048500"/>
                    </a:lnTo>
                    <a:lnTo>
                      <a:pt x="24776" y="7099300"/>
                    </a:lnTo>
                    <a:lnTo>
                      <a:pt x="22446" y="7188200"/>
                    </a:lnTo>
                    <a:lnTo>
                      <a:pt x="19963" y="7264400"/>
                    </a:lnTo>
                    <a:lnTo>
                      <a:pt x="17388" y="7353300"/>
                    </a:lnTo>
                    <a:lnTo>
                      <a:pt x="14782" y="7429500"/>
                    </a:lnTo>
                    <a:lnTo>
                      <a:pt x="9722" y="7569200"/>
                    </a:lnTo>
                    <a:lnTo>
                      <a:pt x="7389" y="7632700"/>
                    </a:lnTo>
                    <a:lnTo>
                      <a:pt x="5269" y="7696200"/>
                    </a:lnTo>
                    <a:lnTo>
                      <a:pt x="3424" y="7759700"/>
                    </a:lnTo>
                    <a:lnTo>
                      <a:pt x="1913" y="7810500"/>
                    </a:lnTo>
                    <a:lnTo>
                      <a:pt x="798" y="7874000"/>
                    </a:lnTo>
                    <a:lnTo>
                      <a:pt x="140" y="7924800"/>
                    </a:lnTo>
                    <a:lnTo>
                      <a:pt x="0" y="7975600"/>
                    </a:lnTo>
                    <a:lnTo>
                      <a:pt x="438" y="8026400"/>
                    </a:lnTo>
                    <a:lnTo>
                      <a:pt x="1516" y="8064500"/>
                    </a:lnTo>
                    <a:lnTo>
                      <a:pt x="3294" y="8115300"/>
                    </a:lnTo>
                    <a:lnTo>
                      <a:pt x="5835" y="8153400"/>
                    </a:lnTo>
                    <a:lnTo>
                      <a:pt x="9197" y="8191500"/>
                    </a:lnTo>
                    <a:lnTo>
                      <a:pt x="13444" y="8229600"/>
                    </a:lnTo>
                    <a:lnTo>
                      <a:pt x="18634" y="8255000"/>
                    </a:lnTo>
                    <a:lnTo>
                      <a:pt x="24831" y="8293100"/>
                    </a:lnTo>
                    <a:lnTo>
                      <a:pt x="40483" y="8343900"/>
                    </a:lnTo>
                    <a:lnTo>
                      <a:pt x="60888" y="8394700"/>
                    </a:lnTo>
                    <a:lnTo>
                      <a:pt x="86535" y="8432800"/>
                    </a:lnTo>
                    <a:lnTo>
                      <a:pt x="101475" y="8458200"/>
                    </a:lnTo>
                    <a:lnTo>
                      <a:pt x="124958" y="8470900"/>
                    </a:lnTo>
                    <a:lnTo>
                      <a:pt x="153331" y="8496300"/>
                    </a:lnTo>
                    <a:lnTo>
                      <a:pt x="186193" y="8509000"/>
                    </a:lnTo>
                    <a:lnTo>
                      <a:pt x="223141" y="8521700"/>
                    </a:lnTo>
                    <a:lnTo>
                      <a:pt x="263771" y="8534400"/>
                    </a:lnTo>
                    <a:lnTo>
                      <a:pt x="307683" y="8547100"/>
                    </a:lnTo>
                    <a:lnTo>
                      <a:pt x="1288972" y="8547100"/>
                    </a:lnTo>
                    <a:lnTo>
                      <a:pt x="1339657" y="8534400"/>
                    </a:lnTo>
                    <a:lnTo>
                      <a:pt x="1694446" y="8534400"/>
                    </a:lnTo>
                    <a:lnTo>
                      <a:pt x="1745130" y="8521700"/>
                    </a:lnTo>
                    <a:lnTo>
                      <a:pt x="2505383" y="8521700"/>
                    </a:lnTo>
                    <a:lnTo>
                      <a:pt x="2556067" y="8509000"/>
                    </a:lnTo>
                    <a:lnTo>
                      <a:pt x="6275108" y="8509000"/>
                    </a:lnTo>
                    <a:lnTo>
                      <a:pt x="6314595" y="8496300"/>
                    </a:lnTo>
                    <a:lnTo>
                      <a:pt x="6351192" y="8483600"/>
                    </a:lnTo>
                    <a:lnTo>
                      <a:pt x="6416158" y="8458200"/>
                    </a:lnTo>
                    <a:lnTo>
                      <a:pt x="6444750" y="8432800"/>
                    </a:lnTo>
                    <a:lnTo>
                      <a:pt x="6494708" y="8382000"/>
                    </a:lnTo>
                    <a:lnTo>
                      <a:pt x="6535774" y="8331200"/>
                    </a:lnTo>
                    <a:lnTo>
                      <a:pt x="6553251" y="8293100"/>
                    </a:lnTo>
                    <a:lnTo>
                      <a:pt x="6568838" y="8267700"/>
                    </a:lnTo>
                    <a:lnTo>
                      <a:pt x="6582647" y="8229600"/>
                    </a:lnTo>
                    <a:lnTo>
                      <a:pt x="6594790" y="8191500"/>
                    </a:lnTo>
                    <a:lnTo>
                      <a:pt x="6605377" y="8153400"/>
                    </a:lnTo>
                    <a:lnTo>
                      <a:pt x="6614520" y="8102600"/>
                    </a:lnTo>
                    <a:lnTo>
                      <a:pt x="6622330" y="8064500"/>
                    </a:lnTo>
                    <a:lnTo>
                      <a:pt x="6628919" y="8013700"/>
                    </a:lnTo>
                    <a:lnTo>
                      <a:pt x="6634397" y="7975600"/>
                    </a:lnTo>
                    <a:lnTo>
                      <a:pt x="6638876" y="7924800"/>
                    </a:lnTo>
                    <a:lnTo>
                      <a:pt x="6642468" y="7874000"/>
                    </a:lnTo>
                    <a:lnTo>
                      <a:pt x="6645283" y="7823200"/>
                    </a:lnTo>
                    <a:lnTo>
                      <a:pt x="6647433" y="7772400"/>
                    </a:lnTo>
                    <a:lnTo>
                      <a:pt x="6649029" y="7721600"/>
                    </a:lnTo>
                    <a:lnTo>
                      <a:pt x="6650182" y="7658100"/>
                    </a:lnTo>
                    <a:lnTo>
                      <a:pt x="6651004" y="7607300"/>
                    </a:lnTo>
                    <a:lnTo>
                      <a:pt x="6651606" y="7556500"/>
                    </a:lnTo>
                    <a:lnTo>
                      <a:pt x="6652595" y="7442200"/>
                    </a:lnTo>
                    <a:lnTo>
                      <a:pt x="6653012" y="7378700"/>
                    </a:lnTo>
                    <a:lnTo>
                      <a:pt x="6653310" y="7327900"/>
                    </a:lnTo>
                    <a:lnTo>
                      <a:pt x="6653496" y="7277100"/>
                    </a:lnTo>
                    <a:lnTo>
                      <a:pt x="6653444" y="7124700"/>
                    </a:lnTo>
                    <a:lnTo>
                      <a:pt x="6653243" y="7073900"/>
                    </a:lnTo>
                    <a:lnTo>
                      <a:pt x="6652960" y="7023100"/>
                    </a:lnTo>
                    <a:lnTo>
                      <a:pt x="6652601" y="6972300"/>
                    </a:lnTo>
                    <a:lnTo>
                      <a:pt x="6652173" y="6921500"/>
                    </a:lnTo>
                    <a:lnTo>
                      <a:pt x="6651680" y="6870700"/>
                    </a:lnTo>
                    <a:lnTo>
                      <a:pt x="6651130" y="6819900"/>
                    </a:lnTo>
                    <a:lnTo>
                      <a:pt x="6650528" y="6769100"/>
                    </a:lnTo>
                    <a:lnTo>
                      <a:pt x="6649881" y="6718300"/>
                    </a:lnTo>
                    <a:lnTo>
                      <a:pt x="6649194" y="6667500"/>
                    </a:lnTo>
                    <a:lnTo>
                      <a:pt x="6648474" y="6616700"/>
                    </a:lnTo>
                    <a:lnTo>
                      <a:pt x="6646956" y="6515100"/>
                    </a:lnTo>
                    <a:lnTo>
                      <a:pt x="6642994" y="6261100"/>
                    </a:lnTo>
                    <a:lnTo>
                      <a:pt x="6641470" y="6159500"/>
                    </a:lnTo>
                    <a:lnTo>
                      <a:pt x="6640744" y="6108700"/>
                    </a:lnTo>
                    <a:lnTo>
                      <a:pt x="6640052" y="6057900"/>
                    </a:lnTo>
                    <a:lnTo>
                      <a:pt x="6639398" y="6007100"/>
                    </a:lnTo>
                    <a:lnTo>
                      <a:pt x="6638789" y="5956300"/>
                    </a:lnTo>
                    <a:lnTo>
                      <a:pt x="6638105" y="5892800"/>
                    </a:lnTo>
                    <a:lnTo>
                      <a:pt x="6637619" y="5842000"/>
                    </a:lnTo>
                    <a:lnTo>
                      <a:pt x="6637290" y="5803900"/>
                    </a:lnTo>
                    <a:lnTo>
                      <a:pt x="6636920" y="5753100"/>
                    </a:lnTo>
                    <a:lnTo>
                      <a:pt x="6636625" y="5702300"/>
                    </a:lnTo>
                    <a:lnTo>
                      <a:pt x="6636411" y="5651500"/>
                    </a:lnTo>
                    <a:lnTo>
                      <a:pt x="6636313" y="5486400"/>
                    </a:lnTo>
                    <a:lnTo>
                      <a:pt x="6636483" y="5435600"/>
                    </a:lnTo>
                    <a:lnTo>
                      <a:pt x="6636764" y="5384800"/>
                    </a:lnTo>
                    <a:lnTo>
                      <a:pt x="6637161" y="5334000"/>
                    </a:lnTo>
                    <a:lnTo>
                      <a:pt x="6638004" y="5232400"/>
                    </a:lnTo>
                    <a:lnTo>
                      <a:pt x="6638767" y="5130800"/>
                    </a:lnTo>
                    <a:lnTo>
                      <a:pt x="6640066" y="4940300"/>
                    </a:lnTo>
                    <a:lnTo>
                      <a:pt x="6640667" y="4826000"/>
                    </a:lnTo>
                    <a:lnTo>
                      <a:pt x="6641134" y="4724400"/>
                    </a:lnTo>
                    <a:lnTo>
                      <a:pt x="6641537" y="4622800"/>
                    </a:lnTo>
                    <a:lnTo>
                      <a:pt x="6641843" y="4533900"/>
                    </a:lnTo>
                    <a:lnTo>
                      <a:pt x="6642135" y="4432300"/>
                    </a:lnTo>
                    <a:lnTo>
                      <a:pt x="6642394" y="4318000"/>
                    </a:lnTo>
                    <a:lnTo>
                      <a:pt x="6642633" y="4178300"/>
                    </a:lnTo>
                    <a:lnTo>
                      <a:pt x="6642790" y="4038600"/>
                    </a:lnTo>
                    <a:lnTo>
                      <a:pt x="6642807" y="3683000"/>
                    </a:lnTo>
                    <a:lnTo>
                      <a:pt x="6642641" y="3479800"/>
                    </a:lnTo>
                    <a:lnTo>
                      <a:pt x="6642216" y="3187700"/>
                    </a:lnTo>
                    <a:lnTo>
                      <a:pt x="6640411" y="2209800"/>
                    </a:lnTo>
                    <a:lnTo>
                      <a:pt x="6640058" y="1955800"/>
                    </a:lnTo>
                    <a:lnTo>
                      <a:pt x="6639880" y="1752600"/>
                    </a:lnTo>
                    <a:lnTo>
                      <a:pt x="6639895" y="1346200"/>
                    </a:lnTo>
                    <a:lnTo>
                      <a:pt x="6640013" y="1219200"/>
                    </a:lnTo>
                    <a:lnTo>
                      <a:pt x="6640259" y="1054100"/>
                    </a:lnTo>
                    <a:lnTo>
                      <a:pt x="6640365" y="939800"/>
                    </a:lnTo>
                    <a:lnTo>
                      <a:pt x="6640023" y="889000"/>
                    </a:lnTo>
                    <a:lnTo>
                      <a:pt x="6639198" y="838200"/>
                    </a:lnTo>
                    <a:lnTo>
                      <a:pt x="6637751" y="774700"/>
                    </a:lnTo>
                    <a:lnTo>
                      <a:pt x="6635538" y="723900"/>
                    </a:lnTo>
                    <a:lnTo>
                      <a:pt x="6632420" y="673100"/>
                    </a:lnTo>
                    <a:lnTo>
                      <a:pt x="6628256" y="635000"/>
                    </a:lnTo>
                    <a:lnTo>
                      <a:pt x="6622904" y="584200"/>
                    </a:lnTo>
                    <a:lnTo>
                      <a:pt x="6616223" y="546100"/>
                    </a:lnTo>
                    <a:lnTo>
                      <a:pt x="6608072" y="495300"/>
                    </a:lnTo>
                    <a:lnTo>
                      <a:pt x="6598310" y="457200"/>
                    </a:lnTo>
                    <a:lnTo>
                      <a:pt x="6586796" y="419100"/>
                    </a:lnTo>
                    <a:lnTo>
                      <a:pt x="6568124" y="368300"/>
                    </a:lnTo>
                    <a:lnTo>
                      <a:pt x="6544903" y="330200"/>
                    </a:lnTo>
                    <a:lnTo>
                      <a:pt x="6516588" y="279400"/>
                    </a:lnTo>
                    <a:lnTo>
                      <a:pt x="6482631" y="241300"/>
                    </a:lnTo>
                    <a:lnTo>
                      <a:pt x="6442487" y="203200"/>
                    </a:lnTo>
                    <a:lnTo>
                      <a:pt x="6395608" y="165100"/>
                    </a:lnTo>
                    <a:lnTo>
                      <a:pt x="6349637" y="139700"/>
                    </a:lnTo>
                    <a:lnTo>
                      <a:pt x="6302846" y="127000"/>
                    </a:lnTo>
                    <a:lnTo>
                      <a:pt x="6255352" y="101600"/>
                    </a:lnTo>
                    <a:lnTo>
                      <a:pt x="6109828" y="63500"/>
                    </a:lnTo>
                    <a:lnTo>
                      <a:pt x="6060696" y="63500"/>
                    </a:lnTo>
                    <a:lnTo>
                      <a:pt x="6011448" y="50800"/>
                    </a:lnTo>
                    <a:lnTo>
                      <a:pt x="5815636" y="50800"/>
                    </a:lnTo>
                    <a:lnTo>
                      <a:pt x="3188656" y="38100"/>
                    </a:lnTo>
                    <a:lnTo>
                      <a:pt x="2984828" y="25400"/>
                    </a:lnTo>
                    <a:close/>
                  </a:path>
                  <a:path w="6653530" h="8559800">
                    <a:moveTo>
                      <a:pt x="6275108" y="8509000"/>
                    </a:moveTo>
                    <a:lnTo>
                      <a:pt x="3468418" y="8509000"/>
                    </a:lnTo>
                    <a:lnTo>
                      <a:pt x="3620487" y="8521700"/>
                    </a:lnTo>
                    <a:lnTo>
                      <a:pt x="6232618" y="8521700"/>
                    </a:lnTo>
                    <a:lnTo>
                      <a:pt x="6275108" y="8509000"/>
                    </a:lnTo>
                    <a:close/>
                  </a:path>
                  <a:path w="6653530" h="8559800">
                    <a:moveTo>
                      <a:pt x="1863691" y="12700"/>
                    </a:moveTo>
                    <a:lnTo>
                      <a:pt x="479269" y="12700"/>
                    </a:lnTo>
                    <a:lnTo>
                      <a:pt x="429314" y="25400"/>
                    </a:lnTo>
                    <a:lnTo>
                      <a:pt x="2016590" y="25400"/>
                    </a:lnTo>
                    <a:lnTo>
                      <a:pt x="1863691" y="12700"/>
                    </a:lnTo>
                    <a:close/>
                  </a:path>
                  <a:path w="6653530" h="8559800">
                    <a:moveTo>
                      <a:pt x="1042486" y="0"/>
                    </a:moveTo>
                    <a:lnTo>
                      <a:pt x="679735" y="0"/>
                    </a:lnTo>
                    <a:lnTo>
                      <a:pt x="629544" y="12700"/>
                    </a:lnTo>
                    <a:lnTo>
                      <a:pt x="1148249" y="12700"/>
                    </a:lnTo>
                    <a:lnTo>
                      <a:pt x="1042486" y="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stretch>
                <a:fillRect/>
              </a:stretch>
            </p:blipFill>
            <p:spPr>
              <a:xfrm>
                <a:off x="8297098" y="1380024"/>
                <a:ext cx="6124515" cy="8042203"/>
              </a:xfrm>
              <a:prstGeom prst="rect">
                <a:avLst/>
              </a:prstGeom>
            </p:spPr>
          </p:pic>
          <p:sp>
            <p:nvSpPr>
              <p:cNvPr id="11" name="object 11"/>
              <p:cNvSpPr txBox="1"/>
              <p:nvPr/>
            </p:nvSpPr>
            <p:spPr>
              <a:xfrm>
                <a:off x="8142539" y="9827583"/>
                <a:ext cx="2749166" cy="268022"/>
              </a:xfrm>
              <a:prstGeom prst="rect">
                <a:avLst/>
              </a:prstGeom>
            </p:spPr>
            <p:txBody>
              <a:bodyPr vert="horz" wrap="square" lIns="0" tIns="13970" rIns="0" bIns="0" rtlCol="0">
                <a:spAutoFit/>
              </a:bodyPr>
              <a:lstStyle/>
              <a:p>
                <a:pPr marL="12700">
                  <a:lnSpc>
                    <a:spcPct val="100000"/>
                  </a:lnSpc>
                  <a:spcBef>
                    <a:spcPts val="110"/>
                  </a:spcBef>
                </a:pPr>
                <a:r>
                  <a:rPr sz="1650" b="1" spc="10" dirty="0">
                    <a:solidFill>
                      <a:srgbClr val="FFFFFF"/>
                    </a:solidFill>
                    <a:latin typeface="Gen Shin Gothic P Bold"/>
                    <a:cs typeface="Gen Shin Gothic P Bold"/>
                  </a:rPr>
                  <a:t>出典：森林・林業学習館</a:t>
                </a:r>
                <a:endParaRPr sz="1650" dirty="0">
                  <a:latin typeface="Gen Shin Gothic P Regular"/>
                  <a:cs typeface="Gen Shin Gothic P Regular"/>
                </a:endParaRPr>
              </a:p>
            </p:txBody>
          </p:sp>
          <p:sp>
            <p:nvSpPr>
              <p:cNvPr id="13" name="object 13"/>
              <p:cNvSpPr txBox="1"/>
              <p:nvPr/>
            </p:nvSpPr>
            <p:spPr>
              <a:xfrm>
                <a:off x="9796538" y="710393"/>
                <a:ext cx="3555571" cy="389209"/>
              </a:xfrm>
              <a:prstGeom prst="rect">
                <a:avLst/>
              </a:prstGeom>
            </p:spPr>
            <p:txBody>
              <a:bodyPr vert="horz" wrap="square" lIns="0" tIns="17145" rIns="0" bIns="0" rtlCol="0">
                <a:spAutoFit/>
              </a:bodyPr>
              <a:lstStyle/>
              <a:p>
                <a:pPr marL="12700">
                  <a:lnSpc>
                    <a:spcPts val="2855"/>
                  </a:lnSpc>
                </a:pPr>
                <a:r>
                  <a:rPr sz="2450" b="1" spc="20" dirty="0">
                    <a:solidFill>
                      <a:srgbClr val="FFFFFF"/>
                    </a:solidFill>
                    <a:latin typeface="Gen Shin Gothic P Bold"/>
                    <a:cs typeface="Gen Shin Gothic P Bold"/>
                  </a:rPr>
                  <a:t>図3：世界各国の森林率</a:t>
                </a:r>
                <a:endParaRPr sz="2450" dirty="0">
                  <a:latin typeface="Gen Shin Gothic P Regular"/>
                  <a:cs typeface="Gen Shin Gothic P Regular"/>
                </a:endParaRPr>
              </a:p>
            </p:txBody>
          </p:sp>
        </p:grpSp>
        <p:sp>
          <p:nvSpPr>
            <p:cNvPr id="28" name="object 23">
              <a:extLst>
                <a:ext uri="{FF2B5EF4-FFF2-40B4-BE49-F238E27FC236}">
                  <a16:creationId xmlns:a16="http://schemas.microsoft.com/office/drawing/2014/main" id="{8D8FFDDF-53EE-BB4B-9B41-7F2CEDEEA0C6}"/>
                </a:ext>
              </a:extLst>
            </p:cNvPr>
            <p:cNvSpPr txBox="1"/>
            <p:nvPr/>
          </p:nvSpPr>
          <p:spPr>
            <a:xfrm>
              <a:off x="9835722" y="513439"/>
              <a:ext cx="3680919" cy="260328"/>
            </a:xfrm>
            <a:prstGeom prst="rect">
              <a:avLst/>
            </a:prstGeom>
          </p:spPr>
          <p:txBody>
            <a:bodyPr vert="horz" wrap="square" lIns="0" tIns="13970" rIns="0" bIns="0" rtlCol="0">
              <a:spAutoFit/>
            </a:bodyPr>
            <a:lstStyle/>
            <a:p>
              <a:pPr marL="12700">
                <a:lnSpc>
                  <a:spcPct val="100000"/>
                </a:lnSpc>
                <a:spcBef>
                  <a:spcPts val="110"/>
                </a:spcBef>
              </a:pPr>
              <a:r>
                <a:rPr lang="en-US" sz="1600" dirty="0" err="1">
                  <a:solidFill>
                    <a:schemeClr val="bg1"/>
                  </a:solidFill>
                  <a:latin typeface="Gen Shin Gothic P Regular"/>
                  <a:cs typeface="Gen Shin Gothic P Regular"/>
                </a:rPr>
                <a:t>ず</a:t>
              </a:r>
              <a:r>
                <a:rPr lang="ja-JP" altLang="en-US" sz="1600">
                  <a:solidFill>
                    <a:schemeClr val="bg1"/>
                  </a:solidFill>
                  <a:latin typeface="Gen Shin Gothic P Regular"/>
                  <a:cs typeface="Gen Shin Gothic P Regular"/>
                </a:rPr>
                <a:t>　　　　せかいかっこく　　しんりんりつ</a:t>
              </a:r>
              <a:endParaRPr lang="en-US" sz="1600" dirty="0">
                <a:solidFill>
                  <a:schemeClr val="bg1"/>
                </a:solidFill>
                <a:latin typeface="Gen Shin Gothic P Regular"/>
                <a:cs typeface="Gen Shin Gothic P Regular"/>
              </a:endParaRPr>
            </a:p>
          </p:txBody>
        </p:sp>
      </p:grpSp>
      <p:pic>
        <p:nvPicPr>
          <p:cNvPr id="30" name="図 29" descr="挿絵 が含まれている画像&#10;&#10;自動的に生成された説明">
            <a:extLst>
              <a:ext uri="{FF2B5EF4-FFF2-40B4-BE49-F238E27FC236}">
                <a16:creationId xmlns:a16="http://schemas.microsoft.com/office/drawing/2014/main" id="{40785745-AE15-E046-ABEF-E357A0D0B3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450" y="473075"/>
            <a:ext cx="1826729" cy="1135534"/>
          </a:xfrm>
          <a:prstGeom prst="rect">
            <a:avLst/>
          </a:prstGeom>
        </p:spPr>
      </p:pic>
      <p:sp>
        <p:nvSpPr>
          <p:cNvPr id="34" name="円/楕円 33">
            <a:extLst>
              <a:ext uri="{FF2B5EF4-FFF2-40B4-BE49-F238E27FC236}">
                <a16:creationId xmlns:a16="http://schemas.microsoft.com/office/drawing/2014/main" id="{02C24783-9406-3E44-84EC-43462652BE99}"/>
              </a:ext>
            </a:extLst>
          </p:cNvPr>
          <p:cNvSpPr/>
          <p:nvPr/>
        </p:nvSpPr>
        <p:spPr>
          <a:xfrm>
            <a:off x="14897325" y="15897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2A8D73E4-83F7-9C47-A02D-798652C8F71D}"/>
              </a:ext>
            </a:extLst>
          </p:cNvPr>
          <p:cNvGrpSpPr/>
          <p:nvPr/>
        </p:nvGrpSpPr>
        <p:grpSpPr>
          <a:xfrm>
            <a:off x="16069183" y="7235040"/>
            <a:ext cx="2280031" cy="2296160"/>
            <a:chOff x="12581460" y="2375129"/>
            <a:chExt cx="3026590" cy="3048000"/>
          </a:xfrm>
        </p:grpSpPr>
        <p:pic>
          <p:nvPicPr>
            <p:cNvPr id="36" name="図 35">
              <a:extLst>
                <a:ext uri="{FF2B5EF4-FFF2-40B4-BE49-F238E27FC236}">
                  <a16:creationId xmlns:a16="http://schemas.microsoft.com/office/drawing/2014/main" id="{32604A30-C2A3-1C48-AF50-9917817CA7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91160" y="2914707"/>
              <a:ext cx="228600" cy="997527"/>
            </a:xfrm>
            <a:prstGeom prst="rect">
              <a:avLst/>
            </a:prstGeom>
          </p:spPr>
        </p:pic>
        <p:sp>
          <p:nvSpPr>
            <p:cNvPr id="37" name="円/楕円 36">
              <a:extLst>
                <a:ext uri="{FF2B5EF4-FFF2-40B4-BE49-F238E27FC236}">
                  <a16:creationId xmlns:a16="http://schemas.microsoft.com/office/drawing/2014/main" id="{44F94D2C-3E90-DB49-9913-1ACA6DE3C33B}"/>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9014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8" presetClass="emph" presetSubtype="0" fill="hold" nodeType="withEffect">
                                  <p:stCondLst>
                                    <p:cond delay="0"/>
                                  </p:stCondLst>
                                  <p:childTnLst>
                                    <p:animRot by="21600000">
                                      <p:cBhvr>
                                        <p:cTn id="35" dur="12000" fill="hold"/>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B7E77490-EDFD-9F4B-A807-B0ACCF9A673F}"/>
              </a:ext>
            </a:extLst>
          </p:cNvPr>
          <p:cNvGrpSpPr/>
          <p:nvPr/>
        </p:nvGrpSpPr>
        <p:grpSpPr>
          <a:xfrm>
            <a:off x="1548266" y="9693275"/>
            <a:ext cx="17707474" cy="1040099"/>
            <a:chOff x="1548266" y="9693275"/>
            <a:chExt cx="17707474" cy="1040099"/>
          </a:xfrm>
        </p:grpSpPr>
        <p:sp>
          <p:nvSpPr>
            <p:cNvPr id="3" name="object 3"/>
            <p:cNvSpPr txBox="1"/>
            <p:nvPr/>
          </p:nvSpPr>
          <p:spPr>
            <a:xfrm>
              <a:off x="1548266" y="9914780"/>
              <a:ext cx="17707474" cy="818594"/>
            </a:xfrm>
            <a:prstGeom prst="rect">
              <a:avLst/>
            </a:prstGeom>
          </p:spPr>
          <p:txBody>
            <a:bodyPr vert="horz" wrap="square" lIns="0" tIns="17145" rIns="0" bIns="0" rtlCol="0">
              <a:spAutoFit/>
            </a:bodyPr>
            <a:lstStyle/>
            <a:p>
              <a:pPr marL="12700">
                <a:lnSpc>
                  <a:spcPct val="100000"/>
                </a:lnSpc>
                <a:spcBef>
                  <a:spcPts val="135"/>
                </a:spcBef>
              </a:pPr>
              <a:r>
                <a:rPr sz="5050" b="1" spc="160" dirty="0">
                  <a:solidFill>
                    <a:srgbClr val="FFFFFF"/>
                  </a:solidFill>
                  <a:latin typeface="Gen Shin Gothic P Bold"/>
                  <a:cs typeface="Gen Shin Gothic P Bold"/>
                </a:rPr>
                <a:t>森林があるこ</a:t>
              </a:r>
              <a:r>
                <a:rPr sz="5050" b="1" spc="40" dirty="0">
                  <a:solidFill>
                    <a:srgbClr val="FFFFFF"/>
                  </a:solidFill>
                  <a:latin typeface="Gen Shin Gothic P Bold"/>
                  <a:cs typeface="Gen Shin Gothic P Bold"/>
                </a:rPr>
                <a:t>と</a:t>
              </a:r>
              <a:r>
                <a:rPr sz="5050" b="1" spc="-40" dirty="0">
                  <a:solidFill>
                    <a:srgbClr val="FFFFFF"/>
                  </a:solidFill>
                  <a:latin typeface="Gen Shin Gothic P Bold"/>
                  <a:cs typeface="Gen Shin Gothic P Bold"/>
                </a:rPr>
                <a:t>で</a:t>
              </a:r>
              <a:r>
                <a:rPr sz="5050" b="1" spc="175" dirty="0">
                  <a:solidFill>
                    <a:srgbClr val="FFFFFF"/>
                  </a:solidFill>
                  <a:latin typeface="Gen Shin Gothic P Bold"/>
                  <a:cs typeface="Gen Shin Gothic P Bold"/>
                </a:rPr>
                <a:t>、どんないいことが</a:t>
              </a:r>
              <a:r>
                <a:rPr sz="5050" b="1" spc="160" dirty="0">
                  <a:solidFill>
                    <a:srgbClr val="FFFFFF"/>
                  </a:solidFill>
                  <a:latin typeface="Gen Shin Gothic P Bold"/>
                  <a:cs typeface="Gen Shin Gothic P Bold"/>
                </a:rPr>
                <a:t>あ</a:t>
              </a:r>
              <a:r>
                <a:rPr sz="5050" b="1" spc="175" dirty="0">
                  <a:solidFill>
                    <a:srgbClr val="FFFFFF"/>
                  </a:solidFill>
                  <a:latin typeface="Gen Shin Gothic P Bold"/>
                  <a:cs typeface="Gen Shin Gothic P Bold"/>
                </a:rPr>
                <a:t>るのでしょうか？</a:t>
              </a:r>
              <a:endParaRPr sz="5050" dirty="0">
                <a:latin typeface="Gen Shin Gothic P Regular"/>
                <a:cs typeface="Gen Shin Gothic P Regular"/>
              </a:endParaRPr>
            </a:p>
          </p:txBody>
        </p:sp>
        <p:sp>
          <p:nvSpPr>
            <p:cNvPr id="4" name="object 4"/>
            <p:cNvSpPr txBox="1"/>
            <p:nvPr/>
          </p:nvSpPr>
          <p:spPr>
            <a:xfrm>
              <a:off x="1699997" y="9693275"/>
              <a:ext cx="1265453" cy="291746"/>
            </a:xfrm>
            <a:prstGeom prst="rect">
              <a:avLst/>
            </a:prstGeom>
          </p:spPr>
          <p:txBody>
            <a:bodyPr vert="horz" wrap="square" lIns="0" tIns="14604" rIns="0" bIns="0" rtlCol="0">
              <a:spAutoFit/>
            </a:bodyPr>
            <a:lstStyle/>
            <a:p>
              <a:pPr marL="12700">
                <a:lnSpc>
                  <a:spcPct val="100000"/>
                </a:lnSpc>
                <a:spcBef>
                  <a:spcPts val="114"/>
                </a:spcBef>
              </a:pPr>
              <a:r>
                <a:rPr sz="1800" b="1" spc="5" dirty="0">
                  <a:solidFill>
                    <a:srgbClr val="FFFFFF"/>
                  </a:solidFill>
                  <a:latin typeface="Gen Shin Gothic P Bold"/>
                  <a:cs typeface="Gen Shin Gothic P Bold"/>
                </a:rPr>
                <a:t>し</a:t>
              </a:r>
              <a:r>
                <a:rPr sz="1800" b="1" spc="10" dirty="0">
                  <a:solidFill>
                    <a:srgbClr val="FFFFFF"/>
                  </a:solidFill>
                  <a:latin typeface="Gen Shin Gothic P Bold"/>
                  <a:cs typeface="Gen Shin Gothic P Bold"/>
                </a:rPr>
                <a:t>んりん</a:t>
              </a:r>
              <a:endParaRPr sz="1800" dirty="0">
                <a:latin typeface="Gen Shin Gothic P Regular"/>
                <a:cs typeface="Gen Shin Gothic P Regular"/>
              </a:endParaRPr>
            </a:p>
          </p:txBody>
        </p:sp>
      </p:grpSp>
      <p:pic>
        <p:nvPicPr>
          <p:cNvPr id="8" name="図 7" descr="グラフィカル ユーザー インターフェイス, アプリケーション&#10;&#10;自動的に生成された説明">
            <a:extLst>
              <a:ext uri="{FF2B5EF4-FFF2-40B4-BE49-F238E27FC236}">
                <a16:creationId xmlns:a16="http://schemas.microsoft.com/office/drawing/2014/main" id="{904B161B-3D71-E748-8D77-A0501F060F3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330325" y="1343748"/>
            <a:ext cx="17443450" cy="8124023"/>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0A99BD85-A60B-0845-AA37-F95FFC1454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50" y="4730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912C492-A647-C043-BB3C-809F3B6C0CA9}"/>
              </a:ext>
            </a:extLst>
          </p:cNvPr>
          <p:cNvSpPr/>
          <p:nvPr/>
        </p:nvSpPr>
        <p:spPr>
          <a:xfrm>
            <a:off x="266189" y="230013"/>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a:p>
        </p:txBody>
      </p:sp>
      <p:sp>
        <p:nvSpPr>
          <p:cNvPr id="3" name="object 3"/>
          <p:cNvSpPr txBox="1">
            <a:spLocks noGrp="1"/>
          </p:cNvSpPr>
          <p:nvPr>
            <p:ph type="title"/>
          </p:nvPr>
        </p:nvSpPr>
        <p:spPr>
          <a:xfrm>
            <a:off x="999975" y="8963321"/>
            <a:ext cx="17808725" cy="1581843"/>
          </a:xfrm>
          <a:prstGeom prst="rect">
            <a:avLst/>
          </a:prstGeom>
        </p:spPr>
        <p:txBody>
          <a:bodyPr vert="horz" wrap="square" lIns="0" tIns="12065" rIns="0" bIns="0" rtlCol="0">
            <a:spAutoFit/>
          </a:bodyPr>
          <a:lstStyle/>
          <a:p>
            <a:pPr marL="12700" algn="ctr">
              <a:lnSpc>
                <a:spcPct val="100000"/>
              </a:lnSpc>
              <a:spcBef>
                <a:spcPts val="95"/>
              </a:spcBef>
            </a:pPr>
            <a:r>
              <a:rPr sz="5100" spc="114" dirty="0" err="1"/>
              <a:t>森林が</a:t>
            </a:r>
            <a:r>
              <a:rPr sz="5100" spc="125" dirty="0" err="1"/>
              <a:t>あるこ</a:t>
            </a:r>
            <a:r>
              <a:rPr sz="5100" spc="10" dirty="0" err="1"/>
              <a:t>と</a:t>
            </a:r>
            <a:r>
              <a:rPr sz="5100" spc="-80" dirty="0" err="1"/>
              <a:t>で</a:t>
            </a:r>
            <a:r>
              <a:rPr sz="5100" spc="135" dirty="0"/>
              <a:t>、</a:t>
            </a:r>
            <a:br>
              <a:rPr lang="en-US" sz="5100" spc="135" dirty="0"/>
            </a:br>
            <a:r>
              <a:rPr sz="5100" spc="135" dirty="0" err="1"/>
              <a:t>どんないいことが</a:t>
            </a:r>
            <a:r>
              <a:rPr sz="5100" spc="120" dirty="0" err="1"/>
              <a:t>あ</a:t>
            </a:r>
            <a:r>
              <a:rPr sz="5100" spc="140" dirty="0" err="1"/>
              <a:t>るのでしょうか</a:t>
            </a:r>
            <a:r>
              <a:rPr sz="5100" spc="140" dirty="0"/>
              <a:t>？</a:t>
            </a:r>
            <a:endParaRPr sz="5100" dirty="0"/>
          </a:p>
        </p:txBody>
      </p:sp>
      <p:sp>
        <p:nvSpPr>
          <p:cNvPr id="4" name="object 4"/>
          <p:cNvSpPr txBox="1"/>
          <p:nvPr/>
        </p:nvSpPr>
        <p:spPr>
          <a:xfrm>
            <a:off x="7004050" y="8706442"/>
            <a:ext cx="1273325" cy="292388"/>
          </a:xfrm>
          <a:prstGeom prst="rect">
            <a:avLst/>
          </a:prstGeom>
        </p:spPr>
        <p:txBody>
          <a:bodyPr vert="horz" wrap="square" lIns="0" tIns="15240" rIns="0" bIns="0" rtlCol="0">
            <a:spAutoFit/>
          </a:bodyPr>
          <a:lstStyle/>
          <a:p>
            <a:pPr marL="12700">
              <a:lnSpc>
                <a:spcPct val="100000"/>
              </a:lnSpc>
              <a:spcBef>
                <a:spcPts val="120"/>
              </a:spcBef>
            </a:pPr>
            <a:r>
              <a:rPr sz="1800" b="1" spc="15" dirty="0">
                <a:solidFill>
                  <a:srgbClr val="FFFFFF"/>
                </a:solidFill>
                <a:latin typeface="Gen Shin Gothic P Bold"/>
                <a:cs typeface="Gen Shin Gothic P Bold"/>
              </a:rPr>
              <a:t>しんりん</a:t>
            </a:r>
            <a:endParaRPr sz="1800" dirty="0">
              <a:latin typeface="Gen Shin Gothic P Regular"/>
              <a:cs typeface="Gen Shin Gothic P Regular"/>
            </a:endParaRPr>
          </a:p>
        </p:txBody>
      </p:sp>
      <p:pic>
        <p:nvPicPr>
          <p:cNvPr id="5" name="図 4" descr="ダイアグラム が含まれている画像&#10;&#10;自動的に生成された説明">
            <a:extLst>
              <a:ext uri="{FF2B5EF4-FFF2-40B4-BE49-F238E27FC236}">
                <a16:creationId xmlns:a16="http://schemas.microsoft.com/office/drawing/2014/main" id="{14739C4A-5A2B-8D41-8753-1468896C2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347" y="1255383"/>
            <a:ext cx="9153752" cy="6791845"/>
          </a:xfrm>
          <a:prstGeom prst="rect">
            <a:avLst/>
          </a:prstGeom>
        </p:spPr>
      </p:pic>
      <p:pic>
        <p:nvPicPr>
          <p:cNvPr id="6" name="図 5" descr="ダイアグラム&#10;&#10;中程度の精度で自動的に生成された説明">
            <a:extLst>
              <a:ext uri="{FF2B5EF4-FFF2-40B4-BE49-F238E27FC236}">
                <a16:creationId xmlns:a16="http://schemas.microsoft.com/office/drawing/2014/main" id="{2C354018-C8BE-E64F-8933-9F4C657530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37" y="1329923"/>
            <a:ext cx="9153752" cy="6791845"/>
          </a:xfrm>
          <a:prstGeom prst="rect">
            <a:avLst/>
          </a:prstGeom>
        </p:spPr>
      </p:pic>
      <p:sp>
        <p:nvSpPr>
          <p:cNvPr id="2" name="正方形/長方形 1">
            <a:extLst>
              <a:ext uri="{FF2B5EF4-FFF2-40B4-BE49-F238E27FC236}">
                <a16:creationId xmlns:a16="http://schemas.microsoft.com/office/drawing/2014/main" id="{6F93F0E1-DCFA-264E-A260-44BD22007964}"/>
              </a:ext>
            </a:extLst>
          </p:cNvPr>
          <p:cNvSpPr/>
          <p:nvPr/>
        </p:nvSpPr>
        <p:spPr>
          <a:xfrm>
            <a:off x="3326113" y="745249"/>
            <a:ext cx="3962400" cy="1066800"/>
          </a:xfrm>
          <a:prstGeom prst="rect">
            <a:avLst/>
          </a:prstGeom>
          <a:solidFill>
            <a:srgbClr val="FF0000"/>
          </a:solidFill>
          <a:ln>
            <a:noFill/>
          </a:ln>
          <a:effectLst>
            <a:innerShdw dist="50800" dir="27000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a:t>森林がある</a:t>
            </a:r>
          </a:p>
        </p:txBody>
      </p:sp>
      <p:sp>
        <p:nvSpPr>
          <p:cNvPr id="8" name="正方形/長方形 7">
            <a:extLst>
              <a:ext uri="{FF2B5EF4-FFF2-40B4-BE49-F238E27FC236}">
                <a16:creationId xmlns:a16="http://schemas.microsoft.com/office/drawing/2014/main" id="{EF76B8FF-283A-624D-85BA-3F96B1B1D7CD}"/>
              </a:ext>
            </a:extLst>
          </p:cNvPr>
          <p:cNvSpPr/>
          <p:nvPr/>
        </p:nvSpPr>
        <p:spPr>
          <a:xfrm>
            <a:off x="12993542" y="626816"/>
            <a:ext cx="3962400" cy="1066800"/>
          </a:xfrm>
          <a:prstGeom prst="rect">
            <a:avLst/>
          </a:prstGeom>
          <a:solidFill>
            <a:srgbClr val="2354F3"/>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a:t>森林がない</a:t>
            </a:r>
          </a:p>
        </p:txBody>
      </p:sp>
      <p:pic>
        <p:nvPicPr>
          <p:cNvPr id="13" name="図 12" descr="挿絵 が含まれている画像&#10;&#10;自動的に生成された説明">
            <a:extLst>
              <a:ext uri="{FF2B5EF4-FFF2-40B4-BE49-F238E27FC236}">
                <a16:creationId xmlns:a16="http://schemas.microsoft.com/office/drawing/2014/main" id="{57C3C4C0-A80C-A348-9FF6-EBAC704D1F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450" y="473075"/>
            <a:ext cx="1826729" cy="1135534"/>
          </a:xfrm>
          <a:prstGeom prst="rect">
            <a:avLst/>
          </a:prstGeom>
        </p:spPr>
      </p:pic>
      <p:sp>
        <p:nvSpPr>
          <p:cNvPr id="14" name="object 16">
            <a:extLst>
              <a:ext uri="{FF2B5EF4-FFF2-40B4-BE49-F238E27FC236}">
                <a16:creationId xmlns:a16="http://schemas.microsoft.com/office/drawing/2014/main" id="{3DCE9AA2-FDDB-8444-B665-4F608027E446}"/>
              </a:ext>
            </a:extLst>
          </p:cNvPr>
          <p:cNvSpPr/>
          <p:nvPr/>
        </p:nvSpPr>
        <p:spPr>
          <a:xfrm>
            <a:off x="16053061" y="7193155"/>
            <a:ext cx="2574925" cy="2574925"/>
          </a:xfrm>
          <a:custGeom>
            <a:avLst/>
            <a:gdLst/>
            <a:ahLst/>
            <a:cxnLst/>
            <a:rect l="l" t="t" r="r" b="b"/>
            <a:pathLst>
              <a:path w="2574925" h="2574925">
                <a:moveTo>
                  <a:pt x="1287322" y="0"/>
                </a:moveTo>
                <a:lnTo>
                  <a:pt x="1239061" y="887"/>
                </a:lnTo>
                <a:lnTo>
                  <a:pt x="1191248" y="3530"/>
                </a:lnTo>
                <a:lnTo>
                  <a:pt x="1143915" y="7898"/>
                </a:lnTo>
                <a:lnTo>
                  <a:pt x="1097092" y="13958"/>
                </a:lnTo>
                <a:lnTo>
                  <a:pt x="1050811" y="21679"/>
                </a:lnTo>
                <a:lnTo>
                  <a:pt x="1005102" y="31032"/>
                </a:lnTo>
                <a:lnTo>
                  <a:pt x="959998" y="41984"/>
                </a:lnTo>
                <a:lnTo>
                  <a:pt x="915528" y="54504"/>
                </a:lnTo>
                <a:lnTo>
                  <a:pt x="871724" y="68562"/>
                </a:lnTo>
                <a:lnTo>
                  <a:pt x="828618" y="84126"/>
                </a:lnTo>
                <a:lnTo>
                  <a:pt x="786240" y="101165"/>
                </a:lnTo>
                <a:lnTo>
                  <a:pt x="744622" y="119648"/>
                </a:lnTo>
                <a:lnTo>
                  <a:pt x="703793" y="139543"/>
                </a:lnTo>
                <a:lnTo>
                  <a:pt x="663787" y="160821"/>
                </a:lnTo>
                <a:lnTo>
                  <a:pt x="624633" y="183449"/>
                </a:lnTo>
                <a:lnTo>
                  <a:pt x="586364" y="207397"/>
                </a:lnTo>
                <a:lnTo>
                  <a:pt x="549009" y="232633"/>
                </a:lnTo>
                <a:lnTo>
                  <a:pt x="512600" y="259127"/>
                </a:lnTo>
                <a:lnTo>
                  <a:pt x="477169" y="286846"/>
                </a:lnTo>
                <a:lnTo>
                  <a:pt x="442746" y="315761"/>
                </a:lnTo>
                <a:lnTo>
                  <a:pt x="409362" y="345839"/>
                </a:lnTo>
                <a:lnTo>
                  <a:pt x="377050" y="377051"/>
                </a:lnTo>
                <a:lnTo>
                  <a:pt x="345838" y="409364"/>
                </a:lnTo>
                <a:lnTo>
                  <a:pt x="315760" y="442748"/>
                </a:lnTo>
                <a:lnTo>
                  <a:pt x="286845" y="477171"/>
                </a:lnTo>
                <a:lnTo>
                  <a:pt x="259126" y="512603"/>
                </a:lnTo>
                <a:lnTo>
                  <a:pt x="232633" y="549011"/>
                </a:lnTo>
                <a:lnTo>
                  <a:pt x="207396" y="586366"/>
                </a:lnTo>
                <a:lnTo>
                  <a:pt x="183449" y="624636"/>
                </a:lnTo>
                <a:lnTo>
                  <a:pt x="160821" y="663790"/>
                </a:lnTo>
                <a:lnTo>
                  <a:pt x="139543" y="703797"/>
                </a:lnTo>
                <a:lnTo>
                  <a:pt x="119647" y="744626"/>
                </a:lnTo>
                <a:lnTo>
                  <a:pt x="101164" y="786245"/>
                </a:lnTo>
                <a:lnTo>
                  <a:pt x="84125" y="828623"/>
                </a:lnTo>
                <a:lnTo>
                  <a:pt x="68562" y="871730"/>
                </a:lnTo>
                <a:lnTo>
                  <a:pt x="54504" y="915534"/>
                </a:lnTo>
                <a:lnTo>
                  <a:pt x="41984" y="960004"/>
                </a:lnTo>
                <a:lnTo>
                  <a:pt x="31032" y="1005109"/>
                </a:lnTo>
                <a:lnTo>
                  <a:pt x="21679" y="1050818"/>
                </a:lnTo>
                <a:lnTo>
                  <a:pt x="13958" y="1097100"/>
                </a:lnTo>
                <a:lnTo>
                  <a:pt x="7898" y="1143923"/>
                </a:lnTo>
                <a:lnTo>
                  <a:pt x="3530" y="1191257"/>
                </a:lnTo>
                <a:lnTo>
                  <a:pt x="887" y="1239070"/>
                </a:lnTo>
                <a:lnTo>
                  <a:pt x="0" y="1287332"/>
                </a:lnTo>
                <a:lnTo>
                  <a:pt x="887" y="1335594"/>
                </a:lnTo>
                <a:lnTo>
                  <a:pt x="3530" y="1383407"/>
                </a:lnTo>
                <a:lnTo>
                  <a:pt x="7898" y="1430741"/>
                </a:lnTo>
                <a:lnTo>
                  <a:pt x="13958" y="1477564"/>
                </a:lnTo>
                <a:lnTo>
                  <a:pt x="21679" y="1523846"/>
                </a:lnTo>
                <a:lnTo>
                  <a:pt x="31032" y="1569555"/>
                </a:lnTo>
                <a:lnTo>
                  <a:pt x="41984" y="1614660"/>
                </a:lnTo>
                <a:lnTo>
                  <a:pt x="54504" y="1659130"/>
                </a:lnTo>
                <a:lnTo>
                  <a:pt x="68562" y="1702934"/>
                </a:lnTo>
                <a:lnTo>
                  <a:pt x="84125" y="1746041"/>
                </a:lnTo>
                <a:lnTo>
                  <a:pt x="101164" y="1788420"/>
                </a:lnTo>
                <a:lnTo>
                  <a:pt x="119647" y="1830039"/>
                </a:lnTo>
                <a:lnTo>
                  <a:pt x="139543" y="1870867"/>
                </a:lnTo>
                <a:lnTo>
                  <a:pt x="160821" y="1910874"/>
                </a:lnTo>
                <a:lnTo>
                  <a:pt x="183449" y="1950028"/>
                </a:lnTo>
                <a:lnTo>
                  <a:pt x="207396" y="1988298"/>
                </a:lnTo>
                <a:lnTo>
                  <a:pt x="232633" y="2025653"/>
                </a:lnTo>
                <a:lnTo>
                  <a:pt x="259126" y="2062061"/>
                </a:lnTo>
                <a:lnTo>
                  <a:pt x="286845" y="2097493"/>
                </a:lnTo>
                <a:lnTo>
                  <a:pt x="315760" y="2131916"/>
                </a:lnTo>
                <a:lnTo>
                  <a:pt x="345838" y="2165300"/>
                </a:lnTo>
                <a:lnTo>
                  <a:pt x="377050" y="2197613"/>
                </a:lnTo>
                <a:lnTo>
                  <a:pt x="409362" y="2228825"/>
                </a:lnTo>
                <a:lnTo>
                  <a:pt x="442746" y="2258903"/>
                </a:lnTo>
                <a:lnTo>
                  <a:pt x="477169" y="2287818"/>
                </a:lnTo>
                <a:lnTo>
                  <a:pt x="512600" y="2315538"/>
                </a:lnTo>
                <a:lnTo>
                  <a:pt x="549009" y="2342031"/>
                </a:lnTo>
                <a:lnTo>
                  <a:pt x="586364" y="2367267"/>
                </a:lnTo>
                <a:lnTo>
                  <a:pt x="624633" y="2391215"/>
                </a:lnTo>
                <a:lnTo>
                  <a:pt x="663787" y="2413843"/>
                </a:lnTo>
                <a:lnTo>
                  <a:pt x="703793" y="2435121"/>
                </a:lnTo>
                <a:lnTo>
                  <a:pt x="744622" y="2455016"/>
                </a:lnTo>
                <a:lnTo>
                  <a:pt x="786240" y="2473499"/>
                </a:lnTo>
                <a:lnTo>
                  <a:pt x="828618" y="2490538"/>
                </a:lnTo>
                <a:lnTo>
                  <a:pt x="871724" y="2506102"/>
                </a:lnTo>
                <a:lnTo>
                  <a:pt x="915528" y="2520160"/>
                </a:lnTo>
                <a:lnTo>
                  <a:pt x="959998" y="2532680"/>
                </a:lnTo>
                <a:lnTo>
                  <a:pt x="1005102" y="2543632"/>
                </a:lnTo>
                <a:lnTo>
                  <a:pt x="1050811" y="2552985"/>
                </a:lnTo>
                <a:lnTo>
                  <a:pt x="1097092" y="2560707"/>
                </a:lnTo>
                <a:lnTo>
                  <a:pt x="1143915" y="2566767"/>
                </a:lnTo>
                <a:lnTo>
                  <a:pt x="1191248" y="2571134"/>
                </a:lnTo>
                <a:lnTo>
                  <a:pt x="1239061" y="2573777"/>
                </a:lnTo>
                <a:lnTo>
                  <a:pt x="1287322" y="2574665"/>
                </a:lnTo>
                <a:lnTo>
                  <a:pt x="1335583" y="2573777"/>
                </a:lnTo>
                <a:lnTo>
                  <a:pt x="1383397" y="2571134"/>
                </a:lnTo>
                <a:lnTo>
                  <a:pt x="1430731" y="2566767"/>
                </a:lnTo>
                <a:lnTo>
                  <a:pt x="1477554" y="2560707"/>
                </a:lnTo>
                <a:lnTo>
                  <a:pt x="1523836" y="2552985"/>
                </a:lnTo>
                <a:lnTo>
                  <a:pt x="1569545" y="2543632"/>
                </a:lnTo>
                <a:lnTo>
                  <a:pt x="1614650" y="2532680"/>
                </a:lnTo>
                <a:lnTo>
                  <a:pt x="1659120" y="2520160"/>
                </a:lnTo>
                <a:lnTo>
                  <a:pt x="1702924" y="2506102"/>
                </a:lnTo>
                <a:lnTo>
                  <a:pt x="1746031" y="2490538"/>
                </a:lnTo>
                <a:lnTo>
                  <a:pt x="1788409" y="2473499"/>
                </a:lnTo>
                <a:lnTo>
                  <a:pt x="1830028" y="2455016"/>
                </a:lnTo>
                <a:lnTo>
                  <a:pt x="1870856" y="2435121"/>
                </a:lnTo>
                <a:lnTo>
                  <a:pt x="1910863" y="2413843"/>
                </a:lnTo>
                <a:lnTo>
                  <a:pt x="1950017" y="2391215"/>
                </a:lnTo>
                <a:lnTo>
                  <a:pt x="1988287" y="2367267"/>
                </a:lnTo>
                <a:lnTo>
                  <a:pt x="2025642" y="2342031"/>
                </a:lnTo>
                <a:lnTo>
                  <a:pt x="2062051" y="2315538"/>
                </a:lnTo>
                <a:lnTo>
                  <a:pt x="2097483" y="2287818"/>
                </a:lnTo>
                <a:lnTo>
                  <a:pt x="2131906" y="2258903"/>
                </a:lnTo>
                <a:lnTo>
                  <a:pt x="2165290" y="2228825"/>
                </a:lnTo>
                <a:lnTo>
                  <a:pt x="2197603" y="2197613"/>
                </a:lnTo>
                <a:lnTo>
                  <a:pt x="2228814" y="2165300"/>
                </a:lnTo>
                <a:lnTo>
                  <a:pt x="2258893" y="2131916"/>
                </a:lnTo>
                <a:lnTo>
                  <a:pt x="2287807" y="2097493"/>
                </a:lnTo>
                <a:lnTo>
                  <a:pt x="2315527" y="2062061"/>
                </a:lnTo>
                <a:lnTo>
                  <a:pt x="2342020" y="2025653"/>
                </a:lnTo>
                <a:lnTo>
                  <a:pt x="2367257" y="1988298"/>
                </a:lnTo>
                <a:lnTo>
                  <a:pt x="2391204" y="1950028"/>
                </a:lnTo>
                <a:lnTo>
                  <a:pt x="2413833" y="1910874"/>
                </a:lnTo>
                <a:lnTo>
                  <a:pt x="2435110" y="1870867"/>
                </a:lnTo>
                <a:lnTo>
                  <a:pt x="2455006" y="1830039"/>
                </a:lnTo>
                <a:lnTo>
                  <a:pt x="2473489" y="1788420"/>
                </a:lnTo>
                <a:lnTo>
                  <a:pt x="2490528" y="1746041"/>
                </a:lnTo>
                <a:lnTo>
                  <a:pt x="2506092" y="1702934"/>
                </a:lnTo>
                <a:lnTo>
                  <a:pt x="2520150" y="1659130"/>
                </a:lnTo>
                <a:lnTo>
                  <a:pt x="2532670" y="1614660"/>
                </a:lnTo>
                <a:lnTo>
                  <a:pt x="2543622" y="1569555"/>
                </a:lnTo>
                <a:lnTo>
                  <a:pt x="2552974" y="1523846"/>
                </a:lnTo>
                <a:lnTo>
                  <a:pt x="2560696" y="1477564"/>
                </a:lnTo>
                <a:lnTo>
                  <a:pt x="2566756" y="1430741"/>
                </a:lnTo>
                <a:lnTo>
                  <a:pt x="2571123" y="1383407"/>
                </a:lnTo>
                <a:lnTo>
                  <a:pt x="2573766" y="1335594"/>
                </a:lnTo>
                <a:lnTo>
                  <a:pt x="2574654" y="1287332"/>
                </a:lnTo>
                <a:lnTo>
                  <a:pt x="2573766" y="1239070"/>
                </a:lnTo>
                <a:lnTo>
                  <a:pt x="2571123" y="1191257"/>
                </a:lnTo>
                <a:lnTo>
                  <a:pt x="2566756" y="1143923"/>
                </a:lnTo>
                <a:lnTo>
                  <a:pt x="2560696" y="1097100"/>
                </a:lnTo>
                <a:lnTo>
                  <a:pt x="2552974" y="1050818"/>
                </a:lnTo>
                <a:lnTo>
                  <a:pt x="2543622" y="1005109"/>
                </a:lnTo>
                <a:lnTo>
                  <a:pt x="2532670" y="960004"/>
                </a:lnTo>
                <a:lnTo>
                  <a:pt x="2520150" y="915534"/>
                </a:lnTo>
                <a:lnTo>
                  <a:pt x="2506092" y="871730"/>
                </a:lnTo>
                <a:lnTo>
                  <a:pt x="2490528" y="828623"/>
                </a:lnTo>
                <a:lnTo>
                  <a:pt x="2473489" y="786245"/>
                </a:lnTo>
                <a:lnTo>
                  <a:pt x="2455006" y="744626"/>
                </a:lnTo>
                <a:lnTo>
                  <a:pt x="2435110" y="703797"/>
                </a:lnTo>
                <a:lnTo>
                  <a:pt x="2413833" y="663790"/>
                </a:lnTo>
                <a:lnTo>
                  <a:pt x="2391204" y="624636"/>
                </a:lnTo>
                <a:lnTo>
                  <a:pt x="2367257" y="586366"/>
                </a:lnTo>
                <a:lnTo>
                  <a:pt x="2342020" y="549011"/>
                </a:lnTo>
                <a:lnTo>
                  <a:pt x="2315527" y="512603"/>
                </a:lnTo>
                <a:lnTo>
                  <a:pt x="2287807" y="477171"/>
                </a:lnTo>
                <a:lnTo>
                  <a:pt x="2258893" y="442748"/>
                </a:lnTo>
                <a:lnTo>
                  <a:pt x="2228814" y="409364"/>
                </a:lnTo>
                <a:lnTo>
                  <a:pt x="2197603" y="377051"/>
                </a:lnTo>
                <a:lnTo>
                  <a:pt x="2165290" y="345839"/>
                </a:lnTo>
                <a:lnTo>
                  <a:pt x="2131906" y="315761"/>
                </a:lnTo>
                <a:lnTo>
                  <a:pt x="2097483" y="286846"/>
                </a:lnTo>
                <a:lnTo>
                  <a:pt x="2062051" y="259127"/>
                </a:lnTo>
                <a:lnTo>
                  <a:pt x="2025642" y="232633"/>
                </a:lnTo>
                <a:lnTo>
                  <a:pt x="1988287" y="207397"/>
                </a:lnTo>
                <a:lnTo>
                  <a:pt x="1950017" y="183449"/>
                </a:lnTo>
                <a:lnTo>
                  <a:pt x="1910863" y="160821"/>
                </a:lnTo>
                <a:lnTo>
                  <a:pt x="1870856" y="139543"/>
                </a:lnTo>
                <a:lnTo>
                  <a:pt x="1830028" y="119648"/>
                </a:lnTo>
                <a:lnTo>
                  <a:pt x="1788409" y="101165"/>
                </a:lnTo>
                <a:lnTo>
                  <a:pt x="1746031" y="84126"/>
                </a:lnTo>
                <a:lnTo>
                  <a:pt x="1702924" y="68562"/>
                </a:lnTo>
                <a:lnTo>
                  <a:pt x="1659120" y="54504"/>
                </a:lnTo>
                <a:lnTo>
                  <a:pt x="1614650" y="41984"/>
                </a:lnTo>
                <a:lnTo>
                  <a:pt x="1569545" y="31032"/>
                </a:lnTo>
                <a:lnTo>
                  <a:pt x="1523836" y="21679"/>
                </a:lnTo>
                <a:lnTo>
                  <a:pt x="1477554" y="13958"/>
                </a:lnTo>
                <a:lnTo>
                  <a:pt x="1430731" y="7898"/>
                </a:lnTo>
                <a:lnTo>
                  <a:pt x="1383397" y="3530"/>
                </a:lnTo>
                <a:lnTo>
                  <a:pt x="1335583" y="887"/>
                </a:lnTo>
                <a:lnTo>
                  <a:pt x="1287322" y="0"/>
                </a:lnTo>
                <a:close/>
              </a:path>
            </a:pathLst>
          </a:custGeom>
          <a:solidFill>
            <a:srgbClr val="E43838"/>
          </a:solidFill>
        </p:spPr>
        <p:txBody>
          <a:bodyPr wrap="square" lIns="0" tIns="0" rIns="0" bIns="0" rtlCol="0"/>
          <a:lstStyle/>
          <a:p>
            <a:endParaRPr/>
          </a:p>
        </p:txBody>
      </p:sp>
      <p:sp>
        <p:nvSpPr>
          <p:cNvPr id="15" name="object 17">
            <a:extLst>
              <a:ext uri="{FF2B5EF4-FFF2-40B4-BE49-F238E27FC236}">
                <a16:creationId xmlns:a16="http://schemas.microsoft.com/office/drawing/2014/main" id="{51BEA19C-5A3C-4340-AD63-325FD0F099FF}"/>
              </a:ext>
            </a:extLst>
          </p:cNvPr>
          <p:cNvSpPr/>
          <p:nvPr/>
        </p:nvSpPr>
        <p:spPr>
          <a:xfrm>
            <a:off x="16192428" y="7332523"/>
            <a:ext cx="2296160" cy="2296160"/>
          </a:xfrm>
          <a:custGeom>
            <a:avLst/>
            <a:gdLst/>
            <a:ahLst/>
            <a:cxnLst/>
            <a:rect l="l" t="t" r="r" b="b"/>
            <a:pathLst>
              <a:path w="2296159" h="2296159">
                <a:moveTo>
                  <a:pt x="1147954" y="0"/>
                </a:moveTo>
                <a:lnTo>
                  <a:pt x="1099429" y="1007"/>
                </a:lnTo>
                <a:lnTo>
                  <a:pt x="1051417" y="4001"/>
                </a:lnTo>
                <a:lnTo>
                  <a:pt x="1003958" y="8944"/>
                </a:lnTo>
                <a:lnTo>
                  <a:pt x="957093" y="15794"/>
                </a:lnTo>
                <a:lnTo>
                  <a:pt x="910860" y="24513"/>
                </a:lnTo>
                <a:lnTo>
                  <a:pt x="865300" y="35060"/>
                </a:lnTo>
                <a:lnTo>
                  <a:pt x="820452" y="47395"/>
                </a:lnTo>
                <a:lnTo>
                  <a:pt x="776357" y="61478"/>
                </a:lnTo>
                <a:lnTo>
                  <a:pt x="733054" y="77271"/>
                </a:lnTo>
                <a:lnTo>
                  <a:pt x="690584" y="94732"/>
                </a:lnTo>
                <a:lnTo>
                  <a:pt x="648985" y="113822"/>
                </a:lnTo>
                <a:lnTo>
                  <a:pt x="608298" y="134502"/>
                </a:lnTo>
                <a:lnTo>
                  <a:pt x="568562" y="156731"/>
                </a:lnTo>
                <a:lnTo>
                  <a:pt x="529818" y="180469"/>
                </a:lnTo>
                <a:lnTo>
                  <a:pt x="492106" y="205677"/>
                </a:lnTo>
                <a:lnTo>
                  <a:pt x="455464" y="232315"/>
                </a:lnTo>
                <a:lnTo>
                  <a:pt x="419934" y="260343"/>
                </a:lnTo>
                <a:lnTo>
                  <a:pt x="385554" y="289720"/>
                </a:lnTo>
                <a:lnTo>
                  <a:pt x="352366" y="320408"/>
                </a:lnTo>
                <a:lnTo>
                  <a:pt x="320407" y="352367"/>
                </a:lnTo>
                <a:lnTo>
                  <a:pt x="289719" y="385556"/>
                </a:lnTo>
                <a:lnTo>
                  <a:pt x="260342" y="419936"/>
                </a:lnTo>
                <a:lnTo>
                  <a:pt x="232314" y="455467"/>
                </a:lnTo>
                <a:lnTo>
                  <a:pt x="205676" y="492108"/>
                </a:lnTo>
                <a:lnTo>
                  <a:pt x="180469" y="529821"/>
                </a:lnTo>
                <a:lnTo>
                  <a:pt x="156730" y="568565"/>
                </a:lnTo>
                <a:lnTo>
                  <a:pt x="134502" y="608301"/>
                </a:lnTo>
                <a:lnTo>
                  <a:pt x="113822" y="648989"/>
                </a:lnTo>
                <a:lnTo>
                  <a:pt x="94732" y="690588"/>
                </a:lnTo>
                <a:lnTo>
                  <a:pt x="77271" y="733059"/>
                </a:lnTo>
                <a:lnTo>
                  <a:pt x="61478" y="776363"/>
                </a:lnTo>
                <a:lnTo>
                  <a:pt x="47395" y="820458"/>
                </a:lnTo>
                <a:lnTo>
                  <a:pt x="35059" y="865306"/>
                </a:lnTo>
                <a:lnTo>
                  <a:pt x="24513" y="910867"/>
                </a:lnTo>
                <a:lnTo>
                  <a:pt x="15794" y="957100"/>
                </a:lnTo>
                <a:lnTo>
                  <a:pt x="8944" y="1003967"/>
                </a:lnTo>
                <a:lnTo>
                  <a:pt x="4001" y="1051426"/>
                </a:lnTo>
                <a:lnTo>
                  <a:pt x="1007" y="1099439"/>
                </a:lnTo>
                <a:lnTo>
                  <a:pt x="0" y="1147965"/>
                </a:lnTo>
                <a:lnTo>
                  <a:pt x="1007" y="1196491"/>
                </a:lnTo>
                <a:lnTo>
                  <a:pt x="4001" y="1244503"/>
                </a:lnTo>
                <a:lnTo>
                  <a:pt x="8944" y="1291962"/>
                </a:lnTo>
                <a:lnTo>
                  <a:pt x="15794" y="1338829"/>
                </a:lnTo>
                <a:lnTo>
                  <a:pt x="24513" y="1385062"/>
                </a:lnTo>
                <a:lnTo>
                  <a:pt x="35059" y="1430623"/>
                </a:lnTo>
                <a:lnTo>
                  <a:pt x="47395" y="1475471"/>
                </a:lnTo>
                <a:lnTo>
                  <a:pt x="61478" y="1519567"/>
                </a:lnTo>
                <a:lnTo>
                  <a:pt x="77271" y="1562870"/>
                </a:lnTo>
                <a:lnTo>
                  <a:pt x="94732" y="1605341"/>
                </a:lnTo>
                <a:lnTo>
                  <a:pt x="113822" y="1646940"/>
                </a:lnTo>
                <a:lnTo>
                  <a:pt x="134502" y="1687628"/>
                </a:lnTo>
                <a:lnTo>
                  <a:pt x="156730" y="1727364"/>
                </a:lnTo>
                <a:lnTo>
                  <a:pt x="180469" y="1766108"/>
                </a:lnTo>
                <a:lnTo>
                  <a:pt x="205676" y="1803821"/>
                </a:lnTo>
                <a:lnTo>
                  <a:pt x="232314" y="1840463"/>
                </a:lnTo>
                <a:lnTo>
                  <a:pt x="260342" y="1875993"/>
                </a:lnTo>
                <a:lnTo>
                  <a:pt x="289719" y="1910373"/>
                </a:lnTo>
                <a:lnTo>
                  <a:pt x="320407" y="1943562"/>
                </a:lnTo>
                <a:lnTo>
                  <a:pt x="352366" y="1975521"/>
                </a:lnTo>
                <a:lnTo>
                  <a:pt x="385554" y="2006209"/>
                </a:lnTo>
                <a:lnTo>
                  <a:pt x="419934" y="2035587"/>
                </a:lnTo>
                <a:lnTo>
                  <a:pt x="455464" y="2063614"/>
                </a:lnTo>
                <a:lnTo>
                  <a:pt x="492106" y="2090252"/>
                </a:lnTo>
                <a:lnTo>
                  <a:pt x="529818" y="2115460"/>
                </a:lnTo>
                <a:lnTo>
                  <a:pt x="568562" y="2139198"/>
                </a:lnTo>
                <a:lnTo>
                  <a:pt x="608298" y="2161427"/>
                </a:lnTo>
                <a:lnTo>
                  <a:pt x="648985" y="2182107"/>
                </a:lnTo>
                <a:lnTo>
                  <a:pt x="690584" y="2201197"/>
                </a:lnTo>
                <a:lnTo>
                  <a:pt x="733054" y="2218658"/>
                </a:lnTo>
                <a:lnTo>
                  <a:pt x="776357" y="2234451"/>
                </a:lnTo>
                <a:lnTo>
                  <a:pt x="820452" y="2248534"/>
                </a:lnTo>
                <a:lnTo>
                  <a:pt x="865300" y="2260870"/>
                </a:lnTo>
                <a:lnTo>
                  <a:pt x="910860" y="2271416"/>
                </a:lnTo>
                <a:lnTo>
                  <a:pt x="957093" y="2280135"/>
                </a:lnTo>
                <a:lnTo>
                  <a:pt x="1003958" y="2286985"/>
                </a:lnTo>
                <a:lnTo>
                  <a:pt x="1051417" y="2291928"/>
                </a:lnTo>
                <a:lnTo>
                  <a:pt x="1099429" y="2294922"/>
                </a:lnTo>
                <a:lnTo>
                  <a:pt x="1147954" y="2295930"/>
                </a:lnTo>
                <a:lnTo>
                  <a:pt x="1196480" y="2294922"/>
                </a:lnTo>
                <a:lnTo>
                  <a:pt x="1244493" y="2291928"/>
                </a:lnTo>
                <a:lnTo>
                  <a:pt x="1291952" y="2286985"/>
                </a:lnTo>
                <a:lnTo>
                  <a:pt x="1338818" y="2280135"/>
                </a:lnTo>
                <a:lnTo>
                  <a:pt x="1385052" y="2271416"/>
                </a:lnTo>
                <a:lnTo>
                  <a:pt x="1430612" y="2260870"/>
                </a:lnTo>
                <a:lnTo>
                  <a:pt x="1475460" y="2248534"/>
                </a:lnTo>
                <a:lnTo>
                  <a:pt x="1519556" y="2234451"/>
                </a:lnTo>
                <a:lnTo>
                  <a:pt x="1562859" y="2218658"/>
                </a:lnTo>
                <a:lnTo>
                  <a:pt x="1605331" y="2201197"/>
                </a:lnTo>
                <a:lnTo>
                  <a:pt x="1646930" y="2182107"/>
                </a:lnTo>
                <a:lnTo>
                  <a:pt x="1687617" y="2161427"/>
                </a:lnTo>
                <a:lnTo>
                  <a:pt x="1727353" y="2139198"/>
                </a:lnTo>
                <a:lnTo>
                  <a:pt x="1766097" y="2115460"/>
                </a:lnTo>
                <a:lnTo>
                  <a:pt x="1803810" y="2090252"/>
                </a:lnTo>
                <a:lnTo>
                  <a:pt x="1840452" y="2063614"/>
                </a:lnTo>
                <a:lnTo>
                  <a:pt x="1875983" y="2035587"/>
                </a:lnTo>
                <a:lnTo>
                  <a:pt x="1910363" y="2006209"/>
                </a:lnTo>
                <a:lnTo>
                  <a:pt x="1943552" y="1975521"/>
                </a:lnTo>
                <a:lnTo>
                  <a:pt x="1975510" y="1943562"/>
                </a:lnTo>
                <a:lnTo>
                  <a:pt x="2006198" y="1910373"/>
                </a:lnTo>
                <a:lnTo>
                  <a:pt x="2035576" y="1875993"/>
                </a:lnTo>
                <a:lnTo>
                  <a:pt x="2063604" y="1840463"/>
                </a:lnTo>
                <a:lnTo>
                  <a:pt x="2090242" y="1803821"/>
                </a:lnTo>
                <a:lnTo>
                  <a:pt x="2115449" y="1766108"/>
                </a:lnTo>
                <a:lnTo>
                  <a:pt x="2139188" y="1727364"/>
                </a:lnTo>
                <a:lnTo>
                  <a:pt x="2161417" y="1687628"/>
                </a:lnTo>
                <a:lnTo>
                  <a:pt x="2182096" y="1646940"/>
                </a:lnTo>
                <a:lnTo>
                  <a:pt x="2201186" y="1605341"/>
                </a:lnTo>
                <a:lnTo>
                  <a:pt x="2218648" y="1562870"/>
                </a:lnTo>
                <a:lnTo>
                  <a:pt x="2234440" y="1519567"/>
                </a:lnTo>
                <a:lnTo>
                  <a:pt x="2248524" y="1475471"/>
                </a:lnTo>
                <a:lnTo>
                  <a:pt x="2260859" y="1430623"/>
                </a:lnTo>
                <a:lnTo>
                  <a:pt x="2271406" y="1385062"/>
                </a:lnTo>
                <a:lnTo>
                  <a:pt x="2280124" y="1338829"/>
                </a:lnTo>
                <a:lnTo>
                  <a:pt x="2286975" y="1291962"/>
                </a:lnTo>
                <a:lnTo>
                  <a:pt x="2291917" y="1244503"/>
                </a:lnTo>
                <a:lnTo>
                  <a:pt x="2294912" y="1196491"/>
                </a:lnTo>
                <a:lnTo>
                  <a:pt x="2295919" y="1147965"/>
                </a:lnTo>
                <a:lnTo>
                  <a:pt x="2294912" y="1099439"/>
                </a:lnTo>
                <a:lnTo>
                  <a:pt x="2291917" y="1051426"/>
                </a:lnTo>
                <a:lnTo>
                  <a:pt x="2286975" y="1003967"/>
                </a:lnTo>
                <a:lnTo>
                  <a:pt x="2280124" y="957100"/>
                </a:lnTo>
                <a:lnTo>
                  <a:pt x="2271406" y="910867"/>
                </a:lnTo>
                <a:lnTo>
                  <a:pt x="2260859" y="865306"/>
                </a:lnTo>
                <a:lnTo>
                  <a:pt x="2248524" y="820458"/>
                </a:lnTo>
                <a:lnTo>
                  <a:pt x="2234440" y="776363"/>
                </a:lnTo>
                <a:lnTo>
                  <a:pt x="2218648" y="733059"/>
                </a:lnTo>
                <a:lnTo>
                  <a:pt x="2201186" y="690588"/>
                </a:lnTo>
                <a:lnTo>
                  <a:pt x="2182096" y="648989"/>
                </a:lnTo>
                <a:lnTo>
                  <a:pt x="2161417" y="608301"/>
                </a:lnTo>
                <a:lnTo>
                  <a:pt x="2139188" y="568565"/>
                </a:lnTo>
                <a:lnTo>
                  <a:pt x="2115449" y="529821"/>
                </a:lnTo>
                <a:lnTo>
                  <a:pt x="2090242" y="492108"/>
                </a:lnTo>
                <a:lnTo>
                  <a:pt x="2063604" y="455467"/>
                </a:lnTo>
                <a:lnTo>
                  <a:pt x="2035576" y="419936"/>
                </a:lnTo>
                <a:lnTo>
                  <a:pt x="2006198" y="385556"/>
                </a:lnTo>
                <a:lnTo>
                  <a:pt x="1975510" y="352367"/>
                </a:lnTo>
                <a:lnTo>
                  <a:pt x="1943552" y="320408"/>
                </a:lnTo>
                <a:lnTo>
                  <a:pt x="1910363" y="289720"/>
                </a:lnTo>
                <a:lnTo>
                  <a:pt x="1875983" y="260343"/>
                </a:lnTo>
                <a:lnTo>
                  <a:pt x="1840452" y="232315"/>
                </a:lnTo>
                <a:lnTo>
                  <a:pt x="1803810" y="205677"/>
                </a:lnTo>
                <a:lnTo>
                  <a:pt x="1766097" y="180469"/>
                </a:lnTo>
                <a:lnTo>
                  <a:pt x="1727353" y="156731"/>
                </a:lnTo>
                <a:lnTo>
                  <a:pt x="1687617" y="134502"/>
                </a:lnTo>
                <a:lnTo>
                  <a:pt x="1646930" y="113822"/>
                </a:lnTo>
                <a:lnTo>
                  <a:pt x="1605331" y="94732"/>
                </a:lnTo>
                <a:lnTo>
                  <a:pt x="1562859" y="77271"/>
                </a:lnTo>
                <a:lnTo>
                  <a:pt x="1519556" y="61478"/>
                </a:lnTo>
                <a:lnTo>
                  <a:pt x="1475460" y="47395"/>
                </a:lnTo>
                <a:lnTo>
                  <a:pt x="1430612" y="35060"/>
                </a:lnTo>
                <a:lnTo>
                  <a:pt x="1385052" y="24513"/>
                </a:lnTo>
                <a:lnTo>
                  <a:pt x="1338818" y="15794"/>
                </a:lnTo>
                <a:lnTo>
                  <a:pt x="1291952" y="8944"/>
                </a:lnTo>
                <a:lnTo>
                  <a:pt x="1244493" y="4001"/>
                </a:lnTo>
                <a:lnTo>
                  <a:pt x="1196480" y="1007"/>
                </a:lnTo>
                <a:lnTo>
                  <a:pt x="1147954" y="0"/>
                </a:lnTo>
                <a:close/>
              </a:path>
            </a:pathLst>
          </a:custGeom>
          <a:solidFill>
            <a:srgbClr val="FFFFFF"/>
          </a:solidFill>
        </p:spPr>
        <p:txBody>
          <a:bodyPr wrap="square" lIns="0" tIns="0" rIns="0" bIns="0" rtlCol="0"/>
          <a:lstStyle/>
          <a:p>
            <a:endParaRPr dirty="0"/>
          </a:p>
        </p:txBody>
      </p:sp>
      <p:grpSp>
        <p:nvGrpSpPr>
          <p:cNvPr id="16" name="グループ化 15">
            <a:extLst>
              <a:ext uri="{FF2B5EF4-FFF2-40B4-BE49-F238E27FC236}">
                <a16:creationId xmlns:a16="http://schemas.microsoft.com/office/drawing/2014/main" id="{5956F0F5-9176-DF40-92A8-5FCD1DAB13EC}"/>
              </a:ext>
            </a:extLst>
          </p:cNvPr>
          <p:cNvGrpSpPr/>
          <p:nvPr/>
        </p:nvGrpSpPr>
        <p:grpSpPr>
          <a:xfrm>
            <a:off x="16208557" y="7320611"/>
            <a:ext cx="2280031" cy="2296160"/>
            <a:chOff x="12581460" y="2375129"/>
            <a:chExt cx="3026590" cy="3048000"/>
          </a:xfrm>
        </p:grpSpPr>
        <p:pic>
          <p:nvPicPr>
            <p:cNvPr id="17" name="図 16">
              <a:extLst>
                <a:ext uri="{FF2B5EF4-FFF2-40B4-BE49-F238E27FC236}">
                  <a16:creationId xmlns:a16="http://schemas.microsoft.com/office/drawing/2014/main" id="{5BFA04A6-71B0-E94B-9656-EA60928587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91160" y="2914707"/>
              <a:ext cx="228600" cy="997527"/>
            </a:xfrm>
            <a:prstGeom prst="rect">
              <a:avLst/>
            </a:prstGeom>
          </p:spPr>
        </p:pic>
        <p:sp>
          <p:nvSpPr>
            <p:cNvPr id="18" name="円/楕円 17">
              <a:extLst>
                <a:ext uri="{FF2B5EF4-FFF2-40B4-BE49-F238E27FC236}">
                  <a16:creationId xmlns:a16="http://schemas.microsoft.com/office/drawing/2014/main" id="{BBBED2D9-8DE2-6F4E-B53D-00B6E1A52B59}"/>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1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object 2">
            <a:extLst>
              <a:ext uri="{FF2B5EF4-FFF2-40B4-BE49-F238E27FC236}">
                <a16:creationId xmlns:a16="http://schemas.microsoft.com/office/drawing/2014/main" id="{77867C0D-F0B5-9C42-BFDE-C47E564A6772}"/>
              </a:ext>
            </a:extLst>
          </p:cNvPr>
          <p:cNvSpPr/>
          <p:nvPr/>
        </p:nvSpPr>
        <p:spPr>
          <a:xfrm>
            <a:off x="266189" y="230013"/>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b="1" dirty="0"/>
          </a:p>
        </p:txBody>
      </p:sp>
      <p:sp>
        <p:nvSpPr>
          <p:cNvPr id="15" name="object 7">
            <a:extLst>
              <a:ext uri="{FF2B5EF4-FFF2-40B4-BE49-F238E27FC236}">
                <a16:creationId xmlns:a16="http://schemas.microsoft.com/office/drawing/2014/main" id="{3ABCD790-EA43-AF47-AFF2-F3150961A180}"/>
              </a:ext>
            </a:extLst>
          </p:cNvPr>
          <p:cNvSpPr/>
          <p:nvPr/>
        </p:nvSpPr>
        <p:spPr>
          <a:xfrm>
            <a:off x="10178458" y="9638040"/>
            <a:ext cx="4549970" cy="1111883"/>
          </a:xfrm>
          <a:custGeom>
            <a:avLst/>
            <a:gdLst/>
            <a:ahLst/>
            <a:cxnLst/>
            <a:rect l="l" t="t" r="r" b="b"/>
            <a:pathLst>
              <a:path w="9533890" h="1331595">
                <a:moveTo>
                  <a:pt x="9403127" y="0"/>
                </a:moveTo>
                <a:lnTo>
                  <a:pt x="130519" y="0"/>
                </a:lnTo>
                <a:lnTo>
                  <a:pt x="79840" y="10298"/>
                </a:lnTo>
                <a:lnTo>
                  <a:pt x="38339" y="38340"/>
                </a:lnTo>
                <a:lnTo>
                  <a:pt x="10298" y="79844"/>
                </a:lnTo>
                <a:lnTo>
                  <a:pt x="0" y="130530"/>
                </a:lnTo>
                <a:lnTo>
                  <a:pt x="0" y="1200853"/>
                </a:lnTo>
                <a:lnTo>
                  <a:pt x="10298" y="1251534"/>
                </a:lnTo>
                <a:lnTo>
                  <a:pt x="38339" y="1293039"/>
                </a:lnTo>
                <a:lnTo>
                  <a:pt x="79840" y="1321083"/>
                </a:lnTo>
                <a:lnTo>
                  <a:pt x="130519" y="1331383"/>
                </a:lnTo>
                <a:lnTo>
                  <a:pt x="9403127" y="1331383"/>
                </a:lnTo>
                <a:lnTo>
                  <a:pt x="9453808" y="1321083"/>
                </a:lnTo>
                <a:lnTo>
                  <a:pt x="9495312" y="1293039"/>
                </a:lnTo>
                <a:lnTo>
                  <a:pt x="9523357" y="1251534"/>
                </a:lnTo>
                <a:lnTo>
                  <a:pt x="9533657" y="1200853"/>
                </a:lnTo>
                <a:lnTo>
                  <a:pt x="9533657" y="130530"/>
                </a:lnTo>
                <a:lnTo>
                  <a:pt x="9523357" y="79844"/>
                </a:lnTo>
                <a:lnTo>
                  <a:pt x="9495312" y="38340"/>
                </a:lnTo>
                <a:lnTo>
                  <a:pt x="9453808" y="10298"/>
                </a:lnTo>
                <a:lnTo>
                  <a:pt x="9403127" y="0"/>
                </a:lnTo>
                <a:close/>
              </a:path>
            </a:pathLst>
          </a:custGeom>
          <a:solidFill>
            <a:srgbClr val="FFFFFF"/>
          </a:solidFill>
        </p:spPr>
        <p:txBody>
          <a:bodyPr wrap="square" lIns="0" tIns="0" rIns="0" bIns="0" rtlCol="0"/>
          <a:lstStyle/>
          <a:p>
            <a:endParaRPr b="1" dirty="0"/>
          </a:p>
        </p:txBody>
      </p:sp>
      <p:sp>
        <p:nvSpPr>
          <p:cNvPr id="14" name="object 7">
            <a:extLst>
              <a:ext uri="{FF2B5EF4-FFF2-40B4-BE49-F238E27FC236}">
                <a16:creationId xmlns:a16="http://schemas.microsoft.com/office/drawing/2014/main" id="{79894F49-31B1-8B41-8666-7EBAFA7292D3}"/>
              </a:ext>
            </a:extLst>
          </p:cNvPr>
          <p:cNvSpPr/>
          <p:nvPr/>
        </p:nvSpPr>
        <p:spPr>
          <a:xfrm>
            <a:off x="5525015" y="9593786"/>
            <a:ext cx="3917436" cy="1111883"/>
          </a:xfrm>
          <a:custGeom>
            <a:avLst/>
            <a:gdLst/>
            <a:ahLst/>
            <a:cxnLst/>
            <a:rect l="l" t="t" r="r" b="b"/>
            <a:pathLst>
              <a:path w="9533890" h="1331595">
                <a:moveTo>
                  <a:pt x="9403127" y="0"/>
                </a:moveTo>
                <a:lnTo>
                  <a:pt x="130519" y="0"/>
                </a:lnTo>
                <a:lnTo>
                  <a:pt x="79840" y="10298"/>
                </a:lnTo>
                <a:lnTo>
                  <a:pt x="38339" y="38340"/>
                </a:lnTo>
                <a:lnTo>
                  <a:pt x="10298" y="79844"/>
                </a:lnTo>
                <a:lnTo>
                  <a:pt x="0" y="130530"/>
                </a:lnTo>
                <a:lnTo>
                  <a:pt x="0" y="1200853"/>
                </a:lnTo>
                <a:lnTo>
                  <a:pt x="10298" y="1251534"/>
                </a:lnTo>
                <a:lnTo>
                  <a:pt x="38339" y="1293039"/>
                </a:lnTo>
                <a:lnTo>
                  <a:pt x="79840" y="1321083"/>
                </a:lnTo>
                <a:lnTo>
                  <a:pt x="130519" y="1331383"/>
                </a:lnTo>
                <a:lnTo>
                  <a:pt x="9403127" y="1331383"/>
                </a:lnTo>
                <a:lnTo>
                  <a:pt x="9453808" y="1321083"/>
                </a:lnTo>
                <a:lnTo>
                  <a:pt x="9495312" y="1293039"/>
                </a:lnTo>
                <a:lnTo>
                  <a:pt x="9523357" y="1251534"/>
                </a:lnTo>
                <a:lnTo>
                  <a:pt x="9533657" y="1200853"/>
                </a:lnTo>
                <a:lnTo>
                  <a:pt x="9533657" y="130530"/>
                </a:lnTo>
                <a:lnTo>
                  <a:pt x="9523357" y="79844"/>
                </a:lnTo>
                <a:lnTo>
                  <a:pt x="9495312" y="38340"/>
                </a:lnTo>
                <a:lnTo>
                  <a:pt x="9453808" y="10298"/>
                </a:lnTo>
                <a:lnTo>
                  <a:pt x="9403127" y="0"/>
                </a:lnTo>
                <a:close/>
              </a:path>
            </a:pathLst>
          </a:custGeom>
          <a:solidFill>
            <a:srgbClr val="FFFFFF"/>
          </a:solidFill>
        </p:spPr>
        <p:txBody>
          <a:bodyPr wrap="square" lIns="0" tIns="0" rIns="0" bIns="0" rtlCol="0"/>
          <a:lstStyle/>
          <a:p>
            <a:endParaRPr dirty="0"/>
          </a:p>
        </p:txBody>
      </p:sp>
      <p:sp>
        <p:nvSpPr>
          <p:cNvPr id="13" name="object 7">
            <a:extLst>
              <a:ext uri="{FF2B5EF4-FFF2-40B4-BE49-F238E27FC236}">
                <a16:creationId xmlns:a16="http://schemas.microsoft.com/office/drawing/2014/main" id="{DDFACA0B-B1D2-B94B-AD02-A05943AD3F8A}"/>
              </a:ext>
            </a:extLst>
          </p:cNvPr>
          <p:cNvSpPr/>
          <p:nvPr/>
        </p:nvSpPr>
        <p:spPr>
          <a:xfrm>
            <a:off x="11472709" y="8252906"/>
            <a:ext cx="4141941" cy="1111883"/>
          </a:xfrm>
          <a:custGeom>
            <a:avLst/>
            <a:gdLst/>
            <a:ahLst/>
            <a:cxnLst/>
            <a:rect l="l" t="t" r="r" b="b"/>
            <a:pathLst>
              <a:path w="9533890" h="1331595">
                <a:moveTo>
                  <a:pt x="9403127" y="0"/>
                </a:moveTo>
                <a:lnTo>
                  <a:pt x="130519" y="0"/>
                </a:lnTo>
                <a:lnTo>
                  <a:pt x="79840" y="10298"/>
                </a:lnTo>
                <a:lnTo>
                  <a:pt x="38339" y="38340"/>
                </a:lnTo>
                <a:lnTo>
                  <a:pt x="10298" y="79844"/>
                </a:lnTo>
                <a:lnTo>
                  <a:pt x="0" y="130530"/>
                </a:lnTo>
                <a:lnTo>
                  <a:pt x="0" y="1200853"/>
                </a:lnTo>
                <a:lnTo>
                  <a:pt x="10298" y="1251534"/>
                </a:lnTo>
                <a:lnTo>
                  <a:pt x="38339" y="1293039"/>
                </a:lnTo>
                <a:lnTo>
                  <a:pt x="79840" y="1321083"/>
                </a:lnTo>
                <a:lnTo>
                  <a:pt x="130519" y="1331383"/>
                </a:lnTo>
                <a:lnTo>
                  <a:pt x="9403127" y="1331383"/>
                </a:lnTo>
                <a:lnTo>
                  <a:pt x="9453808" y="1321083"/>
                </a:lnTo>
                <a:lnTo>
                  <a:pt x="9495312" y="1293039"/>
                </a:lnTo>
                <a:lnTo>
                  <a:pt x="9523357" y="1251534"/>
                </a:lnTo>
                <a:lnTo>
                  <a:pt x="9533657" y="1200853"/>
                </a:lnTo>
                <a:lnTo>
                  <a:pt x="9533657" y="130530"/>
                </a:lnTo>
                <a:lnTo>
                  <a:pt x="9523357" y="79844"/>
                </a:lnTo>
                <a:lnTo>
                  <a:pt x="9495312" y="38340"/>
                </a:lnTo>
                <a:lnTo>
                  <a:pt x="9453808" y="10298"/>
                </a:lnTo>
                <a:lnTo>
                  <a:pt x="9403127" y="0"/>
                </a:lnTo>
                <a:close/>
              </a:path>
            </a:pathLst>
          </a:custGeom>
          <a:solidFill>
            <a:srgbClr val="FFFFFF"/>
          </a:solidFill>
        </p:spPr>
        <p:txBody>
          <a:bodyPr wrap="square" lIns="0" tIns="0" rIns="0" bIns="0" rtlCol="0"/>
          <a:lstStyle/>
          <a:p>
            <a:endParaRPr dirty="0"/>
          </a:p>
        </p:txBody>
      </p:sp>
      <p:sp>
        <p:nvSpPr>
          <p:cNvPr id="3" name="object 3"/>
          <p:cNvSpPr txBox="1"/>
          <p:nvPr/>
        </p:nvSpPr>
        <p:spPr>
          <a:xfrm>
            <a:off x="11713519" y="8397837"/>
            <a:ext cx="4176395" cy="822020"/>
          </a:xfrm>
          <a:prstGeom prst="rect">
            <a:avLst/>
          </a:prstGeom>
        </p:spPr>
        <p:txBody>
          <a:bodyPr vert="horz" wrap="square" lIns="0" tIns="13970" rIns="0" bIns="0" rtlCol="0">
            <a:spAutoFit/>
          </a:bodyPr>
          <a:lstStyle/>
          <a:p>
            <a:pPr marL="225425">
              <a:lnSpc>
                <a:spcPts val="1565"/>
              </a:lnSpc>
              <a:spcBef>
                <a:spcPts val="110"/>
              </a:spcBef>
              <a:tabLst>
                <a:tab pos="1727200" algn="l"/>
                <a:tab pos="2783205" algn="l"/>
              </a:tabLst>
            </a:pPr>
            <a:r>
              <a:rPr sz="1450" b="1" dirty="0">
                <a:solidFill>
                  <a:srgbClr val="6C5757"/>
                </a:solidFill>
                <a:latin typeface="Gen Shin Gothic P Bold"/>
                <a:cs typeface="Gen Shin Gothic P Bold"/>
              </a:rPr>
              <a:t>もく</a:t>
            </a:r>
            <a:r>
              <a:rPr sz="1450" b="1" spc="-5" dirty="0">
                <a:solidFill>
                  <a:srgbClr val="6C5757"/>
                </a:solidFill>
                <a:latin typeface="Gen Shin Gothic P Bold"/>
                <a:cs typeface="Gen Shin Gothic P Bold"/>
              </a:rPr>
              <a:t>ざ</a:t>
            </a:r>
            <a:r>
              <a:rPr sz="1450" b="1" spc="-10" dirty="0">
                <a:solidFill>
                  <a:srgbClr val="6C5757"/>
                </a:solidFill>
                <a:latin typeface="Gen Shin Gothic P Bold"/>
                <a:cs typeface="Gen Shin Gothic P Bold"/>
              </a:rPr>
              <a:t>い	</a:t>
            </a:r>
            <a:r>
              <a:rPr sz="1450" b="1" spc="5" dirty="0">
                <a:solidFill>
                  <a:srgbClr val="6C5757"/>
                </a:solidFill>
                <a:latin typeface="Gen Shin Gothic P Bold"/>
                <a:cs typeface="Gen Shin Gothic P Bold"/>
              </a:rPr>
              <a:t>う	だ</a:t>
            </a:r>
            <a:endParaRPr sz="1450" dirty="0">
              <a:latin typeface="Gen Shin Gothic P Regular"/>
              <a:cs typeface="Gen Shin Gothic P Regular"/>
            </a:endParaRPr>
          </a:p>
          <a:p>
            <a:pPr marL="12700">
              <a:lnSpc>
                <a:spcPts val="4685"/>
              </a:lnSpc>
            </a:pPr>
            <a:r>
              <a:rPr sz="4050" b="1" spc="140" dirty="0">
                <a:solidFill>
                  <a:srgbClr val="6C5757"/>
                </a:solidFill>
                <a:latin typeface="Gen Shin Gothic P Bold"/>
                <a:cs typeface="Gen Shin Gothic P Bold"/>
              </a:rPr>
              <a:t>木材を生み出す</a:t>
            </a:r>
            <a:endParaRPr sz="4050" dirty="0">
              <a:latin typeface="Gen Shin Gothic P Regular"/>
              <a:cs typeface="Gen Shin Gothic P Regular"/>
            </a:endParaRPr>
          </a:p>
        </p:txBody>
      </p:sp>
      <p:grpSp>
        <p:nvGrpSpPr>
          <p:cNvPr id="10" name="グループ化 9">
            <a:extLst>
              <a:ext uri="{FF2B5EF4-FFF2-40B4-BE49-F238E27FC236}">
                <a16:creationId xmlns:a16="http://schemas.microsoft.com/office/drawing/2014/main" id="{72349228-32FE-6E4C-9CD7-3AF3815C78CB}"/>
              </a:ext>
            </a:extLst>
          </p:cNvPr>
          <p:cNvGrpSpPr/>
          <p:nvPr/>
        </p:nvGrpSpPr>
        <p:grpSpPr>
          <a:xfrm>
            <a:off x="5896156" y="9723023"/>
            <a:ext cx="3546294" cy="822030"/>
            <a:chOff x="5896156" y="9723023"/>
            <a:chExt cx="3546294" cy="822030"/>
          </a:xfrm>
        </p:grpSpPr>
        <p:sp>
          <p:nvSpPr>
            <p:cNvPr id="4" name="object 4"/>
            <p:cNvSpPr txBox="1"/>
            <p:nvPr/>
          </p:nvSpPr>
          <p:spPr>
            <a:xfrm>
              <a:off x="5896156" y="9896204"/>
              <a:ext cx="3546294" cy="648849"/>
            </a:xfrm>
            <a:prstGeom prst="rect">
              <a:avLst/>
            </a:prstGeom>
          </p:spPr>
          <p:txBody>
            <a:bodyPr vert="horz" wrap="square" lIns="0" tIns="17780" rIns="0" bIns="0" rtlCol="0">
              <a:spAutoFit/>
            </a:bodyPr>
            <a:lstStyle/>
            <a:p>
              <a:pPr marL="12700">
                <a:lnSpc>
                  <a:spcPct val="100000"/>
                </a:lnSpc>
                <a:spcBef>
                  <a:spcPts val="140"/>
                </a:spcBef>
              </a:pPr>
              <a:r>
                <a:rPr sz="4050" b="1" spc="140" dirty="0">
                  <a:solidFill>
                    <a:srgbClr val="6C5757"/>
                  </a:solidFill>
                  <a:latin typeface="Gen Shin Gothic P Bold"/>
                  <a:cs typeface="Gen Shin Gothic P Bold"/>
                </a:rPr>
                <a:t>動物のすみか</a:t>
              </a:r>
              <a:endParaRPr sz="4050" dirty="0">
                <a:latin typeface="Gen Shin Gothic P Regular"/>
                <a:cs typeface="Gen Shin Gothic P Regular"/>
              </a:endParaRPr>
            </a:p>
          </p:txBody>
        </p:sp>
        <p:sp>
          <p:nvSpPr>
            <p:cNvPr id="5" name="object 5"/>
            <p:cNvSpPr txBox="1"/>
            <p:nvPr/>
          </p:nvSpPr>
          <p:spPr>
            <a:xfrm>
              <a:off x="6045622" y="9723023"/>
              <a:ext cx="1034628" cy="237244"/>
            </a:xfrm>
            <a:prstGeom prst="rect">
              <a:avLst/>
            </a:prstGeom>
          </p:spPr>
          <p:txBody>
            <a:bodyPr vert="horz" wrap="square" lIns="0" tIns="13970" rIns="0" bIns="0" rtlCol="0">
              <a:spAutoFit/>
            </a:bodyPr>
            <a:lstStyle/>
            <a:p>
              <a:pPr marL="12700">
                <a:lnSpc>
                  <a:spcPct val="100000"/>
                </a:lnSpc>
                <a:spcBef>
                  <a:spcPts val="110"/>
                </a:spcBef>
              </a:pPr>
              <a:r>
                <a:rPr sz="1450" b="1" dirty="0">
                  <a:solidFill>
                    <a:srgbClr val="6C5757"/>
                  </a:solidFill>
                  <a:latin typeface="Gen Shin Gothic P Bold"/>
                  <a:cs typeface="Gen Shin Gothic P Bold"/>
                </a:rPr>
                <a:t>どうぶ</a:t>
              </a:r>
              <a:r>
                <a:rPr sz="1450" b="1" spc="-10" dirty="0">
                  <a:solidFill>
                    <a:srgbClr val="6C5757"/>
                  </a:solidFill>
                  <a:latin typeface="Gen Shin Gothic P Bold"/>
                  <a:cs typeface="Gen Shin Gothic P Bold"/>
                </a:rPr>
                <a:t>つ</a:t>
              </a:r>
              <a:endParaRPr sz="1450" dirty="0">
                <a:latin typeface="Gen Shin Gothic P Regular"/>
                <a:cs typeface="Gen Shin Gothic P Regular"/>
              </a:endParaRPr>
            </a:p>
          </p:txBody>
        </p:sp>
      </p:grpSp>
      <p:sp>
        <p:nvSpPr>
          <p:cNvPr id="6" name="object 6"/>
          <p:cNvSpPr txBox="1"/>
          <p:nvPr/>
        </p:nvSpPr>
        <p:spPr>
          <a:xfrm>
            <a:off x="10240347" y="9723033"/>
            <a:ext cx="4488081" cy="822020"/>
          </a:xfrm>
          <a:prstGeom prst="rect">
            <a:avLst/>
          </a:prstGeom>
        </p:spPr>
        <p:txBody>
          <a:bodyPr vert="horz" wrap="square" lIns="0" tIns="13970" rIns="0" bIns="0" rtlCol="0">
            <a:spAutoFit/>
          </a:bodyPr>
          <a:lstStyle/>
          <a:p>
            <a:pPr marL="2266950">
              <a:lnSpc>
                <a:spcPts val="1565"/>
              </a:lnSpc>
              <a:spcBef>
                <a:spcPts val="110"/>
              </a:spcBef>
              <a:tabLst>
                <a:tab pos="3697604" algn="l"/>
              </a:tabLst>
            </a:pPr>
            <a:r>
              <a:rPr sz="1450" b="1" spc="-25" dirty="0">
                <a:solidFill>
                  <a:srgbClr val="6C5757"/>
                </a:solidFill>
                <a:latin typeface="Gen Shin Gothic P Bold"/>
                <a:cs typeface="Gen Shin Gothic P Bold"/>
              </a:rPr>
              <a:t>く</a:t>
            </a:r>
            <a:r>
              <a:rPr sz="1450" b="1" spc="-15" dirty="0">
                <a:solidFill>
                  <a:srgbClr val="6C5757"/>
                </a:solidFill>
                <a:latin typeface="Gen Shin Gothic P Bold"/>
                <a:cs typeface="Gen Shin Gothic P Bold"/>
              </a:rPr>
              <a:t>う</a:t>
            </a:r>
            <a:r>
              <a:rPr sz="1450" b="1" spc="-10" dirty="0">
                <a:solidFill>
                  <a:srgbClr val="6C5757"/>
                </a:solidFill>
                <a:latin typeface="Gen Shin Gothic P Bold"/>
                <a:cs typeface="Gen Shin Gothic P Bold"/>
              </a:rPr>
              <a:t>き	</a:t>
            </a:r>
            <a:r>
              <a:rPr lang="ja-JP" altLang="en-US" sz="1450" b="1" spc="-10">
                <a:solidFill>
                  <a:srgbClr val="6C5757"/>
                </a:solidFill>
                <a:latin typeface="Gen Shin Gothic P Bold"/>
                <a:cs typeface="Gen Shin Gothic P Bold"/>
              </a:rPr>
              <a:t>　</a:t>
            </a:r>
            <a:r>
              <a:rPr sz="1450" b="1" spc="5" dirty="0" err="1">
                <a:solidFill>
                  <a:srgbClr val="6C5757"/>
                </a:solidFill>
                <a:latin typeface="Gen Shin Gothic P Bold"/>
                <a:cs typeface="Gen Shin Gothic P Bold"/>
              </a:rPr>
              <a:t>みず</a:t>
            </a:r>
            <a:endParaRPr sz="1450" dirty="0">
              <a:latin typeface="Gen Shin Gothic P Regular"/>
              <a:cs typeface="Gen Shin Gothic P Regular"/>
            </a:endParaRPr>
          </a:p>
          <a:p>
            <a:pPr marL="12700">
              <a:lnSpc>
                <a:spcPts val="4685"/>
              </a:lnSpc>
            </a:pPr>
            <a:r>
              <a:rPr sz="4050" b="1" spc="130" dirty="0">
                <a:solidFill>
                  <a:srgbClr val="6C5757"/>
                </a:solidFill>
                <a:latin typeface="Gen Shin Gothic P Bold"/>
                <a:cs typeface="Gen Shin Gothic P Bold"/>
              </a:rPr>
              <a:t>きれいな空気や水</a:t>
            </a:r>
            <a:endParaRPr sz="4050" dirty="0">
              <a:latin typeface="Gen Shin Gothic P Regular"/>
              <a:cs typeface="Gen Shin Gothic P Regular"/>
            </a:endParaRPr>
          </a:p>
        </p:txBody>
      </p:sp>
      <p:sp>
        <p:nvSpPr>
          <p:cNvPr id="12" name="object 7">
            <a:extLst>
              <a:ext uri="{FF2B5EF4-FFF2-40B4-BE49-F238E27FC236}">
                <a16:creationId xmlns:a16="http://schemas.microsoft.com/office/drawing/2014/main" id="{2D3028F4-1ABC-AB4E-8DE8-2975A84FBA70}"/>
              </a:ext>
            </a:extLst>
          </p:cNvPr>
          <p:cNvSpPr/>
          <p:nvPr/>
        </p:nvSpPr>
        <p:spPr>
          <a:xfrm>
            <a:off x="4069596" y="8276225"/>
            <a:ext cx="7199413" cy="1111883"/>
          </a:xfrm>
          <a:custGeom>
            <a:avLst/>
            <a:gdLst/>
            <a:ahLst/>
            <a:cxnLst/>
            <a:rect l="l" t="t" r="r" b="b"/>
            <a:pathLst>
              <a:path w="9533890" h="1331595">
                <a:moveTo>
                  <a:pt x="9403127" y="0"/>
                </a:moveTo>
                <a:lnTo>
                  <a:pt x="130519" y="0"/>
                </a:lnTo>
                <a:lnTo>
                  <a:pt x="79840" y="10298"/>
                </a:lnTo>
                <a:lnTo>
                  <a:pt x="38339" y="38340"/>
                </a:lnTo>
                <a:lnTo>
                  <a:pt x="10298" y="79844"/>
                </a:lnTo>
                <a:lnTo>
                  <a:pt x="0" y="130530"/>
                </a:lnTo>
                <a:lnTo>
                  <a:pt x="0" y="1200853"/>
                </a:lnTo>
                <a:lnTo>
                  <a:pt x="10298" y="1251534"/>
                </a:lnTo>
                <a:lnTo>
                  <a:pt x="38339" y="1293039"/>
                </a:lnTo>
                <a:lnTo>
                  <a:pt x="79840" y="1321083"/>
                </a:lnTo>
                <a:lnTo>
                  <a:pt x="130519" y="1331383"/>
                </a:lnTo>
                <a:lnTo>
                  <a:pt x="9403127" y="1331383"/>
                </a:lnTo>
                <a:lnTo>
                  <a:pt x="9453808" y="1321083"/>
                </a:lnTo>
                <a:lnTo>
                  <a:pt x="9495312" y="1293039"/>
                </a:lnTo>
                <a:lnTo>
                  <a:pt x="9523357" y="1251534"/>
                </a:lnTo>
                <a:lnTo>
                  <a:pt x="9533657" y="1200853"/>
                </a:lnTo>
                <a:lnTo>
                  <a:pt x="9533657" y="130530"/>
                </a:lnTo>
                <a:lnTo>
                  <a:pt x="9523357" y="79844"/>
                </a:lnTo>
                <a:lnTo>
                  <a:pt x="9495312" y="38340"/>
                </a:lnTo>
                <a:lnTo>
                  <a:pt x="9453808" y="10298"/>
                </a:lnTo>
                <a:lnTo>
                  <a:pt x="9403127" y="0"/>
                </a:lnTo>
                <a:close/>
              </a:path>
            </a:pathLst>
          </a:custGeom>
          <a:solidFill>
            <a:srgbClr val="FFFFFF"/>
          </a:solidFill>
        </p:spPr>
        <p:txBody>
          <a:bodyPr wrap="square" lIns="0" tIns="0" rIns="0" bIns="0" rtlCol="0"/>
          <a:lstStyle/>
          <a:p>
            <a:endParaRPr dirty="0"/>
          </a:p>
        </p:txBody>
      </p:sp>
      <p:grpSp>
        <p:nvGrpSpPr>
          <p:cNvPr id="9" name="グループ化 8">
            <a:extLst>
              <a:ext uri="{FF2B5EF4-FFF2-40B4-BE49-F238E27FC236}">
                <a16:creationId xmlns:a16="http://schemas.microsoft.com/office/drawing/2014/main" id="{554DB563-F22E-4B4D-8122-E5AB2B062FD7}"/>
              </a:ext>
            </a:extLst>
          </p:cNvPr>
          <p:cNvGrpSpPr/>
          <p:nvPr/>
        </p:nvGrpSpPr>
        <p:grpSpPr>
          <a:xfrm>
            <a:off x="4489450" y="8421166"/>
            <a:ext cx="6477052" cy="814363"/>
            <a:chOff x="4489450" y="8421166"/>
            <a:chExt cx="6477052" cy="814363"/>
          </a:xfrm>
        </p:grpSpPr>
        <p:sp>
          <p:nvSpPr>
            <p:cNvPr id="7" name="object 7"/>
            <p:cNvSpPr txBox="1"/>
            <p:nvPr/>
          </p:nvSpPr>
          <p:spPr>
            <a:xfrm>
              <a:off x="4489450" y="8594328"/>
              <a:ext cx="6477052" cy="641201"/>
            </a:xfrm>
            <a:prstGeom prst="rect">
              <a:avLst/>
            </a:prstGeom>
          </p:spPr>
          <p:txBody>
            <a:bodyPr vert="horz" wrap="square" lIns="0" tIns="17780" rIns="0" bIns="0" rtlCol="0">
              <a:spAutoFit/>
            </a:bodyPr>
            <a:lstStyle/>
            <a:p>
              <a:pPr marL="12700">
                <a:lnSpc>
                  <a:spcPct val="100000"/>
                </a:lnSpc>
                <a:spcBef>
                  <a:spcPts val="140"/>
                </a:spcBef>
              </a:pPr>
              <a:r>
                <a:rPr sz="4050" b="1" spc="145" dirty="0">
                  <a:solidFill>
                    <a:srgbClr val="6C5757"/>
                  </a:solidFill>
                  <a:latin typeface="Gen Shin Gothic P Bold"/>
                  <a:cs typeface="Gen Shin Gothic P Bold"/>
                </a:rPr>
                <a:t>水を蓄え、土砂崩れを防ぐ</a:t>
              </a:r>
              <a:endParaRPr sz="4050" dirty="0">
                <a:latin typeface="Gen Shin Gothic P Regular"/>
                <a:cs typeface="Gen Shin Gothic P Regular"/>
              </a:endParaRPr>
            </a:p>
          </p:txBody>
        </p:sp>
        <p:sp>
          <p:nvSpPr>
            <p:cNvPr id="8" name="object 8"/>
            <p:cNvSpPr txBox="1"/>
            <p:nvPr/>
          </p:nvSpPr>
          <p:spPr>
            <a:xfrm>
              <a:off x="4893743" y="8421166"/>
              <a:ext cx="5404485" cy="248285"/>
            </a:xfrm>
            <a:prstGeom prst="rect">
              <a:avLst/>
            </a:prstGeom>
          </p:spPr>
          <p:txBody>
            <a:bodyPr vert="horz" wrap="square" lIns="0" tIns="13970" rIns="0" bIns="0" rtlCol="0">
              <a:spAutoFit/>
            </a:bodyPr>
            <a:lstStyle/>
            <a:p>
              <a:pPr marL="12700">
                <a:lnSpc>
                  <a:spcPct val="100000"/>
                </a:lnSpc>
                <a:spcBef>
                  <a:spcPts val="110"/>
                </a:spcBef>
                <a:tabLst>
                  <a:tab pos="980440" algn="l"/>
                  <a:tab pos="2563495" algn="l"/>
                  <a:tab pos="4982210" algn="l"/>
                </a:tabLst>
              </a:pPr>
              <a:r>
                <a:rPr sz="1450" b="1" spc="5" dirty="0">
                  <a:solidFill>
                    <a:srgbClr val="6C5757"/>
                  </a:solidFill>
                  <a:latin typeface="Gen Shin Gothic P Bold"/>
                  <a:cs typeface="Gen Shin Gothic P Bold"/>
                </a:rPr>
                <a:t>みず	た</a:t>
              </a:r>
              <a:r>
                <a:rPr sz="1450" b="1" dirty="0">
                  <a:solidFill>
                    <a:srgbClr val="6C5757"/>
                  </a:solidFill>
                  <a:latin typeface="Gen Shin Gothic P Bold"/>
                  <a:cs typeface="Gen Shin Gothic P Bold"/>
                </a:rPr>
                <a:t>く</a:t>
              </a:r>
              <a:r>
                <a:rPr sz="1450" b="1" spc="5" dirty="0">
                  <a:solidFill>
                    <a:srgbClr val="6C5757"/>
                  </a:solidFill>
                  <a:latin typeface="Gen Shin Gothic P Bold"/>
                  <a:cs typeface="Gen Shin Gothic P Bold"/>
                </a:rPr>
                <a:t>わ</a:t>
              </a:r>
              <a:r>
                <a:rPr sz="1450" b="1" dirty="0">
                  <a:solidFill>
                    <a:srgbClr val="6C5757"/>
                  </a:solidFill>
                  <a:latin typeface="Gen Shin Gothic P Bold"/>
                  <a:cs typeface="Gen Shin Gothic P Bold"/>
                </a:rPr>
                <a:t>	</a:t>
              </a:r>
              <a:r>
                <a:rPr sz="1450" b="1" spc="110" dirty="0">
                  <a:solidFill>
                    <a:srgbClr val="6C5757"/>
                  </a:solidFill>
                  <a:latin typeface="Gen Shin Gothic P Bold"/>
                  <a:cs typeface="Gen Shin Gothic P Bold"/>
                </a:rPr>
                <a:t>ど</a:t>
              </a:r>
              <a:r>
                <a:rPr sz="1450" b="1" dirty="0">
                  <a:solidFill>
                    <a:srgbClr val="6C5757"/>
                  </a:solidFill>
                  <a:latin typeface="Gen Shin Gothic P Bold"/>
                  <a:cs typeface="Gen Shin Gothic P Bold"/>
                </a:rPr>
                <a:t> </a:t>
              </a:r>
              <a:r>
                <a:rPr sz="1450" b="1" spc="110" dirty="0">
                  <a:solidFill>
                    <a:srgbClr val="6C5757"/>
                  </a:solidFill>
                  <a:latin typeface="Gen Shin Gothic P Bold"/>
                  <a:cs typeface="Gen Shin Gothic P Bold"/>
                </a:rPr>
                <a:t>し</a:t>
              </a:r>
              <a:r>
                <a:rPr sz="1450" b="1" dirty="0">
                  <a:solidFill>
                    <a:srgbClr val="6C5757"/>
                  </a:solidFill>
                  <a:latin typeface="Gen Shin Gothic P Bold"/>
                  <a:cs typeface="Gen Shin Gothic P Bold"/>
                </a:rPr>
                <a:t> </a:t>
              </a:r>
              <a:r>
                <a:rPr sz="1450" b="1" spc="110" dirty="0">
                  <a:solidFill>
                    <a:srgbClr val="6C5757"/>
                  </a:solidFill>
                  <a:latin typeface="Gen Shin Gothic P Bold"/>
                  <a:cs typeface="Gen Shin Gothic P Bold"/>
                </a:rPr>
                <a:t>ゃ</a:t>
              </a:r>
              <a:r>
                <a:rPr sz="1450" b="1" dirty="0">
                  <a:solidFill>
                    <a:srgbClr val="6C5757"/>
                  </a:solidFill>
                  <a:latin typeface="Gen Shin Gothic P Bold"/>
                  <a:cs typeface="Gen Shin Gothic P Bold"/>
                </a:rPr>
                <a:t> </a:t>
              </a:r>
              <a:r>
                <a:rPr sz="1450" b="1" spc="5" dirty="0">
                  <a:solidFill>
                    <a:srgbClr val="6C5757"/>
                  </a:solidFill>
                  <a:latin typeface="Gen Shin Gothic P Bold"/>
                  <a:cs typeface="Gen Shin Gothic P Bold"/>
                </a:rPr>
                <a:t>く</a:t>
              </a:r>
              <a:r>
                <a:rPr sz="1450" b="1" spc="105" dirty="0">
                  <a:solidFill>
                    <a:srgbClr val="6C5757"/>
                  </a:solidFill>
                  <a:latin typeface="Gen Shin Gothic P Bold"/>
                  <a:cs typeface="Gen Shin Gothic P Bold"/>
                </a:rPr>
                <a:t> </a:t>
              </a:r>
              <a:r>
                <a:rPr sz="1450" b="1" spc="5" dirty="0">
                  <a:solidFill>
                    <a:srgbClr val="6C5757"/>
                  </a:solidFill>
                  <a:latin typeface="Gen Shin Gothic P Bold"/>
                  <a:cs typeface="Gen Shin Gothic P Bold"/>
                </a:rPr>
                <a:t>ず</a:t>
              </a:r>
              <a:r>
                <a:rPr sz="1450" b="1" dirty="0">
                  <a:solidFill>
                    <a:srgbClr val="6C5757"/>
                  </a:solidFill>
                  <a:latin typeface="Gen Shin Gothic P Bold"/>
                  <a:cs typeface="Gen Shin Gothic P Bold"/>
                </a:rPr>
                <a:t>	</a:t>
              </a:r>
              <a:r>
                <a:rPr sz="1450" b="1" spc="120" dirty="0">
                  <a:solidFill>
                    <a:srgbClr val="6C5757"/>
                  </a:solidFill>
                  <a:latin typeface="Gen Shin Gothic P Bold"/>
                  <a:cs typeface="Gen Shin Gothic P Bold"/>
                </a:rPr>
                <a:t>ふせ</a:t>
              </a:r>
              <a:endParaRPr sz="1450" dirty="0">
                <a:latin typeface="Gen Shin Gothic P Regular"/>
                <a:cs typeface="Gen Shin Gothic P Regular"/>
              </a:endParaRPr>
            </a:p>
          </p:txBody>
        </p:sp>
      </p:grpSp>
      <p:pic>
        <p:nvPicPr>
          <p:cNvPr id="17" name="図 16" descr="ダイアグラム が含まれている画像&#10;&#10;自動的に生成された説明">
            <a:extLst>
              <a:ext uri="{FF2B5EF4-FFF2-40B4-BE49-F238E27FC236}">
                <a16:creationId xmlns:a16="http://schemas.microsoft.com/office/drawing/2014/main" id="{7FCFE992-31A6-2B49-8E36-1F03B6EF8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0347" y="1255383"/>
            <a:ext cx="9153752" cy="6791845"/>
          </a:xfrm>
          <a:prstGeom prst="rect">
            <a:avLst/>
          </a:prstGeom>
        </p:spPr>
      </p:pic>
      <p:pic>
        <p:nvPicPr>
          <p:cNvPr id="19" name="図 18" descr="ダイアグラム&#10;&#10;中程度の精度で自動的に生成された説明">
            <a:extLst>
              <a:ext uri="{FF2B5EF4-FFF2-40B4-BE49-F238E27FC236}">
                <a16:creationId xmlns:a16="http://schemas.microsoft.com/office/drawing/2014/main" id="{702F4CCD-AE63-7145-91F5-C04463357B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437" y="1329923"/>
            <a:ext cx="9153752" cy="6791845"/>
          </a:xfrm>
          <a:prstGeom prst="rect">
            <a:avLst/>
          </a:prstGeom>
        </p:spPr>
      </p:pic>
      <p:pic>
        <p:nvPicPr>
          <p:cNvPr id="21" name="図 20" descr="アイコン&#10;&#10;自動的に生成された説明">
            <a:extLst>
              <a:ext uri="{FF2B5EF4-FFF2-40B4-BE49-F238E27FC236}">
                <a16:creationId xmlns:a16="http://schemas.microsoft.com/office/drawing/2014/main" id="{9BE7ABA5-24AB-1045-852E-0375F42A75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3424" y="1329923"/>
            <a:ext cx="3761926" cy="3024293"/>
          </a:xfrm>
          <a:prstGeom prst="rect">
            <a:avLst/>
          </a:prstGeom>
        </p:spPr>
      </p:pic>
      <p:pic>
        <p:nvPicPr>
          <p:cNvPr id="23" name="図 22" descr="アイコン&#10;&#10;自動的に生成された説明">
            <a:extLst>
              <a:ext uri="{FF2B5EF4-FFF2-40B4-BE49-F238E27FC236}">
                <a16:creationId xmlns:a16="http://schemas.microsoft.com/office/drawing/2014/main" id="{CE9737A4-AE0C-D445-AE17-96DDDCE1D5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1404" y="2842069"/>
            <a:ext cx="2450482" cy="2059228"/>
          </a:xfrm>
          <a:prstGeom prst="rect">
            <a:avLst/>
          </a:prstGeom>
        </p:spPr>
      </p:pic>
      <p:pic>
        <p:nvPicPr>
          <p:cNvPr id="25" name="図 24" descr="アイコン&#10;&#10;自動的に生成された説明">
            <a:extLst>
              <a:ext uri="{FF2B5EF4-FFF2-40B4-BE49-F238E27FC236}">
                <a16:creationId xmlns:a16="http://schemas.microsoft.com/office/drawing/2014/main" id="{BE2E46B3-4A5D-3143-AFBC-E568E86E17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33604" y="188111"/>
            <a:ext cx="2229348" cy="2416863"/>
          </a:xfrm>
          <a:prstGeom prst="rect">
            <a:avLst/>
          </a:prstGeom>
        </p:spPr>
      </p:pic>
      <p:pic>
        <p:nvPicPr>
          <p:cNvPr id="27" name="図 26" descr="テーブル, 挿絵 が含まれている画像&#10;&#10;自動的に生成された説明">
            <a:extLst>
              <a:ext uri="{FF2B5EF4-FFF2-40B4-BE49-F238E27FC236}">
                <a16:creationId xmlns:a16="http://schemas.microsoft.com/office/drawing/2014/main" id="{9A8FEBC2-E7CA-2F4C-9597-A6E86A9729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2850" y="1396542"/>
            <a:ext cx="2412246" cy="2477149"/>
          </a:xfrm>
          <a:prstGeom prst="rect">
            <a:avLst/>
          </a:prstGeom>
        </p:spPr>
      </p:pic>
      <p:grpSp>
        <p:nvGrpSpPr>
          <p:cNvPr id="32" name="グループ化 31">
            <a:extLst>
              <a:ext uri="{FF2B5EF4-FFF2-40B4-BE49-F238E27FC236}">
                <a16:creationId xmlns:a16="http://schemas.microsoft.com/office/drawing/2014/main" id="{38FE4D5B-7D98-2643-B196-0A0BFC975286}"/>
              </a:ext>
            </a:extLst>
          </p:cNvPr>
          <p:cNvGrpSpPr/>
          <p:nvPr/>
        </p:nvGrpSpPr>
        <p:grpSpPr>
          <a:xfrm>
            <a:off x="492173" y="4123623"/>
            <a:ext cx="7981979" cy="3696540"/>
            <a:chOff x="492173" y="4123623"/>
            <a:chExt cx="7981979" cy="3696540"/>
          </a:xfrm>
        </p:grpSpPr>
        <p:pic>
          <p:nvPicPr>
            <p:cNvPr id="29" name="図 28" descr="アイコン&#10;&#10;自動的に生成された説明">
              <a:extLst>
                <a:ext uri="{FF2B5EF4-FFF2-40B4-BE49-F238E27FC236}">
                  <a16:creationId xmlns:a16="http://schemas.microsoft.com/office/drawing/2014/main" id="{7D7F71A9-9435-394E-BC8F-9FD8A4F790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173" y="4123623"/>
              <a:ext cx="2450482" cy="2325351"/>
            </a:xfrm>
            <a:prstGeom prst="rect">
              <a:avLst/>
            </a:prstGeom>
          </p:spPr>
        </p:pic>
        <p:pic>
          <p:nvPicPr>
            <p:cNvPr id="31" name="図 30" descr="時計 が含まれている画像&#10;&#10;自動的に生成された説明">
              <a:extLst>
                <a:ext uri="{FF2B5EF4-FFF2-40B4-BE49-F238E27FC236}">
                  <a16:creationId xmlns:a16="http://schemas.microsoft.com/office/drawing/2014/main" id="{D58B969A-02D4-A44D-8AF3-CD27BBBCB18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6347" y="5471289"/>
              <a:ext cx="2787805" cy="2348874"/>
            </a:xfrm>
            <a:prstGeom prst="rect">
              <a:avLst/>
            </a:prstGeom>
          </p:spPr>
        </p:pic>
      </p:grpSp>
      <p:pic>
        <p:nvPicPr>
          <p:cNvPr id="24" name="図 23" descr="挿絵 が含まれている画像&#10;&#10;自動的に生成された説明">
            <a:extLst>
              <a:ext uri="{FF2B5EF4-FFF2-40B4-BE49-F238E27FC236}">
                <a16:creationId xmlns:a16="http://schemas.microsoft.com/office/drawing/2014/main" id="{3960EE97-3389-9E4E-A3A5-7D0DEEC418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8450" y="47307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1" animBg="1"/>
      <p:bldP spid="13" grpId="1" animBg="1"/>
      <p:bldP spid="3" grpId="0"/>
      <p:bldP spid="6" grpId="0"/>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189" y="230013"/>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a:p>
        </p:txBody>
      </p:sp>
      <p:sp>
        <p:nvSpPr>
          <p:cNvPr id="3" name="object 3"/>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.3</a:t>
            </a:r>
          </a:p>
        </p:txBody>
      </p:sp>
      <p:sp>
        <p:nvSpPr>
          <p:cNvPr id="4" name="object 4"/>
          <p:cNvSpPr txBox="1"/>
          <p:nvPr/>
        </p:nvSpPr>
        <p:spPr>
          <a:xfrm>
            <a:off x="4150844" y="5634047"/>
            <a:ext cx="12454406" cy="1282065"/>
          </a:xfrm>
          <a:prstGeom prst="rect">
            <a:avLst/>
          </a:prstGeom>
        </p:spPr>
        <p:txBody>
          <a:bodyPr vert="horz" wrap="square" lIns="0" tIns="12065" rIns="0" bIns="0" rtlCol="0">
            <a:spAutoFit/>
          </a:bodyPr>
          <a:lstStyle/>
          <a:p>
            <a:pPr marL="12700">
              <a:lnSpc>
                <a:spcPct val="100000"/>
              </a:lnSpc>
              <a:spcBef>
                <a:spcPts val="95"/>
              </a:spcBef>
            </a:pPr>
            <a:r>
              <a:rPr sz="8250" b="1" spc="-30" dirty="0">
                <a:solidFill>
                  <a:srgbClr val="FFFFFF"/>
                </a:solidFill>
                <a:latin typeface="Gen Shin Gothic P Bold"/>
                <a:cs typeface="Gen Shin Gothic P Bold"/>
              </a:rPr>
              <a:t>森林の変化を探</a:t>
            </a:r>
            <a:r>
              <a:rPr sz="8250" b="1" spc="-515" dirty="0">
                <a:solidFill>
                  <a:srgbClr val="FFFFFF"/>
                </a:solidFill>
                <a:latin typeface="Gen Shin Gothic P Bold"/>
                <a:cs typeface="Gen Shin Gothic P Bold"/>
              </a:rPr>
              <a:t>っ</a:t>
            </a:r>
            <a:r>
              <a:rPr sz="8250" b="1" spc="-35" dirty="0">
                <a:solidFill>
                  <a:srgbClr val="FFFFFF"/>
                </a:solidFill>
                <a:latin typeface="Gen Shin Gothic P Bold"/>
                <a:cs typeface="Gen Shin Gothic P Bold"/>
              </a:rPr>
              <a:t>てみよう</a:t>
            </a:r>
            <a:endParaRPr sz="8250" dirty="0">
              <a:latin typeface="Gen Shin Gothic P Regular"/>
              <a:cs typeface="Gen Shin Gothic P Regular"/>
            </a:endParaRPr>
          </a:p>
        </p:txBody>
      </p:sp>
      <p:sp>
        <p:nvSpPr>
          <p:cNvPr id="5" name="object 5"/>
          <p:cNvSpPr txBox="1"/>
          <p:nvPr/>
        </p:nvSpPr>
        <p:spPr>
          <a:xfrm>
            <a:off x="4301304" y="5276058"/>
            <a:ext cx="7579546" cy="461665"/>
          </a:xfrm>
          <a:prstGeom prst="rect">
            <a:avLst/>
          </a:prstGeom>
        </p:spPr>
        <p:txBody>
          <a:bodyPr vert="horz" wrap="square" lIns="0" tIns="15240" rIns="0" bIns="0" rtlCol="0">
            <a:spAutoFit/>
          </a:bodyPr>
          <a:lstStyle/>
          <a:p>
            <a:pPr marL="12700">
              <a:lnSpc>
                <a:spcPct val="100000"/>
              </a:lnSpc>
              <a:spcBef>
                <a:spcPts val="120"/>
              </a:spcBef>
              <a:tabLst>
                <a:tab pos="476250" algn="l"/>
                <a:tab pos="1014730" algn="l"/>
                <a:tab pos="1449070" algn="l"/>
                <a:tab pos="3153410" algn="l"/>
                <a:tab pos="3799204" algn="l"/>
                <a:tab pos="4436110" algn="l"/>
                <a:tab pos="6137910" algn="l"/>
                <a:tab pos="6737984" algn="l"/>
              </a:tabLst>
            </a:pPr>
            <a:r>
              <a:rPr sz="2900" b="1" spc="10" dirty="0">
                <a:solidFill>
                  <a:srgbClr val="FFFFFF"/>
                </a:solidFill>
                <a:latin typeface="Gen Shin Gothic P Bold"/>
                <a:cs typeface="Gen Shin Gothic P Bold"/>
              </a:rPr>
              <a:t>し	</a:t>
            </a:r>
            <a:r>
              <a:rPr sz="2900" b="1" spc="15" dirty="0">
                <a:solidFill>
                  <a:srgbClr val="FFFFFF"/>
                </a:solidFill>
                <a:latin typeface="Gen Shin Gothic P Bold"/>
                <a:cs typeface="Gen Shin Gothic P Bold"/>
              </a:rPr>
              <a:t>ん	</a:t>
            </a:r>
            <a:r>
              <a:rPr sz="2900" b="1" spc="5" dirty="0">
                <a:solidFill>
                  <a:srgbClr val="FFFFFF"/>
                </a:solidFill>
                <a:latin typeface="Gen Shin Gothic P Bold"/>
                <a:cs typeface="Gen Shin Gothic P Bold"/>
              </a:rPr>
              <a:t>り	</a:t>
            </a:r>
            <a:r>
              <a:rPr sz="2900" b="1" spc="15" dirty="0">
                <a:solidFill>
                  <a:srgbClr val="FFFFFF"/>
                </a:solidFill>
                <a:latin typeface="Gen Shin Gothic P Bold"/>
                <a:cs typeface="Gen Shin Gothic P Bold"/>
              </a:rPr>
              <a:t>ん	</a:t>
            </a:r>
            <a:r>
              <a:rPr sz="2900" b="1" spc="20" dirty="0">
                <a:solidFill>
                  <a:srgbClr val="FFFFFF"/>
                </a:solidFill>
                <a:latin typeface="Gen Shin Gothic P Bold"/>
                <a:cs typeface="Gen Shin Gothic P Bold"/>
              </a:rPr>
              <a:t>へ	</a:t>
            </a:r>
            <a:r>
              <a:rPr sz="2900" b="1" spc="15" dirty="0">
                <a:solidFill>
                  <a:srgbClr val="FFFFFF"/>
                </a:solidFill>
                <a:latin typeface="Gen Shin Gothic P Bold"/>
                <a:cs typeface="Gen Shin Gothic P Bold"/>
              </a:rPr>
              <a:t>ん	か	</a:t>
            </a:r>
            <a:r>
              <a:rPr sz="2900" b="1" spc="-40" dirty="0">
                <a:solidFill>
                  <a:srgbClr val="FFFFFF"/>
                </a:solidFill>
                <a:latin typeface="Gen Shin Gothic P Bold"/>
                <a:cs typeface="Gen Shin Gothic P Bold"/>
              </a:rPr>
              <a:t>さ	</a:t>
            </a:r>
            <a:r>
              <a:rPr sz="2900" b="1" spc="10" dirty="0">
                <a:solidFill>
                  <a:srgbClr val="FFFFFF"/>
                </a:solidFill>
                <a:latin typeface="Gen Shin Gothic P Bold"/>
                <a:cs typeface="Gen Shin Gothic P Bold"/>
              </a:rPr>
              <a:t>ぐ</a:t>
            </a:r>
            <a:endParaRPr sz="2900" dirty="0">
              <a:latin typeface="Gen Shin Gothic P Regular"/>
              <a:cs typeface="Gen Shin Gothic P Regular"/>
            </a:endParaRPr>
          </a:p>
        </p:txBody>
      </p:sp>
      <p:pic>
        <p:nvPicPr>
          <p:cNvPr id="6" name="図 5" descr="挿絵 が含まれている画像&#10;&#10;自動的に生成された説明">
            <a:extLst>
              <a:ext uri="{FF2B5EF4-FFF2-40B4-BE49-F238E27FC236}">
                <a16:creationId xmlns:a16="http://schemas.microsoft.com/office/drawing/2014/main" id="{95D63A1D-ED2D-B44D-B86F-643AE75E3D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250" y="777875"/>
            <a:ext cx="1826729" cy="11355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1460119" y="665774"/>
              <a:ext cx="17146905" cy="10033000"/>
            </a:xfrm>
            <a:custGeom>
              <a:avLst/>
              <a:gdLst/>
              <a:ahLst/>
              <a:cxnLst/>
              <a:rect l="l" t="t" r="r" b="b"/>
              <a:pathLst>
                <a:path w="17146905" h="10033000">
                  <a:moveTo>
                    <a:pt x="1388630" y="10007600"/>
                  </a:moveTo>
                  <a:lnTo>
                    <a:pt x="602783" y="10007600"/>
                  </a:lnTo>
                  <a:lnTo>
                    <a:pt x="696447" y="10033000"/>
                  </a:lnTo>
                  <a:lnTo>
                    <a:pt x="1184985" y="10033000"/>
                  </a:lnTo>
                  <a:lnTo>
                    <a:pt x="1234837" y="10020300"/>
                  </a:lnTo>
                  <a:lnTo>
                    <a:pt x="1336757" y="10020300"/>
                  </a:lnTo>
                  <a:lnTo>
                    <a:pt x="1388630" y="10007600"/>
                  </a:lnTo>
                  <a:close/>
                </a:path>
                <a:path w="17146905" h="10033000">
                  <a:moveTo>
                    <a:pt x="16257885" y="165100"/>
                  </a:moveTo>
                  <a:lnTo>
                    <a:pt x="1611087" y="165100"/>
                  </a:lnTo>
                  <a:lnTo>
                    <a:pt x="1560433" y="177800"/>
                  </a:lnTo>
                  <a:lnTo>
                    <a:pt x="1509207" y="177800"/>
                  </a:lnTo>
                  <a:lnTo>
                    <a:pt x="1405884" y="203200"/>
                  </a:lnTo>
                  <a:lnTo>
                    <a:pt x="1354210" y="228600"/>
                  </a:lnTo>
                  <a:lnTo>
                    <a:pt x="1302807" y="241300"/>
                  </a:lnTo>
                  <a:lnTo>
                    <a:pt x="1251889" y="266700"/>
                  </a:lnTo>
                  <a:lnTo>
                    <a:pt x="1201665" y="279400"/>
                  </a:lnTo>
                  <a:lnTo>
                    <a:pt x="1152347" y="304800"/>
                  </a:lnTo>
                  <a:lnTo>
                    <a:pt x="1104146" y="330200"/>
                  </a:lnTo>
                  <a:lnTo>
                    <a:pt x="1057273" y="355600"/>
                  </a:lnTo>
                  <a:lnTo>
                    <a:pt x="1011939" y="381000"/>
                  </a:lnTo>
                  <a:lnTo>
                    <a:pt x="968356" y="406400"/>
                  </a:lnTo>
                  <a:lnTo>
                    <a:pt x="926734" y="431800"/>
                  </a:lnTo>
                  <a:lnTo>
                    <a:pt x="887284" y="457200"/>
                  </a:lnTo>
                  <a:lnTo>
                    <a:pt x="850218" y="495300"/>
                  </a:lnTo>
                  <a:lnTo>
                    <a:pt x="815747" y="520700"/>
                  </a:lnTo>
                  <a:lnTo>
                    <a:pt x="784081" y="546100"/>
                  </a:lnTo>
                  <a:lnTo>
                    <a:pt x="755433" y="584200"/>
                  </a:lnTo>
                  <a:lnTo>
                    <a:pt x="730013" y="609600"/>
                  </a:lnTo>
                  <a:lnTo>
                    <a:pt x="705256" y="647700"/>
                  </a:lnTo>
                  <a:lnTo>
                    <a:pt x="680890" y="685800"/>
                  </a:lnTo>
                  <a:lnTo>
                    <a:pt x="657002" y="723900"/>
                  </a:lnTo>
                  <a:lnTo>
                    <a:pt x="633675" y="762000"/>
                  </a:lnTo>
                  <a:lnTo>
                    <a:pt x="610994" y="812800"/>
                  </a:lnTo>
                  <a:lnTo>
                    <a:pt x="589045" y="850900"/>
                  </a:lnTo>
                  <a:lnTo>
                    <a:pt x="567913" y="901700"/>
                  </a:lnTo>
                  <a:lnTo>
                    <a:pt x="547682" y="952500"/>
                  </a:lnTo>
                  <a:lnTo>
                    <a:pt x="528438" y="1003300"/>
                  </a:lnTo>
                  <a:lnTo>
                    <a:pt x="510265" y="1054100"/>
                  </a:lnTo>
                  <a:lnTo>
                    <a:pt x="493249" y="1104900"/>
                  </a:lnTo>
                  <a:lnTo>
                    <a:pt x="477475" y="1155700"/>
                  </a:lnTo>
                  <a:lnTo>
                    <a:pt x="463028" y="1193800"/>
                  </a:lnTo>
                  <a:lnTo>
                    <a:pt x="449992" y="1244600"/>
                  </a:lnTo>
                  <a:lnTo>
                    <a:pt x="438452" y="1295400"/>
                  </a:lnTo>
                  <a:lnTo>
                    <a:pt x="428494" y="1346200"/>
                  </a:lnTo>
                  <a:lnTo>
                    <a:pt x="420203" y="1397000"/>
                  </a:lnTo>
                  <a:lnTo>
                    <a:pt x="413664" y="1447800"/>
                  </a:lnTo>
                  <a:lnTo>
                    <a:pt x="408961" y="1485900"/>
                  </a:lnTo>
                  <a:lnTo>
                    <a:pt x="406180" y="1536700"/>
                  </a:lnTo>
                  <a:lnTo>
                    <a:pt x="347783" y="2946400"/>
                  </a:lnTo>
                  <a:lnTo>
                    <a:pt x="346077" y="2984500"/>
                  </a:lnTo>
                  <a:lnTo>
                    <a:pt x="344543" y="3035300"/>
                  </a:lnTo>
                  <a:lnTo>
                    <a:pt x="343175" y="3086100"/>
                  </a:lnTo>
                  <a:lnTo>
                    <a:pt x="341969" y="3136900"/>
                  </a:lnTo>
                  <a:lnTo>
                    <a:pt x="340920" y="3187700"/>
                  </a:lnTo>
                  <a:lnTo>
                    <a:pt x="340023" y="3238500"/>
                  </a:lnTo>
                  <a:lnTo>
                    <a:pt x="338665" y="3352800"/>
                  </a:lnTo>
                  <a:lnTo>
                    <a:pt x="338195" y="3403600"/>
                  </a:lnTo>
                  <a:lnTo>
                    <a:pt x="337992" y="3441700"/>
                  </a:lnTo>
                  <a:lnTo>
                    <a:pt x="338042" y="3543300"/>
                  </a:lnTo>
                  <a:lnTo>
                    <a:pt x="338069" y="3949700"/>
                  </a:lnTo>
                  <a:lnTo>
                    <a:pt x="337804" y="4051300"/>
                  </a:lnTo>
                  <a:lnTo>
                    <a:pt x="337422" y="4152900"/>
                  </a:lnTo>
                  <a:lnTo>
                    <a:pt x="336921" y="4254500"/>
                  </a:lnTo>
                  <a:lnTo>
                    <a:pt x="336296" y="4356100"/>
                  </a:lnTo>
                  <a:lnTo>
                    <a:pt x="335546" y="4457700"/>
                  </a:lnTo>
                  <a:lnTo>
                    <a:pt x="334788" y="4546600"/>
                  </a:lnTo>
                  <a:lnTo>
                    <a:pt x="334308" y="4610100"/>
                  </a:lnTo>
                  <a:lnTo>
                    <a:pt x="333272" y="4711700"/>
                  </a:lnTo>
                  <a:lnTo>
                    <a:pt x="332716" y="4749800"/>
                  </a:lnTo>
                  <a:lnTo>
                    <a:pt x="332126" y="4800600"/>
                  </a:lnTo>
                  <a:lnTo>
                    <a:pt x="331499" y="4851400"/>
                  </a:lnTo>
                  <a:lnTo>
                    <a:pt x="330833" y="4902200"/>
                  </a:lnTo>
                  <a:lnTo>
                    <a:pt x="330128" y="4953000"/>
                  </a:lnTo>
                  <a:lnTo>
                    <a:pt x="329381" y="5003800"/>
                  </a:lnTo>
                  <a:lnTo>
                    <a:pt x="328590" y="5054600"/>
                  </a:lnTo>
                  <a:lnTo>
                    <a:pt x="325754" y="5105400"/>
                  </a:lnTo>
                  <a:lnTo>
                    <a:pt x="322815" y="5156200"/>
                  </a:lnTo>
                  <a:lnTo>
                    <a:pt x="319778" y="5207000"/>
                  </a:lnTo>
                  <a:lnTo>
                    <a:pt x="316648" y="5245100"/>
                  </a:lnTo>
                  <a:lnTo>
                    <a:pt x="313431" y="5295900"/>
                  </a:lnTo>
                  <a:lnTo>
                    <a:pt x="310133" y="5346700"/>
                  </a:lnTo>
                  <a:lnTo>
                    <a:pt x="306758" y="5397500"/>
                  </a:lnTo>
                  <a:lnTo>
                    <a:pt x="301120" y="5448300"/>
                  </a:lnTo>
                  <a:lnTo>
                    <a:pt x="295557" y="5499100"/>
                  </a:lnTo>
                  <a:lnTo>
                    <a:pt x="290069" y="5549900"/>
                  </a:lnTo>
                  <a:lnTo>
                    <a:pt x="284653" y="5600700"/>
                  </a:lnTo>
                  <a:lnTo>
                    <a:pt x="279310" y="5651500"/>
                  </a:lnTo>
                  <a:lnTo>
                    <a:pt x="274037" y="5702300"/>
                  </a:lnTo>
                  <a:lnTo>
                    <a:pt x="268833" y="5753100"/>
                  </a:lnTo>
                  <a:lnTo>
                    <a:pt x="263656" y="5803900"/>
                  </a:lnTo>
                  <a:lnTo>
                    <a:pt x="258420" y="5854700"/>
                  </a:lnTo>
                  <a:lnTo>
                    <a:pt x="253131" y="5905500"/>
                  </a:lnTo>
                  <a:lnTo>
                    <a:pt x="247795" y="5956300"/>
                  </a:lnTo>
                  <a:lnTo>
                    <a:pt x="242417" y="6007100"/>
                  </a:lnTo>
                  <a:lnTo>
                    <a:pt x="237004" y="6057900"/>
                  </a:lnTo>
                  <a:lnTo>
                    <a:pt x="226091" y="6159500"/>
                  </a:lnTo>
                  <a:lnTo>
                    <a:pt x="198580" y="6400800"/>
                  </a:lnTo>
                  <a:lnTo>
                    <a:pt x="187602" y="6502400"/>
                  </a:lnTo>
                  <a:lnTo>
                    <a:pt x="182142" y="6553200"/>
                  </a:lnTo>
                  <a:lnTo>
                    <a:pt x="176708" y="6604000"/>
                  </a:lnTo>
                  <a:lnTo>
                    <a:pt x="171307" y="6667500"/>
                  </a:lnTo>
                  <a:lnTo>
                    <a:pt x="165944" y="6718300"/>
                  </a:lnTo>
                  <a:lnTo>
                    <a:pt x="160624" y="6769100"/>
                  </a:lnTo>
                  <a:lnTo>
                    <a:pt x="155354" y="6819900"/>
                  </a:lnTo>
                  <a:lnTo>
                    <a:pt x="150139" y="6870700"/>
                  </a:lnTo>
                  <a:lnTo>
                    <a:pt x="144985" y="6921500"/>
                  </a:lnTo>
                  <a:lnTo>
                    <a:pt x="139897" y="6972300"/>
                  </a:lnTo>
                  <a:lnTo>
                    <a:pt x="134881" y="7023100"/>
                  </a:lnTo>
                  <a:lnTo>
                    <a:pt x="129943" y="7073900"/>
                  </a:lnTo>
                  <a:lnTo>
                    <a:pt x="125089" y="7124700"/>
                  </a:lnTo>
                  <a:lnTo>
                    <a:pt x="121208" y="7175500"/>
                  </a:lnTo>
                  <a:lnTo>
                    <a:pt x="117669" y="7226300"/>
                  </a:lnTo>
                  <a:lnTo>
                    <a:pt x="114452" y="7277100"/>
                  </a:lnTo>
                  <a:lnTo>
                    <a:pt x="111533" y="7327900"/>
                  </a:lnTo>
                  <a:lnTo>
                    <a:pt x="108891" y="7378700"/>
                  </a:lnTo>
                  <a:lnTo>
                    <a:pt x="106502" y="7429500"/>
                  </a:lnTo>
                  <a:lnTo>
                    <a:pt x="104344" y="7480300"/>
                  </a:lnTo>
                  <a:lnTo>
                    <a:pt x="102395" y="7531100"/>
                  </a:lnTo>
                  <a:lnTo>
                    <a:pt x="100634" y="7581900"/>
                  </a:lnTo>
                  <a:lnTo>
                    <a:pt x="99036" y="7632700"/>
                  </a:lnTo>
                  <a:lnTo>
                    <a:pt x="97581" y="7683500"/>
                  </a:lnTo>
                  <a:lnTo>
                    <a:pt x="96246" y="7734300"/>
                  </a:lnTo>
                  <a:lnTo>
                    <a:pt x="95008" y="7785100"/>
                  </a:lnTo>
                  <a:lnTo>
                    <a:pt x="93845" y="7835900"/>
                  </a:lnTo>
                  <a:lnTo>
                    <a:pt x="92735" y="7886700"/>
                  </a:lnTo>
                  <a:lnTo>
                    <a:pt x="89498" y="8039100"/>
                  </a:lnTo>
                  <a:lnTo>
                    <a:pt x="88376" y="8089900"/>
                  </a:lnTo>
                  <a:lnTo>
                    <a:pt x="87194" y="8140700"/>
                  </a:lnTo>
                  <a:lnTo>
                    <a:pt x="85932" y="8191500"/>
                  </a:lnTo>
                  <a:lnTo>
                    <a:pt x="84566" y="8242300"/>
                  </a:lnTo>
                  <a:lnTo>
                    <a:pt x="83075" y="8293100"/>
                  </a:lnTo>
                  <a:lnTo>
                    <a:pt x="81435" y="8343900"/>
                  </a:lnTo>
                  <a:lnTo>
                    <a:pt x="79624" y="8394700"/>
                  </a:lnTo>
                  <a:lnTo>
                    <a:pt x="77621" y="8445500"/>
                  </a:lnTo>
                  <a:lnTo>
                    <a:pt x="75402" y="8496300"/>
                  </a:lnTo>
                  <a:lnTo>
                    <a:pt x="72946" y="8547100"/>
                  </a:lnTo>
                  <a:lnTo>
                    <a:pt x="70230" y="8597900"/>
                  </a:lnTo>
                  <a:lnTo>
                    <a:pt x="67232" y="8648700"/>
                  </a:lnTo>
                  <a:lnTo>
                    <a:pt x="63930" y="8699500"/>
                  </a:lnTo>
                  <a:lnTo>
                    <a:pt x="60300" y="8750300"/>
                  </a:lnTo>
                  <a:lnTo>
                    <a:pt x="56322" y="8801100"/>
                  </a:lnTo>
                  <a:lnTo>
                    <a:pt x="51972" y="8851900"/>
                  </a:lnTo>
                  <a:lnTo>
                    <a:pt x="47228" y="8902700"/>
                  </a:lnTo>
                  <a:lnTo>
                    <a:pt x="42068" y="8953500"/>
                  </a:lnTo>
                  <a:lnTo>
                    <a:pt x="36469" y="9004300"/>
                  </a:lnTo>
                  <a:lnTo>
                    <a:pt x="30410" y="9055100"/>
                  </a:lnTo>
                  <a:lnTo>
                    <a:pt x="23868" y="9105900"/>
                  </a:lnTo>
                  <a:lnTo>
                    <a:pt x="16820" y="9156700"/>
                  </a:lnTo>
                  <a:lnTo>
                    <a:pt x="7780" y="9207500"/>
                  </a:lnTo>
                  <a:lnTo>
                    <a:pt x="2217" y="9258300"/>
                  </a:lnTo>
                  <a:lnTo>
                    <a:pt x="0" y="9309100"/>
                  </a:lnTo>
                  <a:lnTo>
                    <a:pt x="998" y="9359900"/>
                  </a:lnTo>
                  <a:lnTo>
                    <a:pt x="5081" y="9410700"/>
                  </a:lnTo>
                  <a:lnTo>
                    <a:pt x="12118" y="9461500"/>
                  </a:lnTo>
                  <a:lnTo>
                    <a:pt x="20497" y="9499600"/>
                  </a:lnTo>
                  <a:lnTo>
                    <a:pt x="31707" y="9550400"/>
                  </a:lnTo>
                  <a:lnTo>
                    <a:pt x="45967" y="9601200"/>
                  </a:lnTo>
                  <a:lnTo>
                    <a:pt x="63496" y="9639300"/>
                  </a:lnTo>
                  <a:lnTo>
                    <a:pt x="84513" y="9690100"/>
                  </a:lnTo>
                  <a:lnTo>
                    <a:pt x="109236" y="9728200"/>
                  </a:lnTo>
                  <a:lnTo>
                    <a:pt x="137885" y="9766300"/>
                  </a:lnTo>
                  <a:lnTo>
                    <a:pt x="170679" y="9804400"/>
                  </a:lnTo>
                  <a:lnTo>
                    <a:pt x="210547" y="9842500"/>
                  </a:lnTo>
                  <a:lnTo>
                    <a:pt x="251260" y="9867900"/>
                  </a:lnTo>
                  <a:lnTo>
                    <a:pt x="292779" y="9893300"/>
                  </a:lnTo>
                  <a:lnTo>
                    <a:pt x="335066" y="9918700"/>
                  </a:lnTo>
                  <a:lnTo>
                    <a:pt x="378083" y="9944100"/>
                  </a:lnTo>
                  <a:lnTo>
                    <a:pt x="466155" y="9969500"/>
                  </a:lnTo>
                  <a:lnTo>
                    <a:pt x="511133" y="9994900"/>
                  </a:lnTo>
                  <a:lnTo>
                    <a:pt x="556688" y="10007600"/>
                  </a:lnTo>
                  <a:lnTo>
                    <a:pt x="1594984" y="10007600"/>
                  </a:lnTo>
                  <a:lnTo>
                    <a:pt x="1646393" y="9994900"/>
                  </a:lnTo>
                  <a:lnTo>
                    <a:pt x="1903415" y="9994900"/>
                  </a:lnTo>
                  <a:lnTo>
                    <a:pt x="1954962" y="9982200"/>
                  </a:lnTo>
                  <a:lnTo>
                    <a:pt x="2110266" y="9982200"/>
                  </a:lnTo>
                  <a:lnTo>
                    <a:pt x="2162325" y="9969500"/>
                  </a:lnTo>
                  <a:lnTo>
                    <a:pt x="2214564" y="9969500"/>
                  </a:lnTo>
                  <a:lnTo>
                    <a:pt x="2265763" y="9956800"/>
                  </a:lnTo>
                  <a:lnTo>
                    <a:pt x="2419441" y="9956800"/>
                  </a:lnTo>
                  <a:lnTo>
                    <a:pt x="2470700" y="9944100"/>
                  </a:lnTo>
                  <a:lnTo>
                    <a:pt x="2675949" y="9944100"/>
                  </a:lnTo>
                  <a:lnTo>
                    <a:pt x="2727324" y="9931400"/>
                  </a:lnTo>
                  <a:lnTo>
                    <a:pt x="3829070" y="9931400"/>
                  </a:lnTo>
                  <a:lnTo>
                    <a:pt x="3930517" y="9918700"/>
                  </a:lnTo>
                  <a:lnTo>
                    <a:pt x="4539198" y="9918700"/>
                  </a:lnTo>
                  <a:lnTo>
                    <a:pt x="4640644" y="9906000"/>
                  </a:lnTo>
                  <a:lnTo>
                    <a:pt x="5452214" y="9906000"/>
                  </a:lnTo>
                  <a:lnTo>
                    <a:pt x="5604383" y="9893300"/>
                  </a:lnTo>
                  <a:lnTo>
                    <a:pt x="6466669" y="9893300"/>
                  </a:lnTo>
                  <a:lnTo>
                    <a:pt x="7075338" y="9880600"/>
                  </a:lnTo>
                  <a:lnTo>
                    <a:pt x="7323953" y="9880600"/>
                  </a:lnTo>
                  <a:lnTo>
                    <a:pt x="7373994" y="9867900"/>
                  </a:lnTo>
                  <a:lnTo>
                    <a:pt x="7423794" y="9867900"/>
                  </a:lnTo>
                  <a:lnTo>
                    <a:pt x="7473207" y="9855200"/>
                  </a:lnTo>
                  <a:lnTo>
                    <a:pt x="7522083" y="9855200"/>
                  </a:lnTo>
                  <a:lnTo>
                    <a:pt x="7570276" y="9842500"/>
                  </a:lnTo>
                  <a:lnTo>
                    <a:pt x="7780155" y="9829800"/>
                  </a:lnTo>
                  <a:lnTo>
                    <a:pt x="7832581" y="9829800"/>
                  </a:lnTo>
                  <a:lnTo>
                    <a:pt x="7884994" y="9817100"/>
                  </a:lnTo>
                  <a:lnTo>
                    <a:pt x="7989792" y="9817100"/>
                  </a:lnTo>
                  <a:lnTo>
                    <a:pt x="8040089" y="9804400"/>
                  </a:lnTo>
                  <a:lnTo>
                    <a:pt x="8190972" y="9804400"/>
                  </a:lnTo>
                  <a:lnTo>
                    <a:pt x="8241266" y="9791700"/>
                  </a:lnTo>
                  <a:lnTo>
                    <a:pt x="8392159" y="9791700"/>
                  </a:lnTo>
                  <a:lnTo>
                    <a:pt x="8442464" y="9779000"/>
                  </a:lnTo>
                  <a:lnTo>
                    <a:pt x="8643739" y="9779000"/>
                  </a:lnTo>
                  <a:lnTo>
                    <a:pt x="8694077" y="9766300"/>
                  </a:lnTo>
                  <a:lnTo>
                    <a:pt x="10590655" y="9766300"/>
                  </a:lnTo>
                  <a:lnTo>
                    <a:pt x="10692114" y="9753600"/>
                  </a:lnTo>
                  <a:lnTo>
                    <a:pt x="11808107" y="9753600"/>
                  </a:lnTo>
                  <a:lnTo>
                    <a:pt x="11909554" y="9740900"/>
                  </a:lnTo>
                  <a:lnTo>
                    <a:pt x="12518206" y="9740900"/>
                  </a:lnTo>
                  <a:lnTo>
                    <a:pt x="12619642" y="9728200"/>
                  </a:lnTo>
                  <a:lnTo>
                    <a:pt x="13126793" y="9728200"/>
                  </a:lnTo>
                  <a:lnTo>
                    <a:pt x="13228217" y="9715500"/>
                  </a:lnTo>
                  <a:lnTo>
                    <a:pt x="13532475" y="9715500"/>
                  </a:lnTo>
                  <a:lnTo>
                    <a:pt x="13633889" y="9702800"/>
                  </a:lnTo>
                  <a:lnTo>
                    <a:pt x="13938117" y="9702800"/>
                  </a:lnTo>
                  <a:lnTo>
                    <a:pt x="14039521" y="9690100"/>
                  </a:lnTo>
                  <a:lnTo>
                    <a:pt x="14343716" y="9690100"/>
                  </a:lnTo>
                  <a:lnTo>
                    <a:pt x="14445108" y="9677400"/>
                  </a:lnTo>
                  <a:lnTo>
                    <a:pt x="14698575" y="9677400"/>
                  </a:lnTo>
                  <a:lnTo>
                    <a:pt x="14749266" y="9664700"/>
                  </a:lnTo>
                  <a:lnTo>
                    <a:pt x="15052314" y="9664700"/>
                  </a:lnTo>
                  <a:lnTo>
                    <a:pt x="15102550" y="9652000"/>
                  </a:lnTo>
                  <a:lnTo>
                    <a:pt x="16017891" y="9652000"/>
                  </a:lnTo>
                  <a:lnTo>
                    <a:pt x="16067021" y="9639300"/>
                  </a:lnTo>
                  <a:lnTo>
                    <a:pt x="16115747" y="9639300"/>
                  </a:lnTo>
                  <a:lnTo>
                    <a:pt x="16211792" y="9613900"/>
                  </a:lnTo>
                  <a:lnTo>
                    <a:pt x="16259017" y="9613900"/>
                  </a:lnTo>
                  <a:lnTo>
                    <a:pt x="16305647" y="9601200"/>
                  </a:lnTo>
                  <a:lnTo>
                    <a:pt x="16351634" y="9575800"/>
                  </a:lnTo>
                  <a:lnTo>
                    <a:pt x="16441488" y="9550400"/>
                  </a:lnTo>
                  <a:lnTo>
                    <a:pt x="16485260" y="9525000"/>
                  </a:lnTo>
                  <a:lnTo>
                    <a:pt x="16528199" y="9512300"/>
                  </a:lnTo>
                  <a:lnTo>
                    <a:pt x="16570256" y="9486900"/>
                  </a:lnTo>
                  <a:lnTo>
                    <a:pt x="16611386" y="9461500"/>
                  </a:lnTo>
                  <a:lnTo>
                    <a:pt x="16651539" y="9423400"/>
                  </a:lnTo>
                  <a:lnTo>
                    <a:pt x="16690668" y="9398000"/>
                  </a:lnTo>
                  <a:lnTo>
                    <a:pt x="16725718" y="9372600"/>
                  </a:lnTo>
                  <a:lnTo>
                    <a:pt x="16759024" y="9334500"/>
                  </a:lnTo>
                  <a:lnTo>
                    <a:pt x="16790625" y="9309100"/>
                  </a:lnTo>
                  <a:lnTo>
                    <a:pt x="16820562" y="9271000"/>
                  </a:lnTo>
                  <a:lnTo>
                    <a:pt x="16848875" y="9232900"/>
                  </a:lnTo>
                  <a:lnTo>
                    <a:pt x="16875604" y="9207500"/>
                  </a:lnTo>
                  <a:lnTo>
                    <a:pt x="16900789" y="9169400"/>
                  </a:lnTo>
                  <a:lnTo>
                    <a:pt x="16924471" y="9131300"/>
                  </a:lnTo>
                  <a:lnTo>
                    <a:pt x="16946690" y="9093200"/>
                  </a:lnTo>
                  <a:lnTo>
                    <a:pt x="16967485" y="9055100"/>
                  </a:lnTo>
                  <a:lnTo>
                    <a:pt x="16986898" y="9017000"/>
                  </a:lnTo>
                  <a:lnTo>
                    <a:pt x="17004968" y="8978900"/>
                  </a:lnTo>
                  <a:lnTo>
                    <a:pt x="17021735" y="8928100"/>
                  </a:lnTo>
                  <a:lnTo>
                    <a:pt x="17037240" y="8890000"/>
                  </a:lnTo>
                  <a:lnTo>
                    <a:pt x="17051523" y="8851900"/>
                  </a:lnTo>
                  <a:lnTo>
                    <a:pt x="17064624" y="8801100"/>
                  </a:lnTo>
                  <a:lnTo>
                    <a:pt x="17076583" y="8763000"/>
                  </a:lnTo>
                  <a:lnTo>
                    <a:pt x="17087440" y="8724900"/>
                  </a:lnTo>
                  <a:lnTo>
                    <a:pt x="17097237" y="8674100"/>
                  </a:lnTo>
                  <a:lnTo>
                    <a:pt x="17106012" y="8623300"/>
                  </a:lnTo>
                  <a:lnTo>
                    <a:pt x="17113806" y="8585200"/>
                  </a:lnTo>
                  <a:lnTo>
                    <a:pt x="17120659" y="8534400"/>
                  </a:lnTo>
                  <a:lnTo>
                    <a:pt x="17126612" y="8496300"/>
                  </a:lnTo>
                  <a:lnTo>
                    <a:pt x="17131704" y="8445500"/>
                  </a:lnTo>
                  <a:lnTo>
                    <a:pt x="17135976" y="8394700"/>
                  </a:lnTo>
                  <a:lnTo>
                    <a:pt x="17139468" y="8343900"/>
                  </a:lnTo>
                  <a:lnTo>
                    <a:pt x="17142221" y="8305800"/>
                  </a:lnTo>
                  <a:lnTo>
                    <a:pt x="17144273" y="8255000"/>
                  </a:lnTo>
                  <a:lnTo>
                    <a:pt x="17145667" y="8204200"/>
                  </a:lnTo>
                  <a:lnTo>
                    <a:pt x="17146441" y="8153400"/>
                  </a:lnTo>
                  <a:lnTo>
                    <a:pt x="17146550" y="8089900"/>
                  </a:lnTo>
                  <a:lnTo>
                    <a:pt x="17146292" y="8051800"/>
                  </a:lnTo>
                  <a:lnTo>
                    <a:pt x="17145450" y="8013700"/>
                  </a:lnTo>
                  <a:lnTo>
                    <a:pt x="17144149" y="7962900"/>
                  </a:lnTo>
                  <a:lnTo>
                    <a:pt x="17142430" y="7912100"/>
                  </a:lnTo>
                  <a:lnTo>
                    <a:pt x="17140332" y="7861300"/>
                  </a:lnTo>
                  <a:lnTo>
                    <a:pt x="17137897" y="7810500"/>
                  </a:lnTo>
                  <a:lnTo>
                    <a:pt x="17135165" y="7759700"/>
                  </a:lnTo>
                  <a:lnTo>
                    <a:pt x="17132174" y="7708900"/>
                  </a:lnTo>
                  <a:lnTo>
                    <a:pt x="17128967" y="7658100"/>
                  </a:lnTo>
                  <a:lnTo>
                    <a:pt x="17125582" y="7620000"/>
                  </a:lnTo>
                  <a:lnTo>
                    <a:pt x="17122061" y="7569200"/>
                  </a:lnTo>
                  <a:lnTo>
                    <a:pt x="17118443" y="7518400"/>
                  </a:lnTo>
                  <a:lnTo>
                    <a:pt x="17114768" y="7467600"/>
                  </a:lnTo>
                  <a:lnTo>
                    <a:pt x="17107410" y="7378700"/>
                  </a:lnTo>
                  <a:lnTo>
                    <a:pt x="17103807" y="7327900"/>
                  </a:lnTo>
                  <a:lnTo>
                    <a:pt x="17100308" y="7277100"/>
                  </a:lnTo>
                  <a:lnTo>
                    <a:pt x="17096953" y="7239000"/>
                  </a:lnTo>
                  <a:lnTo>
                    <a:pt x="17093784" y="7188200"/>
                  </a:lnTo>
                  <a:lnTo>
                    <a:pt x="17090839" y="7137400"/>
                  </a:lnTo>
                  <a:lnTo>
                    <a:pt x="17088159" y="7099300"/>
                  </a:lnTo>
                  <a:lnTo>
                    <a:pt x="17085785" y="7048500"/>
                  </a:lnTo>
                  <a:lnTo>
                    <a:pt x="17083755" y="7010400"/>
                  </a:lnTo>
                  <a:lnTo>
                    <a:pt x="17080894" y="6921500"/>
                  </a:lnTo>
                  <a:lnTo>
                    <a:pt x="17080142" y="6883400"/>
                  </a:lnTo>
                  <a:lnTo>
                    <a:pt x="17079997" y="6819900"/>
                  </a:lnTo>
                  <a:lnTo>
                    <a:pt x="17080198" y="6794500"/>
                  </a:lnTo>
                  <a:lnTo>
                    <a:pt x="17081085" y="6756400"/>
                  </a:lnTo>
                  <a:lnTo>
                    <a:pt x="17082599" y="6705600"/>
                  </a:lnTo>
                  <a:lnTo>
                    <a:pt x="17084068" y="6654800"/>
                  </a:lnTo>
                  <a:lnTo>
                    <a:pt x="17085492" y="6604000"/>
                  </a:lnTo>
                  <a:lnTo>
                    <a:pt x="17086871" y="6553200"/>
                  </a:lnTo>
                  <a:lnTo>
                    <a:pt x="17088206" y="6502400"/>
                  </a:lnTo>
                  <a:lnTo>
                    <a:pt x="17089496" y="6451600"/>
                  </a:lnTo>
                  <a:lnTo>
                    <a:pt x="17090742" y="6400800"/>
                  </a:lnTo>
                  <a:lnTo>
                    <a:pt x="17091942" y="6350000"/>
                  </a:lnTo>
                  <a:lnTo>
                    <a:pt x="17093098" y="6299200"/>
                  </a:lnTo>
                  <a:lnTo>
                    <a:pt x="17094210" y="6248400"/>
                  </a:lnTo>
                  <a:lnTo>
                    <a:pt x="17095276" y="6197600"/>
                  </a:lnTo>
                  <a:lnTo>
                    <a:pt x="17096298" y="6146800"/>
                  </a:lnTo>
                  <a:lnTo>
                    <a:pt x="17097276" y="6096000"/>
                  </a:lnTo>
                  <a:lnTo>
                    <a:pt x="17098208" y="6045200"/>
                  </a:lnTo>
                  <a:lnTo>
                    <a:pt x="17099096" y="5994400"/>
                  </a:lnTo>
                  <a:lnTo>
                    <a:pt x="17099940" y="5943600"/>
                  </a:lnTo>
                  <a:lnTo>
                    <a:pt x="17100738" y="5892800"/>
                  </a:lnTo>
                  <a:lnTo>
                    <a:pt x="17101492" y="5842000"/>
                  </a:lnTo>
                  <a:lnTo>
                    <a:pt x="17102202" y="5791200"/>
                  </a:lnTo>
                  <a:lnTo>
                    <a:pt x="17102866" y="5740400"/>
                  </a:lnTo>
                  <a:lnTo>
                    <a:pt x="17103486" y="5689600"/>
                  </a:lnTo>
                  <a:lnTo>
                    <a:pt x="17104062" y="5638800"/>
                  </a:lnTo>
                  <a:lnTo>
                    <a:pt x="17104592" y="5588000"/>
                  </a:lnTo>
                  <a:lnTo>
                    <a:pt x="17105078" y="5537200"/>
                  </a:lnTo>
                  <a:lnTo>
                    <a:pt x="17105519" y="5486400"/>
                  </a:lnTo>
                  <a:lnTo>
                    <a:pt x="17105916" y="5435600"/>
                  </a:lnTo>
                  <a:lnTo>
                    <a:pt x="17106268" y="5384800"/>
                  </a:lnTo>
                  <a:lnTo>
                    <a:pt x="17106575" y="5334000"/>
                  </a:lnTo>
                  <a:lnTo>
                    <a:pt x="17106838" y="5283200"/>
                  </a:lnTo>
                  <a:lnTo>
                    <a:pt x="17107056" y="5232400"/>
                  </a:lnTo>
                  <a:lnTo>
                    <a:pt x="17107229" y="5181600"/>
                  </a:lnTo>
                  <a:lnTo>
                    <a:pt x="17107286" y="5156200"/>
                  </a:lnTo>
                  <a:lnTo>
                    <a:pt x="17107192" y="4826000"/>
                  </a:lnTo>
                  <a:lnTo>
                    <a:pt x="17107008" y="4775200"/>
                  </a:lnTo>
                  <a:lnTo>
                    <a:pt x="17106711" y="4711700"/>
                  </a:lnTo>
                  <a:lnTo>
                    <a:pt x="17106506" y="4673600"/>
                  </a:lnTo>
                  <a:lnTo>
                    <a:pt x="17106097" y="4610100"/>
                  </a:lnTo>
                  <a:lnTo>
                    <a:pt x="17105825" y="4572000"/>
                  </a:lnTo>
                  <a:lnTo>
                    <a:pt x="17105418" y="4508500"/>
                  </a:lnTo>
                  <a:lnTo>
                    <a:pt x="17104842" y="4445000"/>
                  </a:lnTo>
                  <a:lnTo>
                    <a:pt x="17104469" y="4406900"/>
                  </a:lnTo>
                  <a:lnTo>
                    <a:pt x="17103928" y="4356100"/>
                  </a:lnTo>
                  <a:lnTo>
                    <a:pt x="17103342" y="4305300"/>
                  </a:lnTo>
                  <a:lnTo>
                    <a:pt x="17102712" y="4254500"/>
                  </a:lnTo>
                  <a:lnTo>
                    <a:pt x="17102037" y="4203700"/>
                  </a:lnTo>
                  <a:lnTo>
                    <a:pt x="17101317" y="4152900"/>
                  </a:lnTo>
                  <a:lnTo>
                    <a:pt x="17100552" y="4102100"/>
                  </a:lnTo>
                  <a:lnTo>
                    <a:pt x="17099743" y="4051300"/>
                  </a:lnTo>
                  <a:lnTo>
                    <a:pt x="17098889" y="4000500"/>
                  </a:lnTo>
                  <a:lnTo>
                    <a:pt x="17097991" y="3949700"/>
                  </a:lnTo>
                  <a:lnTo>
                    <a:pt x="17097048" y="3898900"/>
                  </a:lnTo>
                  <a:lnTo>
                    <a:pt x="17096060" y="3848100"/>
                  </a:lnTo>
                  <a:lnTo>
                    <a:pt x="17095028" y="3797300"/>
                  </a:lnTo>
                  <a:lnTo>
                    <a:pt x="17093951" y="3746500"/>
                  </a:lnTo>
                  <a:lnTo>
                    <a:pt x="17092829" y="3695700"/>
                  </a:lnTo>
                  <a:lnTo>
                    <a:pt x="17091663" y="3644900"/>
                  </a:lnTo>
                  <a:lnTo>
                    <a:pt x="17090452" y="3594100"/>
                  </a:lnTo>
                  <a:lnTo>
                    <a:pt x="17089196" y="3543300"/>
                  </a:lnTo>
                  <a:lnTo>
                    <a:pt x="17087896" y="3492500"/>
                  </a:lnTo>
                  <a:lnTo>
                    <a:pt x="17086551" y="3441700"/>
                  </a:lnTo>
                  <a:lnTo>
                    <a:pt x="17085155" y="3390900"/>
                  </a:lnTo>
                  <a:lnTo>
                    <a:pt x="17083714" y="3340100"/>
                  </a:lnTo>
                  <a:lnTo>
                    <a:pt x="17082227" y="3289300"/>
                  </a:lnTo>
                  <a:lnTo>
                    <a:pt x="17080695" y="3238500"/>
                  </a:lnTo>
                  <a:lnTo>
                    <a:pt x="17079118" y="3187700"/>
                  </a:lnTo>
                  <a:lnTo>
                    <a:pt x="17077496" y="3136900"/>
                  </a:lnTo>
                  <a:lnTo>
                    <a:pt x="17075828" y="3086100"/>
                  </a:lnTo>
                  <a:lnTo>
                    <a:pt x="17074116" y="3035300"/>
                  </a:lnTo>
                  <a:lnTo>
                    <a:pt x="17072358" y="2984500"/>
                  </a:lnTo>
                  <a:lnTo>
                    <a:pt x="17070555" y="2933700"/>
                  </a:lnTo>
                  <a:lnTo>
                    <a:pt x="17068707" y="2882900"/>
                  </a:lnTo>
                  <a:lnTo>
                    <a:pt x="17066813" y="2832100"/>
                  </a:lnTo>
                  <a:lnTo>
                    <a:pt x="17064875" y="2781300"/>
                  </a:lnTo>
                  <a:lnTo>
                    <a:pt x="17062891" y="2730500"/>
                  </a:lnTo>
                  <a:lnTo>
                    <a:pt x="17060863" y="2679700"/>
                  </a:lnTo>
                  <a:lnTo>
                    <a:pt x="17058789" y="2628900"/>
                  </a:lnTo>
                  <a:lnTo>
                    <a:pt x="17056670" y="2578100"/>
                  </a:lnTo>
                  <a:lnTo>
                    <a:pt x="17054506" y="2527300"/>
                  </a:lnTo>
                  <a:lnTo>
                    <a:pt x="17052297" y="2476500"/>
                  </a:lnTo>
                  <a:lnTo>
                    <a:pt x="17050043" y="2425700"/>
                  </a:lnTo>
                  <a:lnTo>
                    <a:pt x="17047744" y="2374900"/>
                  </a:lnTo>
                  <a:lnTo>
                    <a:pt x="17045399" y="2311400"/>
                  </a:lnTo>
                  <a:lnTo>
                    <a:pt x="17043010" y="2260600"/>
                  </a:lnTo>
                  <a:lnTo>
                    <a:pt x="17040576" y="2209800"/>
                  </a:lnTo>
                  <a:lnTo>
                    <a:pt x="17038096" y="2159000"/>
                  </a:lnTo>
                  <a:lnTo>
                    <a:pt x="17035572" y="2108200"/>
                  </a:lnTo>
                  <a:lnTo>
                    <a:pt x="17033002" y="2057400"/>
                  </a:lnTo>
                  <a:lnTo>
                    <a:pt x="17030388" y="2006600"/>
                  </a:lnTo>
                  <a:lnTo>
                    <a:pt x="17027728" y="1955800"/>
                  </a:lnTo>
                  <a:lnTo>
                    <a:pt x="17025023" y="1905000"/>
                  </a:lnTo>
                  <a:lnTo>
                    <a:pt x="17022274" y="1854200"/>
                  </a:lnTo>
                  <a:lnTo>
                    <a:pt x="17019479" y="1803400"/>
                  </a:lnTo>
                  <a:lnTo>
                    <a:pt x="17016640" y="1752600"/>
                  </a:lnTo>
                  <a:lnTo>
                    <a:pt x="17013755" y="1701800"/>
                  </a:lnTo>
                  <a:lnTo>
                    <a:pt x="17010826" y="1651000"/>
                  </a:lnTo>
                  <a:lnTo>
                    <a:pt x="17007852" y="1600200"/>
                  </a:lnTo>
                  <a:lnTo>
                    <a:pt x="17004832" y="1549400"/>
                  </a:lnTo>
                  <a:lnTo>
                    <a:pt x="17001768" y="1498600"/>
                  </a:lnTo>
                  <a:lnTo>
                    <a:pt x="16998659" y="1447800"/>
                  </a:lnTo>
                  <a:lnTo>
                    <a:pt x="16995505" y="1397000"/>
                  </a:lnTo>
                  <a:lnTo>
                    <a:pt x="16992306" y="1346200"/>
                  </a:lnTo>
                  <a:lnTo>
                    <a:pt x="16989062" y="1295400"/>
                  </a:lnTo>
                  <a:lnTo>
                    <a:pt x="16985773" y="1244600"/>
                  </a:lnTo>
                  <a:lnTo>
                    <a:pt x="16982439" y="1193800"/>
                  </a:lnTo>
                  <a:lnTo>
                    <a:pt x="16978679" y="1143000"/>
                  </a:lnTo>
                  <a:lnTo>
                    <a:pt x="16974479" y="1079500"/>
                  </a:lnTo>
                  <a:lnTo>
                    <a:pt x="16969749" y="1028700"/>
                  </a:lnTo>
                  <a:lnTo>
                    <a:pt x="16964399" y="990600"/>
                  </a:lnTo>
                  <a:lnTo>
                    <a:pt x="16958340" y="939800"/>
                  </a:lnTo>
                  <a:lnTo>
                    <a:pt x="16951481" y="889000"/>
                  </a:lnTo>
                  <a:lnTo>
                    <a:pt x="16943734" y="838200"/>
                  </a:lnTo>
                  <a:lnTo>
                    <a:pt x="16935008" y="800100"/>
                  </a:lnTo>
                  <a:lnTo>
                    <a:pt x="16925214" y="749300"/>
                  </a:lnTo>
                  <a:lnTo>
                    <a:pt x="16914262" y="711200"/>
                  </a:lnTo>
                  <a:lnTo>
                    <a:pt x="16902062" y="673100"/>
                  </a:lnTo>
                  <a:lnTo>
                    <a:pt x="16888524" y="635000"/>
                  </a:lnTo>
                  <a:lnTo>
                    <a:pt x="16873560" y="596900"/>
                  </a:lnTo>
                  <a:lnTo>
                    <a:pt x="16857078" y="558800"/>
                  </a:lnTo>
                  <a:lnTo>
                    <a:pt x="16838990" y="520700"/>
                  </a:lnTo>
                  <a:lnTo>
                    <a:pt x="16819206" y="495300"/>
                  </a:lnTo>
                  <a:lnTo>
                    <a:pt x="16797636" y="457200"/>
                  </a:lnTo>
                  <a:lnTo>
                    <a:pt x="16774190" y="431800"/>
                  </a:lnTo>
                  <a:lnTo>
                    <a:pt x="16748779" y="393700"/>
                  </a:lnTo>
                  <a:lnTo>
                    <a:pt x="16721312" y="368300"/>
                  </a:lnTo>
                  <a:lnTo>
                    <a:pt x="16691701" y="342900"/>
                  </a:lnTo>
                  <a:lnTo>
                    <a:pt x="16659855" y="317500"/>
                  </a:lnTo>
                  <a:lnTo>
                    <a:pt x="16625685" y="292100"/>
                  </a:lnTo>
                  <a:lnTo>
                    <a:pt x="16589101" y="279400"/>
                  </a:lnTo>
                  <a:lnTo>
                    <a:pt x="16550013" y="254000"/>
                  </a:lnTo>
                  <a:lnTo>
                    <a:pt x="16508332" y="241300"/>
                  </a:lnTo>
                  <a:lnTo>
                    <a:pt x="16463968" y="215900"/>
                  </a:lnTo>
                  <a:lnTo>
                    <a:pt x="16416831" y="203200"/>
                  </a:lnTo>
                  <a:lnTo>
                    <a:pt x="16366831" y="190500"/>
                  </a:lnTo>
                  <a:lnTo>
                    <a:pt x="16313879" y="177800"/>
                  </a:lnTo>
                  <a:lnTo>
                    <a:pt x="16257885" y="165100"/>
                  </a:lnTo>
                  <a:close/>
                </a:path>
                <a:path w="17146905" h="10033000">
                  <a:moveTo>
                    <a:pt x="3434553" y="9931400"/>
                  </a:moveTo>
                  <a:lnTo>
                    <a:pt x="3139501" y="9931400"/>
                  </a:lnTo>
                  <a:lnTo>
                    <a:pt x="3191194" y="9944100"/>
                  </a:lnTo>
                  <a:lnTo>
                    <a:pt x="3338741" y="9944100"/>
                  </a:lnTo>
                  <a:lnTo>
                    <a:pt x="3434553" y="9931400"/>
                  </a:lnTo>
                  <a:close/>
                </a:path>
                <a:path w="17146905" h="10033000">
                  <a:moveTo>
                    <a:pt x="15968403" y="9652000"/>
                  </a:moveTo>
                  <a:lnTo>
                    <a:pt x="15256481" y="9652000"/>
                  </a:lnTo>
                  <a:lnTo>
                    <a:pt x="15308679" y="9664700"/>
                  </a:lnTo>
                  <a:lnTo>
                    <a:pt x="15918606" y="9664700"/>
                  </a:lnTo>
                  <a:lnTo>
                    <a:pt x="15968403" y="9652000"/>
                  </a:lnTo>
                  <a:close/>
                </a:path>
                <a:path w="17146905" h="10033000">
                  <a:moveTo>
                    <a:pt x="14902974" y="25400"/>
                  </a:moveTo>
                  <a:lnTo>
                    <a:pt x="3275045" y="25400"/>
                  </a:lnTo>
                  <a:lnTo>
                    <a:pt x="1660958" y="165100"/>
                  </a:lnTo>
                  <a:lnTo>
                    <a:pt x="16198760" y="165100"/>
                  </a:lnTo>
                  <a:lnTo>
                    <a:pt x="16136413" y="152400"/>
                  </a:lnTo>
                  <a:lnTo>
                    <a:pt x="14907895" y="38100"/>
                  </a:lnTo>
                  <a:lnTo>
                    <a:pt x="14902974" y="25400"/>
                  </a:lnTo>
                  <a:close/>
                </a:path>
                <a:path w="17146905" h="10033000">
                  <a:moveTo>
                    <a:pt x="14133404" y="12700"/>
                  </a:moveTo>
                  <a:lnTo>
                    <a:pt x="3466342" y="12700"/>
                  </a:lnTo>
                  <a:lnTo>
                    <a:pt x="3424311" y="25400"/>
                  </a:lnTo>
                  <a:lnTo>
                    <a:pt x="14243675" y="25400"/>
                  </a:lnTo>
                  <a:lnTo>
                    <a:pt x="14133404" y="12700"/>
                  </a:lnTo>
                  <a:close/>
                </a:path>
                <a:path w="17146905" h="10033000">
                  <a:moveTo>
                    <a:pt x="10835499" y="0"/>
                  </a:moveTo>
                  <a:lnTo>
                    <a:pt x="6171426" y="0"/>
                  </a:lnTo>
                  <a:lnTo>
                    <a:pt x="5772110" y="12700"/>
                  </a:lnTo>
                  <a:lnTo>
                    <a:pt x="11307528" y="12700"/>
                  </a:lnTo>
                  <a:lnTo>
                    <a:pt x="10835499" y="0"/>
                  </a:lnTo>
                  <a:close/>
                </a:path>
              </a:pathLst>
            </a:custGeom>
            <a:solidFill>
              <a:srgbClr val="4D619C"/>
            </a:solidFill>
          </p:spPr>
          <p:txBody>
            <a:bodyPr wrap="square" lIns="0" tIns="0" rIns="0" bIns="0" rtlCol="0"/>
            <a:lstStyle/>
            <a:p>
              <a:endParaRPr/>
            </a:p>
          </p:txBody>
        </p:sp>
        <p:pic>
          <p:nvPicPr>
            <p:cNvPr id="4" name="object 4"/>
            <p:cNvPicPr/>
            <p:nvPr/>
          </p:nvPicPr>
          <p:blipFill>
            <a:blip r:embed="rId3" cstate="print"/>
            <a:stretch>
              <a:fillRect/>
            </a:stretch>
          </p:blipFill>
          <p:spPr>
            <a:xfrm>
              <a:off x="1617688" y="706391"/>
              <a:ext cx="16989066" cy="9817096"/>
            </a:xfrm>
            <a:prstGeom prst="rect">
              <a:avLst/>
            </a:prstGeom>
          </p:spPr>
        </p:pic>
      </p:grpSp>
      <p:sp>
        <p:nvSpPr>
          <p:cNvPr id="5" name="object 5"/>
          <p:cNvSpPr txBox="1"/>
          <p:nvPr/>
        </p:nvSpPr>
        <p:spPr>
          <a:xfrm>
            <a:off x="16004395" y="1245759"/>
            <a:ext cx="2099945" cy="619125"/>
          </a:xfrm>
          <a:prstGeom prst="rect">
            <a:avLst/>
          </a:prstGeom>
        </p:spPr>
        <p:txBody>
          <a:bodyPr vert="horz" wrap="square" lIns="0" tIns="12065" rIns="0" bIns="0" rtlCol="0">
            <a:spAutoFit/>
          </a:bodyPr>
          <a:lstStyle/>
          <a:p>
            <a:pPr marL="12700" marR="5080">
              <a:lnSpc>
                <a:spcPct val="100000"/>
              </a:lnSpc>
              <a:spcBef>
                <a:spcPts val="95"/>
              </a:spcBef>
            </a:pPr>
            <a:r>
              <a:rPr sz="1950" b="1" spc="-5" dirty="0">
                <a:solidFill>
                  <a:srgbClr val="FFFFFF"/>
                </a:solidFill>
                <a:latin typeface="Gen Shin Gothic P Bold"/>
                <a:cs typeface="Gen Shin Gothic P Bold"/>
              </a:rPr>
              <a:t>画像別途提供 Google</a:t>
            </a:r>
            <a:r>
              <a:rPr sz="1950" b="1" spc="-55" dirty="0">
                <a:solidFill>
                  <a:srgbClr val="FFFFFF"/>
                </a:solidFill>
                <a:latin typeface="Gen Shin Gothic P Bold"/>
                <a:cs typeface="Gen Shin Gothic P Bold"/>
              </a:rPr>
              <a:t> </a:t>
            </a:r>
            <a:r>
              <a:rPr sz="1950" b="1" spc="-10" dirty="0">
                <a:solidFill>
                  <a:srgbClr val="FFFFFF"/>
                </a:solidFill>
                <a:latin typeface="Gen Shin Gothic P Bold"/>
                <a:cs typeface="Gen Shin Gothic P Bold"/>
              </a:rPr>
              <a:t>Earth使用</a:t>
            </a:r>
            <a:endParaRPr sz="1950" dirty="0">
              <a:latin typeface="Gen Shin Gothic P Regular"/>
              <a:cs typeface="Gen Shin Gothic P Regular"/>
            </a:endParaRPr>
          </a:p>
        </p:txBody>
      </p:sp>
      <p:pic>
        <p:nvPicPr>
          <p:cNvPr id="6" name="図 5" descr="挿絵 が含まれている画像&#10;&#10;自動的に生成された説明">
            <a:extLst>
              <a:ext uri="{FF2B5EF4-FFF2-40B4-BE49-F238E27FC236}">
                <a16:creationId xmlns:a16="http://schemas.microsoft.com/office/drawing/2014/main" id="{9FD85AEE-8EC8-224E-94D7-5FA682E221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521" y="625475"/>
            <a:ext cx="1826729" cy="113553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5111EC5B-BAF6-364F-B1B8-191C548D387A}"/>
              </a:ext>
            </a:extLst>
          </p:cNvPr>
          <p:cNvGrpSpPr/>
          <p:nvPr/>
        </p:nvGrpSpPr>
        <p:grpSpPr>
          <a:xfrm>
            <a:off x="4718050" y="5863608"/>
            <a:ext cx="11658600" cy="2966513"/>
            <a:chOff x="4316531" y="5791829"/>
            <a:chExt cx="11658600" cy="2966513"/>
          </a:xfrm>
        </p:grpSpPr>
        <p:sp>
          <p:nvSpPr>
            <p:cNvPr id="2" name="object 2"/>
            <p:cNvSpPr txBox="1"/>
            <p:nvPr/>
          </p:nvSpPr>
          <p:spPr>
            <a:xfrm>
              <a:off x="4316531" y="6031652"/>
              <a:ext cx="11658600" cy="2726690"/>
            </a:xfrm>
            <a:prstGeom prst="rect">
              <a:avLst/>
            </a:prstGeom>
          </p:spPr>
          <p:txBody>
            <a:bodyPr vert="horz" wrap="square" lIns="0" tIns="12065" rIns="0" bIns="0" rtlCol="0">
              <a:spAutoFit/>
            </a:bodyPr>
            <a:lstStyle/>
            <a:p>
              <a:pPr marL="5444490" marR="5080" indent="-5432425">
                <a:lnSpc>
                  <a:spcPct val="108700"/>
                </a:lnSpc>
                <a:spcBef>
                  <a:spcPts val="95"/>
                </a:spcBef>
              </a:pPr>
              <a:r>
                <a:rPr sz="8150" b="1" spc="5" dirty="0" err="1">
                  <a:solidFill>
                    <a:srgbClr val="FFFFFF"/>
                  </a:solidFill>
                  <a:latin typeface="Gen Shin Gothic P Bold"/>
                  <a:cs typeface="Gen Shin Gothic P Bold"/>
                </a:rPr>
                <a:t>日本の森林は増</a:t>
              </a:r>
              <a:r>
                <a:rPr sz="8150" b="1" spc="-430" dirty="0" err="1">
                  <a:solidFill>
                    <a:srgbClr val="FFFFFF"/>
                  </a:solidFill>
                  <a:latin typeface="Gen Shin Gothic P Bold"/>
                  <a:cs typeface="Gen Shin Gothic P Bold"/>
                </a:rPr>
                <a:t>え</a:t>
              </a:r>
              <a:r>
                <a:rPr sz="8150" b="1" spc="-15" dirty="0" err="1">
                  <a:solidFill>
                    <a:srgbClr val="FFFFFF"/>
                  </a:solidFill>
                  <a:latin typeface="Gen Shin Gothic P Bold"/>
                  <a:cs typeface="Gen Shin Gothic P Bold"/>
                </a:rPr>
                <a:t>てる</a:t>
              </a:r>
              <a:r>
                <a:rPr sz="8150" b="1" spc="-15" dirty="0">
                  <a:solidFill>
                    <a:srgbClr val="FFFFFF"/>
                  </a:solidFill>
                  <a:latin typeface="Gen Shin Gothic P Bold"/>
                  <a:cs typeface="Gen Shin Gothic P Bold"/>
                </a:rPr>
                <a:t>？</a:t>
              </a:r>
              <a:endParaRPr lang="en-US" sz="8150" b="1" spc="-15" dirty="0">
                <a:solidFill>
                  <a:srgbClr val="FFFFFF"/>
                </a:solidFill>
                <a:latin typeface="Gen Shin Gothic P Bold"/>
                <a:cs typeface="Gen Shin Gothic P Bold"/>
              </a:endParaRPr>
            </a:p>
            <a:p>
              <a:pPr marL="5444490" marR="5080" indent="-5432425">
                <a:lnSpc>
                  <a:spcPct val="108700"/>
                </a:lnSpc>
                <a:spcBef>
                  <a:spcPts val="95"/>
                </a:spcBef>
              </a:pPr>
              <a:r>
                <a:rPr sz="8150" b="1" spc="-15" dirty="0" err="1">
                  <a:solidFill>
                    <a:srgbClr val="FFFFFF"/>
                  </a:solidFill>
                  <a:latin typeface="Gen Shin Gothic P Bold"/>
                  <a:cs typeface="Gen Shin Gothic P Bold"/>
                </a:rPr>
                <a:t>減</a:t>
              </a:r>
              <a:r>
                <a:rPr sz="8150" b="1" spc="-480" dirty="0" err="1">
                  <a:solidFill>
                    <a:srgbClr val="FFFFFF"/>
                  </a:solidFill>
                  <a:latin typeface="Gen Shin Gothic P Bold"/>
                  <a:cs typeface="Gen Shin Gothic P Bold"/>
                </a:rPr>
                <a:t>っ</a:t>
              </a:r>
              <a:r>
                <a:rPr sz="8150" b="1" spc="-20" dirty="0" err="1">
                  <a:solidFill>
                    <a:srgbClr val="FFFFFF"/>
                  </a:solidFill>
                  <a:latin typeface="Gen Shin Gothic P Bold"/>
                  <a:cs typeface="Gen Shin Gothic P Bold"/>
                </a:rPr>
                <a:t>てる</a:t>
              </a:r>
              <a:r>
                <a:rPr sz="8150" b="1" spc="-20" dirty="0">
                  <a:solidFill>
                    <a:srgbClr val="FFFFFF"/>
                  </a:solidFill>
                  <a:latin typeface="Gen Shin Gothic P Bold"/>
                  <a:cs typeface="Gen Shin Gothic P Bold"/>
                </a:rPr>
                <a:t>？ </a:t>
              </a:r>
              <a:r>
                <a:rPr sz="8150" b="1" spc="-1835" dirty="0">
                  <a:solidFill>
                    <a:srgbClr val="FFFFFF"/>
                  </a:solidFill>
                  <a:latin typeface="Gen Shin Gothic P Bold"/>
                  <a:cs typeface="Gen Shin Gothic P Bold"/>
                </a:rPr>
                <a:t> </a:t>
              </a:r>
              <a:r>
                <a:rPr sz="8150" b="1" dirty="0">
                  <a:solidFill>
                    <a:srgbClr val="FFFFFF"/>
                  </a:solidFill>
                  <a:latin typeface="Gen Shin Gothic P Bold"/>
                  <a:cs typeface="Gen Shin Gothic P Bold"/>
                </a:rPr>
                <a:t>ど</a:t>
              </a:r>
              <a:r>
                <a:rPr sz="8150" b="1" spc="-5" dirty="0">
                  <a:solidFill>
                    <a:srgbClr val="FFFFFF"/>
                  </a:solidFill>
                  <a:latin typeface="Gen Shin Gothic P Bold"/>
                  <a:cs typeface="Gen Shin Gothic P Bold"/>
                </a:rPr>
                <a:t>う</a:t>
              </a:r>
              <a:r>
                <a:rPr sz="8150" b="1" spc="-260" dirty="0">
                  <a:solidFill>
                    <a:srgbClr val="FFFFFF"/>
                  </a:solidFill>
                  <a:latin typeface="Gen Shin Gothic P Bold"/>
                  <a:cs typeface="Gen Shin Gothic P Bold"/>
                </a:rPr>
                <a:t>し</a:t>
              </a:r>
              <a:r>
                <a:rPr sz="8150" b="1" spc="-5" dirty="0">
                  <a:solidFill>
                    <a:srgbClr val="FFFFFF"/>
                  </a:solidFill>
                  <a:latin typeface="Gen Shin Gothic P Bold"/>
                  <a:cs typeface="Gen Shin Gothic P Bold"/>
                </a:rPr>
                <a:t>て</a:t>
              </a:r>
              <a:r>
                <a:rPr sz="8150" b="1" spc="-10" dirty="0">
                  <a:solidFill>
                    <a:srgbClr val="FFFFFF"/>
                  </a:solidFill>
                  <a:latin typeface="Gen Shin Gothic P Bold"/>
                  <a:cs typeface="Gen Shin Gothic P Bold"/>
                </a:rPr>
                <a:t>？</a:t>
              </a:r>
              <a:endParaRPr sz="8150" dirty="0">
                <a:latin typeface="Gen Shin Gothic P Regular"/>
                <a:cs typeface="Gen Shin Gothic P Regular"/>
              </a:endParaRPr>
            </a:p>
          </p:txBody>
        </p:sp>
        <p:sp>
          <p:nvSpPr>
            <p:cNvPr id="6" name="object 6"/>
            <p:cNvSpPr txBox="1"/>
            <p:nvPr/>
          </p:nvSpPr>
          <p:spPr>
            <a:xfrm>
              <a:off x="4712341" y="5791829"/>
              <a:ext cx="1395730" cy="382270"/>
            </a:xfrm>
            <a:prstGeom prst="rect">
              <a:avLst/>
            </a:prstGeom>
          </p:spPr>
          <p:txBody>
            <a:bodyPr vert="horz" wrap="square" lIns="0" tIns="17780" rIns="0" bIns="0" rtlCol="0">
              <a:spAutoFit/>
            </a:bodyPr>
            <a:lstStyle/>
            <a:p>
              <a:pPr marL="12700">
                <a:lnSpc>
                  <a:spcPct val="100000"/>
                </a:lnSpc>
                <a:spcBef>
                  <a:spcPts val="140"/>
                </a:spcBef>
                <a:tabLst>
                  <a:tab pos="537845" algn="l"/>
                  <a:tab pos="1081405" algn="l"/>
                </a:tabLst>
              </a:pPr>
              <a:r>
                <a:rPr sz="2300" b="1" spc="30" dirty="0">
                  <a:solidFill>
                    <a:srgbClr val="FFFFFF"/>
                  </a:solidFill>
                  <a:latin typeface="Gen Shin Gothic P Bold"/>
                  <a:cs typeface="Gen Shin Gothic P Bold"/>
                </a:rPr>
                <a:t>に	ほ	</a:t>
              </a:r>
              <a:r>
                <a:rPr sz="2300" b="1" spc="35" dirty="0">
                  <a:solidFill>
                    <a:srgbClr val="FFFFFF"/>
                  </a:solidFill>
                  <a:latin typeface="Gen Shin Gothic P Bold"/>
                  <a:cs typeface="Gen Shin Gothic P Bold"/>
                </a:rPr>
                <a:t>ん</a:t>
              </a:r>
              <a:endParaRPr sz="2300" dirty="0">
                <a:latin typeface="Gen Shin Gothic P Regular"/>
                <a:cs typeface="Gen Shin Gothic P Regular"/>
              </a:endParaRPr>
            </a:p>
          </p:txBody>
        </p:sp>
        <p:sp>
          <p:nvSpPr>
            <p:cNvPr id="7" name="object 7"/>
            <p:cNvSpPr txBox="1"/>
            <p:nvPr/>
          </p:nvSpPr>
          <p:spPr>
            <a:xfrm>
              <a:off x="7539637" y="5805788"/>
              <a:ext cx="8228330" cy="382270"/>
            </a:xfrm>
            <a:prstGeom prst="rect">
              <a:avLst/>
            </a:prstGeom>
          </p:spPr>
          <p:txBody>
            <a:bodyPr vert="horz" wrap="square" lIns="0" tIns="17780" rIns="0" bIns="0" rtlCol="0">
              <a:spAutoFit/>
            </a:bodyPr>
            <a:lstStyle/>
            <a:p>
              <a:pPr marL="12700">
                <a:lnSpc>
                  <a:spcPct val="100000"/>
                </a:lnSpc>
                <a:spcBef>
                  <a:spcPts val="140"/>
                </a:spcBef>
                <a:tabLst>
                  <a:tab pos="524510" algn="l"/>
                  <a:tab pos="1096010" algn="l"/>
                  <a:tab pos="1584325" algn="l"/>
                  <a:tab pos="3488690" algn="l"/>
                  <a:tab pos="7907655" algn="l"/>
                </a:tabLst>
              </a:pPr>
              <a:r>
                <a:rPr sz="2300" b="1" spc="30" dirty="0">
                  <a:solidFill>
                    <a:srgbClr val="FFFFFF"/>
                  </a:solidFill>
                  <a:latin typeface="Gen Shin Gothic P Bold"/>
                  <a:cs typeface="Gen Shin Gothic P Bold"/>
                </a:rPr>
                <a:t>し	</a:t>
              </a:r>
              <a:r>
                <a:rPr sz="2300" b="1" spc="35" dirty="0">
                  <a:solidFill>
                    <a:srgbClr val="FFFFFF"/>
                  </a:solidFill>
                  <a:latin typeface="Gen Shin Gothic P Bold"/>
                  <a:cs typeface="Gen Shin Gothic P Bold"/>
                </a:rPr>
                <a:t>ん	</a:t>
              </a:r>
              <a:r>
                <a:rPr sz="2300" b="1" spc="20" dirty="0">
                  <a:solidFill>
                    <a:srgbClr val="FFFFFF"/>
                  </a:solidFill>
                  <a:latin typeface="Gen Shin Gothic P Bold"/>
                  <a:cs typeface="Gen Shin Gothic P Bold"/>
                </a:rPr>
                <a:t>り	</a:t>
              </a:r>
              <a:r>
                <a:rPr sz="2300" b="1" spc="35" dirty="0">
                  <a:solidFill>
                    <a:srgbClr val="FFFFFF"/>
                  </a:solidFill>
                  <a:latin typeface="Gen Shin Gothic P Bold"/>
                  <a:cs typeface="Gen Shin Gothic P Bold"/>
                </a:rPr>
                <a:t>ん	</a:t>
              </a:r>
              <a:r>
                <a:rPr sz="2300" b="1" spc="35" dirty="0" err="1">
                  <a:solidFill>
                    <a:srgbClr val="FFFFFF"/>
                  </a:solidFill>
                  <a:latin typeface="Gen Shin Gothic P Bold"/>
                  <a:cs typeface="Gen Shin Gothic P Bold"/>
                </a:rPr>
                <a:t>ふ</a:t>
              </a:r>
              <a:r>
                <a:rPr lang="ja-JP" altLang="en-US" sz="2300" b="1" spc="35">
                  <a:solidFill>
                    <a:srgbClr val="FFFFFF"/>
                  </a:solidFill>
                  <a:latin typeface="Gen Shin Gothic P Bold"/>
                  <a:cs typeface="Gen Shin Gothic P Bold"/>
                </a:rPr>
                <a:t>　　　　　　　　　　　　　　　　　　　</a:t>
              </a:r>
              <a:endParaRPr sz="2300" dirty="0">
                <a:latin typeface="Gen Shin Gothic P Regular"/>
                <a:cs typeface="Gen Shin Gothic P Regular"/>
              </a:endParaRPr>
            </a:p>
          </p:txBody>
        </p:sp>
      </p:grpSp>
      <p:sp>
        <p:nvSpPr>
          <p:cNvPr id="8" name="object 7">
            <a:extLst>
              <a:ext uri="{FF2B5EF4-FFF2-40B4-BE49-F238E27FC236}">
                <a16:creationId xmlns:a16="http://schemas.microsoft.com/office/drawing/2014/main" id="{0FFCF555-12A0-2E41-8871-0BCA1F62C2E7}"/>
              </a:ext>
            </a:extLst>
          </p:cNvPr>
          <p:cNvSpPr txBox="1"/>
          <p:nvPr/>
        </p:nvSpPr>
        <p:spPr>
          <a:xfrm>
            <a:off x="5017916" y="7275641"/>
            <a:ext cx="799951" cy="382270"/>
          </a:xfrm>
          <a:prstGeom prst="rect">
            <a:avLst/>
          </a:prstGeom>
        </p:spPr>
        <p:txBody>
          <a:bodyPr vert="horz" wrap="square" lIns="0" tIns="17780" rIns="0" bIns="0" rtlCol="0">
            <a:spAutoFit/>
          </a:bodyPr>
          <a:lstStyle/>
          <a:p>
            <a:pPr marL="12700">
              <a:lnSpc>
                <a:spcPct val="100000"/>
              </a:lnSpc>
              <a:spcBef>
                <a:spcPts val="140"/>
              </a:spcBef>
              <a:tabLst>
                <a:tab pos="524510" algn="l"/>
                <a:tab pos="1096010" algn="l"/>
                <a:tab pos="1584325" algn="l"/>
                <a:tab pos="3488690" algn="l"/>
                <a:tab pos="7907655" algn="l"/>
              </a:tabLst>
            </a:pPr>
            <a:r>
              <a:rPr sz="2300" b="1" spc="40" dirty="0" err="1">
                <a:solidFill>
                  <a:srgbClr val="FFFFFF"/>
                </a:solidFill>
                <a:latin typeface="Gen Shin Gothic P Bold"/>
                <a:cs typeface="Gen Shin Gothic P Bold"/>
              </a:rPr>
              <a:t>へ</a:t>
            </a:r>
            <a:endParaRPr sz="2300" dirty="0">
              <a:latin typeface="Gen Shin Gothic P Regular"/>
              <a:cs typeface="Gen Shin Gothic P Regular"/>
            </a:endParaRPr>
          </a:p>
        </p:txBody>
      </p:sp>
      <p:pic>
        <p:nvPicPr>
          <p:cNvPr id="12" name="図 11" descr="挿絵 が含まれている画像&#10;&#10;自動的に生成された説明">
            <a:extLst>
              <a:ext uri="{FF2B5EF4-FFF2-40B4-BE49-F238E27FC236}">
                <a16:creationId xmlns:a16="http://schemas.microsoft.com/office/drawing/2014/main" id="{A273A9EC-1BF6-4645-8094-5F4FB0944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84" y="9091141"/>
            <a:ext cx="2739866" cy="1135534"/>
          </a:xfrm>
          <a:prstGeom prst="rect">
            <a:avLst/>
          </a:prstGeom>
        </p:spPr>
      </p:pic>
      <p:pic>
        <p:nvPicPr>
          <p:cNvPr id="14" name="図 13" descr="図形, 円&#10;&#10;自動的に生成された説明">
            <a:extLst>
              <a:ext uri="{FF2B5EF4-FFF2-40B4-BE49-F238E27FC236}">
                <a16:creationId xmlns:a16="http://schemas.microsoft.com/office/drawing/2014/main" id="{CAE7CD51-77B1-D64B-944D-3E3330B466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8210" y="2066695"/>
            <a:ext cx="3402639" cy="3392170"/>
          </a:xfrm>
          <a:prstGeom prst="rect">
            <a:avLst/>
          </a:prstGeom>
        </p:spPr>
      </p:pic>
      <p:sp>
        <p:nvSpPr>
          <p:cNvPr id="15" name="円/楕円 14">
            <a:extLst>
              <a:ext uri="{FF2B5EF4-FFF2-40B4-BE49-F238E27FC236}">
                <a16:creationId xmlns:a16="http://schemas.microsoft.com/office/drawing/2014/main" id="{F743AD3E-5370-7442-ACD9-ECD9C9F1DF84}"/>
              </a:ext>
            </a:extLst>
          </p:cNvPr>
          <p:cNvSpPr/>
          <p:nvPr/>
        </p:nvSpPr>
        <p:spPr>
          <a:xfrm>
            <a:off x="8528050" y="222567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a:extLst>
              <a:ext uri="{FF2B5EF4-FFF2-40B4-BE49-F238E27FC236}">
                <a16:creationId xmlns:a16="http://schemas.microsoft.com/office/drawing/2014/main" id="{AE4540B9-D419-2F43-AC17-32D718F78BB0}"/>
              </a:ext>
            </a:extLst>
          </p:cNvPr>
          <p:cNvGrpSpPr/>
          <p:nvPr/>
        </p:nvGrpSpPr>
        <p:grpSpPr>
          <a:xfrm>
            <a:off x="8535530" y="2225675"/>
            <a:ext cx="3026590" cy="3048000"/>
            <a:chOff x="12581460" y="2375129"/>
            <a:chExt cx="3026590" cy="3048000"/>
          </a:xfrm>
        </p:grpSpPr>
        <p:pic>
          <p:nvPicPr>
            <p:cNvPr id="17" name="図 16">
              <a:extLst>
                <a:ext uri="{FF2B5EF4-FFF2-40B4-BE49-F238E27FC236}">
                  <a16:creationId xmlns:a16="http://schemas.microsoft.com/office/drawing/2014/main" id="{291F68B1-ED94-5942-9947-6169A93C10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1160" y="2914707"/>
              <a:ext cx="228600" cy="997527"/>
            </a:xfrm>
            <a:prstGeom prst="rect">
              <a:avLst/>
            </a:prstGeom>
          </p:spPr>
        </p:pic>
        <p:sp>
          <p:nvSpPr>
            <p:cNvPr id="18" name="円/楕円 17">
              <a:extLst>
                <a:ext uri="{FF2B5EF4-FFF2-40B4-BE49-F238E27FC236}">
                  <a16:creationId xmlns:a16="http://schemas.microsoft.com/office/drawing/2014/main" id="{F764B35B-FD5D-9540-982C-4B35F2A3CF72}"/>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9" name="図 18" descr="挿絵 が含まれている画像&#10;&#10;自動的に生成された説明">
            <a:extLst>
              <a:ext uri="{FF2B5EF4-FFF2-40B4-BE49-F238E27FC236}">
                <a16:creationId xmlns:a16="http://schemas.microsoft.com/office/drawing/2014/main" id="{E0E7803C-F93C-F64F-AB5E-662E867B30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450" y="877822"/>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70562E-7 -4.59854E-6 L 0.78451 -0.00028 " pathEditMode="relative" rAng="0" ptsTypes="AA">
                                      <p:cBhvr>
                                        <p:cTn id="6" dur="12000" fill="hold"/>
                                        <p:tgtEl>
                                          <p:spTgt spid="12"/>
                                        </p:tgtEl>
                                        <p:attrNameLst>
                                          <p:attrName>ppt_x</p:attrName>
                                          <p:attrName>ppt_y</p:attrName>
                                        </p:attrNameLst>
                                      </p:cBhvr>
                                      <p:rCtr x="39221" y="-14"/>
                                    </p:animMotion>
                                  </p:childTnLst>
                                </p:cTn>
                              </p:par>
                              <p:par>
                                <p:cTn id="7" presetID="8" presetClass="emph" presetSubtype="0" fill="hold" nodeType="withEffect">
                                  <p:stCondLst>
                                    <p:cond delay="0"/>
                                  </p:stCondLst>
                                  <p:childTnLst>
                                    <p:animRot by="21600000">
                                      <p:cBhvr>
                                        <p:cTn id="8" dur="120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691747" y="9108744"/>
            <a:ext cx="2853055" cy="848360"/>
          </a:xfrm>
          <a:custGeom>
            <a:avLst/>
            <a:gdLst/>
            <a:ahLst/>
            <a:cxnLst/>
            <a:rect l="l" t="t" r="r" b="b"/>
            <a:pathLst>
              <a:path w="2853054" h="848359">
                <a:moveTo>
                  <a:pt x="2747926" y="0"/>
                </a:moveTo>
                <a:lnTo>
                  <a:pt x="104708" y="0"/>
                </a:lnTo>
                <a:lnTo>
                  <a:pt x="64052" y="8262"/>
                </a:lnTo>
                <a:lnTo>
                  <a:pt x="30758" y="30758"/>
                </a:lnTo>
                <a:lnTo>
                  <a:pt x="8262" y="64052"/>
                </a:lnTo>
                <a:lnTo>
                  <a:pt x="0" y="104708"/>
                </a:lnTo>
                <a:lnTo>
                  <a:pt x="0" y="743432"/>
                </a:lnTo>
                <a:lnTo>
                  <a:pt x="8262" y="784089"/>
                </a:lnTo>
                <a:lnTo>
                  <a:pt x="30758" y="817383"/>
                </a:lnTo>
                <a:lnTo>
                  <a:pt x="64052" y="839879"/>
                </a:lnTo>
                <a:lnTo>
                  <a:pt x="104708" y="848141"/>
                </a:lnTo>
                <a:lnTo>
                  <a:pt x="2747926" y="848141"/>
                </a:lnTo>
                <a:lnTo>
                  <a:pt x="2788583" y="839879"/>
                </a:lnTo>
                <a:lnTo>
                  <a:pt x="2821877" y="817383"/>
                </a:lnTo>
                <a:lnTo>
                  <a:pt x="2844373" y="784089"/>
                </a:lnTo>
                <a:lnTo>
                  <a:pt x="2852635" y="743432"/>
                </a:lnTo>
                <a:lnTo>
                  <a:pt x="2852635" y="104708"/>
                </a:lnTo>
                <a:lnTo>
                  <a:pt x="2844373" y="64052"/>
                </a:lnTo>
                <a:lnTo>
                  <a:pt x="2821877" y="30758"/>
                </a:lnTo>
                <a:lnTo>
                  <a:pt x="2788583" y="8262"/>
                </a:lnTo>
                <a:lnTo>
                  <a:pt x="2747926" y="0"/>
                </a:lnTo>
                <a:close/>
              </a:path>
            </a:pathLst>
          </a:custGeom>
          <a:solidFill>
            <a:srgbClr val="FFFFFF"/>
          </a:solidFill>
        </p:spPr>
        <p:txBody>
          <a:bodyPr wrap="square" lIns="0" tIns="0" rIns="0" bIns="0" rtlCol="0"/>
          <a:lstStyle/>
          <a:p>
            <a:endParaRPr/>
          </a:p>
        </p:txBody>
      </p:sp>
      <p:sp>
        <p:nvSpPr>
          <p:cNvPr id="3" name="object 3"/>
          <p:cNvSpPr txBox="1"/>
          <p:nvPr/>
        </p:nvSpPr>
        <p:spPr>
          <a:xfrm>
            <a:off x="3843530" y="9366857"/>
            <a:ext cx="2560320" cy="487680"/>
          </a:xfrm>
          <a:prstGeom prst="rect">
            <a:avLst/>
          </a:prstGeom>
        </p:spPr>
        <p:txBody>
          <a:bodyPr vert="horz" wrap="square" lIns="0" tIns="16510" rIns="0" bIns="0" rtlCol="0">
            <a:spAutoFit/>
          </a:bodyPr>
          <a:lstStyle/>
          <a:p>
            <a:pPr marL="12700">
              <a:lnSpc>
                <a:spcPct val="100000"/>
              </a:lnSpc>
              <a:spcBef>
                <a:spcPts val="130"/>
              </a:spcBef>
            </a:pPr>
            <a:r>
              <a:rPr sz="3000" b="1" spc="120" dirty="0">
                <a:solidFill>
                  <a:srgbClr val="6C5757"/>
                </a:solidFill>
                <a:latin typeface="Gen Shin Gothic P Bold"/>
                <a:cs typeface="Gen Shin Gothic P Bold"/>
              </a:rPr>
              <a:t>2007年の森林</a:t>
            </a:r>
            <a:endParaRPr sz="3000">
              <a:latin typeface="Gen Shin Gothic P Regular"/>
              <a:cs typeface="Gen Shin Gothic P Regular"/>
            </a:endParaRPr>
          </a:p>
        </p:txBody>
      </p:sp>
      <p:sp>
        <p:nvSpPr>
          <p:cNvPr id="4" name="object 4"/>
          <p:cNvSpPr txBox="1"/>
          <p:nvPr/>
        </p:nvSpPr>
        <p:spPr>
          <a:xfrm>
            <a:off x="4641850" y="9168128"/>
            <a:ext cx="1704169" cy="237244"/>
          </a:xfrm>
          <a:prstGeom prst="rect">
            <a:avLst/>
          </a:prstGeom>
        </p:spPr>
        <p:txBody>
          <a:bodyPr vert="horz" wrap="square" lIns="0" tIns="13970" rIns="0" bIns="0" rtlCol="0">
            <a:spAutoFit/>
          </a:bodyPr>
          <a:lstStyle/>
          <a:p>
            <a:pPr marL="12700">
              <a:lnSpc>
                <a:spcPct val="100000"/>
              </a:lnSpc>
              <a:spcBef>
                <a:spcPts val="110"/>
              </a:spcBef>
              <a:tabLst>
                <a:tab pos="815975" algn="l"/>
              </a:tabLst>
            </a:pPr>
            <a:r>
              <a:rPr sz="1450" b="1" spc="170" dirty="0">
                <a:solidFill>
                  <a:srgbClr val="6C5757"/>
                </a:solidFill>
                <a:latin typeface="Gen Shin Gothic P Bold"/>
                <a:cs typeface="Gen Shin Gothic P Bold"/>
              </a:rPr>
              <a:t>ね</a:t>
            </a:r>
            <a:r>
              <a:rPr sz="1450" b="1" spc="5" dirty="0">
                <a:solidFill>
                  <a:srgbClr val="6C5757"/>
                </a:solidFill>
                <a:latin typeface="Gen Shin Gothic P Bold"/>
                <a:cs typeface="Gen Shin Gothic P Bold"/>
              </a:rPr>
              <a:t>ん</a:t>
            </a:r>
            <a:r>
              <a:rPr sz="1450" b="1" dirty="0">
                <a:solidFill>
                  <a:srgbClr val="6C5757"/>
                </a:solidFill>
                <a:latin typeface="Gen Shin Gothic P Bold"/>
                <a:cs typeface="Gen Shin Gothic P Bold"/>
              </a:rPr>
              <a:t>	</a:t>
            </a:r>
            <a:r>
              <a:rPr sz="1450" b="1" spc="55" dirty="0">
                <a:solidFill>
                  <a:srgbClr val="6C5757"/>
                </a:solidFill>
                <a:latin typeface="Gen Shin Gothic P Bold"/>
                <a:cs typeface="Gen Shin Gothic P Bold"/>
              </a:rPr>
              <a:t>しんりん</a:t>
            </a:r>
            <a:endParaRPr sz="1450" dirty="0">
              <a:latin typeface="Gen Shin Gothic P Regular"/>
              <a:cs typeface="Gen Shin Gothic P Regular"/>
            </a:endParaRPr>
          </a:p>
        </p:txBody>
      </p:sp>
      <p:sp>
        <p:nvSpPr>
          <p:cNvPr id="6" name="object 6"/>
          <p:cNvSpPr/>
          <p:nvPr/>
        </p:nvSpPr>
        <p:spPr>
          <a:xfrm>
            <a:off x="774848" y="1928297"/>
            <a:ext cx="8686800" cy="6985000"/>
          </a:xfrm>
          <a:custGeom>
            <a:avLst/>
            <a:gdLst/>
            <a:ahLst/>
            <a:cxnLst/>
            <a:rect l="l" t="t" r="r" b="b"/>
            <a:pathLst>
              <a:path w="8686800" h="6985000">
                <a:moveTo>
                  <a:pt x="1418121" y="6972300"/>
                </a:moveTo>
                <a:lnTo>
                  <a:pt x="429469" y="6972300"/>
                </a:lnTo>
                <a:lnTo>
                  <a:pt x="479815" y="6985000"/>
                </a:lnTo>
                <a:lnTo>
                  <a:pt x="1371172" y="6985000"/>
                </a:lnTo>
                <a:lnTo>
                  <a:pt x="1418121" y="6972300"/>
                </a:lnTo>
                <a:close/>
              </a:path>
              <a:path w="8686800" h="6985000">
                <a:moveTo>
                  <a:pt x="1926590" y="6959600"/>
                </a:moveTo>
                <a:lnTo>
                  <a:pt x="335932" y="6959600"/>
                </a:lnTo>
                <a:lnTo>
                  <a:pt x="381416" y="6972300"/>
                </a:lnTo>
                <a:lnTo>
                  <a:pt x="1875744" y="6972300"/>
                </a:lnTo>
                <a:lnTo>
                  <a:pt x="1926590" y="6959600"/>
                </a:lnTo>
                <a:close/>
              </a:path>
              <a:path w="8686800" h="6985000">
                <a:moveTo>
                  <a:pt x="4209389" y="12700"/>
                </a:moveTo>
                <a:lnTo>
                  <a:pt x="495405" y="12700"/>
                </a:lnTo>
                <a:lnTo>
                  <a:pt x="443008" y="25400"/>
                </a:lnTo>
                <a:lnTo>
                  <a:pt x="394360" y="38100"/>
                </a:lnTo>
                <a:lnTo>
                  <a:pt x="349336" y="50800"/>
                </a:lnTo>
                <a:lnTo>
                  <a:pt x="307808" y="63500"/>
                </a:lnTo>
                <a:lnTo>
                  <a:pt x="269650" y="88900"/>
                </a:lnTo>
                <a:lnTo>
                  <a:pt x="234735" y="114300"/>
                </a:lnTo>
                <a:lnTo>
                  <a:pt x="202935" y="139700"/>
                </a:lnTo>
                <a:lnTo>
                  <a:pt x="174124" y="177800"/>
                </a:lnTo>
                <a:lnTo>
                  <a:pt x="148176" y="203200"/>
                </a:lnTo>
                <a:lnTo>
                  <a:pt x="124962" y="241300"/>
                </a:lnTo>
                <a:lnTo>
                  <a:pt x="104356" y="279400"/>
                </a:lnTo>
                <a:lnTo>
                  <a:pt x="86231" y="317500"/>
                </a:lnTo>
                <a:lnTo>
                  <a:pt x="70461" y="355600"/>
                </a:lnTo>
                <a:lnTo>
                  <a:pt x="56917" y="406400"/>
                </a:lnTo>
                <a:lnTo>
                  <a:pt x="45475" y="444500"/>
                </a:lnTo>
                <a:lnTo>
                  <a:pt x="36005" y="482600"/>
                </a:lnTo>
                <a:lnTo>
                  <a:pt x="28383" y="533400"/>
                </a:lnTo>
                <a:lnTo>
                  <a:pt x="22479" y="571500"/>
                </a:lnTo>
                <a:lnTo>
                  <a:pt x="18169" y="622300"/>
                </a:lnTo>
                <a:lnTo>
                  <a:pt x="15324" y="673100"/>
                </a:lnTo>
                <a:lnTo>
                  <a:pt x="13819" y="711200"/>
                </a:lnTo>
                <a:lnTo>
                  <a:pt x="13525" y="762000"/>
                </a:lnTo>
                <a:lnTo>
                  <a:pt x="14831" y="965200"/>
                </a:lnTo>
                <a:lnTo>
                  <a:pt x="16718" y="1231900"/>
                </a:lnTo>
                <a:lnTo>
                  <a:pt x="19740" y="1625600"/>
                </a:lnTo>
                <a:lnTo>
                  <a:pt x="24257" y="2197100"/>
                </a:lnTo>
                <a:lnTo>
                  <a:pt x="24686" y="2247900"/>
                </a:lnTo>
                <a:lnTo>
                  <a:pt x="25158" y="2298700"/>
                </a:lnTo>
                <a:lnTo>
                  <a:pt x="25672" y="2349500"/>
                </a:lnTo>
                <a:lnTo>
                  <a:pt x="26224" y="2400300"/>
                </a:lnTo>
                <a:lnTo>
                  <a:pt x="26814" y="2451100"/>
                </a:lnTo>
                <a:lnTo>
                  <a:pt x="27437" y="2501900"/>
                </a:lnTo>
                <a:lnTo>
                  <a:pt x="28093" y="2552700"/>
                </a:lnTo>
                <a:lnTo>
                  <a:pt x="28779" y="2603500"/>
                </a:lnTo>
                <a:lnTo>
                  <a:pt x="30230" y="2705100"/>
                </a:lnTo>
                <a:lnTo>
                  <a:pt x="31774" y="2806700"/>
                </a:lnTo>
                <a:lnTo>
                  <a:pt x="33391" y="2908300"/>
                </a:lnTo>
                <a:lnTo>
                  <a:pt x="35915" y="3060700"/>
                </a:lnTo>
                <a:lnTo>
                  <a:pt x="41943" y="3416300"/>
                </a:lnTo>
                <a:lnTo>
                  <a:pt x="43619" y="3517900"/>
                </a:lnTo>
                <a:lnTo>
                  <a:pt x="45241" y="3619500"/>
                </a:lnTo>
                <a:lnTo>
                  <a:pt x="46790" y="3721100"/>
                </a:lnTo>
                <a:lnTo>
                  <a:pt x="48248" y="3822700"/>
                </a:lnTo>
                <a:lnTo>
                  <a:pt x="48937" y="3873500"/>
                </a:lnTo>
                <a:lnTo>
                  <a:pt x="49597" y="3924300"/>
                </a:lnTo>
                <a:lnTo>
                  <a:pt x="50225" y="3975100"/>
                </a:lnTo>
                <a:lnTo>
                  <a:pt x="50819" y="4025900"/>
                </a:lnTo>
                <a:lnTo>
                  <a:pt x="51376" y="4076700"/>
                </a:lnTo>
                <a:lnTo>
                  <a:pt x="51895" y="4127500"/>
                </a:lnTo>
                <a:lnTo>
                  <a:pt x="52373" y="4178300"/>
                </a:lnTo>
                <a:lnTo>
                  <a:pt x="52807" y="4229100"/>
                </a:lnTo>
                <a:lnTo>
                  <a:pt x="53196" y="4279900"/>
                </a:lnTo>
                <a:lnTo>
                  <a:pt x="53538" y="4330700"/>
                </a:lnTo>
                <a:lnTo>
                  <a:pt x="53829" y="4381500"/>
                </a:lnTo>
                <a:lnTo>
                  <a:pt x="54067" y="4432300"/>
                </a:lnTo>
                <a:lnTo>
                  <a:pt x="54272" y="4737100"/>
                </a:lnTo>
                <a:lnTo>
                  <a:pt x="54080" y="4787900"/>
                </a:lnTo>
                <a:lnTo>
                  <a:pt x="53817" y="4838700"/>
                </a:lnTo>
                <a:lnTo>
                  <a:pt x="53481" y="4889500"/>
                </a:lnTo>
                <a:lnTo>
                  <a:pt x="53071" y="4940300"/>
                </a:lnTo>
                <a:lnTo>
                  <a:pt x="52582" y="4991100"/>
                </a:lnTo>
                <a:lnTo>
                  <a:pt x="52014" y="5041900"/>
                </a:lnTo>
                <a:lnTo>
                  <a:pt x="51364" y="5092700"/>
                </a:lnTo>
                <a:lnTo>
                  <a:pt x="50629" y="5143500"/>
                </a:lnTo>
                <a:lnTo>
                  <a:pt x="49808" y="5194300"/>
                </a:lnTo>
                <a:lnTo>
                  <a:pt x="48898" y="5245100"/>
                </a:lnTo>
                <a:lnTo>
                  <a:pt x="47896" y="5283200"/>
                </a:lnTo>
                <a:lnTo>
                  <a:pt x="46801" y="5334000"/>
                </a:lnTo>
                <a:lnTo>
                  <a:pt x="45611" y="5384800"/>
                </a:lnTo>
                <a:lnTo>
                  <a:pt x="44322" y="5435600"/>
                </a:lnTo>
                <a:lnTo>
                  <a:pt x="42933" y="5486400"/>
                </a:lnTo>
                <a:lnTo>
                  <a:pt x="41441" y="5537200"/>
                </a:lnTo>
                <a:lnTo>
                  <a:pt x="39844" y="5588000"/>
                </a:lnTo>
                <a:lnTo>
                  <a:pt x="38140" y="5638800"/>
                </a:lnTo>
                <a:lnTo>
                  <a:pt x="36326" y="5689600"/>
                </a:lnTo>
                <a:lnTo>
                  <a:pt x="34401" y="5740400"/>
                </a:lnTo>
                <a:lnTo>
                  <a:pt x="28791" y="5880100"/>
                </a:lnTo>
                <a:lnTo>
                  <a:pt x="24967" y="5956300"/>
                </a:lnTo>
                <a:lnTo>
                  <a:pt x="21016" y="6032500"/>
                </a:lnTo>
                <a:lnTo>
                  <a:pt x="17065" y="6096000"/>
                </a:lnTo>
                <a:lnTo>
                  <a:pt x="13239" y="6159500"/>
                </a:lnTo>
                <a:lnTo>
                  <a:pt x="9665" y="6223000"/>
                </a:lnTo>
                <a:lnTo>
                  <a:pt x="6469" y="6286500"/>
                </a:lnTo>
                <a:lnTo>
                  <a:pt x="3779" y="6350000"/>
                </a:lnTo>
                <a:lnTo>
                  <a:pt x="1719" y="6400800"/>
                </a:lnTo>
                <a:lnTo>
                  <a:pt x="417" y="6451600"/>
                </a:lnTo>
                <a:lnTo>
                  <a:pt x="0" y="6502400"/>
                </a:lnTo>
                <a:lnTo>
                  <a:pt x="592" y="6540500"/>
                </a:lnTo>
                <a:lnTo>
                  <a:pt x="2321" y="6591300"/>
                </a:lnTo>
                <a:lnTo>
                  <a:pt x="5313" y="6629400"/>
                </a:lnTo>
                <a:lnTo>
                  <a:pt x="9695" y="6667500"/>
                </a:lnTo>
                <a:lnTo>
                  <a:pt x="15592" y="6705600"/>
                </a:lnTo>
                <a:lnTo>
                  <a:pt x="23132" y="6731000"/>
                </a:lnTo>
                <a:lnTo>
                  <a:pt x="32440" y="6769100"/>
                </a:lnTo>
                <a:lnTo>
                  <a:pt x="43643" y="6794500"/>
                </a:lnTo>
                <a:lnTo>
                  <a:pt x="56867" y="6819900"/>
                </a:lnTo>
                <a:lnTo>
                  <a:pt x="72239" y="6845300"/>
                </a:lnTo>
                <a:lnTo>
                  <a:pt x="89886" y="6858000"/>
                </a:lnTo>
                <a:lnTo>
                  <a:pt x="109932" y="6883400"/>
                </a:lnTo>
                <a:lnTo>
                  <a:pt x="156754" y="6908800"/>
                </a:lnTo>
                <a:lnTo>
                  <a:pt x="217670" y="6934200"/>
                </a:lnTo>
                <a:lnTo>
                  <a:pt x="253782" y="6946900"/>
                </a:lnTo>
                <a:lnTo>
                  <a:pt x="293295" y="6959600"/>
                </a:lnTo>
                <a:lnTo>
                  <a:pt x="2790964" y="6959600"/>
                </a:lnTo>
                <a:lnTo>
                  <a:pt x="2841809" y="6946900"/>
                </a:lnTo>
                <a:lnTo>
                  <a:pt x="8196282" y="6946900"/>
                </a:lnTo>
                <a:lnTo>
                  <a:pt x="8251195" y="6934200"/>
                </a:lnTo>
                <a:lnTo>
                  <a:pt x="8301780" y="6921500"/>
                </a:lnTo>
                <a:lnTo>
                  <a:pt x="8348216" y="6908800"/>
                </a:lnTo>
                <a:lnTo>
                  <a:pt x="8390682" y="6896100"/>
                </a:lnTo>
                <a:lnTo>
                  <a:pt x="8429360" y="6870700"/>
                </a:lnTo>
                <a:lnTo>
                  <a:pt x="8464429" y="6858000"/>
                </a:lnTo>
                <a:lnTo>
                  <a:pt x="8496068" y="6832600"/>
                </a:lnTo>
                <a:lnTo>
                  <a:pt x="8524459" y="6807200"/>
                </a:lnTo>
                <a:lnTo>
                  <a:pt x="8549781" y="6781800"/>
                </a:lnTo>
                <a:lnTo>
                  <a:pt x="8572214" y="6743700"/>
                </a:lnTo>
                <a:lnTo>
                  <a:pt x="8591938" y="6718300"/>
                </a:lnTo>
                <a:lnTo>
                  <a:pt x="8609133" y="6680200"/>
                </a:lnTo>
                <a:lnTo>
                  <a:pt x="8623980" y="6642100"/>
                </a:lnTo>
                <a:lnTo>
                  <a:pt x="8636657" y="6616700"/>
                </a:lnTo>
                <a:lnTo>
                  <a:pt x="8647346" y="6578600"/>
                </a:lnTo>
                <a:lnTo>
                  <a:pt x="8656227" y="6527800"/>
                </a:lnTo>
                <a:lnTo>
                  <a:pt x="8663478" y="6489700"/>
                </a:lnTo>
                <a:lnTo>
                  <a:pt x="8669281" y="6451600"/>
                </a:lnTo>
                <a:lnTo>
                  <a:pt x="8673815" y="6400800"/>
                </a:lnTo>
                <a:lnTo>
                  <a:pt x="8677261" y="6362700"/>
                </a:lnTo>
                <a:lnTo>
                  <a:pt x="8679798" y="6311900"/>
                </a:lnTo>
                <a:lnTo>
                  <a:pt x="8681607" y="6273800"/>
                </a:lnTo>
                <a:lnTo>
                  <a:pt x="8682867" y="6223000"/>
                </a:lnTo>
                <a:lnTo>
                  <a:pt x="8683758" y="6172200"/>
                </a:lnTo>
                <a:lnTo>
                  <a:pt x="8685156" y="6070600"/>
                </a:lnTo>
                <a:lnTo>
                  <a:pt x="8685792" y="6019800"/>
                </a:lnTo>
                <a:lnTo>
                  <a:pt x="8686206" y="5969000"/>
                </a:lnTo>
                <a:lnTo>
                  <a:pt x="8686412" y="5918200"/>
                </a:lnTo>
                <a:lnTo>
                  <a:pt x="8686424" y="5867400"/>
                </a:lnTo>
                <a:lnTo>
                  <a:pt x="8686256" y="5816600"/>
                </a:lnTo>
                <a:lnTo>
                  <a:pt x="8685922" y="5765800"/>
                </a:lnTo>
                <a:lnTo>
                  <a:pt x="8685435" y="5715000"/>
                </a:lnTo>
                <a:lnTo>
                  <a:pt x="8684809" y="5664200"/>
                </a:lnTo>
                <a:lnTo>
                  <a:pt x="8684058" y="5613400"/>
                </a:lnTo>
                <a:lnTo>
                  <a:pt x="8683195" y="5562600"/>
                </a:lnTo>
                <a:lnTo>
                  <a:pt x="8682236" y="5511800"/>
                </a:lnTo>
                <a:lnTo>
                  <a:pt x="8681192" y="5461000"/>
                </a:lnTo>
                <a:lnTo>
                  <a:pt x="8680079" y="5410200"/>
                </a:lnTo>
                <a:lnTo>
                  <a:pt x="8678910" y="5359400"/>
                </a:lnTo>
                <a:lnTo>
                  <a:pt x="8677698" y="5308600"/>
                </a:lnTo>
                <a:lnTo>
                  <a:pt x="8672705" y="5105400"/>
                </a:lnTo>
                <a:lnTo>
                  <a:pt x="8671489" y="5054600"/>
                </a:lnTo>
                <a:lnTo>
                  <a:pt x="8670314" y="5016500"/>
                </a:lnTo>
                <a:lnTo>
                  <a:pt x="8669193" y="4965700"/>
                </a:lnTo>
                <a:lnTo>
                  <a:pt x="8668140" y="4914900"/>
                </a:lnTo>
                <a:lnTo>
                  <a:pt x="8667169" y="4864100"/>
                </a:lnTo>
                <a:lnTo>
                  <a:pt x="8666294" y="4813300"/>
                </a:lnTo>
                <a:lnTo>
                  <a:pt x="8665528" y="4762500"/>
                </a:lnTo>
                <a:lnTo>
                  <a:pt x="8664885" y="4711700"/>
                </a:lnTo>
                <a:lnTo>
                  <a:pt x="8664380" y="4660900"/>
                </a:lnTo>
                <a:lnTo>
                  <a:pt x="8664025" y="4610100"/>
                </a:lnTo>
                <a:lnTo>
                  <a:pt x="8664005" y="4457700"/>
                </a:lnTo>
                <a:lnTo>
                  <a:pt x="8664393" y="4406900"/>
                </a:lnTo>
                <a:lnTo>
                  <a:pt x="8665000" y="4356100"/>
                </a:lnTo>
                <a:lnTo>
                  <a:pt x="8665680" y="4305300"/>
                </a:lnTo>
                <a:lnTo>
                  <a:pt x="8666322" y="4254500"/>
                </a:lnTo>
                <a:lnTo>
                  <a:pt x="8666925" y="4203700"/>
                </a:lnTo>
                <a:lnTo>
                  <a:pt x="8667491" y="4152900"/>
                </a:lnTo>
                <a:lnTo>
                  <a:pt x="8668021" y="4102100"/>
                </a:lnTo>
                <a:lnTo>
                  <a:pt x="8668516" y="4051300"/>
                </a:lnTo>
                <a:lnTo>
                  <a:pt x="8668976" y="4000500"/>
                </a:lnTo>
                <a:lnTo>
                  <a:pt x="8669402" y="3949700"/>
                </a:lnTo>
                <a:lnTo>
                  <a:pt x="8669796" y="3898900"/>
                </a:lnTo>
                <a:lnTo>
                  <a:pt x="8670158" y="3848100"/>
                </a:lnTo>
                <a:lnTo>
                  <a:pt x="8670490" y="3810000"/>
                </a:lnTo>
                <a:lnTo>
                  <a:pt x="8671065" y="3708400"/>
                </a:lnTo>
                <a:lnTo>
                  <a:pt x="8671527" y="3606800"/>
                </a:lnTo>
                <a:lnTo>
                  <a:pt x="8671886" y="3505200"/>
                </a:lnTo>
                <a:lnTo>
                  <a:pt x="8672148" y="3403600"/>
                </a:lnTo>
                <a:lnTo>
                  <a:pt x="8672321" y="3302000"/>
                </a:lnTo>
                <a:lnTo>
                  <a:pt x="8672266" y="2908300"/>
                </a:lnTo>
                <a:lnTo>
                  <a:pt x="8672005" y="2755900"/>
                </a:lnTo>
                <a:lnTo>
                  <a:pt x="8671479" y="2552700"/>
                </a:lnTo>
                <a:lnTo>
                  <a:pt x="8669522" y="1905000"/>
                </a:lnTo>
                <a:lnTo>
                  <a:pt x="8669003" y="1701800"/>
                </a:lnTo>
                <a:lnTo>
                  <a:pt x="8668708" y="1549400"/>
                </a:lnTo>
                <a:lnTo>
                  <a:pt x="8668570" y="1447800"/>
                </a:lnTo>
                <a:lnTo>
                  <a:pt x="8668522" y="1130300"/>
                </a:lnTo>
                <a:lnTo>
                  <a:pt x="8668652" y="1028700"/>
                </a:lnTo>
                <a:lnTo>
                  <a:pt x="8668868" y="914400"/>
                </a:lnTo>
                <a:lnTo>
                  <a:pt x="8669177" y="812800"/>
                </a:lnTo>
                <a:lnTo>
                  <a:pt x="8669131" y="749300"/>
                </a:lnTo>
                <a:lnTo>
                  <a:pt x="8668389" y="698500"/>
                </a:lnTo>
                <a:lnTo>
                  <a:pt x="8666634" y="647700"/>
                </a:lnTo>
                <a:lnTo>
                  <a:pt x="8663547" y="596900"/>
                </a:lnTo>
                <a:lnTo>
                  <a:pt x="8658811" y="546100"/>
                </a:lnTo>
                <a:lnTo>
                  <a:pt x="8652108" y="495300"/>
                </a:lnTo>
                <a:lnTo>
                  <a:pt x="8643118" y="457200"/>
                </a:lnTo>
                <a:lnTo>
                  <a:pt x="8631524" y="419100"/>
                </a:lnTo>
                <a:lnTo>
                  <a:pt x="8617009" y="368300"/>
                </a:lnTo>
                <a:lnTo>
                  <a:pt x="8599253" y="330200"/>
                </a:lnTo>
                <a:lnTo>
                  <a:pt x="8578703" y="304800"/>
                </a:lnTo>
                <a:lnTo>
                  <a:pt x="8553867" y="266700"/>
                </a:lnTo>
                <a:lnTo>
                  <a:pt x="8524293" y="241300"/>
                </a:lnTo>
                <a:lnTo>
                  <a:pt x="8489533" y="203200"/>
                </a:lnTo>
                <a:lnTo>
                  <a:pt x="8449137" y="177800"/>
                </a:lnTo>
                <a:lnTo>
                  <a:pt x="8402655" y="152400"/>
                </a:lnTo>
                <a:lnTo>
                  <a:pt x="8349637" y="127000"/>
                </a:lnTo>
                <a:lnTo>
                  <a:pt x="8053109" y="50800"/>
                </a:lnTo>
                <a:lnTo>
                  <a:pt x="8002135" y="50800"/>
                </a:lnTo>
                <a:lnTo>
                  <a:pt x="7950926" y="38100"/>
                </a:lnTo>
                <a:lnTo>
                  <a:pt x="7694105" y="38100"/>
                </a:lnTo>
                <a:lnTo>
                  <a:pt x="7643134" y="25400"/>
                </a:lnTo>
                <a:lnTo>
                  <a:pt x="4615699" y="25400"/>
                </a:lnTo>
                <a:lnTo>
                  <a:pt x="4209389" y="12700"/>
                </a:lnTo>
                <a:close/>
              </a:path>
              <a:path w="8686800" h="6985000">
                <a:moveTo>
                  <a:pt x="8136859" y="6946900"/>
                </a:moveTo>
                <a:lnTo>
                  <a:pt x="6045467" y="6946900"/>
                </a:lnTo>
                <a:lnTo>
                  <a:pt x="6198061" y="6959600"/>
                </a:lnTo>
                <a:lnTo>
                  <a:pt x="8104232" y="6959600"/>
                </a:lnTo>
                <a:lnTo>
                  <a:pt x="8136859" y="6946900"/>
                </a:lnTo>
                <a:close/>
              </a:path>
              <a:path w="8686800" h="6985000">
                <a:moveTo>
                  <a:pt x="2126881" y="0"/>
                </a:moveTo>
                <a:lnTo>
                  <a:pt x="642045" y="0"/>
                </a:lnTo>
                <a:lnTo>
                  <a:pt x="593104" y="12700"/>
                </a:lnTo>
                <a:lnTo>
                  <a:pt x="2380888" y="12700"/>
                </a:lnTo>
                <a:lnTo>
                  <a:pt x="2126881" y="0"/>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print"/>
          <a:stretch>
            <a:fillRect/>
          </a:stretch>
        </p:blipFill>
        <p:spPr>
          <a:xfrm>
            <a:off x="1217402" y="2135237"/>
            <a:ext cx="7801322" cy="6587993"/>
          </a:xfrm>
          <a:prstGeom prst="rect">
            <a:avLst/>
          </a:prstGeom>
        </p:spPr>
      </p:pic>
      <p:sp>
        <p:nvSpPr>
          <p:cNvPr id="8" name="object 8"/>
          <p:cNvSpPr/>
          <p:nvPr/>
        </p:nvSpPr>
        <p:spPr>
          <a:xfrm>
            <a:off x="13559713" y="9108743"/>
            <a:ext cx="2853055" cy="848360"/>
          </a:xfrm>
          <a:custGeom>
            <a:avLst/>
            <a:gdLst/>
            <a:ahLst/>
            <a:cxnLst/>
            <a:rect l="l" t="t" r="r" b="b"/>
            <a:pathLst>
              <a:path w="2853055" h="848359">
                <a:moveTo>
                  <a:pt x="2747926" y="0"/>
                </a:moveTo>
                <a:lnTo>
                  <a:pt x="104708" y="0"/>
                </a:lnTo>
                <a:lnTo>
                  <a:pt x="64052" y="8262"/>
                </a:lnTo>
                <a:lnTo>
                  <a:pt x="30758" y="30758"/>
                </a:lnTo>
                <a:lnTo>
                  <a:pt x="8262" y="64052"/>
                </a:lnTo>
                <a:lnTo>
                  <a:pt x="0" y="104708"/>
                </a:lnTo>
                <a:lnTo>
                  <a:pt x="0" y="743432"/>
                </a:lnTo>
                <a:lnTo>
                  <a:pt x="8262" y="784089"/>
                </a:lnTo>
                <a:lnTo>
                  <a:pt x="30758" y="817383"/>
                </a:lnTo>
                <a:lnTo>
                  <a:pt x="64052" y="839879"/>
                </a:lnTo>
                <a:lnTo>
                  <a:pt x="104708" y="848141"/>
                </a:lnTo>
                <a:lnTo>
                  <a:pt x="2747926" y="848141"/>
                </a:lnTo>
                <a:lnTo>
                  <a:pt x="2788583" y="839879"/>
                </a:lnTo>
                <a:lnTo>
                  <a:pt x="2821877" y="817383"/>
                </a:lnTo>
                <a:lnTo>
                  <a:pt x="2844373" y="784089"/>
                </a:lnTo>
                <a:lnTo>
                  <a:pt x="2852635" y="743432"/>
                </a:lnTo>
                <a:lnTo>
                  <a:pt x="2852635" y="104708"/>
                </a:lnTo>
                <a:lnTo>
                  <a:pt x="2844373" y="64052"/>
                </a:lnTo>
                <a:lnTo>
                  <a:pt x="2821877" y="30758"/>
                </a:lnTo>
                <a:lnTo>
                  <a:pt x="2788583" y="8262"/>
                </a:lnTo>
                <a:lnTo>
                  <a:pt x="2747926" y="0"/>
                </a:lnTo>
                <a:close/>
              </a:path>
            </a:pathLst>
          </a:custGeom>
          <a:solidFill>
            <a:srgbClr val="FFFFFF"/>
          </a:solidFill>
        </p:spPr>
        <p:txBody>
          <a:bodyPr wrap="square" lIns="0" tIns="0" rIns="0" bIns="0" rtlCol="0"/>
          <a:lstStyle/>
          <a:p>
            <a:endParaRPr/>
          </a:p>
        </p:txBody>
      </p:sp>
      <p:sp>
        <p:nvSpPr>
          <p:cNvPr id="9" name="object 9"/>
          <p:cNvSpPr txBox="1"/>
          <p:nvPr/>
        </p:nvSpPr>
        <p:spPr>
          <a:xfrm>
            <a:off x="13711496" y="9168128"/>
            <a:ext cx="2853054" cy="686410"/>
          </a:xfrm>
          <a:prstGeom prst="rect">
            <a:avLst/>
          </a:prstGeom>
        </p:spPr>
        <p:txBody>
          <a:bodyPr vert="horz" wrap="square" lIns="0" tIns="13970" rIns="0" bIns="0" rtlCol="0">
            <a:spAutoFit/>
          </a:bodyPr>
          <a:lstStyle/>
          <a:p>
            <a:pPr marL="998855">
              <a:lnSpc>
                <a:spcPts val="1664"/>
              </a:lnSpc>
              <a:spcBef>
                <a:spcPts val="110"/>
              </a:spcBef>
              <a:tabLst>
                <a:tab pos="1802764" algn="l"/>
              </a:tabLst>
            </a:pPr>
            <a:r>
              <a:rPr sz="1450" b="1" spc="170" dirty="0" err="1">
                <a:solidFill>
                  <a:srgbClr val="6C5757"/>
                </a:solidFill>
                <a:latin typeface="Gen Shin Gothic P Bold"/>
                <a:cs typeface="Gen Shin Gothic P Bold"/>
              </a:rPr>
              <a:t>ね</a:t>
            </a:r>
            <a:r>
              <a:rPr sz="1450" b="1" spc="5" dirty="0" err="1">
                <a:solidFill>
                  <a:srgbClr val="6C5757"/>
                </a:solidFill>
                <a:latin typeface="Gen Shin Gothic P Bold"/>
                <a:cs typeface="Gen Shin Gothic P Bold"/>
              </a:rPr>
              <a:t>ん</a:t>
            </a:r>
            <a:r>
              <a:rPr lang="ja-JP" altLang="en-US" sz="1450" b="1" spc="5">
                <a:solidFill>
                  <a:srgbClr val="6C5757"/>
                </a:solidFill>
                <a:latin typeface="Gen Shin Gothic P Bold"/>
                <a:cs typeface="Gen Shin Gothic P Bold"/>
              </a:rPr>
              <a:t>　　</a:t>
            </a:r>
            <a:r>
              <a:rPr sz="1450" b="1" spc="55" dirty="0" err="1">
                <a:solidFill>
                  <a:srgbClr val="6C5757"/>
                </a:solidFill>
                <a:latin typeface="Gen Shin Gothic P Bold"/>
                <a:cs typeface="Gen Shin Gothic P Bold"/>
              </a:rPr>
              <a:t>しんりん</a:t>
            </a:r>
            <a:endParaRPr sz="1450" dirty="0">
              <a:latin typeface="Gen Shin Gothic P Regular"/>
              <a:cs typeface="Gen Shin Gothic P Regular"/>
            </a:endParaRPr>
          </a:p>
          <a:p>
            <a:pPr marL="12700">
              <a:lnSpc>
                <a:spcPts val="3525"/>
              </a:lnSpc>
            </a:pPr>
            <a:r>
              <a:rPr sz="3000" b="1" spc="120" dirty="0">
                <a:solidFill>
                  <a:srgbClr val="6C5757"/>
                </a:solidFill>
                <a:latin typeface="Gen Shin Gothic P Bold"/>
                <a:cs typeface="Gen Shin Gothic P Bold"/>
              </a:rPr>
              <a:t>2017年の森林</a:t>
            </a:r>
            <a:endParaRPr sz="3000" dirty="0">
              <a:latin typeface="Gen Shin Gothic P Regular"/>
              <a:cs typeface="Gen Shin Gothic P Regular"/>
            </a:endParaRPr>
          </a:p>
        </p:txBody>
      </p:sp>
      <p:sp>
        <p:nvSpPr>
          <p:cNvPr id="11" name="object 11"/>
          <p:cNvSpPr/>
          <p:nvPr/>
        </p:nvSpPr>
        <p:spPr>
          <a:xfrm>
            <a:off x="10642816" y="1928297"/>
            <a:ext cx="8686800" cy="6987600"/>
          </a:xfrm>
          <a:custGeom>
            <a:avLst/>
            <a:gdLst/>
            <a:ahLst/>
            <a:cxnLst/>
            <a:rect l="l" t="t" r="r" b="b"/>
            <a:pathLst>
              <a:path w="8686800" h="6985000">
                <a:moveTo>
                  <a:pt x="1418124" y="6972300"/>
                </a:moveTo>
                <a:lnTo>
                  <a:pt x="429459" y="6972300"/>
                </a:lnTo>
                <a:lnTo>
                  <a:pt x="479806" y="6985000"/>
                </a:lnTo>
                <a:lnTo>
                  <a:pt x="1371175" y="6985000"/>
                </a:lnTo>
                <a:lnTo>
                  <a:pt x="1418124" y="6972300"/>
                </a:lnTo>
                <a:close/>
              </a:path>
              <a:path w="8686800" h="6985000">
                <a:moveTo>
                  <a:pt x="1926591" y="6959600"/>
                </a:moveTo>
                <a:lnTo>
                  <a:pt x="335921" y="6959600"/>
                </a:lnTo>
                <a:lnTo>
                  <a:pt x="381405" y="6972300"/>
                </a:lnTo>
                <a:lnTo>
                  <a:pt x="1875745" y="6972300"/>
                </a:lnTo>
                <a:lnTo>
                  <a:pt x="1926591" y="6959600"/>
                </a:lnTo>
                <a:close/>
              </a:path>
              <a:path w="8686800" h="6985000">
                <a:moveTo>
                  <a:pt x="4209389" y="12700"/>
                </a:moveTo>
                <a:lnTo>
                  <a:pt x="495399" y="12700"/>
                </a:lnTo>
                <a:lnTo>
                  <a:pt x="443001" y="25400"/>
                </a:lnTo>
                <a:lnTo>
                  <a:pt x="394353" y="38100"/>
                </a:lnTo>
                <a:lnTo>
                  <a:pt x="349330" y="50800"/>
                </a:lnTo>
                <a:lnTo>
                  <a:pt x="307802" y="63500"/>
                </a:lnTo>
                <a:lnTo>
                  <a:pt x="269645" y="88900"/>
                </a:lnTo>
                <a:lnTo>
                  <a:pt x="234730" y="114300"/>
                </a:lnTo>
                <a:lnTo>
                  <a:pt x="202931" y="139700"/>
                </a:lnTo>
                <a:lnTo>
                  <a:pt x="174121" y="177800"/>
                </a:lnTo>
                <a:lnTo>
                  <a:pt x="148173" y="203200"/>
                </a:lnTo>
                <a:lnTo>
                  <a:pt x="124959" y="241300"/>
                </a:lnTo>
                <a:lnTo>
                  <a:pt x="104354" y="279400"/>
                </a:lnTo>
                <a:lnTo>
                  <a:pt x="86230" y="317500"/>
                </a:lnTo>
                <a:lnTo>
                  <a:pt x="70460" y="355600"/>
                </a:lnTo>
                <a:lnTo>
                  <a:pt x="56918" y="406400"/>
                </a:lnTo>
                <a:lnTo>
                  <a:pt x="45476" y="444500"/>
                </a:lnTo>
                <a:lnTo>
                  <a:pt x="36007" y="482600"/>
                </a:lnTo>
                <a:lnTo>
                  <a:pt x="28385" y="533400"/>
                </a:lnTo>
                <a:lnTo>
                  <a:pt x="22482" y="571500"/>
                </a:lnTo>
                <a:lnTo>
                  <a:pt x="18172" y="622300"/>
                </a:lnTo>
                <a:lnTo>
                  <a:pt x="15328" y="673100"/>
                </a:lnTo>
                <a:lnTo>
                  <a:pt x="13822" y="711200"/>
                </a:lnTo>
                <a:lnTo>
                  <a:pt x="13528" y="762000"/>
                </a:lnTo>
                <a:lnTo>
                  <a:pt x="14835" y="965200"/>
                </a:lnTo>
                <a:lnTo>
                  <a:pt x="16721" y="1231900"/>
                </a:lnTo>
                <a:lnTo>
                  <a:pt x="19741" y="1625600"/>
                </a:lnTo>
                <a:lnTo>
                  <a:pt x="24251" y="2197100"/>
                </a:lnTo>
                <a:lnTo>
                  <a:pt x="24680" y="2247900"/>
                </a:lnTo>
                <a:lnTo>
                  <a:pt x="25152" y="2298700"/>
                </a:lnTo>
                <a:lnTo>
                  <a:pt x="25666" y="2349500"/>
                </a:lnTo>
                <a:lnTo>
                  <a:pt x="26219" y="2400300"/>
                </a:lnTo>
                <a:lnTo>
                  <a:pt x="26809" y="2451100"/>
                </a:lnTo>
                <a:lnTo>
                  <a:pt x="27433" y="2501900"/>
                </a:lnTo>
                <a:lnTo>
                  <a:pt x="28089" y="2552700"/>
                </a:lnTo>
                <a:lnTo>
                  <a:pt x="28775" y="2603500"/>
                </a:lnTo>
                <a:lnTo>
                  <a:pt x="30227" y="2705100"/>
                </a:lnTo>
                <a:lnTo>
                  <a:pt x="31771" y="2806700"/>
                </a:lnTo>
                <a:lnTo>
                  <a:pt x="33388" y="2908300"/>
                </a:lnTo>
                <a:lnTo>
                  <a:pt x="36771" y="3111500"/>
                </a:lnTo>
                <a:lnTo>
                  <a:pt x="41941" y="3416300"/>
                </a:lnTo>
                <a:lnTo>
                  <a:pt x="43617" y="3517900"/>
                </a:lnTo>
                <a:lnTo>
                  <a:pt x="45238" y="3619500"/>
                </a:lnTo>
                <a:lnTo>
                  <a:pt x="46787" y="3721100"/>
                </a:lnTo>
                <a:lnTo>
                  <a:pt x="48245" y="3822700"/>
                </a:lnTo>
                <a:lnTo>
                  <a:pt x="48935" y="3873500"/>
                </a:lnTo>
                <a:lnTo>
                  <a:pt x="49594" y="3924300"/>
                </a:lnTo>
                <a:lnTo>
                  <a:pt x="50222" y="3975100"/>
                </a:lnTo>
                <a:lnTo>
                  <a:pt x="50816" y="4025900"/>
                </a:lnTo>
                <a:lnTo>
                  <a:pt x="51373" y="4076700"/>
                </a:lnTo>
                <a:lnTo>
                  <a:pt x="51892" y="4127500"/>
                </a:lnTo>
                <a:lnTo>
                  <a:pt x="52370" y="4178300"/>
                </a:lnTo>
                <a:lnTo>
                  <a:pt x="52804" y="4229100"/>
                </a:lnTo>
                <a:lnTo>
                  <a:pt x="53193" y="4279900"/>
                </a:lnTo>
                <a:lnTo>
                  <a:pt x="53534" y="4330700"/>
                </a:lnTo>
                <a:lnTo>
                  <a:pt x="53825" y="4381500"/>
                </a:lnTo>
                <a:lnTo>
                  <a:pt x="54063" y="4432300"/>
                </a:lnTo>
                <a:lnTo>
                  <a:pt x="54267" y="4737100"/>
                </a:lnTo>
                <a:lnTo>
                  <a:pt x="54075" y="4787900"/>
                </a:lnTo>
                <a:lnTo>
                  <a:pt x="53812" y="4838700"/>
                </a:lnTo>
                <a:lnTo>
                  <a:pt x="53476" y="4889500"/>
                </a:lnTo>
                <a:lnTo>
                  <a:pt x="53065" y="4940300"/>
                </a:lnTo>
                <a:lnTo>
                  <a:pt x="52577" y="4991100"/>
                </a:lnTo>
                <a:lnTo>
                  <a:pt x="52008" y="5041900"/>
                </a:lnTo>
                <a:lnTo>
                  <a:pt x="51358" y="5092700"/>
                </a:lnTo>
                <a:lnTo>
                  <a:pt x="50623" y="5143500"/>
                </a:lnTo>
                <a:lnTo>
                  <a:pt x="49802" y="5194300"/>
                </a:lnTo>
                <a:lnTo>
                  <a:pt x="48891" y="5245100"/>
                </a:lnTo>
                <a:lnTo>
                  <a:pt x="47890" y="5283200"/>
                </a:lnTo>
                <a:lnTo>
                  <a:pt x="46795" y="5334000"/>
                </a:lnTo>
                <a:lnTo>
                  <a:pt x="45604" y="5384800"/>
                </a:lnTo>
                <a:lnTo>
                  <a:pt x="44315" y="5435600"/>
                </a:lnTo>
                <a:lnTo>
                  <a:pt x="42926" y="5486400"/>
                </a:lnTo>
                <a:lnTo>
                  <a:pt x="41434" y="5537200"/>
                </a:lnTo>
                <a:lnTo>
                  <a:pt x="39837" y="5588000"/>
                </a:lnTo>
                <a:lnTo>
                  <a:pt x="38133" y="5638800"/>
                </a:lnTo>
                <a:lnTo>
                  <a:pt x="36320" y="5689600"/>
                </a:lnTo>
                <a:lnTo>
                  <a:pt x="34394" y="5740400"/>
                </a:lnTo>
                <a:lnTo>
                  <a:pt x="28786" y="5880100"/>
                </a:lnTo>
                <a:lnTo>
                  <a:pt x="24963" y="5956300"/>
                </a:lnTo>
                <a:lnTo>
                  <a:pt x="21013" y="6032500"/>
                </a:lnTo>
                <a:lnTo>
                  <a:pt x="17062" y="6096000"/>
                </a:lnTo>
                <a:lnTo>
                  <a:pt x="13237" y="6159500"/>
                </a:lnTo>
                <a:lnTo>
                  <a:pt x="9664" y="6223000"/>
                </a:lnTo>
                <a:lnTo>
                  <a:pt x="6469" y="6286500"/>
                </a:lnTo>
                <a:lnTo>
                  <a:pt x="3778" y="6350000"/>
                </a:lnTo>
                <a:lnTo>
                  <a:pt x="1719" y="6400800"/>
                </a:lnTo>
                <a:lnTo>
                  <a:pt x="417" y="6451600"/>
                </a:lnTo>
                <a:lnTo>
                  <a:pt x="0" y="6502400"/>
                </a:lnTo>
                <a:lnTo>
                  <a:pt x="592" y="6540500"/>
                </a:lnTo>
                <a:lnTo>
                  <a:pt x="2320" y="6591300"/>
                </a:lnTo>
                <a:lnTo>
                  <a:pt x="5312" y="6629400"/>
                </a:lnTo>
                <a:lnTo>
                  <a:pt x="9693" y="6667500"/>
                </a:lnTo>
                <a:lnTo>
                  <a:pt x="15589" y="6705600"/>
                </a:lnTo>
                <a:lnTo>
                  <a:pt x="23128" y="6731000"/>
                </a:lnTo>
                <a:lnTo>
                  <a:pt x="32435" y="6769100"/>
                </a:lnTo>
                <a:lnTo>
                  <a:pt x="43636" y="6794500"/>
                </a:lnTo>
                <a:lnTo>
                  <a:pt x="56859" y="6819900"/>
                </a:lnTo>
                <a:lnTo>
                  <a:pt x="72229" y="6845300"/>
                </a:lnTo>
                <a:lnTo>
                  <a:pt x="89873" y="6858000"/>
                </a:lnTo>
                <a:lnTo>
                  <a:pt x="109917" y="6883400"/>
                </a:lnTo>
                <a:lnTo>
                  <a:pt x="156738" y="6908800"/>
                </a:lnTo>
                <a:lnTo>
                  <a:pt x="217656" y="6934200"/>
                </a:lnTo>
                <a:lnTo>
                  <a:pt x="253769" y="6946900"/>
                </a:lnTo>
                <a:lnTo>
                  <a:pt x="293283" y="6959600"/>
                </a:lnTo>
                <a:lnTo>
                  <a:pt x="2790963" y="6959600"/>
                </a:lnTo>
                <a:lnTo>
                  <a:pt x="2841808" y="6946900"/>
                </a:lnTo>
                <a:lnTo>
                  <a:pt x="8196285" y="6946900"/>
                </a:lnTo>
                <a:lnTo>
                  <a:pt x="8251199" y="6934200"/>
                </a:lnTo>
                <a:lnTo>
                  <a:pt x="8301784" y="6921500"/>
                </a:lnTo>
                <a:lnTo>
                  <a:pt x="8348219" y="6908800"/>
                </a:lnTo>
                <a:lnTo>
                  <a:pt x="8390686" y="6896100"/>
                </a:lnTo>
                <a:lnTo>
                  <a:pt x="8429363" y="6870700"/>
                </a:lnTo>
                <a:lnTo>
                  <a:pt x="8464432" y="6858000"/>
                </a:lnTo>
                <a:lnTo>
                  <a:pt x="8496072" y="6832600"/>
                </a:lnTo>
                <a:lnTo>
                  <a:pt x="8524462" y="6807200"/>
                </a:lnTo>
                <a:lnTo>
                  <a:pt x="8549784" y="6781800"/>
                </a:lnTo>
                <a:lnTo>
                  <a:pt x="8572217" y="6743700"/>
                </a:lnTo>
                <a:lnTo>
                  <a:pt x="8591941" y="6718300"/>
                </a:lnTo>
                <a:lnTo>
                  <a:pt x="8609136" y="6680200"/>
                </a:lnTo>
                <a:lnTo>
                  <a:pt x="8623982" y="6642100"/>
                </a:lnTo>
                <a:lnTo>
                  <a:pt x="8636659" y="6616700"/>
                </a:lnTo>
                <a:lnTo>
                  <a:pt x="8647348" y="6578600"/>
                </a:lnTo>
                <a:lnTo>
                  <a:pt x="8656228" y="6527800"/>
                </a:lnTo>
                <a:lnTo>
                  <a:pt x="8663479" y="6489700"/>
                </a:lnTo>
                <a:lnTo>
                  <a:pt x="8669281" y="6451600"/>
                </a:lnTo>
                <a:lnTo>
                  <a:pt x="8673815" y="6400800"/>
                </a:lnTo>
                <a:lnTo>
                  <a:pt x="8677260" y="6362700"/>
                </a:lnTo>
                <a:lnTo>
                  <a:pt x="8679796" y="6311900"/>
                </a:lnTo>
                <a:lnTo>
                  <a:pt x="8681604" y="6273800"/>
                </a:lnTo>
                <a:lnTo>
                  <a:pt x="8682863" y="6223000"/>
                </a:lnTo>
                <a:lnTo>
                  <a:pt x="8683754" y="6172200"/>
                </a:lnTo>
                <a:lnTo>
                  <a:pt x="8685149" y="6070600"/>
                </a:lnTo>
                <a:lnTo>
                  <a:pt x="8685785" y="6019800"/>
                </a:lnTo>
                <a:lnTo>
                  <a:pt x="8686199" y="5969000"/>
                </a:lnTo>
                <a:lnTo>
                  <a:pt x="8686405" y="5918200"/>
                </a:lnTo>
                <a:lnTo>
                  <a:pt x="8686418" y="5867400"/>
                </a:lnTo>
                <a:lnTo>
                  <a:pt x="8686250" y="5816600"/>
                </a:lnTo>
                <a:lnTo>
                  <a:pt x="8685916" y="5765800"/>
                </a:lnTo>
                <a:lnTo>
                  <a:pt x="8685429" y="5715000"/>
                </a:lnTo>
                <a:lnTo>
                  <a:pt x="8684803" y="5664200"/>
                </a:lnTo>
                <a:lnTo>
                  <a:pt x="8684052" y="5613400"/>
                </a:lnTo>
                <a:lnTo>
                  <a:pt x="8683190" y="5562600"/>
                </a:lnTo>
                <a:lnTo>
                  <a:pt x="8682231" y="5511800"/>
                </a:lnTo>
                <a:lnTo>
                  <a:pt x="8681188" y="5461000"/>
                </a:lnTo>
                <a:lnTo>
                  <a:pt x="8680075" y="5410200"/>
                </a:lnTo>
                <a:lnTo>
                  <a:pt x="8678906" y="5359400"/>
                </a:lnTo>
                <a:lnTo>
                  <a:pt x="8677695" y="5308600"/>
                </a:lnTo>
                <a:lnTo>
                  <a:pt x="8672703" y="5105400"/>
                </a:lnTo>
                <a:lnTo>
                  <a:pt x="8671487" y="5054600"/>
                </a:lnTo>
                <a:lnTo>
                  <a:pt x="8670312" y="5016500"/>
                </a:lnTo>
                <a:lnTo>
                  <a:pt x="8669191" y="4965700"/>
                </a:lnTo>
                <a:lnTo>
                  <a:pt x="8668138" y="4914900"/>
                </a:lnTo>
                <a:lnTo>
                  <a:pt x="8667167" y="4864100"/>
                </a:lnTo>
                <a:lnTo>
                  <a:pt x="8666291" y="4813300"/>
                </a:lnTo>
                <a:lnTo>
                  <a:pt x="8665525" y="4762500"/>
                </a:lnTo>
                <a:lnTo>
                  <a:pt x="8664883" y="4711700"/>
                </a:lnTo>
                <a:lnTo>
                  <a:pt x="8664377" y="4660900"/>
                </a:lnTo>
                <a:lnTo>
                  <a:pt x="8664022" y="4610100"/>
                </a:lnTo>
                <a:lnTo>
                  <a:pt x="8664000" y="4457700"/>
                </a:lnTo>
                <a:lnTo>
                  <a:pt x="8664387" y="4406900"/>
                </a:lnTo>
                <a:lnTo>
                  <a:pt x="8664993" y="4356100"/>
                </a:lnTo>
                <a:lnTo>
                  <a:pt x="8665674" y="4305300"/>
                </a:lnTo>
                <a:lnTo>
                  <a:pt x="8666316" y="4254500"/>
                </a:lnTo>
                <a:lnTo>
                  <a:pt x="8666920" y="4203700"/>
                </a:lnTo>
                <a:lnTo>
                  <a:pt x="8667486" y="4152900"/>
                </a:lnTo>
                <a:lnTo>
                  <a:pt x="8668016" y="4102100"/>
                </a:lnTo>
                <a:lnTo>
                  <a:pt x="8668511" y="4051300"/>
                </a:lnTo>
                <a:lnTo>
                  <a:pt x="8668971" y="4000500"/>
                </a:lnTo>
                <a:lnTo>
                  <a:pt x="8669398" y="3949700"/>
                </a:lnTo>
                <a:lnTo>
                  <a:pt x="8669792" y="3898900"/>
                </a:lnTo>
                <a:lnTo>
                  <a:pt x="8670155" y="3848100"/>
                </a:lnTo>
                <a:lnTo>
                  <a:pt x="8670487" y="3810000"/>
                </a:lnTo>
                <a:lnTo>
                  <a:pt x="8671062" y="3708400"/>
                </a:lnTo>
                <a:lnTo>
                  <a:pt x="8671525" y="3606800"/>
                </a:lnTo>
                <a:lnTo>
                  <a:pt x="8671884" y="3505200"/>
                </a:lnTo>
                <a:lnTo>
                  <a:pt x="8672146" y="3403600"/>
                </a:lnTo>
                <a:lnTo>
                  <a:pt x="8672318" y="3302000"/>
                </a:lnTo>
                <a:lnTo>
                  <a:pt x="8672263" y="2908300"/>
                </a:lnTo>
                <a:lnTo>
                  <a:pt x="8672002" y="2755900"/>
                </a:lnTo>
                <a:lnTo>
                  <a:pt x="8671476" y="2552700"/>
                </a:lnTo>
                <a:lnTo>
                  <a:pt x="8669517" y="1905000"/>
                </a:lnTo>
                <a:lnTo>
                  <a:pt x="8668997" y="1701800"/>
                </a:lnTo>
                <a:lnTo>
                  <a:pt x="8668702" y="1549400"/>
                </a:lnTo>
                <a:lnTo>
                  <a:pt x="8668564" y="1447800"/>
                </a:lnTo>
                <a:lnTo>
                  <a:pt x="8668515" y="1130300"/>
                </a:lnTo>
                <a:lnTo>
                  <a:pt x="8668646" y="1028700"/>
                </a:lnTo>
                <a:lnTo>
                  <a:pt x="8668862" y="914400"/>
                </a:lnTo>
                <a:lnTo>
                  <a:pt x="8669171" y="812800"/>
                </a:lnTo>
                <a:lnTo>
                  <a:pt x="8669124" y="749300"/>
                </a:lnTo>
                <a:lnTo>
                  <a:pt x="8668383" y="698500"/>
                </a:lnTo>
                <a:lnTo>
                  <a:pt x="8666629" y="647700"/>
                </a:lnTo>
                <a:lnTo>
                  <a:pt x="8663544" y="596900"/>
                </a:lnTo>
                <a:lnTo>
                  <a:pt x="8658808" y="546100"/>
                </a:lnTo>
                <a:lnTo>
                  <a:pt x="8652105" y="495300"/>
                </a:lnTo>
                <a:lnTo>
                  <a:pt x="8643116" y="457200"/>
                </a:lnTo>
                <a:lnTo>
                  <a:pt x="8631522" y="419100"/>
                </a:lnTo>
                <a:lnTo>
                  <a:pt x="8617005" y="368300"/>
                </a:lnTo>
                <a:lnTo>
                  <a:pt x="8599246" y="330200"/>
                </a:lnTo>
                <a:lnTo>
                  <a:pt x="8578697" y="304800"/>
                </a:lnTo>
                <a:lnTo>
                  <a:pt x="8553860" y="266700"/>
                </a:lnTo>
                <a:lnTo>
                  <a:pt x="8524287" y="241300"/>
                </a:lnTo>
                <a:lnTo>
                  <a:pt x="8489528" y="203200"/>
                </a:lnTo>
                <a:lnTo>
                  <a:pt x="8449134" y="177800"/>
                </a:lnTo>
                <a:lnTo>
                  <a:pt x="8402655" y="152400"/>
                </a:lnTo>
                <a:lnTo>
                  <a:pt x="8349641" y="127000"/>
                </a:lnTo>
                <a:lnTo>
                  <a:pt x="8053104" y="50800"/>
                </a:lnTo>
                <a:lnTo>
                  <a:pt x="8002129" y="50800"/>
                </a:lnTo>
                <a:lnTo>
                  <a:pt x="7950920" y="38100"/>
                </a:lnTo>
                <a:lnTo>
                  <a:pt x="7694098" y="38100"/>
                </a:lnTo>
                <a:lnTo>
                  <a:pt x="7643127" y="25400"/>
                </a:lnTo>
                <a:lnTo>
                  <a:pt x="4615701" y="25400"/>
                </a:lnTo>
                <a:lnTo>
                  <a:pt x="4209389" y="12700"/>
                </a:lnTo>
                <a:close/>
              </a:path>
              <a:path w="8686800" h="6985000">
                <a:moveTo>
                  <a:pt x="8136862" y="6946900"/>
                </a:moveTo>
                <a:lnTo>
                  <a:pt x="6045462" y="6946900"/>
                </a:lnTo>
                <a:lnTo>
                  <a:pt x="6198054" y="6959600"/>
                </a:lnTo>
                <a:lnTo>
                  <a:pt x="8104236" y="6959600"/>
                </a:lnTo>
                <a:lnTo>
                  <a:pt x="8136862" y="6946900"/>
                </a:lnTo>
                <a:close/>
              </a:path>
              <a:path w="8686800" h="6985000">
                <a:moveTo>
                  <a:pt x="2126882" y="0"/>
                </a:moveTo>
                <a:lnTo>
                  <a:pt x="642043" y="0"/>
                </a:lnTo>
                <a:lnTo>
                  <a:pt x="593100" y="12700"/>
                </a:lnTo>
                <a:lnTo>
                  <a:pt x="2380888" y="12700"/>
                </a:lnTo>
                <a:lnTo>
                  <a:pt x="2126882" y="0"/>
                </a:lnTo>
                <a:close/>
              </a:path>
            </a:pathLst>
          </a:custGeom>
          <a:solidFill>
            <a:srgbClr val="FFFFFF"/>
          </a:solidFill>
        </p:spPr>
        <p:txBody>
          <a:bodyPr wrap="square" lIns="0" tIns="0" rIns="0" bIns="0" rtlCol="0"/>
          <a:lstStyle/>
          <a:p>
            <a:endParaRPr/>
          </a:p>
        </p:txBody>
      </p:sp>
      <p:pic>
        <p:nvPicPr>
          <p:cNvPr id="12" name="object 12"/>
          <p:cNvPicPr/>
          <p:nvPr/>
        </p:nvPicPr>
        <p:blipFill>
          <a:blip r:embed="rId4" cstate="print"/>
          <a:stretch>
            <a:fillRect/>
          </a:stretch>
        </p:blipFill>
        <p:spPr>
          <a:xfrm>
            <a:off x="11082152" y="2139154"/>
            <a:ext cx="7807764" cy="6582785"/>
          </a:xfrm>
          <a:prstGeom prst="rect">
            <a:avLst/>
          </a:prstGeom>
        </p:spPr>
      </p:pic>
      <p:sp>
        <p:nvSpPr>
          <p:cNvPr id="13" name="object 13"/>
          <p:cNvSpPr/>
          <p:nvPr/>
        </p:nvSpPr>
        <p:spPr>
          <a:xfrm>
            <a:off x="5708832" y="1903978"/>
            <a:ext cx="8686800" cy="6987600"/>
          </a:xfrm>
          <a:custGeom>
            <a:avLst/>
            <a:gdLst/>
            <a:ahLst/>
            <a:cxnLst/>
            <a:rect l="l" t="t" r="r" b="b"/>
            <a:pathLst>
              <a:path w="8686800" h="6985000">
                <a:moveTo>
                  <a:pt x="1418140" y="6972300"/>
                </a:moveTo>
                <a:lnTo>
                  <a:pt x="429474" y="6972300"/>
                </a:lnTo>
                <a:lnTo>
                  <a:pt x="479821" y="6985000"/>
                </a:lnTo>
                <a:lnTo>
                  <a:pt x="1371190" y="6985000"/>
                </a:lnTo>
                <a:lnTo>
                  <a:pt x="1418140" y="6972300"/>
                </a:lnTo>
                <a:close/>
              </a:path>
              <a:path w="8686800" h="6985000">
                <a:moveTo>
                  <a:pt x="1926606" y="6959600"/>
                </a:moveTo>
                <a:lnTo>
                  <a:pt x="335936" y="6959600"/>
                </a:lnTo>
                <a:lnTo>
                  <a:pt x="381420" y="6972300"/>
                </a:lnTo>
                <a:lnTo>
                  <a:pt x="1875760" y="6972300"/>
                </a:lnTo>
                <a:lnTo>
                  <a:pt x="1926606" y="6959600"/>
                </a:lnTo>
                <a:close/>
              </a:path>
              <a:path w="8686800" h="6985000">
                <a:moveTo>
                  <a:pt x="4209394" y="12700"/>
                </a:moveTo>
                <a:lnTo>
                  <a:pt x="495414" y="12700"/>
                </a:lnTo>
                <a:lnTo>
                  <a:pt x="443015" y="25400"/>
                </a:lnTo>
                <a:lnTo>
                  <a:pt x="394366" y="38100"/>
                </a:lnTo>
                <a:lnTo>
                  <a:pt x="349342" y="50800"/>
                </a:lnTo>
                <a:lnTo>
                  <a:pt x="307813" y="63500"/>
                </a:lnTo>
                <a:lnTo>
                  <a:pt x="269655" y="88900"/>
                </a:lnTo>
                <a:lnTo>
                  <a:pt x="234739" y="114300"/>
                </a:lnTo>
                <a:lnTo>
                  <a:pt x="202940" y="139700"/>
                </a:lnTo>
                <a:lnTo>
                  <a:pt x="174129" y="177800"/>
                </a:lnTo>
                <a:lnTo>
                  <a:pt x="148181" y="203200"/>
                </a:lnTo>
                <a:lnTo>
                  <a:pt x="124967" y="241300"/>
                </a:lnTo>
                <a:lnTo>
                  <a:pt x="104362" y="279400"/>
                </a:lnTo>
                <a:lnTo>
                  <a:pt x="86238" y="317500"/>
                </a:lnTo>
                <a:lnTo>
                  <a:pt x="70468" y="355600"/>
                </a:lnTo>
                <a:lnTo>
                  <a:pt x="56926" y="406400"/>
                </a:lnTo>
                <a:lnTo>
                  <a:pt x="45485" y="444500"/>
                </a:lnTo>
                <a:lnTo>
                  <a:pt x="36016" y="482600"/>
                </a:lnTo>
                <a:lnTo>
                  <a:pt x="28395" y="533400"/>
                </a:lnTo>
                <a:lnTo>
                  <a:pt x="22493" y="571500"/>
                </a:lnTo>
                <a:lnTo>
                  <a:pt x="18184" y="622300"/>
                </a:lnTo>
                <a:lnTo>
                  <a:pt x="15341" y="673100"/>
                </a:lnTo>
                <a:lnTo>
                  <a:pt x="13836" y="711200"/>
                </a:lnTo>
                <a:lnTo>
                  <a:pt x="13544" y="762000"/>
                </a:lnTo>
                <a:lnTo>
                  <a:pt x="14846" y="965200"/>
                </a:lnTo>
                <a:lnTo>
                  <a:pt x="16727" y="1231900"/>
                </a:lnTo>
                <a:lnTo>
                  <a:pt x="19343" y="1574800"/>
                </a:lnTo>
                <a:lnTo>
                  <a:pt x="24266" y="2197100"/>
                </a:lnTo>
                <a:lnTo>
                  <a:pt x="24695" y="2247900"/>
                </a:lnTo>
                <a:lnTo>
                  <a:pt x="25167" y="2298700"/>
                </a:lnTo>
                <a:lnTo>
                  <a:pt x="25681" y="2349500"/>
                </a:lnTo>
                <a:lnTo>
                  <a:pt x="26233" y="2400300"/>
                </a:lnTo>
                <a:lnTo>
                  <a:pt x="26822" y="2451100"/>
                </a:lnTo>
                <a:lnTo>
                  <a:pt x="27446" y="2501900"/>
                </a:lnTo>
                <a:lnTo>
                  <a:pt x="28101" y="2552700"/>
                </a:lnTo>
                <a:lnTo>
                  <a:pt x="28787" y="2603500"/>
                </a:lnTo>
                <a:lnTo>
                  <a:pt x="30238" y="2705100"/>
                </a:lnTo>
                <a:lnTo>
                  <a:pt x="31782" y="2806700"/>
                </a:lnTo>
                <a:lnTo>
                  <a:pt x="33399" y="2908300"/>
                </a:lnTo>
                <a:lnTo>
                  <a:pt x="35923" y="3060700"/>
                </a:lnTo>
                <a:lnTo>
                  <a:pt x="41950" y="3416300"/>
                </a:lnTo>
                <a:lnTo>
                  <a:pt x="43625" y="3517900"/>
                </a:lnTo>
                <a:lnTo>
                  <a:pt x="45246" y="3619500"/>
                </a:lnTo>
                <a:lnTo>
                  <a:pt x="46795" y="3721100"/>
                </a:lnTo>
                <a:lnTo>
                  <a:pt x="48253" y="3822700"/>
                </a:lnTo>
                <a:lnTo>
                  <a:pt x="48942" y="3873500"/>
                </a:lnTo>
                <a:lnTo>
                  <a:pt x="49602" y="3924300"/>
                </a:lnTo>
                <a:lnTo>
                  <a:pt x="50230" y="3975100"/>
                </a:lnTo>
                <a:lnTo>
                  <a:pt x="50824" y="4025900"/>
                </a:lnTo>
                <a:lnTo>
                  <a:pt x="51381" y="4076700"/>
                </a:lnTo>
                <a:lnTo>
                  <a:pt x="51900" y="4127500"/>
                </a:lnTo>
                <a:lnTo>
                  <a:pt x="52377" y="4178300"/>
                </a:lnTo>
                <a:lnTo>
                  <a:pt x="52812" y="4229100"/>
                </a:lnTo>
                <a:lnTo>
                  <a:pt x="53201" y="4279900"/>
                </a:lnTo>
                <a:lnTo>
                  <a:pt x="53542" y="4330700"/>
                </a:lnTo>
                <a:lnTo>
                  <a:pt x="53833" y="4381500"/>
                </a:lnTo>
                <a:lnTo>
                  <a:pt x="54072" y="4432300"/>
                </a:lnTo>
                <a:lnTo>
                  <a:pt x="54276" y="4737100"/>
                </a:lnTo>
                <a:lnTo>
                  <a:pt x="54084" y="4787900"/>
                </a:lnTo>
                <a:lnTo>
                  <a:pt x="53821" y="4838700"/>
                </a:lnTo>
                <a:lnTo>
                  <a:pt x="53486" y="4889500"/>
                </a:lnTo>
                <a:lnTo>
                  <a:pt x="53075" y="4940300"/>
                </a:lnTo>
                <a:lnTo>
                  <a:pt x="52587" y="4991100"/>
                </a:lnTo>
                <a:lnTo>
                  <a:pt x="52019" y="5041900"/>
                </a:lnTo>
                <a:lnTo>
                  <a:pt x="51369" y="5092700"/>
                </a:lnTo>
                <a:lnTo>
                  <a:pt x="50634" y="5143500"/>
                </a:lnTo>
                <a:lnTo>
                  <a:pt x="49813" y="5194300"/>
                </a:lnTo>
                <a:lnTo>
                  <a:pt x="48903" y="5245100"/>
                </a:lnTo>
                <a:lnTo>
                  <a:pt x="47902" y="5283200"/>
                </a:lnTo>
                <a:lnTo>
                  <a:pt x="46807" y="5334000"/>
                </a:lnTo>
                <a:lnTo>
                  <a:pt x="45617" y="5384800"/>
                </a:lnTo>
                <a:lnTo>
                  <a:pt x="44328" y="5435600"/>
                </a:lnTo>
                <a:lnTo>
                  <a:pt x="42939" y="5486400"/>
                </a:lnTo>
                <a:lnTo>
                  <a:pt x="41448" y="5537200"/>
                </a:lnTo>
                <a:lnTo>
                  <a:pt x="39851" y="5588000"/>
                </a:lnTo>
                <a:lnTo>
                  <a:pt x="38148" y="5638800"/>
                </a:lnTo>
                <a:lnTo>
                  <a:pt x="36334" y="5689600"/>
                </a:lnTo>
                <a:lnTo>
                  <a:pt x="34410" y="5740400"/>
                </a:lnTo>
                <a:lnTo>
                  <a:pt x="28799" y="5880100"/>
                </a:lnTo>
                <a:lnTo>
                  <a:pt x="24974" y="5956300"/>
                </a:lnTo>
                <a:lnTo>
                  <a:pt x="21022" y="6032500"/>
                </a:lnTo>
                <a:lnTo>
                  <a:pt x="17069" y="6096000"/>
                </a:lnTo>
                <a:lnTo>
                  <a:pt x="13242" y="6159500"/>
                </a:lnTo>
                <a:lnTo>
                  <a:pt x="9668" y="6223000"/>
                </a:lnTo>
                <a:lnTo>
                  <a:pt x="6471" y="6286500"/>
                </a:lnTo>
                <a:lnTo>
                  <a:pt x="3780" y="6350000"/>
                </a:lnTo>
                <a:lnTo>
                  <a:pt x="1720" y="6400800"/>
                </a:lnTo>
                <a:lnTo>
                  <a:pt x="418" y="6451600"/>
                </a:lnTo>
                <a:lnTo>
                  <a:pt x="0" y="6502400"/>
                </a:lnTo>
                <a:lnTo>
                  <a:pt x="592" y="6540500"/>
                </a:lnTo>
                <a:lnTo>
                  <a:pt x="2320" y="6591300"/>
                </a:lnTo>
                <a:lnTo>
                  <a:pt x="5312" y="6629400"/>
                </a:lnTo>
                <a:lnTo>
                  <a:pt x="9694" y="6667500"/>
                </a:lnTo>
                <a:lnTo>
                  <a:pt x="15591" y="6705600"/>
                </a:lnTo>
                <a:lnTo>
                  <a:pt x="23130" y="6731000"/>
                </a:lnTo>
                <a:lnTo>
                  <a:pt x="32438" y="6769100"/>
                </a:lnTo>
                <a:lnTo>
                  <a:pt x="43641" y="6794500"/>
                </a:lnTo>
                <a:lnTo>
                  <a:pt x="56866" y="6819900"/>
                </a:lnTo>
                <a:lnTo>
                  <a:pt x="72238" y="6845300"/>
                </a:lnTo>
                <a:lnTo>
                  <a:pt x="89884" y="6858000"/>
                </a:lnTo>
                <a:lnTo>
                  <a:pt x="109930" y="6883400"/>
                </a:lnTo>
                <a:lnTo>
                  <a:pt x="156754" y="6908800"/>
                </a:lnTo>
                <a:lnTo>
                  <a:pt x="217671" y="6934200"/>
                </a:lnTo>
                <a:lnTo>
                  <a:pt x="253785" y="6946900"/>
                </a:lnTo>
                <a:lnTo>
                  <a:pt x="293299" y="6959600"/>
                </a:lnTo>
                <a:lnTo>
                  <a:pt x="2790976" y="6959600"/>
                </a:lnTo>
                <a:lnTo>
                  <a:pt x="2841821" y="6946900"/>
                </a:lnTo>
                <a:lnTo>
                  <a:pt x="8196281" y="6946900"/>
                </a:lnTo>
                <a:lnTo>
                  <a:pt x="8251196" y="6934200"/>
                </a:lnTo>
                <a:lnTo>
                  <a:pt x="8301782" y="6921500"/>
                </a:lnTo>
                <a:lnTo>
                  <a:pt x="8348219" y="6908800"/>
                </a:lnTo>
                <a:lnTo>
                  <a:pt x="8390686" y="6896100"/>
                </a:lnTo>
                <a:lnTo>
                  <a:pt x="8429365" y="6870700"/>
                </a:lnTo>
                <a:lnTo>
                  <a:pt x="8464434" y="6858000"/>
                </a:lnTo>
                <a:lnTo>
                  <a:pt x="8496075" y="6832600"/>
                </a:lnTo>
                <a:lnTo>
                  <a:pt x="8524467" y="6807200"/>
                </a:lnTo>
                <a:lnTo>
                  <a:pt x="8549789" y="6781800"/>
                </a:lnTo>
                <a:lnTo>
                  <a:pt x="8572223" y="6743700"/>
                </a:lnTo>
                <a:lnTo>
                  <a:pt x="8591947" y="6718300"/>
                </a:lnTo>
                <a:lnTo>
                  <a:pt x="8609143" y="6680200"/>
                </a:lnTo>
                <a:lnTo>
                  <a:pt x="8623990" y="6642100"/>
                </a:lnTo>
                <a:lnTo>
                  <a:pt x="8636668" y="6616700"/>
                </a:lnTo>
                <a:lnTo>
                  <a:pt x="8647357" y="6578600"/>
                </a:lnTo>
                <a:lnTo>
                  <a:pt x="8656237" y="6527800"/>
                </a:lnTo>
                <a:lnTo>
                  <a:pt x="8663488" y="6489700"/>
                </a:lnTo>
                <a:lnTo>
                  <a:pt x="8669291" y="6451600"/>
                </a:lnTo>
                <a:lnTo>
                  <a:pt x="8673824" y="6400800"/>
                </a:lnTo>
                <a:lnTo>
                  <a:pt x="8677269" y="6362700"/>
                </a:lnTo>
                <a:lnTo>
                  <a:pt x="8679805" y="6311900"/>
                </a:lnTo>
                <a:lnTo>
                  <a:pt x="8681612" y="6273800"/>
                </a:lnTo>
                <a:lnTo>
                  <a:pt x="8682871" y="6223000"/>
                </a:lnTo>
                <a:lnTo>
                  <a:pt x="8683761" y="6172200"/>
                </a:lnTo>
                <a:lnTo>
                  <a:pt x="8685154" y="6070600"/>
                </a:lnTo>
                <a:lnTo>
                  <a:pt x="8685790" y="6019800"/>
                </a:lnTo>
                <a:lnTo>
                  <a:pt x="8686204" y="5969000"/>
                </a:lnTo>
                <a:lnTo>
                  <a:pt x="8686411" y="5918200"/>
                </a:lnTo>
                <a:lnTo>
                  <a:pt x="8686423" y="5867400"/>
                </a:lnTo>
                <a:lnTo>
                  <a:pt x="8686255" y="5816600"/>
                </a:lnTo>
                <a:lnTo>
                  <a:pt x="8685921" y="5765800"/>
                </a:lnTo>
                <a:lnTo>
                  <a:pt x="8685434" y="5715000"/>
                </a:lnTo>
                <a:lnTo>
                  <a:pt x="8684808" y="5664200"/>
                </a:lnTo>
                <a:lnTo>
                  <a:pt x="8684058" y="5613400"/>
                </a:lnTo>
                <a:lnTo>
                  <a:pt x="8683196" y="5562600"/>
                </a:lnTo>
                <a:lnTo>
                  <a:pt x="8682237" y="5511800"/>
                </a:lnTo>
                <a:lnTo>
                  <a:pt x="8681194" y="5461000"/>
                </a:lnTo>
                <a:lnTo>
                  <a:pt x="8680081" y="5410200"/>
                </a:lnTo>
                <a:lnTo>
                  <a:pt x="8678912" y="5359400"/>
                </a:lnTo>
                <a:lnTo>
                  <a:pt x="8677701" y="5308600"/>
                </a:lnTo>
                <a:lnTo>
                  <a:pt x="8672710" y="5105400"/>
                </a:lnTo>
                <a:lnTo>
                  <a:pt x="8671494" y="5054600"/>
                </a:lnTo>
                <a:lnTo>
                  <a:pt x="8670319" y="5016500"/>
                </a:lnTo>
                <a:lnTo>
                  <a:pt x="8669199" y="4965700"/>
                </a:lnTo>
                <a:lnTo>
                  <a:pt x="8668146" y="4914900"/>
                </a:lnTo>
                <a:lnTo>
                  <a:pt x="8667176" y="4864100"/>
                </a:lnTo>
                <a:lnTo>
                  <a:pt x="8666301" y="4813300"/>
                </a:lnTo>
                <a:lnTo>
                  <a:pt x="8665535" y="4762500"/>
                </a:lnTo>
                <a:lnTo>
                  <a:pt x="8664893" y="4711700"/>
                </a:lnTo>
                <a:lnTo>
                  <a:pt x="8664388" y="4660900"/>
                </a:lnTo>
                <a:lnTo>
                  <a:pt x="8664034" y="4610100"/>
                </a:lnTo>
                <a:lnTo>
                  <a:pt x="8664014" y="4457700"/>
                </a:lnTo>
                <a:lnTo>
                  <a:pt x="8664401" y="4406900"/>
                </a:lnTo>
                <a:lnTo>
                  <a:pt x="8665008" y="4356100"/>
                </a:lnTo>
                <a:lnTo>
                  <a:pt x="8665689" y="4305300"/>
                </a:lnTo>
                <a:lnTo>
                  <a:pt x="8666331" y="4254500"/>
                </a:lnTo>
                <a:lnTo>
                  <a:pt x="8666934" y="4203700"/>
                </a:lnTo>
                <a:lnTo>
                  <a:pt x="8667500" y="4152900"/>
                </a:lnTo>
                <a:lnTo>
                  <a:pt x="8668030" y="4102100"/>
                </a:lnTo>
                <a:lnTo>
                  <a:pt x="8668524" y="4051300"/>
                </a:lnTo>
                <a:lnTo>
                  <a:pt x="8668984" y="4000500"/>
                </a:lnTo>
                <a:lnTo>
                  <a:pt x="8669411" y="3949700"/>
                </a:lnTo>
                <a:lnTo>
                  <a:pt x="8669805" y="3898900"/>
                </a:lnTo>
                <a:lnTo>
                  <a:pt x="8670167" y="3848100"/>
                </a:lnTo>
                <a:lnTo>
                  <a:pt x="8670499" y="3810000"/>
                </a:lnTo>
                <a:lnTo>
                  <a:pt x="8671073" y="3708400"/>
                </a:lnTo>
                <a:lnTo>
                  <a:pt x="8671536" y="3606800"/>
                </a:lnTo>
                <a:lnTo>
                  <a:pt x="8671895" y="3505200"/>
                </a:lnTo>
                <a:lnTo>
                  <a:pt x="8672157" y="3403600"/>
                </a:lnTo>
                <a:lnTo>
                  <a:pt x="8672329" y="3302000"/>
                </a:lnTo>
                <a:lnTo>
                  <a:pt x="8672275" y="2908300"/>
                </a:lnTo>
                <a:lnTo>
                  <a:pt x="8672013" y="2755900"/>
                </a:lnTo>
                <a:lnTo>
                  <a:pt x="8671488" y="2552700"/>
                </a:lnTo>
                <a:lnTo>
                  <a:pt x="8669531" y="1905000"/>
                </a:lnTo>
                <a:lnTo>
                  <a:pt x="8669011" y="1701800"/>
                </a:lnTo>
                <a:lnTo>
                  <a:pt x="8668717" y="1549400"/>
                </a:lnTo>
                <a:lnTo>
                  <a:pt x="8668579" y="1447800"/>
                </a:lnTo>
                <a:lnTo>
                  <a:pt x="8668531" y="1130300"/>
                </a:lnTo>
                <a:lnTo>
                  <a:pt x="8668661" y="1028700"/>
                </a:lnTo>
                <a:lnTo>
                  <a:pt x="8668877" y="914400"/>
                </a:lnTo>
                <a:lnTo>
                  <a:pt x="8669186" y="812800"/>
                </a:lnTo>
                <a:lnTo>
                  <a:pt x="8669140" y="749300"/>
                </a:lnTo>
                <a:lnTo>
                  <a:pt x="8668398" y="698500"/>
                </a:lnTo>
                <a:lnTo>
                  <a:pt x="8666643" y="647700"/>
                </a:lnTo>
                <a:lnTo>
                  <a:pt x="8663556" y="596900"/>
                </a:lnTo>
                <a:lnTo>
                  <a:pt x="8658820" y="546100"/>
                </a:lnTo>
                <a:lnTo>
                  <a:pt x="8652116" y="495300"/>
                </a:lnTo>
                <a:lnTo>
                  <a:pt x="8643127" y="457200"/>
                </a:lnTo>
                <a:lnTo>
                  <a:pt x="8631533" y="419100"/>
                </a:lnTo>
                <a:lnTo>
                  <a:pt x="8617018" y="368300"/>
                </a:lnTo>
                <a:lnTo>
                  <a:pt x="8599262" y="330200"/>
                </a:lnTo>
                <a:lnTo>
                  <a:pt x="8578712" y="304800"/>
                </a:lnTo>
                <a:lnTo>
                  <a:pt x="8553874" y="266700"/>
                </a:lnTo>
                <a:lnTo>
                  <a:pt x="8524299" y="241300"/>
                </a:lnTo>
                <a:lnTo>
                  <a:pt x="8489537" y="203200"/>
                </a:lnTo>
                <a:lnTo>
                  <a:pt x="8449141" y="177800"/>
                </a:lnTo>
                <a:lnTo>
                  <a:pt x="8402660" y="152400"/>
                </a:lnTo>
                <a:lnTo>
                  <a:pt x="8349646" y="127000"/>
                </a:lnTo>
                <a:lnTo>
                  <a:pt x="8053110" y="50800"/>
                </a:lnTo>
                <a:lnTo>
                  <a:pt x="8002136" y="50800"/>
                </a:lnTo>
                <a:lnTo>
                  <a:pt x="7950927" y="38100"/>
                </a:lnTo>
                <a:lnTo>
                  <a:pt x="7694110" y="38100"/>
                </a:lnTo>
                <a:lnTo>
                  <a:pt x="7643141" y="25400"/>
                </a:lnTo>
                <a:lnTo>
                  <a:pt x="4615706" y="25400"/>
                </a:lnTo>
                <a:lnTo>
                  <a:pt x="4209394" y="12700"/>
                </a:lnTo>
                <a:close/>
              </a:path>
              <a:path w="8686800" h="6985000">
                <a:moveTo>
                  <a:pt x="8136857" y="6946900"/>
                </a:moveTo>
                <a:lnTo>
                  <a:pt x="6045476" y="6946900"/>
                </a:lnTo>
                <a:lnTo>
                  <a:pt x="6198070" y="6959600"/>
                </a:lnTo>
                <a:lnTo>
                  <a:pt x="8104231" y="6959600"/>
                </a:lnTo>
                <a:lnTo>
                  <a:pt x="8136857" y="6946900"/>
                </a:lnTo>
                <a:close/>
              </a:path>
              <a:path w="8686800" h="6985000">
                <a:moveTo>
                  <a:pt x="2126887" y="0"/>
                </a:moveTo>
                <a:lnTo>
                  <a:pt x="642053" y="0"/>
                </a:lnTo>
                <a:lnTo>
                  <a:pt x="593112" y="12700"/>
                </a:lnTo>
                <a:lnTo>
                  <a:pt x="2380894" y="12700"/>
                </a:lnTo>
                <a:lnTo>
                  <a:pt x="2126887" y="0"/>
                </a:lnTo>
                <a:close/>
              </a:path>
            </a:pathLst>
          </a:custGeom>
          <a:solidFill>
            <a:srgbClr val="FFFFFF"/>
          </a:solidFill>
        </p:spPr>
        <p:txBody>
          <a:bodyPr wrap="square" lIns="0" tIns="0" rIns="0" bIns="0" rtlCol="0"/>
          <a:lstStyle/>
          <a:p>
            <a:endParaRPr/>
          </a:p>
        </p:txBody>
      </p:sp>
      <p:pic>
        <p:nvPicPr>
          <p:cNvPr id="14" name="object 14"/>
          <p:cNvPicPr/>
          <p:nvPr/>
        </p:nvPicPr>
        <p:blipFill>
          <a:blip r:embed="rId5" cstate="print"/>
          <a:stretch>
            <a:fillRect/>
          </a:stretch>
        </p:blipFill>
        <p:spPr>
          <a:xfrm>
            <a:off x="6147097" y="2116107"/>
            <a:ext cx="7809919" cy="6580231"/>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99E31F5A-3D35-0B4F-8117-7A305BD711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250" y="777875"/>
            <a:ext cx="1826729" cy="1135534"/>
          </a:xfrm>
          <a:prstGeom prst="rect">
            <a:avLst/>
          </a:prstGeom>
        </p:spPr>
      </p:pic>
      <p:sp>
        <p:nvSpPr>
          <p:cNvPr id="16" name="object 3">
            <a:extLst>
              <a:ext uri="{FF2B5EF4-FFF2-40B4-BE49-F238E27FC236}">
                <a16:creationId xmlns:a16="http://schemas.microsoft.com/office/drawing/2014/main" id="{42031F89-3A2B-4FE5-ACA7-A064BF77C4D3}"/>
              </a:ext>
            </a:extLst>
          </p:cNvPr>
          <p:cNvSpPr txBox="1">
            <a:spLocks/>
          </p:cNvSpPr>
          <p:nvPr/>
        </p:nvSpPr>
        <p:spPr>
          <a:xfrm>
            <a:off x="4611612" y="10053266"/>
            <a:ext cx="10880875" cy="797013"/>
          </a:xfrm>
          <a:prstGeom prst="rect">
            <a:avLst/>
          </a:prstGeom>
        </p:spPr>
        <p:txBody>
          <a:bodyPr vert="horz" wrap="square" lIns="0" tIns="12065" rIns="0" bIns="0" rtlCol="0">
            <a:spAutoFit/>
          </a:bodyPr>
          <a:lstStyle>
            <a:lvl1pPr>
              <a:defRPr>
                <a:latin typeface="+mj-lt"/>
                <a:ea typeface="+mj-ea"/>
                <a:cs typeface="+mj-cs"/>
              </a:defRPr>
            </a:lvl1pPr>
          </a:lstStyle>
          <a:p>
            <a:pPr marL="12700" algn="ctr">
              <a:spcBef>
                <a:spcPts val="95"/>
              </a:spcBef>
            </a:pPr>
            <a:r>
              <a:rPr kumimoji="0" lang="ja-JP" altLang="en-US" sz="5100" kern="0" spc="114" dirty="0">
                <a:solidFill>
                  <a:schemeClr val="bg1"/>
                </a:solidFill>
              </a:rPr>
              <a:t>森林が減少した部分を</a:t>
            </a:r>
            <a:r>
              <a:rPr kumimoji="0" lang="ja-JP" altLang="en-US" sz="5100" kern="0" spc="114" dirty="0">
                <a:solidFill>
                  <a:srgbClr val="FF0000"/>
                </a:solidFill>
              </a:rPr>
              <a:t>赤く</a:t>
            </a:r>
            <a:endParaRPr kumimoji="0" lang="ja-JP" altLang="en-US" sz="5100" kern="0" dirty="0">
              <a:solidFill>
                <a:srgbClr val="FF0000"/>
              </a:solidFill>
            </a:endParaRPr>
          </a:p>
        </p:txBody>
      </p:sp>
      <p:sp>
        <p:nvSpPr>
          <p:cNvPr id="17" name="object 6">
            <a:extLst>
              <a:ext uri="{FF2B5EF4-FFF2-40B4-BE49-F238E27FC236}">
                <a16:creationId xmlns:a16="http://schemas.microsoft.com/office/drawing/2014/main" id="{D10A0E52-D7DB-4BFC-A7D1-99DAF80F14E0}"/>
              </a:ext>
            </a:extLst>
          </p:cNvPr>
          <p:cNvSpPr txBox="1"/>
          <p:nvPr/>
        </p:nvSpPr>
        <p:spPr>
          <a:xfrm>
            <a:off x="6403850" y="9765968"/>
            <a:ext cx="7307646" cy="371897"/>
          </a:xfrm>
          <a:prstGeom prst="rect">
            <a:avLst/>
          </a:prstGeom>
        </p:spPr>
        <p:txBody>
          <a:bodyPr vert="horz" wrap="square" lIns="0" tIns="17780" rIns="0" bIns="0" rtlCol="0">
            <a:spAutoFit/>
          </a:bodyPr>
          <a:lstStyle/>
          <a:p>
            <a:pPr marL="12700">
              <a:lnSpc>
                <a:spcPct val="100000"/>
              </a:lnSpc>
              <a:spcBef>
                <a:spcPts val="140"/>
              </a:spcBef>
              <a:tabLst>
                <a:tab pos="537845" algn="l"/>
                <a:tab pos="1081405" algn="l"/>
              </a:tabLst>
            </a:pPr>
            <a:r>
              <a:rPr lang="ja-JP" altLang="en-US" sz="2300" b="1" spc="30" dirty="0">
                <a:solidFill>
                  <a:srgbClr val="FFFFFF"/>
                </a:solidFill>
                <a:latin typeface="Gen Shin Gothic P Bold"/>
                <a:cs typeface="Gen Shin Gothic P Regular"/>
              </a:rPr>
              <a:t>しんりん　　　　　げんしょう　　　　　　　ぶぶん　　　　</a:t>
            </a:r>
            <a:r>
              <a:rPr lang="ja-JP" altLang="en-US" sz="2300" b="1" spc="30" dirty="0">
                <a:solidFill>
                  <a:srgbClr val="FF0000"/>
                </a:solidFill>
                <a:latin typeface="Gen Shin Gothic P Bold"/>
                <a:cs typeface="Gen Shin Gothic P Regular"/>
              </a:rPr>
              <a:t>あか</a:t>
            </a:r>
            <a:endParaRPr sz="2300" dirty="0">
              <a:solidFill>
                <a:srgbClr val="FF0000"/>
              </a:solidFill>
              <a:latin typeface="Gen Shin Gothic P Regular"/>
              <a:cs typeface="Gen Shin Gothic P Regul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xit" presetSubtype="2" fill="hold" grpId="1" nodeType="clickEffect">
                                  <p:stCondLst>
                                    <p:cond delay="0"/>
                                  </p:stCondLst>
                                  <p:childTnLst>
                                    <p:anim calcmode="lin" valueType="num">
                                      <p:cBhvr additive="base">
                                        <p:cTn id="37" dur="500"/>
                                        <p:tgtEl>
                                          <p:spTgt spid="2"/>
                                        </p:tgtEl>
                                        <p:attrNameLst>
                                          <p:attrName>ppt_x</p:attrName>
                                        </p:attrNameLst>
                                      </p:cBhvr>
                                      <p:tavLst>
                                        <p:tav tm="0">
                                          <p:val>
                                            <p:strVal val="#ppt_x"/>
                                          </p:val>
                                        </p:tav>
                                        <p:tav tm="100000">
                                          <p:val>
                                            <p:strVal val="#ppt_x+#ppt_w*1.125000"/>
                                          </p:val>
                                        </p:tav>
                                      </p:tavLst>
                                    </p:anim>
                                    <p:animEffect transition="out" filter="wipe(right)">
                                      <p:cBhvr>
                                        <p:cTn id="38" dur="500"/>
                                        <p:tgtEl>
                                          <p:spTgt spid="2"/>
                                        </p:tgtEl>
                                      </p:cBhvr>
                                    </p:animEffect>
                                    <p:set>
                                      <p:cBhvr>
                                        <p:cTn id="39" dur="1" fill="hold">
                                          <p:stCondLst>
                                            <p:cond delay="499"/>
                                          </p:stCondLst>
                                        </p:cTn>
                                        <p:tgtEl>
                                          <p:spTgt spid="2"/>
                                        </p:tgtEl>
                                        <p:attrNameLst>
                                          <p:attrName>style.visibility</p:attrName>
                                        </p:attrNameLst>
                                      </p:cBhvr>
                                      <p:to>
                                        <p:strVal val="hidden"/>
                                      </p:to>
                                    </p:set>
                                  </p:childTnLst>
                                </p:cTn>
                              </p:par>
                              <p:par>
                                <p:cTn id="40" presetID="12" presetClass="exit" presetSubtype="2" fill="hold" grpId="1" nodeType="withEffect">
                                  <p:stCondLst>
                                    <p:cond delay="0"/>
                                  </p:stCondLst>
                                  <p:childTnLst>
                                    <p:anim calcmode="lin" valueType="num">
                                      <p:cBhvr additive="base">
                                        <p:cTn id="41" dur="500"/>
                                        <p:tgtEl>
                                          <p:spTgt spid="3"/>
                                        </p:tgtEl>
                                        <p:attrNameLst>
                                          <p:attrName>ppt_x</p:attrName>
                                        </p:attrNameLst>
                                      </p:cBhvr>
                                      <p:tavLst>
                                        <p:tav tm="0">
                                          <p:val>
                                            <p:strVal val="#ppt_x"/>
                                          </p:val>
                                        </p:tav>
                                        <p:tav tm="100000">
                                          <p:val>
                                            <p:strVal val="#ppt_x+#ppt_w*1.125000"/>
                                          </p:val>
                                        </p:tav>
                                      </p:tavLst>
                                    </p:anim>
                                    <p:animEffect transition="out" filter="wipe(right)">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par>
                                <p:cTn id="44" presetID="12" presetClass="exit" presetSubtype="2" fill="hold" grpId="1" nodeType="withEffect">
                                  <p:stCondLst>
                                    <p:cond delay="0"/>
                                  </p:stCondLst>
                                  <p:childTnLst>
                                    <p:anim calcmode="lin" valueType="num">
                                      <p:cBhvr additive="base">
                                        <p:cTn id="45" dur="500"/>
                                        <p:tgtEl>
                                          <p:spTgt spid="4"/>
                                        </p:tgtEl>
                                        <p:attrNameLst>
                                          <p:attrName>ppt_x</p:attrName>
                                        </p:attrNameLst>
                                      </p:cBhvr>
                                      <p:tavLst>
                                        <p:tav tm="0">
                                          <p:val>
                                            <p:strVal val="#ppt_x"/>
                                          </p:val>
                                        </p:tav>
                                        <p:tav tm="100000">
                                          <p:val>
                                            <p:strVal val="#ppt_x+#ppt_w*1.125000"/>
                                          </p:val>
                                        </p:tav>
                                      </p:tavLst>
                                    </p:anim>
                                    <p:animEffect transition="out" filter="wipe(right)">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par>
                                <p:cTn id="48" presetID="12" presetClass="exit" presetSubtype="2" fill="hold" grpId="1" nodeType="withEffect">
                                  <p:stCondLst>
                                    <p:cond delay="0"/>
                                  </p:stCondLst>
                                  <p:childTnLst>
                                    <p:anim calcmode="lin" valueType="num">
                                      <p:cBhvr additive="base">
                                        <p:cTn id="49" dur="500"/>
                                        <p:tgtEl>
                                          <p:spTgt spid="6"/>
                                        </p:tgtEl>
                                        <p:attrNameLst>
                                          <p:attrName>ppt_x</p:attrName>
                                        </p:attrNameLst>
                                      </p:cBhvr>
                                      <p:tavLst>
                                        <p:tav tm="0">
                                          <p:val>
                                            <p:strVal val="#ppt_x"/>
                                          </p:val>
                                        </p:tav>
                                        <p:tav tm="100000">
                                          <p:val>
                                            <p:strVal val="#ppt_x+#ppt_w*1.125000"/>
                                          </p:val>
                                        </p:tav>
                                      </p:tavLst>
                                    </p:anim>
                                    <p:animEffect transition="out" filter="wipe(right)">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12" presetClass="exit" presetSubtype="2" fill="hold" nodeType="withEffect">
                                  <p:stCondLst>
                                    <p:cond delay="0"/>
                                  </p:stCondLst>
                                  <p:childTnLst>
                                    <p:anim calcmode="lin" valueType="num">
                                      <p:cBhvr additive="base">
                                        <p:cTn id="53" dur="500"/>
                                        <p:tgtEl>
                                          <p:spTgt spid="7"/>
                                        </p:tgtEl>
                                        <p:attrNameLst>
                                          <p:attrName>ppt_x</p:attrName>
                                        </p:attrNameLst>
                                      </p:cBhvr>
                                      <p:tavLst>
                                        <p:tav tm="0">
                                          <p:val>
                                            <p:strVal val="#ppt_x"/>
                                          </p:val>
                                        </p:tav>
                                        <p:tav tm="100000">
                                          <p:val>
                                            <p:strVal val="#ppt_x+#ppt_w*1.125000"/>
                                          </p:val>
                                        </p:tav>
                                      </p:tavLst>
                                    </p:anim>
                                    <p:animEffect transition="out" filter="wipe(right)">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12" presetClass="exit" presetSubtype="8" fill="hold" grpId="1" nodeType="withEffect">
                                  <p:stCondLst>
                                    <p:cond delay="0"/>
                                  </p:stCondLst>
                                  <p:childTnLst>
                                    <p:anim calcmode="lin" valueType="num">
                                      <p:cBhvr additive="base">
                                        <p:cTn id="57" dur="500"/>
                                        <p:tgtEl>
                                          <p:spTgt spid="8"/>
                                        </p:tgtEl>
                                        <p:attrNameLst>
                                          <p:attrName>ppt_x</p:attrName>
                                        </p:attrNameLst>
                                      </p:cBhvr>
                                      <p:tavLst>
                                        <p:tav tm="0">
                                          <p:val>
                                            <p:strVal val="#ppt_x"/>
                                          </p:val>
                                        </p:tav>
                                        <p:tav tm="100000">
                                          <p:val>
                                            <p:strVal val="#ppt_x-#ppt_w*1.125000"/>
                                          </p:val>
                                        </p:tav>
                                      </p:tavLst>
                                    </p:anim>
                                    <p:animEffect transition="out" filter="wipe(left)">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2" presetClass="exit" presetSubtype="8" fill="hold" grpId="1" nodeType="withEffect">
                                  <p:stCondLst>
                                    <p:cond delay="0"/>
                                  </p:stCondLst>
                                  <p:childTnLst>
                                    <p:anim calcmode="lin" valueType="num">
                                      <p:cBhvr additive="base">
                                        <p:cTn id="61" dur="500"/>
                                        <p:tgtEl>
                                          <p:spTgt spid="9"/>
                                        </p:tgtEl>
                                        <p:attrNameLst>
                                          <p:attrName>ppt_x</p:attrName>
                                        </p:attrNameLst>
                                      </p:cBhvr>
                                      <p:tavLst>
                                        <p:tav tm="0">
                                          <p:val>
                                            <p:strVal val="#ppt_x"/>
                                          </p:val>
                                        </p:tav>
                                        <p:tav tm="100000">
                                          <p:val>
                                            <p:strVal val="#ppt_x-#ppt_w*1.125000"/>
                                          </p:val>
                                        </p:tav>
                                      </p:tavLst>
                                    </p:anim>
                                    <p:animEffect transition="out" filter="wipe(left)">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2" presetClass="exit" presetSubtype="8" fill="hold" grpId="1" nodeType="withEffect">
                                  <p:stCondLst>
                                    <p:cond delay="0"/>
                                  </p:stCondLst>
                                  <p:childTnLst>
                                    <p:anim calcmode="lin" valueType="num">
                                      <p:cBhvr additive="base">
                                        <p:cTn id="65" dur="500"/>
                                        <p:tgtEl>
                                          <p:spTgt spid="11"/>
                                        </p:tgtEl>
                                        <p:attrNameLst>
                                          <p:attrName>ppt_x</p:attrName>
                                        </p:attrNameLst>
                                      </p:cBhvr>
                                      <p:tavLst>
                                        <p:tav tm="0">
                                          <p:val>
                                            <p:strVal val="#ppt_x"/>
                                          </p:val>
                                        </p:tav>
                                        <p:tav tm="100000">
                                          <p:val>
                                            <p:strVal val="#ppt_x-#ppt_w*1.125000"/>
                                          </p:val>
                                        </p:tav>
                                      </p:tavLst>
                                    </p:anim>
                                    <p:animEffect transition="out" filter="wipe(left)">
                                      <p:cBhvr>
                                        <p:cTn id="66" dur="500"/>
                                        <p:tgtEl>
                                          <p:spTgt spid="11"/>
                                        </p:tgtEl>
                                      </p:cBhvr>
                                    </p:animEffect>
                                    <p:set>
                                      <p:cBhvr>
                                        <p:cTn id="67" dur="1" fill="hold">
                                          <p:stCondLst>
                                            <p:cond delay="499"/>
                                          </p:stCondLst>
                                        </p:cTn>
                                        <p:tgtEl>
                                          <p:spTgt spid="11"/>
                                        </p:tgtEl>
                                        <p:attrNameLst>
                                          <p:attrName>style.visibility</p:attrName>
                                        </p:attrNameLst>
                                      </p:cBhvr>
                                      <p:to>
                                        <p:strVal val="hidden"/>
                                      </p:to>
                                    </p:set>
                                  </p:childTnLst>
                                </p:cTn>
                              </p:par>
                              <p:par>
                                <p:cTn id="68" presetID="12" presetClass="exit" presetSubtype="8" fill="hold" nodeType="withEffect">
                                  <p:stCondLst>
                                    <p:cond delay="0"/>
                                  </p:stCondLst>
                                  <p:childTnLst>
                                    <p:anim calcmode="lin" valueType="num">
                                      <p:cBhvr additive="base">
                                        <p:cTn id="69" dur="500"/>
                                        <p:tgtEl>
                                          <p:spTgt spid="12"/>
                                        </p:tgtEl>
                                        <p:attrNameLst>
                                          <p:attrName>ppt_x</p:attrName>
                                        </p:attrNameLst>
                                      </p:cBhvr>
                                      <p:tavLst>
                                        <p:tav tm="0">
                                          <p:val>
                                            <p:strVal val="#ppt_x"/>
                                          </p:val>
                                        </p:tav>
                                        <p:tav tm="100000">
                                          <p:val>
                                            <p:strVal val="#ppt_x-#ppt_w*1.125000"/>
                                          </p:val>
                                        </p:tav>
                                      </p:tavLst>
                                    </p:anim>
                                    <p:animEffect transition="out" filter="wipe(left)">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par>
                                <p:cTn id="75" presetID="10"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500"/>
                                        <p:tgtEl>
                                          <p:spTgt spid="1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fade">
                                      <p:cBhvr>
                                        <p:cTn id="82" dur="500"/>
                                        <p:tgtEl>
                                          <p:spTgt spid="1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P spid="3" grpId="1"/>
      <p:bldP spid="4" grpId="0"/>
      <p:bldP spid="4" grpId="1"/>
      <p:bldP spid="6" grpId="0" animBg="1"/>
      <p:bldP spid="6" grpId="1" animBg="1"/>
      <p:bldP spid="8" grpId="0" animBg="1"/>
      <p:bldP spid="8" grpId="1" animBg="1"/>
      <p:bldP spid="9" grpId="0"/>
      <p:bldP spid="9" grpId="1"/>
      <p:bldP spid="11" grpId="0" animBg="1"/>
      <p:bldP spid="11" grpId="1" animBg="1"/>
      <p:bldP spid="13" grpId="0" animBg="1"/>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8591916-D33E-4A70-97CE-99C92B403CE3}"/>
              </a:ext>
            </a:extLst>
          </p:cNvPr>
          <p:cNvPicPr>
            <a:picLocks noChangeAspect="1"/>
          </p:cNvPicPr>
          <p:nvPr/>
        </p:nvPicPr>
        <p:blipFill>
          <a:blip r:embed="rId3"/>
          <a:stretch>
            <a:fillRect/>
          </a:stretch>
        </p:blipFill>
        <p:spPr>
          <a:xfrm>
            <a:off x="603250" y="3070874"/>
            <a:ext cx="9220200" cy="5167601"/>
          </a:xfrm>
          <a:prstGeom prst="rect">
            <a:avLst/>
          </a:prstGeom>
        </p:spPr>
      </p:pic>
      <p:pic>
        <p:nvPicPr>
          <p:cNvPr id="4" name="図 3" descr="グラフィカル ユーザー インターフェイス, アプリケーション, Word&#10;&#10;自動的に生成された説明">
            <a:extLst>
              <a:ext uri="{FF2B5EF4-FFF2-40B4-BE49-F238E27FC236}">
                <a16:creationId xmlns:a16="http://schemas.microsoft.com/office/drawing/2014/main" id="{C8A04416-B56D-3A4D-A348-4C48D177966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052050" y="3070874"/>
            <a:ext cx="9460685" cy="5167601"/>
          </a:xfrm>
          <a:prstGeom prst="rect">
            <a:avLst/>
          </a:prstGeom>
        </p:spPr>
      </p:pic>
      <p:pic>
        <p:nvPicPr>
          <p:cNvPr id="5" name="図 4" descr="挿絵 が含まれている画像&#10;&#10;自動的に生成された説明">
            <a:extLst>
              <a:ext uri="{FF2B5EF4-FFF2-40B4-BE49-F238E27FC236}">
                <a16:creationId xmlns:a16="http://schemas.microsoft.com/office/drawing/2014/main" id="{A8844433-3F5D-5441-9604-9B1776E05E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250" y="777875"/>
            <a:ext cx="1826729" cy="1135534"/>
          </a:xfrm>
          <a:prstGeom prst="rect">
            <a:avLst/>
          </a:prstGeom>
        </p:spPr>
      </p:pic>
    </p:spTree>
    <p:extLst>
      <p:ext uri="{BB962C8B-B14F-4D97-AF65-F5344CB8AC3E}">
        <p14:creationId xmlns:p14="http://schemas.microsoft.com/office/powerpoint/2010/main" val="2604132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189" y="366135"/>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a:p>
        </p:txBody>
      </p:sp>
      <p:grpSp>
        <p:nvGrpSpPr>
          <p:cNvPr id="12" name="グループ化 11">
            <a:extLst>
              <a:ext uri="{FF2B5EF4-FFF2-40B4-BE49-F238E27FC236}">
                <a16:creationId xmlns:a16="http://schemas.microsoft.com/office/drawing/2014/main" id="{49AF0F0E-6B4F-2445-9B7B-5BA1AD3929BD}"/>
              </a:ext>
            </a:extLst>
          </p:cNvPr>
          <p:cNvGrpSpPr/>
          <p:nvPr/>
        </p:nvGrpSpPr>
        <p:grpSpPr>
          <a:xfrm>
            <a:off x="2677792" y="6030498"/>
            <a:ext cx="14763476" cy="1568548"/>
            <a:chOff x="2670312" y="5882672"/>
            <a:chExt cx="14763476" cy="1568548"/>
          </a:xfrm>
        </p:grpSpPr>
        <p:sp>
          <p:nvSpPr>
            <p:cNvPr id="3" name="object 3"/>
            <p:cNvSpPr txBox="1"/>
            <p:nvPr/>
          </p:nvSpPr>
          <p:spPr>
            <a:xfrm>
              <a:off x="2670312" y="6178680"/>
              <a:ext cx="14763476" cy="1272540"/>
            </a:xfrm>
            <a:prstGeom prst="rect">
              <a:avLst/>
            </a:prstGeom>
          </p:spPr>
          <p:txBody>
            <a:bodyPr vert="horz" wrap="square" lIns="0" tIns="16510" rIns="0" bIns="0" rtlCol="0">
              <a:spAutoFit/>
            </a:bodyPr>
            <a:lstStyle/>
            <a:p>
              <a:pPr marL="12700">
                <a:lnSpc>
                  <a:spcPct val="100000"/>
                </a:lnSpc>
                <a:spcBef>
                  <a:spcPts val="130"/>
                </a:spcBef>
              </a:pPr>
              <a:r>
                <a:rPr sz="8150" b="1" spc="5" dirty="0">
                  <a:solidFill>
                    <a:srgbClr val="FFFFFF"/>
                  </a:solidFill>
                  <a:latin typeface="Gen Shin Gothic P Bold"/>
                  <a:cs typeface="Gen Shin Gothic P Bold"/>
                </a:rPr>
                <a:t>日本の森林の変化を見てみよう</a:t>
              </a:r>
              <a:endParaRPr sz="8150" dirty="0">
                <a:latin typeface="Gen Shin Gothic P Regular"/>
                <a:cs typeface="Gen Shin Gothic P Regular"/>
              </a:endParaRPr>
            </a:p>
          </p:txBody>
        </p:sp>
        <p:sp>
          <p:nvSpPr>
            <p:cNvPr id="7" name="object 7"/>
            <p:cNvSpPr txBox="1"/>
            <p:nvPr/>
          </p:nvSpPr>
          <p:spPr>
            <a:xfrm>
              <a:off x="3064239" y="5900501"/>
              <a:ext cx="1395730" cy="382270"/>
            </a:xfrm>
            <a:prstGeom prst="rect">
              <a:avLst/>
            </a:prstGeom>
          </p:spPr>
          <p:txBody>
            <a:bodyPr vert="horz" wrap="square" lIns="0" tIns="17780" rIns="0" bIns="0" rtlCol="0">
              <a:spAutoFit/>
            </a:bodyPr>
            <a:lstStyle/>
            <a:p>
              <a:pPr marL="12700">
                <a:lnSpc>
                  <a:spcPct val="100000"/>
                </a:lnSpc>
                <a:spcBef>
                  <a:spcPts val="140"/>
                </a:spcBef>
                <a:tabLst>
                  <a:tab pos="537845" algn="l"/>
                  <a:tab pos="1081405" algn="l"/>
                </a:tabLst>
              </a:pPr>
              <a:r>
                <a:rPr sz="2300" b="1" spc="30" dirty="0">
                  <a:solidFill>
                    <a:srgbClr val="FFFFFF"/>
                  </a:solidFill>
                  <a:latin typeface="Gen Shin Gothic P Bold"/>
                  <a:cs typeface="Gen Shin Gothic P Bold"/>
                </a:rPr>
                <a:t>に	ほ	</a:t>
              </a:r>
              <a:r>
                <a:rPr sz="2300" b="1" spc="35" dirty="0">
                  <a:solidFill>
                    <a:srgbClr val="FFFFFF"/>
                  </a:solidFill>
                  <a:latin typeface="Gen Shin Gothic P Bold"/>
                  <a:cs typeface="Gen Shin Gothic P Bold"/>
                </a:rPr>
                <a:t>ん</a:t>
              </a:r>
              <a:endParaRPr sz="2300" dirty="0">
                <a:latin typeface="Gen Shin Gothic P Regular"/>
                <a:cs typeface="Gen Shin Gothic P Regular"/>
              </a:endParaRPr>
            </a:p>
          </p:txBody>
        </p:sp>
        <p:sp>
          <p:nvSpPr>
            <p:cNvPr id="8" name="object 8"/>
            <p:cNvSpPr txBox="1"/>
            <p:nvPr/>
          </p:nvSpPr>
          <p:spPr>
            <a:xfrm>
              <a:off x="5838998" y="5882672"/>
              <a:ext cx="6734809" cy="382270"/>
            </a:xfrm>
            <a:prstGeom prst="rect">
              <a:avLst/>
            </a:prstGeom>
          </p:spPr>
          <p:txBody>
            <a:bodyPr vert="horz" wrap="square" lIns="0" tIns="17780" rIns="0" bIns="0" rtlCol="0">
              <a:spAutoFit/>
            </a:bodyPr>
            <a:lstStyle/>
            <a:p>
              <a:pPr marL="12700">
                <a:lnSpc>
                  <a:spcPct val="100000"/>
                </a:lnSpc>
                <a:spcBef>
                  <a:spcPts val="140"/>
                </a:spcBef>
                <a:tabLst>
                  <a:tab pos="524510" algn="l"/>
                  <a:tab pos="1096010" algn="l"/>
                  <a:tab pos="1584325" algn="l"/>
                  <a:tab pos="3227070" algn="l"/>
                  <a:tab pos="3793490" algn="l"/>
                  <a:tab pos="4353560" algn="l"/>
                  <a:tab pos="6420485" algn="l"/>
                </a:tabLst>
              </a:pPr>
              <a:r>
                <a:rPr sz="2300" b="1" spc="30" dirty="0">
                  <a:solidFill>
                    <a:srgbClr val="FFFFFF"/>
                  </a:solidFill>
                  <a:latin typeface="Gen Shin Gothic P Bold"/>
                  <a:cs typeface="Gen Shin Gothic P Bold"/>
                </a:rPr>
                <a:t>し	</a:t>
              </a:r>
              <a:r>
                <a:rPr sz="2300" b="1" spc="35" dirty="0">
                  <a:solidFill>
                    <a:srgbClr val="FFFFFF"/>
                  </a:solidFill>
                  <a:latin typeface="Gen Shin Gothic P Bold"/>
                  <a:cs typeface="Gen Shin Gothic P Bold"/>
                </a:rPr>
                <a:t>ん	</a:t>
              </a:r>
              <a:r>
                <a:rPr sz="2300" b="1" spc="20" dirty="0">
                  <a:solidFill>
                    <a:srgbClr val="FFFFFF"/>
                  </a:solidFill>
                  <a:latin typeface="Gen Shin Gothic P Bold"/>
                  <a:cs typeface="Gen Shin Gothic P Bold"/>
                </a:rPr>
                <a:t>り	</a:t>
              </a:r>
              <a:r>
                <a:rPr sz="2300" b="1" spc="35" dirty="0">
                  <a:solidFill>
                    <a:srgbClr val="FFFFFF"/>
                  </a:solidFill>
                  <a:latin typeface="Gen Shin Gothic P Bold"/>
                  <a:cs typeface="Gen Shin Gothic P Bold"/>
                </a:rPr>
                <a:t>ん	</a:t>
              </a:r>
              <a:r>
                <a:rPr sz="2300" b="1" spc="40" dirty="0">
                  <a:solidFill>
                    <a:srgbClr val="FFFFFF"/>
                  </a:solidFill>
                  <a:latin typeface="Gen Shin Gothic P Bold"/>
                  <a:cs typeface="Gen Shin Gothic P Bold"/>
                </a:rPr>
                <a:t>へ	</a:t>
              </a:r>
              <a:r>
                <a:rPr sz="2300" b="1" spc="35" dirty="0">
                  <a:solidFill>
                    <a:srgbClr val="FFFFFF"/>
                  </a:solidFill>
                  <a:latin typeface="Gen Shin Gothic P Bold"/>
                  <a:cs typeface="Gen Shin Gothic P Bold"/>
                </a:rPr>
                <a:t>ん	か	み</a:t>
              </a:r>
              <a:endParaRPr sz="2300">
                <a:latin typeface="Gen Shin Gothic P Regular"/>
                <a:cs typeface="Gen Shin Gothic P Regular"/>
              </a:endParaRPr>
            </a:p>
          </p:txBody>
        </p:sp>
      </p:grpSp>
      <p:pic>
        <p:nvPicPr>
          <p:cNvPr id="10" name="図 9" descr="挿絵 が含まれている画像&#10;&#10;自動的に生成された説明">
            <a:extLst>
              <a:ext uri="{FF2B5EF4-FFF2-40B4-BE49-F238E27FC236}">
                <a16:creationId xmlns:a16="http://schemas.microsoft.com/office/drawing/2014/main" id="{E886D723-FBFB-0D4A-BEA8-89109459C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584" y="9091141"/>
            <a:ext cx="2739866" cy="1135534"/>
          </a:xfrm>
          <a:prstGeom prst="rect">
            <a:avLst/>
          </a:prstGeom>
        </p:spPr>
      </p:pic>
      <p:pic>
        <p:nvPicPr>
          <p:cNvPr id="13" name="図 12" descr="図形, 円&#10;&#10;自動的に生成された説明">
            <a:extLst>
              <a:ext uri="{FF2B5EF4-FFF2-40B4-BE49-F238E27FC236}">
                <a16:creationId xmlns:a16="http://schemas.microsoft.com/office/drawing/2014/main" id="{1029D779-11ED-5449-9B1F-A62705C68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2270" y="2066696"/>
            <a:ext cx="3402639" cy="3392170"/>
          </a:xfrm>
          <a:prstGeom prst="rect">
            <a:avLst/>
          </a:prstGeom>
        </p:spPr>
      </p:pic>
      <p:sp>
        <p:nvSpPr>
          <p:cNvPr id="14" name="円/楕円 13">
            <a:extLst>
              <a:ext uri="{FF2B5EF4-FFF2-40B4-BE49-F238E27FC236}">
                <a16:creationId xmlns:a16="http://schemas.microsoft.com/office/drawing/2014/main" id="{90303FE5-06D2-2740-A392-BED5BF5C3DDC}"/>
              </a:ext>
            </a:extLst>
          </p:cNvPr>
          <p:cNvSpPr/>
          <p:nvPr/>
        </p:nvSpPr>
        <p:spPr>
          <a:xfrm>
            <a:off x="8528050" y="222567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B93DC3BF-5359-5D40-BA2B-825B2E424E12}"/>
              </a:ext>
            </a:extLst>
          </p:cNvPr>
          <p:cNvGrpSpPr/>
          <p:nvPr/>
        </p:nvGrpSpPr>
        <p:grpSpPr>
          <a:xfrm>
            <a:off x="8535530" y="2225675"/>
            <a:ext cx="3026590" cy="3048000"/>
            <a:chOff x="12581460" y="2375129"/>
            <a:chExt cx="3026590" cy="3048000"/>
          </a:xfrm>
        </p:grpSpPr>
        <p:pic>
          <p:nvPicPr>
            <p:cNvPr id="16" name="図 15">
              <a:extLst>
                <a:ext uri="{FF2B5EF4-FFF2-40B4-BE49-F238E27FC236}">
                  <a16:creationId xmlns:a16="http://schemas.microsoft.com/office/drawing/2014/main" id="{62F543AF-58D3-1E4D-BB69-4A96BDB32B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1160" y="2914707"/>
              <a:ext cx="228600" cy="997527"/>
            </a:xfrm>
            <a:prstGeom prst="rect">
              <a:avLst/>
            </a:prstGeom>
          </p:spPr>
        </p:pic>
        <p:sp>
          <p:nvSpPr>
            <p:cNvPr id="17" name="円/楕円 16">
              <a:extLst>
                <a:ext uri="{FF2B5EF4-FFF2-40B4-BE49-F238E27FC236}">
                  <a16:creationId xmlns:a16="http://schemas.microsoft.com/office/drawing/2014/main" id="{224E091C-57B2-B841-8390-C1DF82453E07}"/>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8" name="図 17" descr="挿絵 が含まれている画像&#10;&#10;自動的に生成された説明">
            <a:extLst>
              <a:ext uri="{FF2B5EF4-FFF2-40B4-BE49-F238E27FC236}">
                <a16:creationId xmlns:a16="http://schemas.microsoft.com/office/drawing/2014/main" id="{38C82989-2599-9241-B2FE-F3A016EC11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450" y="877822"/>
            <a:ext cx="1826729" cy="1135534"/>
          </a:xfrm>
          <a:prstGeom prst="rect">
            <a:avLst/>
          </a:prstGeom>
        </p:spPr>
      </p:pic>
    </p:spTree>
    <p:extLst>
      <p:ext uri="{BB962C8B-B14F-4D97-AF65-F5344CB8AC3E}">
        <p14:creationId xmlns:p14="http://schemas.microsoft.com/office/powerpoint/2010/main" val="8668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70562E-7 -4.59854E-6 L 0.78451 -0.00028 " pathEditMode="relative" rAng="0" ptsTypes="AA">
                                      <p:cBhvr>
                                        <p:cTn id="6" dur="12000" fill="hold"/>
                                        <p:tgtEl>
                                          <p:spTgt spid="10"/>
                                        </p:tgtEl>
                                        <p:attrNameLst>
                                          <p:attrName>ppt_x</p:attrName>
                                          <p:attrName>ppt_y</p:attrName>
                                        </p:attrNameLst>
                                      </p:cBhvr>
                                      <p:rCtr x="39221" y="-14"/>
                                    </p:animMotion>
                                  </p:childTnLst>
                                </p:cTn>
                              </p:par>
                              <p:par>
                                <p:cTn id="7" presetID="8" presetClass="emph" presetSubtype="0" fill="hold" nodeType="withEffect">
                                  <p:stCondLst>
                                    <p:cond delay="0"/>
                                  </p:stCondLst>
                                  <p:childTnLst>
                                    <p:animRot by="21600000">
                                      <p:cBhvr>
                                        <p:cTn id="8" dur="1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037851" y="1406749"/>
            <a:ext cx="8059420" cy="8064398"/>
            <a:chOff x="11037851" y="1406763"/>
            <a:chExt cx="8059420" cy="8064500"/>
          </a:xfrm>
        </p:grpSpPr>
        <p:sp>
          <p:nvSpPr>
            <p:cNvPr id="3" name="object 3"/>
            <p:cNvSpPr/>
            <p:nvPr/>
          </p:nvSpPr>
          <p:spPr>
            <a:xfrm>
              <a:off x="11037851" y="1406763"/>
              <a:ext cx="8059420" cy="8064500"/>
            </a:xfrm>
            <a:custGeom>
              <a:avLst/>
              <a:gdLst/>
              <a:ahLst/>
              <a:cxnLst/>
              <a:rect l="l" t="t" r="r" b="b"/>
              <a:pathLst>
                <a:path w="8059419" h="8064500">
                  <a:moveTo>
                    <a:pt x="1270202" y="8051800"/>
                  </a:moveTo>
                  <a:lnTo>
                    <a:pt x="413012" y="8051800"/>
                  </a:lnTo>
                  <a:lnTo>
                    <a:pt x="462282" y="8064500"/>
                  </a:lnTo>
                  <a:lnTo>
                    <a:pt x="1222440" y="8064500"/>
                  </a:lnTo>
                  <a:lnTo>
                    <a:pt x="1270202" y="8051800"/>
                  </a:lnTo>
                  <a:close/>
                </a:path>
                <a:path w="8059419" h="8064500">
                  <a:moveTo>
                    <a:pt x="2232233" y="8026400"/>
                  </a:moveTo>
                  <a:lnTo>
                    <a:pt x="279630" y="8026400"/>
                  </a:lnTo>
                  <a:lnTo>
                    <a:pt x="321397" y="8039100"/>
                  </a:lnTo>
                  <a:lnTo>
                    <a:pt x="365954" y="8051800"/>
                  </a:lnTo>
                  <a:lnTo>
                    <a:pt x="1570190" y="8051800"/>
                  </a:lnTo>
                  <a:lnTo>
                    <a:pt x="1621117" y="8039100"/>
                  </a:lnTo>
                  <a:lnTo>
                    <a:pt x="2181307" y="8039100"/>
                  </a:lnTo>
                  <a:lnTo>
                    <a:pt x="2232233" y="8026400"/>
                  </a:lnTo>
                  <a:close/>
                </a:path>
                <a:path w="8059419" h="8064500">
                  <a:moveTo>
                    <a:pt x="5378723" y="25400"/>
                  </a:moveTo>
                  <a:lnTo>
                    <a:pt x="414765" y="25400"/>
                  </a:lnTo>
                  <a:lnTo>
                    <a:pt x="373000" y="38100"/>
                  </a:lnTo>
                  <a:lnTo>
                    <a:pt x="334076" y="50800"/>
                  </a:lnTo>
                  <a:lnTo>
                    <a:pt x="297902" y="76200"/>
                  </a:lnTo>
                  <a:lnTo>
                    <a:pt x="264389" y="88900"/>
                  </a:lnTo>
                  <a:lnTo>
                    <a:pt x="233444" y="114300"/>
                  </a:lnTo>
                  <a:lnTo>
                    <a:pt x="204978" y="139700"/>
                  </a:lnTo>
                  <a:lnTo>
                    <a:pt x="178900" y="177800"/>
                  </a:lnTo>
                  <a:lnTo>
                    <a:pt x="155119" y="203200"/>
                  </a:lnTo>
                  <a:lnTo>
                    <a:pt x="133545" y="241300"/>
                  </a:lnTo>
                  <a:lnTo>
                    <a:pt x="114086" y="279400"/>
                  </a:lnTo>
                  <a:lnTo>
                    <a:pt x="96652" y="317500"/>
                  </a:lnTo>
                  <a:lnTo>
                    <a:pt x="81152" y="368300"/>
                  </a:lnTo>
                  <a:lnTo>
                    <a:pt x="67496" y="406400"/>
                  </a:lnTo>
                  <a:lnTo>
                    <a:pt x="55593" y="444500"/>
                  </a:lnTo>
                  <a:lnTo>
                    <a:pt x="45352" y="495300"/>
                  </a:lnTo>
                  <a:lnTo>
                    <a:pt x="36682" y="546100"/>
                  </a:lnTo>
                  <a:lnTo>
                    <a:pt x="29493" y="584200"/>
                  </a:lnTo>
                  <a:lnTo>
                    <a:pt x="23694" y="635000"/>
                  </a:lnTo>
                  <a:lnTo>
                    <a:pt x="19195" y="685800"/>
                  </a:lnTo>
                  <a:lnTo>
                    <a:pt x="15904" y="736600"/>
                  </a:lnTo>
                  <a:lnTo>
                    <a:pt x="13731" y="774700"/>
                  </a:lnTo>
                  <a:lnTo>
                    <a:pt x="12586" y="825500"/>
                  </a:lnTo>
                  <a:lnTo>
                    <a:pt x="12377" y="876300"/>
                  </a:lnTo>
                  <a:lnTo>
                    <a:pt x="13942" y="1181100"/>
                  </a:lnTo>
                  <a:lnTo>
                    <a:pt x="16266" y="1574800"/>
                  </a:lnTo>
                  <a:lnTo>
                    <a:pt x="22335" y="2540000"/>
                  </a:lnTo>
                  <a:lnTo>
                    <a:pt x="22677" y="2590800"/>
                  </a:lnTo>
                  <a:lnTo>
                    <a:pt x="23049" y="2641600"/>
                  </a:lnTo>
                  <a:lnTo>
                    <a:pt x="23451" y="2692400"/>
                  </a:lnTo>
                  <a:lnTo>
                    <a:pt x="23880" y="2743200"/>
                  </a:lnTo>
                  <a:lnTo>
                    <a:pt x="24817" y="2844800"/>
                  </a:lnTo>
                  <a:lnTo>
                    <a:pt x="25848" y="2933700"/>
                  </a:lnTo>
                  <a:lnTo>
                    <a:pt x="26963" y="3035300"/>
                  </a:lnTo>
                  <a:lnTo>
                    <a:pt x="28150" y="3136900"/>
                  </a:lnTo>
                  <a:lnTo>
                    <a:pt x="29398" y="3238500"/>
                  </a:lnTo>
                  <a:lnTo>
                    <a:pt x="31362" y="3390900"/>
                  </a:lnTo>
                  <a:lnTo>
                    <a:pt x="39610" y="4000500"/>
                  </a:lnTo>
                  <a:lnTo>
                    <a:pt x="41585" y="4152900"/>
                  </a:lnTo>
                  <a:lnTo>
                    <a:pt x="42843" y="4254500"/>
                  </a:lnTo>
                  <a:lnTo>
                    <a:pt x="44041" y="4356100"/>
                  </a:lnTo>
                  <a:lnTo>
                    <a:pt x="45169" y="4457700"/>
                  </a:lnTo>
                  <a:lnTo>
                    <a:pt x="46215" y="4559300"/>
                  </a:lnTo>
                  <a:lnTo>
                    <a:pt x="47169" y="4660900"/>
                  </a:lnTo>
                  <a:lnTo>
                    <a:pt x="48019" y="4762500"/>
                  </a:lnTo>
                  <a:lnTo>
                    <a:pt x="48835" y="4876800"/>
                  </a:lnTo>
                  <a:lnTo>
                    <a:pt x="49428" y="4978400"/>
                  </a:lnTo>
                  <a:lnTo>
                    <a:pt x="49883" y="5080000"/>
                  </a:lnTo>
                  <a:lnTo>
                    <a:pt x="50043" y="5130800"/>
                  </a:lnTo>
                  <a:lnTo>
                    <a:pt x="50103" y="5486400"/>
                  </a:lnTo>
                  <a:lnTo>
                    <a:pt x="49928" y="5537200"/>
                  </a:lnTo>
                  <a:lnTo>
                    <a:pt x="49704" y="5588000"/>
                  </a:lnTo>
                  <a:lnTo>
                    <a:pt x="49428" y="5638800"/>
                  </a:lnTo>
                  <a:lnTo>
                    <a:pt x="49100" y="5689600"/>
                  </a:lnTo>
                  <a:lnTo>
                    <a:pt x="48718" y="5740400"/>
                  </a:lnTo>
                  <a:lnTo>
                    <a:pt x="48281" y="5791200"/>
                  </a:lnTo>
                  <a:lnTo>
                    <a:pt x="47922" y="5829300"/>
                  </a:lnTo>
                  <a:lnTo>
                    <a:pt x="47385" y="5880100"/>
                  </a:lnTo>
                  <a:lnTo>
                    <a:pt x="46790" y="5930900"/>
                  </a:lnTo>
                  <a:lnTo>
                    <a:pt x="46134" y="5981700"/>
                  </a:lnTo>
                  <a:lnTo>
                    <a:pt x="45416" y="6032500"/>
                  </a:lnTo>
                  <a:lnTo>
                    <a:pt x="44636" y="6083300"/>
                  </a:lnTo>
                  <a:lnTo>
                    <a:pt x="43791" y="6134100"/>
                  </a:lnTo>
                  <a:lnTo>
                    <a:pt x="42880" y="6184900"/>
                  </a:lnTo>
                  <a:lnTo>
                    <a:pt x="41902" y="6235700"/>
                  </a:lnTo>
                  <a:lnTo>
                    <a:pt x="40856" y="6286500"/>
                  </a:lnTo>
                  <a:lnTo>
                    <a:pt x="39740" y="6337300"/>
                  </a:lnTo>
                  <a:lnTo>
                    <a:pt x="38552" y="6388100"/>
                  </a:lnTo>
                  <a:lnTo>
                    <a:pt x="37292" y="6438900"/>
                  </a:lnTo>
                  <a:lnTo>
                    <a:pt x="35958" y="6489700"/>
                  </a:lnTo>
                  <a:lnTo>
                    <a:pt x="34548" y="6540500"/>
                  </a:lnTo>
                  <a:lnTo>
                    <a:pt x="33061" y="6591300"/>
                  </a:lnTo>
                  <a:lnTo>
                    <a:pt x="31497" y="6642100"/>
                  </a:lnTo>
                  <a:lnTo>
                    <a:pt x="29853" y="6692900"/>
                  </a:lnTo>
                  <a:lnTo>
                    <a:pt x="26922" y="6769100"/>
                  </a:lnTo>
                  <a:lnTo>
                    <a:pt x="23795" y="6858000"/>
                  </a:lnTo>
                  <a:lnTo>
                    <a:pt x="20555" y="6934200"/>
                  </a:lnTo>
                  <a:lnTo>
                    <a:pt x="17283" y="6997700"/>
                  </a:lnTo>
                  <a:lnTo>
                    <a:pt x="8103" y="7200900"/>
                  </a:lnTo>
                  <a:lnTo>
                    <a:pt x="5529" y="7264400"/>
                  </a:lnTo>
                  <a:lnTo>
                    <a:pt x="3335" y="7327900"/>
                  </a:lnTo>
                  <a:lnTo>
                    <a:pt x="1604" y="7378700"/>
                  </a:lnTo>
                  <a:lnTo>
                    <a:pt x="418" y="7429500"/>
                  </a:lnTo>
                  <a:lnTo>
                    <a:pt x="0" y="7467600"/>
                  </a:lnTo>
                  <a:lnTo>
                    <a:pt x="11" y="7531100"/>
                  </a:lnTo>
                  <a:lnTo>
                    <a:pt x="954" y="7581900"/>
                  </a:lnTo>
                  <a:lnTo>
                    <a:pt x="2772" y="7620000"/>
                  </a:lnTo>
                  <a:lnTo>
                    <a:pt x="5546" y="7658100"/>
                  </a:lnTo>
                  <a:lnTo>
                    <a:pt x="9360" y="7696200"/>
                  </a:lnTo>
                  <a:lnTo>
                    <a:pt x="14294" y="7734300"/>
                  </a:lnTo>
                  <a:lnTo>
                    <a:pt x="20433" y="7772400"/>
                  </a:lnTo>
                  <a:lnTo>
                    <a:pt x="27858" y="7797800"/>
                  </a:lnTo>
                  <a:lnTo>
                    <a:pt x="36651" y="7835900"/>
                  </a:lnTo>
                  <a:lnTo>
                    <a:pt x="46895" y="7861300"/>
                  </a:lnTo>
                  <a:lnTo>
                    <a:pt x="58673" y="7886700"/>
                  </a:lnTo>
                  <a:lnTo>
                    <a:pt x="72066" y="7912100"/>
                  </a:lnTo>
                  <a:lnTo>
                    <a:pt x="87156" y="7924800"/>
                  </a:lnTo>
                  <a:lnTo>
                    <a:pt x="104027" y="7950200"/>
                  </a:lnTo>
                  <a:lnTo>
                    <a:pt x="122761" y="7962900"/>
                  </a:lnTo>
                  <a:lnTo>
                    <a:pt x="146242" y="7975600"/>
                  </a:lnTo>
                  <a:lnTo>
                    <a:pt x="173959" y="8001000"/>
                  </a:lnTo>
                  <a:lnTo>
                    <a:pt x="205622" y="8013700"/>
                  </a:lnTo>
                  <a:lnTo>
                    <a:pt x="240942" y="8026400"/>
                  </a:lnTo>
                  <a:lnTo>
                    <a:pt x="7549100" y="8026400"/>
                  </a:lnTo>
                  <a:lnTo>
                    <a:pt x="7600566" y="8013700"/>
                  </a:lnTo>
                  <a:lnTo>
                    <a:pt x="7648396" y="8013700"/>
                  </a:lnTo>
                  <a:lnTo>
                    <a:pt x="7692724" y="8001000"/>
                  </a:lnTo>
                  <a:lnTo>
                    <a:pt x="7733685" y="7988300"/>
                  </a:lnTo>
                  <a:lnTo>
                    <a:pt x="7771414" y="7962900"/>
                  </a:lnTo>
                  <a:lnTo>
                    <a:pt x="7806047" y="7950200"/>
                  </a:lnTo>
                  <a:lnTo>
                    <a:pt x="7837717" y="7924800"/>
                  </a:lnTo>
                  <a:lnTo>
                    <a:pt x="7866559" y="7899400"/>
                  </a:lnTo>
                  <a:lnTo>
                    <a:pt x="7916301" y="7848600"/>
                  </a:lnTo>
                  <a:lnTo>
                    <a:pt x="7937469" y="7810500"/>
                  </a:lnTo>
                  <a:lnTo>
                    <a:pt x="7956349" y="7785100"/>
                  </a:lnTo>
                  <a:lnTo>
                    <a:pt x="7973076" y="7747000"/>
                  </a:lnTo>
                  <a:lnTo>
                    <a:pt x="7987784" y="7708900"/>
                  </a:lnTo>
                  <a:lnTo>
                    <a:pt x="8000608" y="7670800"/>
                  </a:lnTo>
                  <a:lnTo>
                    <a:pt x="8011683" y="7632700"/>
                  </a:lnTo>
                  <a:lnTo>
                    <a:pt x="8021143" y="7594600"/>
                  </a:lnTo>
                  <a:lnTo>
                    <a:pt x="8029123" y="7556500"/>
                  </a:lnTo>
                  <a:lnTo>
                    <a:pt x="8035759" y="7505700"/>
                  </a:lnTo>
                  <a:lnTo>
                    <a:pt x="8041185" y="7467600"/>
                  </a:lnTo>
                  <a:lnTo>
                    <a:pt x="8045536" y="7416800"/>
                  </a:lnTo>
                  <a:lnTo>
                    <a:pt x="8048946" y="7366000"/>
                  </a:lnTo>
                  <a:lnTo>
                    <a:pt x="8051550" y="7327900"/>
                  </a:lnTo>
                  <a:lnTo>
                    <a:pt x="8053484" y="7277100"/>
                  </a:lnTo>
                  <a:lnTo>
                    <a:pt x="8054882" y="7226300"/>
                  </a:lnTo>
                  <a:lnTo>
                    <a:pt x="8055878" y="7162800"/>
                  </a:lnTo>
                  <a:lnTo>
                    <a:pt x="8056608" y="7112000"/>
                  </a:lnTo>
                  <a:lnTo>
                    <a:pt x="8057807" y="7010400"/>
                  </a:lnTo>
                  <a:lnTo>
                    <a:pt x="8058333" y="6959600"/>
                  </a:lnTo>
                  <a:lnTo>
                    <a:pt x="8058701" y="6896100"/>
                  </a:lnTo>
                  <a:lnTo>
                    <a:pt x="8058866" y="6858000"/>
                  </a:lnTo>
                  <a:lnTo>
                    <a:pt x="8058946" y="6743700"/>
                  </a:lnTo>
                  <a:lnTo>
                    <a:pt x="8058769" y="6692900"/>
                  </a:lnTo>
                  <a:lnTo>
                    <a:pt x="8058477" y="6642100"/>
                  </a:lnTo>
                  <a:lnTo>
                    <a:pt x="8058078" y="6591300"/>
                  </a:lnTo>
                  <a:lnTo>
                    <a:pt x="8057582" y="6540500"/>
                  </a:lnTo>
                  <a:lnTo>
                    <a:pt x="8056995" y="6489700"/>
                  </a:lnTo>
                  <a:lnTo>
                    <a:pt x="8056328" y="6438900"/>
                  </a:lnTo>
                  <a:lnTo>
                    <a:pt x="8055587" y="6388100"/>
                  </a:lnTo>
                  <a:lnTo>
                    <a:pt x="8054783" y="6337300"/>
                  </a:lnTo>
                  <a:lnTo>
                    <a:pt x="8053923" y="6286500"/>
                  </a:lnTo>
                  <a:lnTo>
                    <a:pt x="8053015" y="6235700"/>
                  </a:lnTo>
                  <a:lnTo>
                    <a:pt x="8052069" y="6184900"/>
                  </a:lnTo>
                  <a:lnTo>
                    <a:pt x="8050094" y="6096000"/>
                  </a:lnTo>
                  <a:lnTo>
                    <a:pt x="8046052" y="5892800"/>
                  </a:lnTo>
                  <a:lnTo>
                    <a:pt x="8045072" y="5842000"/>
                  </a:lnTo>
                  <a:lnTo>
                    <a:pt x="8044121" y="5791200"/>
                  </a:lnTo>
                  <a:lnTo>
                    <a:pt x="8043207" y="5740400"/>
                  </a:lnTo>
                  <a:lnTo>
                    <a:pt x="8042340" y="5689600"/>
                  </a:lnTo>
                  <a:lnTo>
                    <a:pt x="8041527" y="5638800"/>
                  </a:lnTo>
                  <a:lnTo>
                    <a:pt x="8040776" y="5588000"/>
                  </a:lnTo>
                  <a:lnTo>
                    <a:pt x="8040098" y="5537200"/>
                  </a:lnTo>
                  <a:lnTo>
                    <a:pt x="8039499" y="5486400"/>
                  </a:lnTo>
                  <a:lnTo>
                    <a:pt x="8038989" y="5435600"/>
                  </a:lnTo>
                  <a:lnTo>
                    <a:pt x="8038575" y="5384800"/>
                  </a:lnTo>
                  <a:lnTo>
                    <a:pt x="8038267" y="5334000"/>
                  </a:lnTo>
                  <a:lnTo>
                    <a:pt x="8038073" y="5283200"/>
                  </a:lnTo>
                  <a:lnTo>
                    <a:pt x="8038109" y="5168900"/>
                  </a:lnTo>
                  <a:lnTo>
                    <a:pt x="8038258" y="5130800"/>
                  </a:lnTo>
                  <a:lnTo>
                    <a:pt x="8038604" y="5080000"/>
                  </a:lnTo>
                  <a:lnTo>
                    <a:pt x="8039106" y="5029200"/>
                  </a:lnTo>
                  <a:lnTo>
                    <a:pt x="8039661" y="4978400"/>
                  </a:lnTo>
                  <a:lnTo>
                    <a:pt x="8040805" y="4864100"/>
                  </a:lnTo>
                  <a:lnTo>
                    <a:pt x="8041268" y="4813300"/>
                  </a:lnTo>
                  <a:lnTo>
                    <a:pt x="8042123" y="4711700"/>
                  </a:lnTo>
                  <a:lnTo>
                    <a:pt x="8042794" y="4622800"/>
                  </a:lnTo>
                  <a:lnTo>
                    <a:pt x="8043467" y="4521200"/>
                  </a:lnTo>
                  <a:lnTo>
                    <a:pt x="8044049" y="4419600"/>
                  </a:lnTo>
                  <a:lnTo>
                    <a:pt x="8044545" y="4318000"/>
                  </a:lnTo>
                  <a:lnTo>
                    <a:pt x="8044959" y="4216400"/>
                  </a:lnTo>
                  <a:lnTo>
                    <a:pt x="8045297" y="4114800"/>
                  </a:lnTo>
                  <a:lnTo>
                    <a:pt x="8045563" y="4025900"/>
                  </a:lnTo>
                  <a:lnTo>
                    <a:pt x="8045762" y="3924300"/>
                  </a:lnTo>
                  <a:lnTo>
                    <a:pt x="8045875" y="3390900"/>
                  </a:lnTo>
                  <a:lnTo>
                    <a:pt x="8045684" y="3238500"/>
                  </a:lnTo>
                  <a:lnTo>
                    <a:pt x="8045379" y="3060700"/>
                  </a:lnTo>
                  <a:lnTo>
                    <a:pt x="8043186" y="2146300"/>
                  </a:lnTo>
                  <a:lnTo>
                    <a:pt x="8042780" y="1943100"/>
                  </a:lnTo>
                  <a:lnTo>
                    <a:pt x="8042483" y="1739900"/>
                  </a:lnTo>
                  <a:lnTo>
                    <a:pt x="8042504" y="1181100"/>
                  </a:lnTo>
                  <a:lnTo>
                    <a:pt x="8042622" y="1104900"/>
                  </a:lnTo>
                  <a:lnTo>
                    <a:pt x="8042844" y="990600"/>
                  </a:lnTo>
                  <a:lnTo>
                    <a:pt x="8042964" y="876300"/>
                  </a:lnTo>
                  <a:lnTo>
                    <a:pt x="8042438" y="812800"/>
                  </a:lnTo>
                  <a:lnTo>
                    <a:pt x="8041178" y="762000"/>
                  </a:lnTo>
                  <a:lnTo>
                    <a:pt x="8038963" y="711200"/>
                  </a:lnTo>
                  <a:lnTo>
                    <a:pt x="8035573" y="660400"/>
                  </a:lnTo>
                  <a:lnTo>
                    <a:pt x="8030784" y="609600"/>
                  </a:lnTo>
                  <a:lnTo>
                    <a:pt x="8024375" y="558800"/>
                  </a:lnTo>
                  <a:lnTo>
                    <a:pt x="8016124" y="508000"/>
                  </a:lnTo>
                  <a:lnTo>
                    <a:pt x="8005810" y="469900"/>
                  </a:lnTo>
                  <a:lnTo>
                    <a:pt x="7993210" y="431800"/>
                  </a:lnTo>
                  <a:lnTo>
                    <a:pt x="7978103" y="381000"/>
                  </a:lnTo>
                  <a:lnTo>
                    <a:pt x="7959039" y="342900"/>
                  </a:lnTo>
                  <a:lnTo>
                    <a:pt x="7935997" y="304800"/>
                  </a:lnTo>
                  <a:lnTo>
                    <a:pt x="7908561" y="279400"/>
                  </a:lnTo>
                  <a:lnTo>
                    <a:pt x="7876313" y="241300"/>
                  </a:lnTo>
                  <a:lnTo>
                    <a:pt x="7838837" y="203200"/>
                  </a:lnTo>
                  <a:lnTo>
                    <a:pt x="7795714" y="177800"/>
                  </a:lnTo>
                  <a:lnTo>
                    <a:pt x="7746529" y="152400"/>
                  </a:lnTo>
                  <a:lnTo>
                    <a:pt x="7698864" y="127000"/>
                  </a:lnTo>
                  <a:lnTo>
                    <a:pt x="7650455" y="114300"/>
                  </a:lnTo>
                  <a:lnTo>
                    <a:pt x="7601391" y="88900"/>
                  </a:lnTo>
                  <a:lnTo>
                    <a:pt x="7551762" y="76200"/>
                  </a:lnTo>
                  <a:lnTo>
                    <a:pt x="7501656" y="76200"/>
                  </a:lnTo>
                  <a:lnTo>
                    <a:pt x="7400374" y="50800"/>
                  </a:lnTo>
                  <a:lnTo>
                    <a:pt x="7349377" y="50800"/>
                  </a:lnTo>
                  <a:lnTo>
                    <a:pt x="7298260" y="38100"/>
                  </a:lnTo>
                  <a:lnTo>
                    <a:pt x="7044027" y="38100"/>
                  </a:lnTo>
                  <a:lnTo>
                    <a:pt x="5378723" y="25400"/>
                  </a:lnTo>
                  <a:close/>
                </a:path>
                <a:path w="8059419" h="8064500">
                  <a:moveTo>
                    <a:pt x="3289388" y="12700"/>
                  </a:moveTo>
                  <a:lnTo>
                    <a:pt x="508874" y="12700"/>
                  </a:lnTo>
                  <a:lnTo>
                    <a:pt x="459463" y="25400"/>
                  </a:lnTo>
                  <a:lnTo>
                    <a:pt x="3544171" y="25400"/>
                  </a:lnTo>
                  <a:lnTo>
                    <a:pt x="3289388" y="12700"/>
                  </a:lnTo>
                  <a:close/>
                </a:path>
                <a:path w="8059419" h="8064500">
                  <a:moveTo>
                    <a:pt x="2015326" y="0"/>
                  </a:moveTo>
                  <a:lnTo>
                    <a:pt x="607907" y="0"/>
                  </a:lnTo>
                  <a:lnTo>
                    <a:pt x="558358" y="12700"/>
                  </a:lnTo>
                  <a:lnTo>
                    <a:pt x="2219202" y="12700"/>
                  </a:lnTo>
                  <a:lnTo>
                    <a:pt x="2015326" y="0"/>
                  </a:lnTo>
                  <a:close/>
                </a:path>
              </a:pathLst>
            </a:custGeom>
            <a:solidFill>
              <a:srgbClr val="FFFFFF"/>
            </a:solidFill>
          </p:spPr>
          <p:txBody>
            <a:bodyPr wrap="square" lIns="0" tIns="0" rIns="0" bIns="0" rtlCol="0"/>
            <a:lstStyle/>
            <a:p>
              <a:endParaRPr/>
            </a:p>
          </p:txBody>
        </p:sp>
        <p:pic>
          <p:nvPicPr>
            <p:cNvPr id="4" name="object 4"/>
            <p:cNvPicPr/>
            <p:nvPr/>
          </p:nvPicPr>
          <p:blipFill>
            <a:blip r:embed="rId3" cstate="print"/>
            <a:stretch>
              <a:fillRect/>
            </a:stretch>
          </p:blipFill>
          <p:spPr>
            <a:xfrm>
              <a:off x="11335832" y="1687163"/>
              <a:ext cx="7441965" cy="7441964"/>
            </a:xfrm>
            <a:prstGeom prst="rect">
              <a:avLst/>
            </a:prstGeom>
          </p:spPr>
        </p:pic>
      </p:grpSp>
      <p:sp>
        <p:nvSpPr>
          <p:cNvPr id="5" name="object 5"/>
          <p:cNvSpPr txBox="1"/>
          <p:nvPr/>
        </p:nvSpPr>
        <p:spPr>
          <a:xfrm>
            <a:off x="13150941" y="662549"/>
            <a:ext cx="4229984" cy="565785"/>
          </a:xfrm>
          <a:prstGeom prst="rect">
            <a:avLst/>
          </a:prstGeom>
        </p:spPr>
        <p:txBody>
          <a:bodyPr vert="horz" wrap="square" lIns="0" tIns="17145" rIns="0" bIns="0" rtlCol="0">
            <a:spAutoFit/>
          </a:bodyPr>
          <a:lstStyle/>
          <a:p>
            <a:pPr marL="108585">
              <a:lnSpc>
                <a:spcPts val="1355"/>
              </a:lnSpc>
              <a:spcBef>
                <a:spcPts val="135"/>
              </a:spcBef>
              <a:tabLst>
                <a:tab pos="768985" algn="l"/>
                <a:tab pos="1608455" algn="l"/>
                <a:tab pos="3232785" algn="l"/>
              </a:tabLst>
            </a:pPr>
            <a:endParaRPr sz="1200" dirty="0">
              <a:latin typeface="Gen Shin Gothic P Regular"/>
              <a:cs typeface="Gen Shin Gothic P Regular"/>
            </a:endParaRPr>
          </a:p>
          <a:p>
            <a:pPr marL="12700">
              <a:lnSpc>
                <a:spcPts val="2855"/>
              </a:lnSpc>
            </a:pPr>
            <a:r>
              <a:rPr sz="2450" b="1" spc="20" dirty="0">
                <a:solidFill>
                  <a:srgbClr val="FFFFFF"/>
                </a:solidFill>
                <a:latin typeface="Gen Shin Gothic P Bold"/>
                <a:cs typeface="Gen Shin Gothic P Bold"/>
              </a:rPr>
              <a:t>図５：日本の森林面積の推移</a:t>
            </a:r>
            <a:endParaRPr sz="2450" dirty="0">
              <a:latin typeface="Gen Shin Gothic P Regular"/>
              <a:cs typeface="Gen Shin Gothic P Regular"/>
            </a:endParaRPr>
          </a:p>
        </p:txBody>
      </p:sp>
      <p:sp>
        <p:nvSpPr>
          <p:cNvPr id="6" name="object 6"/>
          <p:cNvSpPr txBox="1"/>
          <p:nvPr/>
        </p:nvSpPr>
        <p:spPr>
          <a:xfrm>
            <a:off x="11443792" y="9632926"/>
            <a:ext cx="2494458" cy="268022"/>
          </a:xfrm>
          <a:prstGeom prst="rect">
            <a:avLst/>
          </a:prstGeom>
        </p:spPr>
        <p:txBody>
          <a:bodyPr vert="horz" wrap="square" lIns="0" tIns="13970" rIns="0" bIns="0" rtlCol="0">
            <a:spAutoFit/>
          </a:bodyPr>
          <a:lstStyle/>
          <a:p>
            <a:pPr marL="12700">
              <a:lnSpc>
                <a:spcPct val="100000"/>
              </a:lnSpc>
              <a:spcBef>
                <a:spcPts val="110"/>
              </a:spcBef>
            </a:pPr>
            <a:r>
              <a:rPr lang="ja-JP" altLang="en-US" sz="1650" b="1" spc="10" dirty="0">
                <a:solidFill>
                  <a:srgbClr val="FFFFFF"/>
                </a:solidFill>
                <a:latin typeface="Gen Shin Gothic P Bold"/>
                <a:cs typeface="Gen Shin Gothic P Bold"/>
              </a:rPr>
              <a:t>出典： </a:t>
            </a:r>
            <a:r>
              <a:rPr sz="1650" b="1" spc="10" dirty="0" err="1">
                <a:solidFill>
                  <a:srgbClr val="FFFFFF"/>
                </a:solidFill>
                <a:latin typeface="Gen Shin Gothic P Bold"/>
                <a:cs typeface="Gen Shin Gothic P Bold"/>
              </a:rPr>
              <a:t>森林・林業学習館</a:t>
            </a:r>
            <a:endParaRPr sz="1650" dirty="0">
              <a:latin typeface="Gen Shin Gothic P Regular"/>
              <a:cs typeface="Gen Shin Gothic P Regular"/>
            </a:endParaRPr>
          </a:p>
        </p:txBody>
      </p:sp>
      <p:sp>
        <p:nvSpPr>
          <p:cNvPr id="8" name="object 8"/>
          <p:cNvSpPr/>
          <p:nvPr/>
        </p:nvSpPr>
        <p:spPr>
          <a:xfrm>
            <a:off x="1017763" y="1425555"/>
            <a:ext cx="9022080" cy="8064500"/>
          </a:xfrm>
          <a:custGeom>
            <a:avLst/>
            <a:gdLst/>
            <a:ahLst/>
            <a:cxnLst/>
            <a:rect l="l" t="t" r="r" b="b"/>
            <a:pathLst>
              <a:path w="9022080" h="8064500">
                <a:moveTo>
                  <a:pt x="1376676" y="8051800"/>
                </a:moveTo>
                <a:lnTo>
                  <a:pt x="480619" y="8051800"/>
                </a:lnTo>
                <a:lnTo>
                  <a:pt x="532311" y="8064500"/>
                </a:lnTo>
                <a:lnTo>
                  <a:pt x="1272204" y="8064500"/>
                </a:lnTo>
                <a:lnTo>
                  <a:pt x="1376676" y="8051800"/>
                </a:lnTo>
                <a:close/>
              </a:path>
              <a:path w="9022080" h="8064500">
                <a:moveTo>
                  <a:pt x="1827560" y="8039100"/>
                </a:moveTo>
                <a:lnTo>
                  <a:pt x="383582" y="8039100"/>
                </a:lnTo>
                <a:lnTo>
                  <a:pt x="430957" y="8051800"/>
                </a:lnTo>
                <a:lnTo>
                  <a:pt x="1776885" y="8051800"/>
                </a:lnTo>
                <a:lnTo>
                  <a:pt x="1827560" y="8039100"/>
                </a:lnTo>
                <a:close/>
              </a:path>
              <a:path w="9022080" h="8064500">
                <a:moveTo>
                  <a:pt x="5978366" y="25400"/>
                </a:moveTo>
                <a:lnTo>
                  <a:pt x="464457" y="25400"/>
                </a:lnTo>
                <a:lnTo>
                  <a:pt x="417702" y="38100"/>
                </a:lnTo>
                <a:lnTo>
                  <a:pt x="374128" y="50800"/>
                </a:lnTo>
                <a:lnTo>
                  <a:pt x="333634" y="76200"/>
                </a:lnTo>
                <a:lnTo>
                  <a:pt x="296117" y="88900"/>
                </a:lnTo>
                <a:lnTo>
                  <a:pt x="261476" y="114300"/>
                </a:lnTo>
                <a:lnTo>
                  <a:pt x="229610" y="139700"/>
                </a:lnTo>
                <a:lnTo>
                  <a:pt x="200417" y="177800"/>
                </a:lnTo>
                <a:lnTo>
                  <a:pt x="173796" y="203200"/>
                </a:lnTo>
                <a:lnTo>
                  <a:pt x="149644" y="241300"/>
                </a:lnTo>
                <a:lnTo>
                  <a:pt x="127861" y="279400"/>
                </a:lnTo>
                <a:lnTo>
                  <a:pt x="108345" y="317500"/>
                </a:lnTo>
                <a:lnTo>
                  <a:pt x="90994" y="368300"/>
                </a:lnTo>
                <a:lnTo>
                  <a:pt x="75707" y="406400"/>
                </a:lnTo>
                <a:lnTo>
                  <a:pt x="62382" y="444500"/>
                </a:lnTo>
                <a:lnTo>
                  <a:pt x="50918" y="495300"/>
                </a:lnTo>
                <a:lnTo>
                  <a:pt x="41213" y="546100"/>
                </a:lnTo>
                <a:lnTo>
                  <a:pt x="33166" y="584200"/>
                </a:lnTo>
                <a:lnTo>
                  <a:pt x="26674" y="635000"/>
                </a:lnTo>
                <a:lnTo>
                  <a:pt x="21638" y="685800"/>
                </a:lnTo>
                <a:lnTo>
                  <a:pt x="17954" y="736600"/>
                </a:lnTo>
                <a:lnTo>
                  <a:pt x="15522" y="774700"/>
                </a:lnTo>
                <a:lnTo>
                  <a:pt x="14240" y="825500"/>
                </a:lnTo>
                <a:lnTo>
                  <a:pt x="14006" y="876300"/>
                </a:lnTo>
                <a:lnTo>
                  <a:pt x="15450" y="1130300"/>
                </a:lnTo>
                <a:lnTo>
                  <a:pt x="17682" y="1473200"/>
                </a:lnTo>
                <a:lnTo>
                  <a:pt x="25147" y="2540000"/>
                </a:lnTo>
                <a:lnTo>
                  <a:pt x="25530" y="2590800"/>
                </a:lnTo>
                <a:lnTo>
                  <a:pt x="25947" y="2641600"/>
                </a:lnTo>
                <a:lnTo>
                  <a:pt x="26397" y="2692400"/>
                </a:lnTo>
                <a:lnTo>
                  <a:pt x="26878" y="2743200"/>
                </a:lnTo>
                <a:lnTo>
                  <a:pt x="27388" y="2794000"/>
                </a:lnTo>
                <a:lnTo>
                  <a:pt x="27927" y="2844800"/>
                </a:lnTo>
                <a:lnTo>
                  <a:pt x="29081" y="2933700"/>
                </a:lnTo>
                <a:lnTo>
                  <a:pt x="30329" y="3035300"/>
                </a:lnTo>
                <a:lnTo>
                  <a:pt x="31658" y="3136900"/>
                </a:lnTo>
                <a:lnTo>
                  <a:pt x="33056" y="3238500"/>
                </a:lnTo>
                <a:lnTo>
                  <a:pt x="35255" y="3390900"/>
                </a:lnTo>
                <a:lnTo>
                  <a:pt x="43734" y="3949700"/>
                </a:lnTo>
                <a:lnTo>
                  <a:pt x="45976" y="4102100"/>
                </a:lnTo>
                <a:lnTo>
                  <a:pt x="47413" y="4203700"/>
                </a:lnTo>
                <a:lnTo>
                  <a:pt x="48790" y="4305300"/>
                </a:lnTo>
                <a:lnTo>
                  <a:pt x="50094" y="4406900"/>
                </a:lnTo>
                <a:lnTo>
                  <a:pt x="51313" y="4508500"/>
                </a:lnTo>
                <a:lnTo>
                  <a:pt x="51886" y="4559300"/>
                </a:lnTo>
                <a:lnTo>
                  <a:pt x="52434" y="4610100"/>
                </a:lnTo>
                <a:lnTo>
                  <a:pt x="53561" y="4724400"/>
                </a:lnTo>
                <a:lnTo>
                  <a:pt x="54434" y="4826000"/>
                </a:lnTo>
                <a:lnTo>
                  <a:pt x="55171" y="4927600"/>
                </a:lnTo>
                <a:lnTo>
                  <a:pt x="55759" y="5029200"/>
                </a:lnTo>
                <a:lnTo>
                  <a:pt x="55994" y="5080000"/>
                </a:lnTo>
                <a:lnTo>
                  <a:pt x="56187" y="5130800"/>
                </a:lnTo>
                <a:lnTo>
                  <a:pt x="56308" y="5168900"/>
                </a:lnTo>
                <a:lnTo>
                  <a:pt x="56384" y="5435600"/>
                </a:lnTo>
                <a:lnTo>
                  <a:pt x="56243" y="5486400"/>
                </a:lnTo>
                <a:lnTo>
                  <a:pt x="56047" y="5537200"/>
                </a:lnTo>
                <a:lnTo>
                  <a:pt x="55795" y="5588000"/>
                </a:lnTo>
                <a:lnTo>
                  <a:pt x="55487" y="5638800"/>
                </a:lnTo>
                <a:lnTo>
                  <a:pt x="55120" y="5689600"/>
                </a:lnTo>
                <a:lnTo>
                  <a:pt x="54692" y="5740400"/>
                </a:lnTo>
                <a:lnTo>
                  <a:pt x="54337" y="5778500"/>
                </a:lnTo>
                <a:lnTo>
                  <a:pt x="53801" y="5829300"/>
                </a:lnTo>
                <a:lnTo>
                  <a:pt x="53201" y="5880100"/>
                </a:lnTo>
                <a:lnTo>
                  <a:pt x="52534" y="5930900"/>
                </a:lnTo>
                <a:lnTo>
                  <a:pt x="51800" y="5981700"/>
                </a:lnTo>
                <a:lnTo>
                  <a:pt x="50997" y="6032500"/>
                </a:lnTo>
                <a:lnTo>
                  <a:pt x="50124" y="6083300"/>
                </a:lnTo>
                <a:lnTo>
                  <a:pt x="49178" y="6134100"/>
                </a:lnTo>
                <a:lnTo>
                  <a:pt x="48159" y="6184900"/>
                </a:lnTo>
                <a:lnTo>
                  <a:pt x="47064" y="6235700"/>
                </a:lnTo>
                <a:lnTo>
                  <a:pt x="45893" y="6286500"/>
                </a:lnTo>
                <a:lnTo>
                  <a:pt x="44643" y="6337300"/>
                </a:lnTo>
                <a:lnTo>
                  <a:pt x="43314" y="6388100"/>
                </a:lnTo>
                <a:lnTo>
                  <a:pt x="41903" y="6438900"/>
                </a:lnTo>
                <a:lnTo>
                  <a:pt x="40410" y="6489700"/>
                </a:lnTo>
                <a:lnTo>
                  <a:pt x="38832" y="6540500"/>
                </a:lnTo>
                <a:lnTo>
                  <a:pt x="37168" y="6591300"/>
                </a:lnTo>
                <a:lnTo>
                  <a:pt x="35417" y="6642100"/>
                </a:lnTo>
                <a:lnTo>
                  <a:pt x="33576" y="6692900"/>
                </a:lnTo>
                <a:lnTo>
                  <a:pt x="30295" y="6769100"/>
                </a:lnTo>
                <a:lnTo>
                  <a:pt x="26795" y="6858000"/>
                </a:lnTo>
                <a:lnTo>
                  <a:pt x="23168" y="6934200"/>
                </a:lnTo>
                <a:lnTo>
                  <a:pt x="19505" y="6997700"/>
                </a:lnTo>
                <a:lnTo>
                  <a:pt x="9228" y="7200900"/>
                </a:lnTo>
                <a:lnTo>
                  <a:pt x="6346" y="7264400"/>
                </a:lnTo>
                <a:lnTo>
                  <a:pt x="3891" y="7327900"/>
                </a:lnTo>
                <a:lnTo>
                  <a:pt x="1953" y="7378700"/>
                </a:lnTo>
                <a:lnTo>
                  <a:pt x="625" y="7429500"/>
                </a:lnTo>
                <a:lnTo>
                  <a:pt x="0" y="7480300"/>
                </a:lnTo>
                <a:lnTo>
                  <a:pt x="168" y="7531100"/>
                </a:lnTo>
                <a:lnTo>
                  <a:pt x="1224" y="7581900"/>
                </a:lnTo>
                <a:lnTo>
                  <a:pt x="3258" y="7620000"/>
                </a:lnTo>
                <a:lnTo>
                  <a:pt x="6364" y="7658100"/>
                </a:lnTo>
                <a:lnTo>
                  <a:pt x="10632" y="7696200"/>
                </a:lnTo>
                <a:lnTo>
                  <a:pt x="16156" y="7734300"/>
                </a:lnTo>
                <a:lnTo>
                  <a:pt x="23028" y="7772400"/>
                </a:lnTo>
                <a:lnTo>
                  <a:pt x="31339" y="7797800"/>
                </a:lnTo>
                <a:lnTo>
                  <a:pt x="41182" y="7835900"/>
                </a:lnTo>
                <a:lnTo>
                  <a:pt x="52649" y="7861300"/>
                </a:lnTo>
                <a:lnTo>
                  <a:pt x="65833" y="7886700"/>
                </a:lnTo>
                <a:lnTo>
                  <a:pt x="80825" y="7912100"/>
                </a:lnTo>
                <a:lnTo>
                  <a:pt x="97717" y="7924800"/>
                </a:lnTo>
                <a:lnTo>
                  <a:pt x="116603" y="7950200"/>
                </a:lnTo>
                <a:lnTo>
                  <a:pt x="161746" y="7975600"/>
                </a:lnTo>
                <a:lnTo>
                  <a:pt x="222090" y="8001000"/>
                </a:lnTo>
                <a:lnTo>
                  <a:pt x="296720" y="8026400"/>
                </a:lnTo>
                <a:lnTo>
                  <a:pt x="338751" y="8039100"/>
                </a:lnTo>
                <a:lnTo>
                  <a:pt x="2435655" y="8039100"/>
                </a:lnTo>
                <a:lnTo>
                  <a:pt x="2486329" y="8026400"/>
                </a:lnTo>
                <a:lnTo>
                  <a:pt x="8450901" y="8026400"/>
                </a:lnTo>
                <a:lnTo>
                  <a:pt x="8506660" y="8013700"/>
                </a:lnTo>
                <a:lnTo>
                  <a:pt x="8558611" y="8013700"/>
                </a:lnTo>
                <a:lnTo>
                  <a:pt x="8606890" y="8001000"/>
                </a:lnTo>
                <a:lnTo>
                  <a:pt x="8651633" y="7988300"/>
                </a:lnTo>
                <a:lnTo>
                  <a:pt x="8692976" y="7962900"/>
                </a:lnTo>
                <a:lnTo>
                  <a:pt x="8731056" y="7950200"/>
                </a:lnTo>
                <a:lnTo>
                  <a:pt x="8766008" y="7924800"/>
                </a:lnTo>
                <a:lnTo>
                  <a:pt x="8797970" y="7912100"/>
                </a:lnTo>
                <a:lnTo>
                  <a:pt x="8827078" y="7886700"/>
                </a:lnTo>
                <a:lnTo>
                  <a:pt x="8853467" y="7861300"/>
                </a:lnTo>
                <a:lnTo>
                  <a:pt x="8877275" y="7823200"/>
                </a:lnTo>
                <a:lnTo>
                  <a:pt x="8898637" y="7797800"/>
                </a:lnTo>
                <a:lnTo>
                  <a:pt x="8917690" y="7759700"/>
                </a:lnTo>
                <a:lnTo>
                  <a:pt x="8934570" y="7734300"/>
                </a:lnTo>
                <a:lnTo>
                  <a:pt x="8949413" y="7696200"/>
                </a:lnTo>
                <a:lnTo>
                  <a:pt x="8962356" y="7658100"/>
                </a:lnTo>
                <a:lnTo>
                  <a:pt x="8973535" y="7620000"/>
                </a:lnTo>
                <a:lnTo>
                  <a:pt x="8983087" y="7581900"/>
                </a:lnTo>
                <a:lnTo>
                  <a:pt x="8991147" y="7543800"/>
                </a:lnTo>
                <a:lnTo>
                  <a:pt x="8997852" y="7493000"/>
                </a:lnTo>
                <a:lnTo>
                  <a:pt x="9003338" y="7454900"/>
                </a:lnTo>
                <a:lnTo>
                  <a:pt x="9007742" y="7404100"/>
                </a:lnTo>
                <a:lnTo>
                  <a:pt x="9011199" y="7353300"/>
                </a:lnTo>
                <a:lnTo>
                  <a:pt x="9013847" y="7315200"/>
                </a:lnTo>
                <a:lnTo>
                  <a:pt x="9015821" y="7264400"/>
                </a:lnTo>
                <a:lnTo>
                  <a:pt x="9017258" y="7213600"/>
                </a:lnTo>
                <a:lnTo>
                  <a:pt x="9018294" y="7162800"/>
                </a:lnTo>
                <a:lnTo>
                  <a:pt x="9019066" y="7112000"/>
                </a:lnTo>
                <a:lnTo>
                  <a:pt x="9020360" y="7010400"/>
                </a:lnTo>
                <a:lnTo>
                  <a:pt x="9020948" y="6959600"/>
                </a:lnTo>
                <a:lnTo>
                  <a:pt x="9021361" y="6896100"/>
                </a:lnTo>
                <a:lnTo>
                  <a:pt x="9021545" y="6858000"/>
                </a:lnTo>
                <a:lnTo>
                  <a:pt x="9021634" y="6743700"/>
                </a:lnTo>
                <a:lnTo>
                  <a:pt x="9021436" y="6692900"/>
                </a:lnTo>
                <a:lnTo>
                  <a:pt x="9021109" y="6642100"/>
                </a:lnTo>
                <a:lnTo>
                  <a:pt x="9020663" y="6591300"/>
                </a:lnTo>
                <a:lnTo>
                  <a:pt x="9020107" y="6540500"/>
                </a:lnTo>
                <a:lnTo>
                  <a:pt x="9019451" y="6489700"/>
                </a:lnTo>
                <a:lnTo>
                  <a:pt x="9018703" y="6438900"/>
                </a:lnTo>
                <a:lnTo>
                  <a:pt x="9017875" y="6388100"/>
                </a:lnTo>
                <a:lnTo>
                  <a:pt x="9016974" y="6337300"/>
                </a:lnTo>
                <a:lnTo>
                  <a:pt x="9016011" y="6286500"/>
                </a:lnTo>
                <a:lnTo>
                  <a:pt x="9014995" y="6235700"/>
                </a:lnTo>
                <a:lnTo>
                  <a:pt x="9013936" y="6184900"/>
                </a:lnTo>
                <a:lnTo>
                  <a:pt x="9011725" y="6096000"/>
                </a:lnTo>
                <a:lnTo>
                  <a:pt x="9007201" y="5892800"/>
                </a:lnTo>
                <a:lnTo>
                  <a:pt x="9006103" y="5842000"/>
                </a:lnTo>
                <a:lnTo>
                  <a:pt x="9005039" y="5791200"/>
                </a:lnTo>
                <a:lnTo>
                  <a:pt x="9004016" y="5740400"/>
                </a:lnTo>
                <a:lnTo>
                  <a:pt x="9003045" y="5689600"/>
                </a:lnTo>
                <a:lnTo>
                  <a:pt x="9002135" y="5638800"/>
                </a:lnTo>
                <a:lnTo>
                  <a:pt x="9001295" y="5588000"/>
                </a:lnTo>
                <a:lnTo>
                  <a:pt x="9000536" y="5537200"/>
                </a:lnTo>
                <a:lnTo>
                  <a:pt x="8999866" y="5486400"/>
                </a:lnTo>
                <a:lnTo>
                  <a:pt x="8999295" y="5435600"/>
                </a:lnTo>
                <a:lnTo>
                  <a:pt x="8998832" y="5384800"/>
                </a:lnTo>
                <a:lnTo>
                  <a:pt x="8998487" y="5334000"/>
                </a:lnTo>
                <a:lnTo>
                  <a:pt x="8998270" y="5283200"/>
                </a:lnTo>
                <a:lnTo>
                  <a:pt x="8998312" y="5168900"/>
                </a:lnTo>
                <a:lnTo>
                  <a:pt x="8998478" y="5130800"/>
                </a:lnTo>
                <a:lnTo>
                  <a:pt x="8998866" y="5080000"/>
                </a:lnTo>
                <a:lnTo>
                  <a:pt x="8999429" y="5029200"/>
                </a:lnTo>
                <a:lnTo>
                  <a:pt x="9000050" y="4978400"/>
                </a:lnTo>
                <a:lnTo>
                  <a:pt x="9000640" y="4927600"/>
                </a:lnTo>
                <a:lnTo>
                  <a:pt x="9001199" y="4876800"/>
                </a:lnTo>
                <a:lnTo>
                  <a:pt x="9002346" y="4762500"/>
                </a:lnTo>
                <a:lnTo>
                  <a:pt x="9003248" y="4660900"/>
                </a:lnTo>
                <a:lnTo>
                  <a:pt x="9004037" y="4559300"/>
                </a:lnTo>
                <a:lnTo>
                  <a:pt x="9004652" y="4470400"/>
                </a:lnTo>
                <a:lnTo>
                  <a:pt x="9005255" y="4368800"/>
                </a:lnTo>
                <a:lnTo>
                  <a:pt x="9005764" y="4267200"/>
                </a:lnTo>
                <a:lnTo>
                  <a:pt x="9006185" y="4165600"/>
                </a:lnTo>
                <a:lnTo>
                  <a:pt x="9006522" y="4064000"/>
                </a:lnTo>
                <a:lnTo>
                  <a:pt x="9006782" y="3975100"/>
                </a:lnTo>
                <a:lnTo>
                  <a:pt x="9006968" y="3873500"/>
                </a:lnTo>
                <a:lnTo>
                  <a:pt x="9007010" y="3390900"/>
                </a:lnTo>
                <a:lnTo>
                  <a:pt x="9006845" y="3263900"/>
                </a:lnTo>
                <a:lnTo>
                  <a:pt x="9006455" y="3060700"/>
                </a:lnTo>
                <a:lnTo>
                  <a:pt x="9003997" y="2146300"/>
                </a:lnTo>
                <a:lnTo>
                  <a:pt x="9003542" y="1943100"/>
                </a:lnTo>
                <a:lnTo>
                  <a:pt x="9003279" y="1790700"/>
                </a:lnTo>
                <a:lnTo>
                  <a:pt x="9003102" y="1625600"/>
                </a:lnTo>
                <a:lnTo>
                  <a:pt x="9003125" y="1257300"/>
                </a:lnTo>
                <a:lnTo>
                  <a:pt x="9003313" y="1130300"/>
                </a:lnTo>
                <a:lnTo>
                  <a:pt x="9003478" y="1041400"/>
                </a:lnTo>
                <a:lnTo>
                  <a:pt x="9003764" y="939800"/>
                </a:lnTo>
                <a:lnTo>
                  <a:pt x="9003746" y="876300"/>
                </a:lnTo>
                <a:lnTo>
                  <a:pt x="9003156" y="812800"/>
                </a:lnTo>
                <a:lnTo>
                  <a:pt x="9001746" y="762000"/>
                </a:lnTo>
                <a:lnTo>
                  <a:pt x="8999267" y="711200"/>
                </a:lnTo>
                <a:lnTo>
                  <a:pt x="8995471" y="660400"/>
                </a:lnTo>
                <a:lnTo>
                  <a:pt x="8990111" y="609600"/>
                </a:lnTo>
                <a:lnTo>
                  <a:pt x="8982937" y="558800"/>
                </a:lnTo>
                <a:lnTo>
                  <a:pt x="8973702" y="508000"/>
                </a:lnTo>
                <a:lnTo>
                  <a:pt x="8962158" y="469900"/>
                </a:lnTo>
                <a:lnTo>
                  <a:pt x="8948056" y="431800"/>
                </a:lnTo>
                <a:lnTo>
                  <a:pt x="8931148" y="381000"/>
                </a:lnTo>
                <a:lnTo>
                  <a:pt x="8909804" y="342900"/>
                </a:lnTo>
                <a:lnTo>
                  <a:pt x="8884008" y="304800"/>
                </a:lnTo>
                <a:lnTo>
                  <a:pt x="8853292" y="279400"/>
                </a:lnTo>
                <a:lnTo>
                  <a:pt x="8817191" y="241300"/>
                </a:lnTo>
                <a:lnTo>
                  <a:pt x="8775236" y="203200"/>
                </a:lnTo>
                <a:lnTo>
                  <a:pt x="8726962" y="177800"/>
                </a:lnTo>
                <a:lnTo>
                  <a:pt x="8671899" y="152400"/>
                </a:lnTo>
                <a:lnTo>
                  <a:pt x="8625261" y="127000"/>
                </a:lnTo>
                <a:lnTo>
                  <a:pt x="8383692" y="63500"/>
                </a:lnTo>
                <a:lnTo>
                  <a:pt x="8334173" y="63500"/>
                </a:lnTo>
                <a:lnTo>
                  <a:pt x="8284409" y="50800"/>
                </a:lnTo>
                <a:lnTo>
                  <a:pt x="8184412" y="50800"/>
                </a:lnTo>
                <a:lnTo>
                  <a:pt x="8134315" y="38100"/>
                </a:lnTo>
                <a:lnTo>
                  <a:pt x="7885515" y="38100"/>
                </a:lnTo>
                <a:lnTo>
                  <a:pt x="5978366" y="25400"/>
                </a:lnTo>
                <a:close/>
              </a:path>
              <a:path w="9022080" h="8064500">
                <a:moveTo>
                  <a:pt x="3803559" y="12700"/>
                </a:moveTo>
                <a:lnTo>
                  <a:pt x="565188" y="12700"/>
                </a:lnTo>
                <a:lnTo>
                  <a:pt x="514493" y="25400"/>
                </a:lnTo>
                <a:lnTo>
                  <a:pt x="4157575" y="25400"/>
                </a:lnTo>
                <a:lnTo>
                  <a:pt x="3803559" y="12700"/>
                </a:lnTo>
                <a:close/>
              </a:path>
              <a:path w="9022080" h="8064500">
                <a:moveTo>
                  <a:pt x="2185007" y="0"/>
                </a:moveTo>
                <a:lnTo>
                  <a:pt x="717658" y="0"/>
                </a:lnTo>
                <a:lnTo>
                  <a:pt x="666776" y="12700"/>
                </a:lnTo>
                <a:lnTo>
                  <a:pt x="2437941" y="12700"/>
                </a:lnTo>
                <a:lnTo>
                  <a:pt x="2185007" y="0"/>
                </a:lnTo>
                <a:close/>
              </a:path>
            </a:pathLst>
          </a:custGeom>
          <a:solidFill>
            <a:srgbClr val="FFFFFF"/>
          </a:solidFill>
        </p:spPr>
        <p:txBody>
          <a:bodyPr wrap="square" lIns="0" tIns="0" rIns="0" bIns="0" rtlCol="0"/>
          <a:lstStyle/>
          <a:p>
            <a:endParaRPr dirty="0"/>
          </a:p>
        </p:txBody>
      </p:sp>
      <p:pic>
        <p:nvPicPr>
          <p:cNvPr id="9" name="object 9"/>
          <p:cNvPicPr/>
          <p:nvPr/>
        </p:nvPicPr>
        <p:blipFill>
          <a:blip r:embed="rId4" cstate="print"/>
          <a:stretch>
            <a:fillRect/>
          </a:stretch>
        </p:blipFill>
        <p:spPr>
          <a:xfrm>
            <a:off x="1423836" y="3578672"/>
            <a:ext cx="8006991" cy="4601556"/>
          </a:xfrm>
          <a:prstGeom prst="rect">
            <a:avLst/>
          </a:prstGeom>
        </p:spPr>
      </p:pic>
      <p:sp>
        <p:nvSpPr>
          <p:cNvPr id="12" name="object 12"/>
          <p:cNvSpPr txBox="1"/>
          <p:nvPr/>
        </p:nvSpPr>
        <p:spPr>
          <a:xfrm>
            <a:off x="3612264" y="912794"/>
            <a:ext cx="4229985" cy="389209"/>
          </a:xfrm>
          <a:prstGeom prst="rect">
            <a:avLst/>
          </a:prstGeom>
        </p:spPr>
        <p:txBody>
          <a:bodyPr vert="horz" wrap="square" lIns="0" tIns="17145" rIns="0" bIns="0" rtlCol="0">
            <a:spAutoFit/>
          </a:bodyPr>
          <a:lstStyle/>
          <a:p>
            <a:pPr marL="12700">
              <a:lnSpc>
                <a:spcPts val="2855"/>
              </a:lnSpc>
            </a:pPr>
            <a:r>
              <a:rPr sz="2450" b="1" spc="20" dirty="0">
                <a:solidFill>
                  <a:srgbClr val="FFFFFF"/>
                </a:solidFill>
                <a:latin typeface="Gen Shin Gothic P Bold"/>
                <a:cs typeface="Gen Shin Gothic P Bold"/>
              </a:rPr>
              <a:t>図４：世界の森林面積の推移</a:t>
            </a:r>
            <a:endParaRPr sz="2450" dirty="0">
              <a:latin typeface="Gen Shin Gothic P Regular"/>
              <a:cs typeface="Gen Shin Gothic P Regular"/>
            </a:endParaRPr>
          </a:p>
        </p:txBody>
      </p:sp>
      <p:sp>
        <p:nvSpPr>
          <p:cNvPr id="13" name="object 13"/>
          <p:cNvSpPr txBox="1"/>
          <p:nvPr/>
        </p:nvSpPr>
        <p:spPr>
          <a:xfrm>
            <a:off x="1423836" y="9651680"/>
            <a:ext cx="8399614" cy="268022"/>
          </a:xfrm>
          <a:prstGeom prst="rect">
            <a:avLst/>
          </a:prstGeom>
        </p:spPr>
        <p:txBody>
          <a:bodyPr vert="horz" wrap="square" lIns="0" tIns="13970" rIns="0" bIns="0" rtlCol="0">
            <a:spAutoFit/>
          </a:bodyPr>
          <a:lstStyle/>
          <a:p>
            <a:pPr marL="12700">
              <a:lnSpc>
                <a:spcPct val="100000"/>
              </a:lnSpc>
              <a:spcBef>
                <a:spcPts val="110"/>
              </a:spcBef>
            </a:pPr>
            <a:r>
              <a:rPr sz="1650" b="1" spc="10" dirty="0">
                <a:solidFill>
                  <a:srgbClr val="FFFFFF"/>
                </a:solidFill>
                <a:latin typeface="Gen Shin Gothic P Bold"/>
                <a:cs typeface="Gen Shin Gothic P Bold"/>
              </a:rPr>
              <a:t>出典</a:t>
            </a:r>
            <a:r>
              <a:rPr sz="1650" b="1" spc="5" dirty="0">
                <a:solidFill>
                  <a:srgbClr val="FFFFFF"/>
                </a:solidFill>
                <a:latin typeface="Gen Shin Gothic P Bold"/>
                <a:cs typeface="Gen Shin Gothic P Bold"/>
              </a:rPr>
              <a:t>：「</a:t>
            </a:r>
            <a:r>
              <a:rPr sz="1650" b="1" spc="10" dirty="0">
                <a:solidFill>
                  <a:srgbClr val="FFFFFF"/>
                </a:solidFill>
                <a:latin typeface="Gen Shin Gothic P Bold"/>
                <a:cs typeface="Gen Shin Gothic P Bold"/>
              </a:rPr>
              <a:t>世界森林資源評価</a:t>
            </a:r>
            <a:r>
              <a:rPr sz="1650" b="1" dirty="0">
                <a:solidFill>
                  <a:srgbClr val="FFFFFF"/>
                </a:solidFill>
                <a:latin typeface="Gen Shin Gothic P Bold"/>
                <a:cs typeface="Gen Shin Gothic P Bold"/>
              </a:rPr>
              <a:t>（FRA）2020</a:t>
            </a:r>
            <a:r>
              <a:rPr sz="1650" b="1" spc="5" dirty="0">
                <a:solidFill>
                  <a:srgbClr val="FFFFFF"/>
                </a:solidFill>
                <a:latin typeface="Gen Shin Gothic P Bold"/>
                <a:cs typeface="Gen Shin Gothic P Bold"/>
              </a:rPr>
              <a:t>メインレ</a:t>
            </a:r>
            <a:r>
              <a:rPr sz="1650" b="1" spc="10" dirty="0">
                <a:solidFill>
                  <a:srgbClr val="FFFFFF"/>
                </a:solidFill>
                <a:latin typeface="Gen Shin Gothic P Bold"/>
                <a:cs typeface="Gen Shin Gothic P Bold"/>
              </a:rPr>
              <a:t>ポ</a:t>
            </a:r>
            <a:r>
              <a:rPr sz="1650" b="1" spc="5" dirty="0">
                <a:solidFill>
                  <a:srgbClr val="FFFFFF"/>
                </a:solidFill>
                <a:latin typeface="Gen Shin Gothic P Bold"/>
                <a:cs typeface="Gen Shin Gothic P Bold"/>
              </a:rPr>
              <a:t>ート</a:t>
            </a:r>
            <a:r>
              <a:rPr sz="1650" b="1" spc="-5" dirty="0">
                <a:solidFill>
                  <a:srgbClr val="FFFFFF"/>
                </a:solidFill>
                <a:latin typeface="Gen Shin Gothic P Bold"/>
                <a:cs typeface="Gen Shin Gothic P Bold"/>
              </a:rPr>
              <a:t> </a:t>
            </a:r>
            <a:r>
              <a:rPr sz="1650" b="1" spc="10" dirty="0">
                <a:solidFill>
                  <a:srgbClr val="FFFFFF"/>
                </a:solidFill>
                <a:latin typeface="Gen Shin Gothic P Bold"/>
                <a:cs typeface="Gen Shin Gothic P Bold"/>
              </a:rPr>
              <a:t>概要</a:t>
            </a:r>
            <a:r>
              <a:rPr sz="1650" b="1" spc="5" dirty="0">
                <a:solidFill>
                  <a:srgbClr val="FFFFFF"/>
                </a:solidFill>
                <a:latin typeface="Gen Shin Gothic P Bold"/>
                <a:cs typeface="Gen Shin Gothic P Bold"/>
              </a:rPr>
              <a:t>」（</a:t>
            </a:r>
            <a:r>
              <a:rPr sz="1650" b="1" spc="10" dirty="0">
                <a:solidFill>
                  <a:srgbClr val="FFFFFF"/>
                </a:solidFill>
                <a:latin typeface="Gen Shin Gothic P Bold"/>
                <a:cs typeface="Gen Shin Gothic P Bold"/>
              </a:rPr>
              <a:t>林野庁</a:t>
            </a:r>
            <a:r>
              <a:rPr sz="1650" b="1" spc="5" dirty="0">
                <a:solidFill>
                  <a:srgbClr val="FFFFFF"/>
                </a:solidFill>
                <a:latin typeface="Gen Shin Gothic P Bold"/>
                <a:cs typeface="Gen Shin Gothic P Bold"/>
              </a:rPr>
              <a:t>）</a:t>
            </a:r>
            <a:r>
              <a:rPr sz="1650" b="1" spc="-25" dirty="0">
                <a:solidFill>
                  <a:srgbClr val="FFFFFF"/>
                </a:solidFill>
                <a:latin typeface="Gen Shin Gothic P Bold"/>
                <a:cs typeface="Gen Shin Gothic P Bold"/>
              </a:rPr>
              <a:t>よ</a:t>
            </a:r>
            <a:r>
              <a:rPr sz="1650" b="1" dirty="0">
                <a:solidFill>
                  <a:srgbClr val="FFFFFF"/>
                </a:solidFill>
                <a:latin typeface="Gen Shin Gothic P Bold"/>
                <a:cs typeface="Gen Shin Gothic P Bold"/>
              </a:rPr>
              <a:t>り抜粋</a:t>
            </a:r>
            <a:endParaRPr sz="1650">
              <a:latin typeface="Gen Shin Gothic P Regular"/>
              <a:cs typeface="Gen Shin Gothic P Regular"/>
            </a:endParaRPr>
          </a:p>
        </p:txBody>
      </p:sp>
      <p:grpSp>
        <p:nvGrpSpPr>
          <p:cNvPr id="17" name="グループ化 16">
            <a:extLst>
              <a:ext uri="{FF2B5EF4-FFF2-40B4-BE49-F238E27FC236}">
                <a16:creationId xmlns:a16="http://schemas.microsoft.com/office/drawing/2014/main" id="{052BC078-0068-7D44-9D85-C47D57E781FE}"/>
              </a:ext>
            </a:extLst>
          </p:cNvPr>
          <p:cNvGrpSpPr/>
          <p:nvPr/>
        </p:nvGrpSpPr>
        <p:grpSpPr>
          <a:xfrm>
            <a:off x="2115569" y="4322084"/>
            <a:ext cx="1496695" cy="3542391"/>
            <a:chOff x="-1654140" y="3460371"/>
            <a:chExt cx="1496695" cy="3542391"/>
          </a:xfrm>
        </p:grpSpPr>
        <p:sp>
          <p:nvSpPr>
            <p:cNvPr id="10" name="object 10"/>
            <p:cNvSpPr/>
            <p:nvPr/>
          </p:nvSpPr>
          <p:spPr>
            <a:xfrm>
              <a:off x="-1654140" y="3462774"/>
              <a:ext cx="1496695" cy="3537585"/>
            </a:xfrm>
            <a:custGeom>
              <a:avLst/>
              <a:gdLst/>
              <a:ahLst/>
              <a:cxnLst/>
              <a:rect l="l" t="t" r="r" b="b"/>
              <a:pathLst>
                <a:path w="1496695" h="3537584">
                  <a:moveTo>
                    <a:pt x="1043470" y="3184868"/>
                  </a:moveTo>
                  <a:lnTo>
                    <a:pt x="1042123" y="3175558"/>
                  </a:lnTo>
                  <a:lnTo>
                    <a:pt x="1037323" y="3168421"/>
                  </a:lnTo>
                  <a:lnTo>
                    <a:pt x="1029868" y="3165576"/>
                  </a:lnTo>
                  <a:lnTo>
                    <a:pt x="913142" y="3165576"/>
                  </a:lnTo>
                  <a:lnTo>
                    <a:pt x="907034" y="3157664"/>
                  </a:lnTo>
                  <a:lnTo>
                    <a:pt x="907034" y="984478"/>
                  </a:lnTo>
                  <a:lnTo>
                    <a:pt x="900950" y="976553"/>
                  </a:lnTo>
                  <a:lnTo>
                    <a:pt x="596900" y="976553"/>
                  </a:lnTo>
                  <a:lnTo>
                    <a:pt x="590804" y="984478"/>
                  </a:lnTo>
                  <a:lnTo>
                    <a:pt x="590804" y="994257"/>
                  </a:lnTo>
                  <a:lnTo>
                    <a:pt x="590804" y="3157664"/>
                  </a:lnTo>
                  <a:lnTo>
                    <a:pt x="584695" y="3165576"/>
                  </a:lnTo>
                  <a:lnTo>
                    <a:pt x="466382" y="3165576"/>
                  </a:lnTo>
                  <a:lnTo>
                    <a:pt x="458914" y="3168421"/>
                  </a:lnTo>
                  <a:lnTo>
                    <a:pt x="454126" y="3175558"/>
                  </a:lnTo>
                  <a:lnTo>
                    <a:pt x="452780" y="3184868"/>
                  </a:lnTo>
                  <a:lnTo>
                    <a:pt x="455676" y="3194253"/>
                  </a:lnTo>
                  <a:lnTo>
                    <a:pt x="737425" y="3530612"/>
                  </a:lnTo>
                  <a:lnTo>
                    <a:pt x="742302" y="3535667"/>
                  </a:lnTo>
                  <a:lnTo>
                    <a:pt x="748118" y="3537356"/>
                  </a:lnTo>
                  <a:lnTo>
                    <a:pt x="753948" y="3535667"/>
                  </a:lnTo>
                  <a:lnTo>
                    <a:pt x="758825" y="3530612"/>
                  </a:lnTo>
                  <a:lnTo>
                    <a:pt x="1040561" y="3194253"/>
                  </a:lnTo>
                  <a:lnTo>
                    <a:pt x="1043470" y="3184868"/>
                  </a:lnTo>
                  <a:close/>
                </a:path>
                <a:path w="1496695" h="3537584">
                  <a:moveTo>
                    <a:pt x="1496250" y="135610"/>
                  </a:moveTo>
                  <a:lnTo>
                    <a:pt x="1489303" y="92875"/>
                  </a:lnTo>
                  <a:lnTo>
                    <a:pt x="1469999" y="55664"/>
                  </a:lnTo>
                  <a:lnTo>
                    <a:pt x="1440599" y="26263"/>
                  </a:lnTo>
                  <a:lnTo>
                    <a:pt x="1403388" y="6946"/>
                  </a:lnTo>
                  <a:lnTo>
                    <a:pt x="1360639" y="0"/>
                  </a:lnTo>
                  <a:lnTo>
                    <a:pt x="135610" y="0"/>
                  </a:lnTo>
                  <a:lnTo>
                    <a:pt x="92862" y="6946"/>
                  </a:lnTo>
                  <a:lnTo>
                    <a:pt x="55651" y="26263"/>
                  </a:lnTo>
                  <a:lnTo>
                    <a:pt x="26250" y="55664"/>
                  </a:lnTo>
                  <a:lnTo>
                    <a:pt x="6946" y="92875"/>
                  </a:lnTo>
                  <a:lnTo>
                    <a:pt x="0" y="135610"/>
                  </a:lnTo>
                  <a:lnTo>
                    <a:pt x="0" y="686904"/>
                  </a:lnTo>
                  <a:lnTo>
                    <a:pt x="6946" y="729653"/>
                  </a:lnTo>
                  <a:lnTo>
                    <a:pt x="26250" y="766864"/>
                  </a:lnTo>
                  <a:lnTo>
                    <a:pt x="55651" y="796264"/>
                  </a:lnTo>
                  <a:lnTo>
                    <a:pt x="92862" y="815568"/>
                  </a:lnTo>
                  <a:lnTo>
                    <a:pt x="135610" y="822515"/>
                  </a:lnTo>
                  <a:lnTo>
                    <a:pt x="1360639" y="822515"/>
                  </a:lnTo>
                  <a:lnTo>
                    <a:pt x="1403388" y="815568"/>
                  </a:lnTo>
                  <a:lnTo>
                    <a:pt x="1440599" y="796264"/>
                  </a:lnTo>
                  <a:lnTo>
                    <a:pt x="1469999" y="766864"/>
                  </a:lnTo>
                  <a:lnTo>
                    <a:pt x="1489303" y="729653"/>
                  </a:lnTo>
                  <a:lnTo>
                    <a:pt x="1496250" y="686904"/>
                  </a:lnTo>
                  <a:lnTo>
                    <a:pt x="1496250" y="135610"/>
                  </a:lnTo>
                  <a:close/>
                </a:path>
              </a:pathLst>
            </a:custGeom>
            <a:solidFill>
              <a:srgbClr val="F8672C"/>
            </a:solidFill>
          </p:spPr>
          <p:txBody>
            <a:bodyPr wrap="square" lIns="0" tIns="0" rIns="0" bIns="0" rtlCol="0"/>
            <a:lstStyle/>
            <a:p>
              <a:endParaRPr dirty="0"/>
            </a:p>
          </p:txBody>
        </p:sp>
        <p:sp>
          <p:nvSpPr>
            <p:cNvPr id="11" name="object 11"/>
            <p:cNvSpPr/>
            <p:nvPr/>
          </p:nvSpPr>
          <p:spPr>
            <a:xfrm>
              <a:off x="-1201386" y="4441807"/>
              <a:ext cx="591185" cy="2560955"/>
            </a:xfrm>
            <a:custGeom>
              <a:avLst/>
              <a:gdLst/>
              <a:ahLst/>
              <a:cxnLst/>
              <a:rect l="l" t="t" r="r" b="b"/>
              <a:pathLst>
                <a:path w="591185" h="2560954">
                  <a:moveTo>
                    <a:pt x="138017" y="17706"/>
                  </a:moveTo>
                  <a:lnTo>
                    <a:pt x="138017" y="2171326"/>
                  </a:lnTo>
                  <a:lnTo>
                    <a:pt x="138017" y="2181106"/>
                  </a:lnTo>
                  <a:lnTo>
                    <a:pt x="131913" y="2189022"/>
                  </a:lnTo>
                  <a:lnTo>
                    <a:pt x="124395" y="2189022"/>
                  </a:lnTo>
                  <a:lnTo>
                    <a:pt x="13602" y="2189022"/>
                  </a:lnTo>
                  <a:lnTo>
                    <a:pt x="6137" y="2191868"/>
                  </a:lnTo>
                  <a:lnTo>
                    <a:pt x="1341" y="2199002"/>
                  </a:lnTo>
                  <a:lnTo>
                    <a:pt x="0" y="2208313"/>
                  </a:lnTo>
                  <a:lnTo>
                    <a:pt x="2901" y="2217691"/>
                  </a:lnTo>
                  <a:lnTo>
                    <a:pt x="284641" y="2554058"/>
                  </a:lnTo>
                  <a:lnTo>
                    <a:pt x="289519" y="2559117"/>
                  </a:lnTo>
                  <a:lnTo>
                    <a:pt x="295342" y="2560804"/>
                  </a:lnTo>
                  <a:lnTo>
                    <a:pt x="301165" y="2559117"/>
                  </a:lnTo>
                  <a:lnTo>
                    <a:pt x="306044" y="2554058"/>
                  </a:lnTo>
                  <a:lnTo>
                    <a:pt x="587784" y="2217691"/>
                  </a:lnTo>
                  <a:lnTo>
                    <a:pt x="590685" y="2208313"/>
                  </a:lnTo>
                  <a:lnTo>
                    <a:pt x="589344" y="2199002"/>
                  </a:lnTo>
                  <a:lnTo>
                    <a:pt x="584547" y="2191868"/>
                  </a:lnTo>
                  <a:lnTo>
                    <a:pt x="577082" y="2189022"/>
                  </a:lnTo>
                  <a:lnTo>
                    <a:pt x="467892" y="2189022"/>
                  </a:lnTo>
                  <a:lnTo>
                    <a:pt x="460363" y="2189022"/>
                  </a:lnTo>
                  <a:lnTo>
                    <a:pt x="454259" y="2181106"/>
                  </a:lnTo>
                  <a:lnTo>
                    <a:pt x="454259" y="2171326"/>
                  </a:lnTo>
                  <a:lnTo>
                    <a:pt x="454259" y="17706"/>
                  </a:lnTo>
                  <a:lnTo>
                    <a:pt x="454259" y="7926"/>
                  </a:lnTo>
                  <a:lnTo>
                    <a:pt x="448165" y="0"/>
                  </a:lnTo>
                  <a:lnTo>
                    <a:pt x="440636" y="0"/>
                  </a:lnTo>
                  <a:lnTo>
                    <a:pt x="151640" y="0"/>
                  </a:lnTo>
                  <a:lnTo>
                    <a:pt x="144122" y="0"/>
                  </a:lnTo>
                  <a:lnTo>
                    <a:pt x="138017" y="7926"/>
                  </a:lnTo>
                  <a:lnTo>
                    <a:pt x="138017" y="17706"/>
                  </a:lnTo>
                  <a:close/>
                </a:path>
              </a:pathLst>
            </a:custGeom>
            <a:ln w="21182">
              <a:solidFill>
                <a:srgbClr val="FA8D1A"/>
              </a:solidFill>
            </a:ln>
          </p:spPr>
          <p:txBody>
            <a:bodyPr wrap="square" lIns="0" tIns="0" rIns="0" bIns="0" rtlCol="0"/>
            <a:lstStyle/>
            <a:p>
              <a:endParaRPr/>
            </a:p>
          </p:txBody>
        </p:sp>
        <p:sp>
          <p:nvSpPr>
            <p:cNvPr id="14" name="object 14"/>
            <p:cNvSpPr txBox="1"/>
            <p:nvPr/>
          </p:nvSpPr>
          <p:spPr>
            <a:xfrm>
              <a:off x="-1449672" y="3603251"/>
              <a:ext cx="1087755" cy="647065"/>
            </a:xfrm>
            <a:prstGeom prst="rect">
              <a:avLst/>
            </a:prstGeom>
          </p:spPr>
          <p:txBody>
            <a:bodyPr vert="horz" wrap="square" lIns="0" tIns="15875" rIns="0" bIns="0" rtlCol="0">
              <a:spAutoFit/>
            </a:bodyPr>
            <a:lstStyle/>
            <a:p>
              <a:pPr marL="12700">
                <a:lnSpc>
                  <a:spcPct val="100000"/>
                </a:lnSpc>
                <a:spcBef>
                  <a:spcPts val="125"/>
                </a:spcBef>
              </a:pPr>
              <a:r>
                <a:rPr sz="4050" b="1" spc="125" dirty="0">
                  <a:solidFill>
                    <a:srgbClr val="FFFFFF"/>
                  </a:solidFill>
                  <a:latin typeface="Gen Shin Gothic P Bold"/>
                  <a:cs typeface="Gen Shin Gothic P Bold"/>
                </a:rPr>
                <a:t>減少</a:t>
              </a:r>
              <a:endParaRPr sz="4050" dirty="0">
                <a:latin typeface="Gen Shin Gothic P Regular"/>
                <a:cs typeface="Gen Shin Gothic P Regular"/>
              </a:endParaRPr>
            </a:p>
          </p:txBody>
        </p:sp>
        <p:sp>
          <p:nvSpPr>
            <p:cNvPr id="15" name="object 15"/>
            <p:cNvSpPr txBox="1"/>
            <p:nvPr/>
          </p:nvSpPr>
          <p:spPr>
            <a:xfrm>
              <a:off x="-1383966" y="3460371"/>
              <a:ext cx="956342" cy="236603"/>
            </a:xfrm>
            <a:prstGeom prst="rect">
              <a:avLst/>
            </a:prstGeom>
          </p:spPr>
          <p:txBody>
            <a:bodyPr vert="horz" wrap="square" lIns="0" tIns="13335" rIns="0" bIns="0" rtlCol="0">
              <a:spAutoFit/>
            </a:bodyPr>
            <a:lstStyle/>
            <a:p>
              <a:pPr marL="12700">
                <a:lnSpc>
                  <a:spcPct val="100000"/>
                </a:lnSpc>
                <a:spcBef>
                  <a:spcPts val="105"/>
                </a:spcBef>
              </a:pPr>
              <a:r>
                <a:rPr sz="1450" b="1" dirty="0">
                  <a:solidFill>
                    <a:srgbClr val="FFFFFF"/>
                  </a:solidFill>
                  <a:latin typeface="Gen Shin Gothic P Bold"/>
                  <a:cs typeface="Gen Shin Gothic P Bold"/>
                </a:rPr>
                <a:t>げん</a:t>
              </a:r>
              <a:r>
                <a:rPr sz="1450" b="1" spc="-5" dirty="0">
                  <a:solidFill>
                    <a:srgbClr val="FFFFFF"/>
                  </a:solidFill>
                  <a:latin typeface="Gen Shin Gothic P Bold"/>
                  <a:cs typeface="Gen Shin Gothic P Bold"/>
                </a:rPr>
                <a:t>しょう</a:t>
              </a:r>
              <a:endParaRPr sz="1450" dirty="0">
                <a:latin typeface="Gen Shin Gothic P Regular"/>
                <a:cs typeface="Gen Shin Gothic P Regular"/>
              </a:endParaRPr>
            </a:p>
          </p:txBody>
        </p:sp>
      </p:grpSp>
      <p:sp>
        <p:nvSpPr>
          <p:cNvPr id="16" name="object 16"/>
          <p:cNvSpPr/>
          <p:nvPr/>
        </p:nvSpPr>
        <p:spPr>
          <a:xfrm>
            <a:off x="18111137" y="6452354"/>
            <a:ext cx="522605" cy="1096010"/>
          </a:xfrm>
          <a:custGeom>
            <a:avLst/>
            <a:gdLst/>
            <a:ahLst/>
            <a:cxnLst/>
            <a:rect l="l" t="t" r="r" b="b"/>
            <a:pathLst>
              <a:path w="522605" h="1096009">
                <a:moveTo>
                  <a:pt x="522036" y="547711"/>
                </a:moveTo>
                <a:lnTo>
                  <a:pt x="520280" y="611585"/>
                </a:lnTo>
                <a:lnTo>
                  <a:pt x="515142" y="673296"/>
                </a:lnTo>
                <a:lnTo>
                  <a:pt x="506819" y="732431"/>
                </a:lnTo>
                <a:lnTo>
                  <a:pt x="495505" y="788580"/>
                </a:lnTo>
                <a:lnTo>
                  <a:pt x="481398" y="841332"/>
                </a:lnTo>
                <a:lnTo>
                  <a:pt x="464692" y="890276"/>
                </a:lnTo>
                <a:lnTo>
                  <a:pt x="445584" y="935001"/>
                </a:lnTo>
                <a:lnTo>
                  <a:pt x="424270" y="975096"/>
                </a:lnTo>
                <a:lnTo>
                  <a:pt x="400945" y="1010150"/>
                </a:lnTo>
                <a:lnTo>
                  <a:pt x="375805" y="1039752"/>
                </a:lnTo>
                <a:lnTo>
                  <a:pt x="320866" y="1080956"/>
                </a:lnTo>
                <a:lnTo>
                  <a:pt x="261018" y="1095422"/>
                </a:lnTo>
                <a:lnTo>
                  <a:pt x="230578" y="1091737"/>
                </a:lnTo>
                <a:lnTo>
                  <a:pt x="172989" y="1063491"/>
                </a:lnTo>
                <a:lnTo>
                  <a:pt x="121091" y="1010150"/>
                </a:lnTo>
                <a:lnTo>
                  <a:pt x="97766" y="975096"/>
                </a:lnTo>
                <a:lnTo>
                  <a:pt x="76451" y="935001"/>
                </a:lnTo>
                <a:lnTo>
                  <a:pt x="57343" y="890276"/>
                </a:lnTo>
                <a:lnTo>
                  <a:pt x="40638" y="841332"/>
                </a:lnTo>
                <a:lnTo>
                  <a:pt x="26530" y="788580"/>
                </a:lnTo>
                <a:lnTo>
                  <a:pt x="15217" y="732431"/>
                </a:lnTo>
                <a:lnTo>
                  <a:pt x="6893" y="673296"/>
                </a:lnTo>
                <a:lnTo>
                  <a:pt x="1756" y="611585"/>
                </a:lnTo>
                <a:lnTo>
                  <a:pt x="0" y="547711"/>
                </a:lnTo>
                <a:lnTo>
                  <a:pt x="1756" y="483836"/>
                </a:lnTo>
                <a:lnTo>
                  <a:pt x="6893" y="422125"/>
                </a:lnTo>
                <a:lnTo>
                  <a:pt x="15217" y="362990"/>
                </a:lnTo>
                <a:lnTo>
                  <a:pt x="26530" y="306841"/>
                </a:lnTo>
                <a:lnTo>
                  <a:pt x="40638" y="254089"/>
                </a:lnTo>
                <a:lnTo>
                  <a:pt x="57343" y="205145"/>
                </a:lnTo>
                <a:lnTo>
                  <a:pt x="76451" y="160420"/>
                </a:lnTo>
                <a:lnTo>
                  <a:pt x="97766" y="120325"/>
                </a:lnTo>
                <a:lnTo>
                  <a:pt x="121091" y="85271"/>
                </a:lnTo>
                <a:lnTo>
                  <a:pt x="146230" y="55669"/>
                </a:lnTo>
                <a:lnTo>
                  <a:pt x="201170" y="14465"/>
                </a:lnTo>
                <a:lnTo>
                  <a:pt x="261018" y="0"/>
                </a:lnTo>
                <a:lnTo>
                  <a:pt x="291457" y="3684"/>
                </a:lnTo>
                <a:lnTo>
                  <a:pt x="349047" y="31930"/>
                </a:lnTo>
                <a:lnTo>
                  <a:pt x="400945" y="85271"/>
                </a:lnTo>
                <a:lnTo>
                  <a:pt x="424270" y="120325"/>
                </a:lnTo>
                <a:lnTo>
                  <a:pt x="445584" y="160420"/>
                </a:lnTo>
                <a:lnTo>
                  <a:pt x="464692" y="205145"/>
                </a:lnTo>
                <a:lnTo>
                  <a:pt x="481398" y="254089"/>
                </a:lnTo>
                <a:lnTo>
                  <a:pt x="495505" y="306841"/>
                </a:lnTo>
                <a:lnTo>
                  <a:pt x="506819" y="362990"/>
                </a:lnTo>
                <a:lnTo>
                  <a:pt x="515142" y="422125"/>
                </a:lnTo>
                <a:lnTo>
                  <a:pt x="520280" y="483836"/>
                </a:lnTo>
                <a:lnTo>
                  <a:pt x="522036" y="547711"/>
                </a:lnTo>
                <a:close/>
              </a:path>
            </a:pathLst>
          </a:custGeom>
          <a:ln w="62825">
            <a:solidFill>
              <a:srgbClr val="FF6408"/>
            </a:solidFill>
          </a:ln>
        </p:spPr>
        <p:txBody>
          <a:bodyPr wrap="square" lIns="0" tIns="0" rIns="0" bIns="0" rtlCol="0"/>
          <a:lstStyle/>
          <a:p>
            <a:endParaRPr/>
          </a:p>
        </p:txBody>
      </p:sp>
      <p:sp>
        <p:nvSpPr>
          <p:cNvPr id="18" name="object 23">
            <a:extLst>
              <a:ext uri="{FF2B5EF4-FFF2-40B4-BE49-F238E27FC236}">
                <a16:creationId xmlns:a16="http://schemas.microsoft.com/office/drawing/2014/main" id="{8623E806-9DFB-8844-909C-0B9A3B8A8C72}"/>
              </a:ext>
            </a:extLst>
          </p:cNvPr>
          <p:cNvSpPr txBox="1"/>
          <p:nvPr/>
        </p:nvSpPr>
        <p:spPr>
          <a:xfrm>
            <a:off x="3688343" y="662549"/>
            <a:ext cx="4229984" cy="260328"/>
          </a:xfrm>
          <a:prstGeom prst="rect">
            <a:avLst/>
          </a:prstGeom>
        </p:spPr>
        <p:txBody>
          <a:bodyPr vert="horz" wrap="square" lIns="0" tIns="13970" rIns="0" bIns="0" rtlCol="0">
            <a:spAutoFit/>
          </a:bodyPr>
          <a:lstStyle/>
          <a:p>
            <a:pPr marL="12700">
              <a:lnSpc>
                <a:spcPct val="100000"/>
              </a:lnSpc>
              <a:spcBef>
                <a:spcPts val="110"/>
              </a:spcBef>
            </a:pPr>
            <a:r>
              <a:rPr lang="en-US" sz="1600" dirty="0" err="1">
                <a:solidFill>
                  <a:schemeClr val="bg1"/>
                </a:solidFill>
                <a:latin typeface="Gen Shin Gothic P Regular"/>
                <a:cs typeface="Gen Shin Gothic P Regular"/>
              </a:rPr>
              <a:t>ず</a:t>
            </a:r>
            <a:r>
              <a:rPr lang="ja-JP" altLang="en-US" sz="1600">
                <a:solidFill>
                  <a:schemeClr val="bg1"/>
                </a:solidFill>
                <a:latin typeface="Gen Shin Gothic P Regular"/>
                <a:cs typeface="Gen Shin Gothic P Regular"/>
              </a:rPr>
              <a:t>　　　　　せかい</a:t>
            </a:r>
            <a:r>
              <a:rPr lang="en-US" altLang="ja-JP" sz="1600" dirty="0">
                <a:solidFill>
                  <a:schemeClr val="bg1"/>
                </a:solidFill>
                <a:latin typeface="Gen Shin Gothic P Regular"/>
                <a:cs typeface="Gen Shin Gothic P Regular"/>
              </a:rPr>
              <a:t> </a:t>
            </a:r>
            <a:r>
              <a:rPr lang="ja-JP" altLang="en-US" sz="1600">
                <a:solidFill>
                  <a:schemeClr val="bg1"/>
                </a:solidFill>
                <a:latin typeface="Gen Shin Gothic P Regular"/>
                <a:cs typeface="Gen Shin Gothic P Regular"/>
              </a:rPr>
              <a:t>　　しんりんめんせき　すいい</a:t>
            </a:r>
            <a:endParaRPr lang="en-US" sz="1600" dirty="0">
              <a:solidFill>
                <a:schemeClr val="bg1"/>
              </a:solidFill>
              <a:latin typeface="Gen Shin Gothic P Regular"/>
              <a:cs typeface="Gen Shin Gothic P Regular"/>
            </a:endParaRPr>
          </a:p>
        </p:txBody>
      </p:sp>
      <p:sp>
        <p:nvSpPr>
          <p:cNvPr id="19" name="object 23">
            <a:extLst>
              <a:ext uri="{FF2B5EF4-FFF2-40B4-BE49-F238E27FC236}">
                <a16:creationId xmlns:a16="http://schemas.microsoft.com/office/drawing/2014/main" id="{99559A9D-293D-AE4D-B680-7AC9F222F599}"/>
              </a:ext>
            </a:extLst>
          </p:cNvPr>
          <p:cNvSpPr txBox="1"/>
          <p:nvPr/>
        </p:nvSpPr>
        <p:spPr>
          <a:xfrm>
            <a:off x="13227019" y="532385"/>
            <a:ext cx="4229984" cy="260328"/>
          </a:xfrm>
          <a:prstGeom prst="rect">
            <a:avLst/>
          </a:prstGeom>
        </p:spPr>
        <p:txBody>
          <a:bodyPr vert="horz" wrap="square" lIns="0" tIns="13970" rIns="0" bIns="0" rtlCol="0">
            <a:spAutoFit/>
          </a:bodyPr>
          <a:lstStyle/>
          <a:p>
            <a:pPr marL="12700">
              <a:lnSpc>
                <a:spcPct val="100000"/>
              </a:lnSpc>
              <a:spcBef>
                <a:spcPts val="110"/>
              </a:spcBef>
            </a:pPr>
            <a:r>
              <a:rPr lang="en-US" sz="1600" dirty="0" err="1">
                <a:solidFill>
                  <a:schemeClr val="bg1"/>
                </a:solidFill>
                <a:latin typeface="Gen Shin Gothic P Regular"/>
                <a:cs typeface="Gen Shin Gothic P Regular"/>
              </a:rPr>
              <a:t>ず</a:t>
            </a:r>
            <a:r>
              <a:rPr lang="ja-JP" altLang="en-US" sz="1600" dirty="0">
                <a:solidFill>
                  <a:schemeClr val="bg1"/>
                </a:solidFill>
                <a:latin typeface="Gen Shin Gothic P Regular"/>
                <a:cs typeface="Gen Shin Gothic P Regular"/>
              </a:rPr>
              <a:t>　　　　　にほん</a:t>
            </a:r>
            <a:r>
              <a:rPr lang="en-US" altLang="ja-JP" sz="1600" dirty="0">
                <a:solidFill>
                  <a:schemeClr val="bg1"/>
                </a:solidFill>
                <a:latin typeface="Gen Shin Gothic P Regular"/>
                <a:cs typeface="Gen Shin Gothic P Regular"/>
              </a:rPr>
              <a:t> </a:t>
            </a:r>
            <a:r>
              <a:rPr lang="ja-JP" altLang="en-US" sz="1600" dirty="0">
                <a:solidFill>
                  <a:schemeClr val="bg1"/>
                </a:solidFill>
                <a:latin typeface="Gen Shin Gothic P Regular"/>
                <a:cs typeface="Gen Shin Gothic P Regular"/>
              </a:rPr>
              <a:t>　　しんりんめんせき　すいい</a:t>
            </a:r>
            <a:endParaRPr lang="en-US" sz="1600" dirty="0">
              <a:solidFill>
                <a:schemeClr val="bg1"/>
              </a:solidFill>
              <a:latin typeface="Gen Shin Gothic P Regular"/>
              <a:cs typeface="Gen Shin Gothic P Regular"/>
            </a:endParaRPr>
          </a:p>
        </p:txBody>
      </p:sp>
      <p:pic>
        <p:nvPicPr>
          <p:cNvPr id="20" name="図 19" descr="挿絵 が含まれている画像&#10;&#10;自動的に生成された説明">
            <a:extLst>
              <a:ext uri="{FF2B5EF4-FFF2-40B4-BE49-F238E27FC236}">
                <a16:creationId xmlns:a16="http://schemas.microsoft.com/office/drawing/2014/main" id="{DA4E7276-1A49-CC4D-BD50-19AA68C94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0682" y="532385"/>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6"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189" y="366135"/>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a:p>
        </p:txBody>
      </p:sp>
      <p:sp>
        <p:nvSpPr>
          <p:cNvPr id="3" name="object 3"/>
          <p:cNvSpPr txBox="1"/>
          <p:nvPr/>
        </p:nvSpPr>
        <p:spPr>
          <a:xfrm>
            <a:off x="3956746" y="6053212"/>
            <a:ext cx="13639104" cy="1272540"/>
          </a:xfrm>
          <a:prstGeom prst="rect">
            <a:avLst/>
          </a:prstGeom>
        </p:spPr>
        <p:txBody>
          <a:bodyPr vert="horz" wrap="square" lIns="0" tIns="16510" rIns="0" bIns="0" rtlCol="0">
            <a:spAutoFit/>
          </a:bodyPr>
          <a:lstStyle/>
          <a:p>
            <a:pPr marL="12700">
              <a:lnSpc>
                <a:spcPct val="100000"/>
              </a:lnSpc>
              <a:spcBef>
                <a:spcPts val="130"/>
              </a:spcBef>
            </a:pPr>
            <a:r>
              <a:rPr sz="8150" b="1" spc="5" dirty="0">
                <a:solidFill>
                  <a:srgbClr val="FFFFFF"/>
                </a:solidFill>
                <a:latin typeface="Gen Shin Gothic P Bold"/>
                <a:cs typeface="Gen Shin Gothic P Bold"/>
              </a:rPr>
              <a:t>増加</a:t>
            </a:r>
            <a:r>
              <a:rPr sz="8150" b="1" spc="-5" dirty="0">
                <a:solidFill>
                  <a:srgbClr val="FFFFFF"/>
                </a:solidFill>
                <a:latin typeface="Gen Shin Gothic P Bold"/>
                <a:cs typeface="Gen Shin Gothic P Bold"/>
              </a:rPr>
              <a:t>し</a:t>
            </a:r>
            <a:r>
              <a:rPr sz="8150" b="1" spc="5" dirty="0">
                <a:solidFill>
                  <a:srgbClr val="FFFFFF"/>
                </a:solidFill>
                <a:latin typeface="Gen Shin Gothic P Bold"/>
                <a:cs typeface="Gen Shin Gothic P Bold"/>
              </a:rPr>
              <a:t>た場所に注目を</a:t>
            </a:r>
            <a:r>
              <a:rPr sz="8150" b="1" spc="-254" dirty="0">
                <a:solidFill>
                  <a:srgbClr val="FFFFFF"/>
                </a:solidFill>
                <a:latin typeface="Gen Shin Gothic P Bold"/>
                <a:cs typeface="Gen Shin Gothic P Bold"/>
              </a:rPr>
              <a:t>し</a:t>
            </a:r>
            <a:r>
              <a:rPr sz="8150" b="1" spc="-415" dirty="0">
                <a:solidFill>
                  <a:srgbClr val="FFFFFF"/>
                </a:solidFill>
                <a:latin typeface="Gen Shin Gothic P Bold"/>
                <a:cs typeface="Gen Shin Gothic P Bold"/>
              </a:rPr>
              <a:t>て</a:t>
            </a:r>
            <a:r>
              <a:rPr sz="8150" b="1" spc="15" dirty="0">
                <a:solidFill>
                  <a:srgbClr val="FFFFFF"/>
                </a:solidFill>
                <a:latin typeface="Gen Shin Gothic P Bold"/>
                <a:cs typeface="Gen Shin Gothic P Bold"/>
              </a:rPr>
              <a:t>、</a:t>
            </a:r>
            <a:endParaRPr sz="8150" dirty="0">
              <a:latin typeface="Gen Shin Gothic P Regular"/>
              <a:cs typeface="Gen Shin Gothic P Regular"/>
            </a:endParaRPr>
          </a:p>
        </p:txBody>
      </p:sp>
      <p:sp>
        <p:nvSpPr>
          <p:cNvPr id="4" name="object 4"/>
          <p:cNvSpPr txBox="1"/>
          <p:nvPr/>
        </p:nvSpPr>
        <p:spPr>
          <a:xfrm>
            <a:off x="3061262" y="7403709"/>
            <a:ext cx="15982388" cy="1270861"/>
          </a:xfrm>
          <a:prstGeom prst="rect">
            <a:avLst/>
          </a:prstGeom>
        </p:spPr>
        <p:txBody>
          <a:bodyPr vert="horz" wrap="square" lIns="0" tIns="16510" rIns="0" bIns="0" rtlCol="0">
            <a:spAutoFit/>
          </a:bodyPr>
          <a:lstStyle/>
          <a:p>
            <a:pPr marL="12700">
              <a:lnSpc>
                <a:spcPct val="100000"/>
              </a:lnSpc>
              <a:spcBef>
                <a:spcPts val="130"/>
              </a:spcBef>
            </a:pPr>
            <a:r>
              <a:rPr sz="8150" b="1" spc="5" dirty="0">
                <a:solidFill>
                  <a:srgbClr val="FFFFFF"/>
                </a:solidFill>
                <a:latin typeface="Gen Shin Gothic P Bold"/>
                <a:cs typeface="Gen Shin Gothic P Bold"/>
              </a:rPr>
              <a:t>日本の森林の変化を見てみよう</a:t>
            </a:r>
            <a:endParaRPr sz="8150" dirty="0">
              <a:latin typeface="Gen Shin Gothic P Regular"/>
              <a:cs typeface="Gen Shin Gothic P Regular"/>
            </a:endParaRPr>
          </a:p>
        </p:txBody>
      </p:sp>
      <p:sp>
        <p:nvSpPr>
          <p:cNvPr id="8" name="object 8"/>
          <p:cNvSpPr txBox="1"/>
          <p:nvPr/>
        </p:nvSpPr>
        <p:spPr>
          <a:xfrm>
            <a:off x="3454901" y="7198861"/>
            <a:ext cx="1395730" cy="382270"/>
          </a:xfrm>
          <a:prstGeom prst="rect">
            <a:avLst/>
          </a:prstGeom>
        </p:spPr>
        <p:txBody>
          <a:bodyPr vert="horz" wrap="square" lIns="0" tIns="17780" rIns="0" bIns="0" rtlCol="0">
            <a:spAutoFit/>
          </a:bodyPr>
          <a:lstStyle/>
          <a:p>
            <a:pPr marL="12700">
              <a:lnSpc>
                <a:spcPct val="100000"/>
              </a:lnSpc>
              <a:spcBef>
                <a:spcPts val="140"/>
              </a:spcBef>
              <a:tabLst>
                <a:tab pos="537845" algn="l"/>
                <a:tab pos="1081405" algn="l"/>
              </a:tabLst>
            </a:pPr>
            <a:r>
              <a:rPr sz="2300" b="1" spc="30" dirty="0">
                <a:solidFill>
                  <a:srgbClr val="FFFFFF"/>
                </a:solidFill>
                <a:latin typeface="Gen Shin Gothic P Bold"/>
                <a:cs typeface="Gen Shin Gothic P Bold"/>
              </a:rPr>
              <a:t>に	ほ	</a:t>
            </a:r>
            <a:r>
              <a:rPr sz="2300" b="1" spc="35" dirty="0">
                <a:solidFill>
                  <a:srgbClr val="FFFFFF"/>
                </a:solidFill>
                <a:latin typeface="Gen Shin Gothic P Bold"/>
                <a:cs typeface="Gen Shin Gothic P Bold"/>
              </a:rPr>
              <a:t>ん</a:t>
            </a:r>
            <a:endParaRPr sz="2300">
              <a:latin typeface="Gen Shin Gothic P Regular"/>
              <a:cs typeface="Gen Shin Gothic P Regular"/>
            </a:endParaRPr>
          </a:p>
        </p:txBody>
      </p:sp>
      <p:sp>
        <p:nvSpPr>
          <p:cNvPr id="9" name="object 9"/>
          <p:cNvSpPr txBox="1"/>
          <p:nvPr/>
        </p:nvSpPr>
        <p:spPr>
          <a:xfrm>
            <a:off x="4135368" y="5725012"/>
            <a:ext cx="9574282" cy="378731"/>
          </a:xfrm>
          <a:prstGeom prst="rect">
            <a:avLst/>
          </a:prstGeom>
        </p:spPr>
        <p:txBody>
          <a:bodyPr vert="horz" wrap="square" lIns="0" tIns="17780" rIns="0" bIns="0" rtlCol="0">
            <a:spAutoFit/>
          </a:bodyPr>
          <a:lstStyle/>
          <a:p>
            <a:pPr marL="12700">
              <a:lnSpc>
                <a:spcPct val="100000"/>
              </a:lnSpc>
              <a:spcBef>
                <a:spcPts val="140"/>
              </a:spcBef>
              <a:tabLst>
                <a:tab pos="817880" algn="l"/>
                <a:tab pos="1579245" algn="l"/>
                <a:tab pos="3844925" algn="l"/>
                <a:tab pos="4699635" algn="l"/>
                <a:tab pos="5497830" algn="l"/>
                <a:tab pos="6818630" algn="l"/>
                <a:tab pos="7243445" algn="l"/>
                <a:tab pos="7649209" algn="l"/>
                <a:tab pos="8049895" algn="l"/>
                <a:tab pos="8487410" algn="l"/>
              </a:tabLst>
            </a:pPr>
            <a:r>
              <a:rPr sz="2300" b="1" spc="30" dirty="0">
                <a:solidFill>
                  <a:srgbClr val="FFFFFF"/>
                </a:solidFill>
                <a:latin typeface="Gen Shin Gothic P Bold"/>
                <a:cs typeface="Gen Shin Gothic P Bold"/>
              </a:rPr>
              <a:t>ぞ</a:t>
            </a:r>
            <a:r>
              <a:rPr lang="ja-JP" altLang="en-US" sz="2300" b="1" spc="30" dirty="0">
                <a:solidFill>
                  <a:srgbClr val="FFFFFF"/>
                </a:solidFill>
                <a:latin typeface="Gen Shin Gothic P Bold"/>
                <a:cs typeface="Gen Shin Gothic P Bold"/>
              </a:rPr>
              <a:t>　</a:t>
            </a:r>
            <a:r>
              <a:rPr sz="2300" b="1" spc="30" dirty="0">
                <a:solidFill>
                  <a:srgbClr val="FFFFFF"/>
                </a:solidFill>
                <a:latin typeface="Gen Shin Gothic P Bold"/>
                <a:cs typeface="Gen Shin Gothic P Bold"/>
              </a:rPr>
              <a:t>う</a:t>
            </a:r>
            <a:r>
              <a:rPr lang="ja-JP" altLang="en-US" sz="2300" b="1" spc="30" dirty="0">
                <a:solidFill>
                  <a:srgbClr val="FFFFFF"/>
                </a:solidFill>
                <a:latin typeface="Gen Shin Gothic P Bold"/>
                <a:cs typeface="Gen Shin Gothic P Bold"/>
              </a:rPr>
              <a:t>　</a:t>
            </a:r>
            <a:r>
              <a:rPr sz="2300" b="1" spc="35" dirty="0">
                <a:solidFill>
                  <a:srgbClr val="FFFFFF"/>
                </a:solidFill>
                <a:latin typeface="Gen Shin Gothic P Bold"/>
                <a:cs typeface="Gen Shin Gothic P Bold"/>
              </a:rPr>
              <a:t>か	</a:t>
            </a:r>
            <a:r>
              <a:rPr lang="ja-JP" altLang="en-US" sz="2300" b="1" spc="35" dirty="0">
                <a:solidFill>
                  <a:srgbClr val="FFFFFF"/>
                </a:solidFill>
                <a:latin typeface="Gen Shin Gothic P Bold"/>
                <a:cs typeface="Gen Shin Gothic P Bold"/>
              </a:rPr>
              <a:t>　　　　　　　　　　　　　　　</a:t>
            </a:r>
            <a:r>
              <a:rPr sz="2300" b="1" spc="35" dirty="0" err="1">
                <a:solidFill>
                  <a:srgbClr val="FFFFFF"/>
                </a:solidFill>
                <a:latin typeface="Gen Shin Gothic P Bold"/>
                <a:cs typeface="Gen Shin Gothic P Bold"/>
              </a:rPr>
              <a:t>ば</a:t>
            </a:r>
            <a:r>
              <a:rPr sz="2300" b="1" spc="30" dirty="0" err="1">
                <a:solidFill>
                  <a:srgbClr val="FFFFFF"/>
                </a:solidFill>
                <a:latin typeface="Gen Shin Gothic P Bold"/>
                <a:cs typeface="Gen Shin Gothic P Bold"/>
              </a:rPr>
              <a:t>し</a:t>
            </a:r>
            <a:r>
              <a:rPr sz="2300" b="1" spc="20" dirty="0" err="1">
                <a:solidFill>
                  <a:srgbClr val="FFFFFF"/>
                </a:solidFill>
                <a:latin typeface="Gen Shin Gothic P Bold"/>
                <a:cs typeface="Gen Shin Gothic P Bold"/>
              </a:rPr>
              <a:t>ょ</a:t>
            </a:r>
            <a:r>
              <a:rPr sz="2300" b="1" spc="20" dirty="0">
                <a:solidFill>
                  <a:srgbClr val="FFFFFF"/>
                </a:solidFill>
                <a:latin typeface="Gen Shin Gothic P Bold"/>
                <a:cs typeface="Gen Shin Gothic P Bold"/>
              </a:rPr>
              <a:t>	</a:t>
            </a:r>
            <a:r>
              <a:rPr lang="ja-JP" altLang="en-US" sz="2300" b="1" spc="20" dirty="0">
                <a:solidFill>
                  <a:srgbClr val="FFFFFF"/>
                </a:solidFill>
                <a:latin typeface="Gen Shin Gothic P Bold"/>
                <a:cs typeface="Gen Shin Gothic P Bold"/>
              </a:rPr>
              <a:t>　　　　　　　　　</a:t>
            </a:r>
            <a:r>
              <a:rPr sz="2300" b="1" spc="30" dirty="0" err="1">
                <a:solidFill>
                  <a:srgbClr val="FFFFFF"/>
                </a:solidFill>
                <a:latin typeface="Gen Shin Gothic P Bold"/>
                <a:cs typeface="Gen Shin Gothic P Bold"/>
              </a:rPr>
              <a:t>ち</a:t>
            </a:r>
            <a:r>
              <a:rPr sz="2300" b="1" spc="25" dirty="0" err="1">
                <a:solidFill>
                  <a:srgbClr val="FFFFFF"/>
                </a:solidFill>
                <a:latin typeface="Gen Shin Gothic P Bold"/>
                <a:cs typeface="Gen Shin Gothic P Bold"/>
              </a:rPr>
              <a:t>ゅ</a:t>
            </a:r>
            <a:r>
              <a:rPr sz="2300" b="1" spc="30" dirty="0" err="1">
                <a:solidFill>
                  <a:srgbClr val="FFFFFF"/>
                </a:solidFill>
                <a:latin typeface="Gen Shin Gothic P Bold"/>
                <a:cs typeface="Gen Shin Gothic P Bold"/>
              </a:rPr>
              <a:t>う</a:t>
            </a:r>
            <a:r>
              <a:rPr lang="en-US" sz="2300" b="1" spc="30" dirty="0">
                <a:solidFill>
                  <a:srgbClr val="FFFFFF"/>
                </a:solidFill>
                <a:latin typeface="Gen Shin Gothic P Bold"/>
                <a:cs typeface="Gen Shin Gothic P Bold"/>
              </a:rPr>
              <a:t>  </a:t>
            </a:r>
            <a:r>
              <a:rPr sz="2300" b="1" spc="30" dirty="0" err="1">
                <a:solidFill>
                  <a:srgbClr val="FFFFFF"/>
                </a:solidFill>
                <a:latin typeface="Gen Shin Gothic P Bold"/>
                <a:cs typeface="Gen Shin Gothic P Bold"/>
              </a:rPr>
              <a:t>も</a:t>
            </a:r>
            <a:r>
              <a:rPr sz="2300" b="1" spc="25" dirty="0" err="1">
                <a:solidFill>
                  <a:srgbClr val="FFFFFF"/>
                </a:solidFill>
                <a:latin typeface="Gen Shin Gothic P Bold"/>
                <a:cs typeface="Gen Shin Gothic P Bold"/>
              </a:rPr>
              <a:t>く</a:t>
            </a:r>
            <a:endParaRPr sz="2300" dirty="0">
              <a:latin typeface="Gen Shin Gothic P Regular"/>
              <a:cs typeface="Gen Shin Gothic P Regular"/>
            </a:endParaRPr>
          </a:p>
        </p:txBody>
      </p:sp>
      <p:sp>
        <p:nvSpPr>
          <p:cNvPr id="10" name="object 10"/>
          <p:cNvSpPr txBox="1"/>
          <p:nvPr/>
        </p:nvSpPr>
        <p:spPr>
          <a:xfrm>
            <a:off x="6229660" y="7159638"/>
            <a:ext cx="7708590" cy="378731"/>
          </a:xfrm>
          <a:prstGeom prst="rect">
            <a:avLst/>
          </a:prstGeom>
        </p:spPr>
        <p:txBody>
          <a:bodyPr vert="horz" wrap="square" lIns="0" tIns="17780" rIns="0" bIns="0" rtlCol="0">
            <a:spAutoFit/>
          </a:bodyPr>
          <a:lstStyle/>
          <a:p>
            <a:pPr marL="12700">
              <a:lnSpc>
                <a:spcPct val="100000"/>
              </a:lnSpc>
              <a:spcBef>
                <a:spcPts val="140"/>
              </a:spcBef>
              <a:tabLst>
                <a:tab pos="524510" algn="l"/>
                <a:tab pos="1096010" algn="l"/>
                <a:tab pos="1584325" algn="l"/>
                <a:tab pos="3227070" algn="l"/>
                <a:tab pos="3793490" algn="l"/>
                <a:tab pos="4353560" algn="l"/>
                <a:tab pos="6420485" algn="l"/>
              </a:tabLst>
            </a:pPr>
            <a:r>
              <a:rPr sz="2300" b="1" spc="30" dirty="0">
                <a:solidFill>
                  <a:srgbClr val="FFFFFF"/>
                </a:solidFill>
                <a:latin typeface="Gen Shin Gothic P Bold"/>
                <a:cs typeface="Gen Shin Gothic P Bold"/>
              </a:rPr>
              <a:t>し	</a:t>
            </a:r>
            <a:r>
              <a:rPr sz="2300" b="1" spc="35" dirty="0">
                <a:solidFill>
                  <a:srgbClr val="FFFFFF"/>
                </a:solidFill>
                <a:latin typeface="Gen Shin Gothic P Bold"/>
                <a:cs typeface="Gen Shin Gothic P Bold"/>
              </a:rPr>
              <a:t>ん	</a:t>
            </a:r>
            <a:r>
              <a:rPr sz="2300" b="1" spc="20" dirty="0">
                <a:solidFill>
                  <a:srgbClr val="FFFFFF"/>
                </a:solidFill>
                <a:latin typeface="Gen Shin Gothic P Bold"/>
                <a:cs typeface="Gen Shin Gothic P Bold"/>
              </a:rPr>
              <a:t>り	</a:t>
            </a:r>
            <a:r>
              <a:rPr sz="2300" b="1" spc="35" dirty="0">
                <a:solidFill>
                  <a:srgbClr val="FFFFFF"/>
                </a:solidFill>
                <a:latin typeface="Gen Shin Gothic P Bold"/>
                <a:cs typeface="Gen Shin Gothic P Bold"/>
              </a:rPr>
              <a:t>ん	</a:t>
            </a:r>
            <a:r>
              <a:rPr sz="3450" b="1" spc="60" baseline="2415" dirty="0">
                <a:solidFill>
                  <a:srgbClr val="FFFFFF"/>
                </a:solidFill>
                <a:latin typeface="Gen Shin Gothic P Bold"/>
                <a:cs typeface="Gen Shin Gothic P Bold"/>
              </a:rPr>
              <a:t>へ	</a:t>
            </a:r>
            <a:r>
              <a:rPr sz="3450" b="1" spc="52" baseline="2415" dirty="0">
                <a:solidFill>
                  <a:srgbClr val="FFFFFF"/>
                </a:solidFill>
                <a:latin typeface="Gen Shin Gothic P Bold"/>
                <a:cs typeface="Gen Shin Gothic P Bold"/>
              </a:rPr>
              <a:t>ん	か	</a:t>
            </a:r>
            <a:r>
              <a:rPr lang="ja-JP" altLang="en-US" sz="3450" b="1" spc="52" baseline="2415" dirty="0">
                <a:solidFill>
                  <a:srgbClr val="FFFFFF"/>
                </a:solidFill>
                <a:latin typeface="Gen Shin Gothic P Bold"/>
                <a:cs typeface="Gen Shin Gothic P Bold"/>
              </a:rPr>
              <a:t>　</a:t>
            </a:r>
            <a:r>
              <a:rPr sz="3450" b="1" spc="52" baseline="2415" dirty="0">
                <a:solidFill>
                  <a:srgbClr val="FFFFFF"/>
                </a:solidFill>
                <a:latin typeface="Gen Shin Gothic P Bold"/>
                <a:cs typeface="Gen Shin Gothic P Bold"/>
              </a:rPr>
              <a:t>み</a:t>
            </a:r>
            <a:endParaRPr sz="3450" baseline="2415" dirty="0">
              <a:latin typeface="Gen Shin Gothic P Regular"/>
              <a:cs typeface="Gen Shin Gothic P Regular"/>
            </a:endParaRPr>
          </a:p>
        </p:txBody>
      </p:sp>
      <p:pic>
        <p:nvPicPr>
          <p:cNvPr id="11" name="図 10" descr="挿絵 が含まれている画像&#10;&#10;自動的に生成された説明">
            <a:extLst>
              <a:ext uri="{FF2B5EF4-FFF2-40B4-BE49-F238E27FC236}">
                <a16:creationId xmlns:a16="http://schemas.microsoft.com/office/drawing/2014/main" id="{DD853FA9-1FCF-E146-B228-24E1DB0D66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450" y="877822"/>
            <a:ext cx="1826729" cy="1135534"/>
          </a:xfrm>
          <a:prstGeom prst="rect">
            <a:avLst/>
          </a:prstGeom>
        </p:spPr>
      </p:pic>
      <p:pic>
        <p:nvPicPr>
          <p:cNvPr id="14" name="図 13" descr="挿絵 が含まれている画像&#10;&#10;自動的に生成された説明">
            <a:extLst>
              <a:ext uri="{FF2B5EF4-FFF2-40B4-BE49-F238E27FC236}">
                <a16:creationId xmlns:a16="http://schemas.microsoft.com/office/drawing/2014/main" id="{06114DF4-3E60-2048-A848-236E700D3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84" y="9091141"/>
            <a:ext cx="2739866" cy="1135534"/>
          </a:xfrm>
          <a:prstGeom prst="rect">
            <a:avLst/>
          </a:prstGeom>
        </p:spPr>
      </p:pic>
      <p:pic>
        <p:nvPicPr>
          <p:cNvPr id="15" name="図 14" descr="図形, 円&#10;&#10;自動的に生成された説明">
            <a:extLst>
              <a:ext uri="{FF2B5EF4-FFF2-40B4-BE49-F238E27FC236}">
                <a16:creationId xmlns:a16="http://schemas.microsoft.com/office/drawing/2014/main" id="{3159160B-D17B-C64A-BC6A-AC7A710D6C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270" y="2066696"/>
            <a:ext cx="3402639" cy="3392170"/>
          </a:xfrm>
          <a:prstGeom prst="rect">
            <a:avLst/>
          </a:prstGeom>
        </p:spPr>
      </p:pic>
      <p:sp>
        <p:nvSpPr>
          <p:cNvPr id="16" name="円/楕円 15">
            <a:extLst>
              <a:ext uri="{FF2B5EF4-FFF2-40B4-BE49-F238E27FC236}">
                <a16:creationId xmlns:a16="http://schemas.microsoft.com/office/drawing/2014/main" id="{1E4A839C-1150-EE4B-A399-486DB6645EF8}"/>
              </a:ext>
            </a:extLst>
          </p:cNvPr>
          <p:cNvSpPr/>
          <p:nvPr/>
        </p:nvSpPr>
        <p:spPr>
          <a:xfrm>
            <a:off x="8528050" y="222567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グループ化 16">
            <a:extLst>
              <a:ext uri="{FF2B5EF4-FFF2-40B4-BE49-F238E27FC236}">
                <a16:creationId xmlns:a16="http://schemas.microsoft.com/office/drawing/2014/main" id="{452648C5-9EA9-774F-A11C-F9CC27250D83}"/>
              </a:ext>
            </a:extLst>
          </p:cNvPr>
          <p:cNvGrpSpPr/>
          <p:nvPr/>
        </p:nvGrpSpPr>
        <p:grpSpPr>
          <a:xfrm>
            <a:off x="8535530" y="2225675"/>
            <a:ext cx="3026590" cy="3048000"/>
            <a:chOff x="12581460" y="2375129"/>
            <a:chExt cx="3026590" cy="3048000"/>
          </a:xfrm>
        </p:grpSpPr>
        <p:pic>
          <p:nvPicPr>
            <p:cNvPr id="18" name="図 17">
              <a:extLst>
                <a:ext uri="{FF2B5EF4-FFF2-40B4-BE49-F238E27FC236}">
                  <a16:creationId xmlns:a16="http://schemas.microsoft.com/office/drawing/2014/main" id="{A76C740C-67DE-244D-A807-4767A72A72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91160" y="2914707"/>
              <a:ext cx="228600" cy="997527"/>
            </a:xfrm>
            <a:prstGeom prst="rect">
              <a:avLst/>
            </a:prstGeom>
          </p:spPr>
        </p:pic>
        <p:sp>
          <p:nvSpPr>
            <p:cNvPr id="19" name="円/楕円 18">
              <a:extLst>
                <a:ext uri="{FF2B5EF4-FFF2-40B4-BE49-F238E27FC236}">
                  <a16:creationId xmlns:a16="http://schemas.microsoft.com/office/drawing/2014/main" id="{7E557253-10C3-6845-AF14-322092FFFC11}"/>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70562E-7 -4.59854E-6 L 0.78451 -0.00028 " pathEditMode="relative" rAng="0" ptsTypes="AA">
                                      <p:cBhvr>
                                        <p:cTn id="6" dur="12000" fill="hold"/>
                                        <p:tgtEl>
                                          <p:spTgt spid="14"/>
                                        </p:tgtEl>
                                        <p:attrNameLst>
                                          <p:attrName>ppt_x</p:attrName>
                                          <p:attrName>ppt_y</p:attrName>
                                        </p:attrNameLst>
                                      </p:cBhvr>
                                      <p:rCtr x="39221" y="-14"/>
                                    </p:animMotion>
                                  </p:childTnLst>
                                </p:cTn>
                              </p:par>
                              <p:par>
                                <p:cTn id="7" presetID="8" presetClass="emph" presetSubtype="0" fill="hold" nodeType="withEffect">
                                  <p:stCondLst>
                                    <p:cond delay="0"/>
                                  </p:stCondLst>
                                  <p:childTnLst>
                                    <p:animRot by="21600000">
                                      <p:cBhvr>
                                        <p:cTn id="8" dur="1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2">
            <a:extLst>
              <a:ext uri="{FF2B5EF4-FFF2-40B4-BE49-F238E27FC236}">
                <a16:creationId xmlns:a16="http://schemas.microsoft.com/office/drawing/2014/main" id="{9A565591-1C02-6643-80E9-BEBF049B4D93}"/>
              </a:ext>
            </a:extLst>
          </p:cNvPr>
          <p:cNvSpPr/>
          <p:nvPr/>
        </p:nvSpPr>
        <p:spPr>
          <a:xfrm>
            <a:off x="266189" y="366135"/>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a:p>
        </p:txBody>
      </p:sp>
      <p:sp>
        <p:nvSpPr>
          <p:cNvPr id="4" name="object 4"/>
          <p:cNvSpPr txBox="1">
            <a:spLocks noGrp="1"/>
          </p:cNvSpPr>
          <p:nvPr>
            <p:ph type="title"/>
          </p:nvPr>
        </p:nvSpPr>
        <p:spPr>
          <a:xfrm>
            <a:off x="7436460" y="8262791"/>
            <a:ext cx="8104409" cy="1622560"/>
          </a:xfrm>
          <a:prstGeom prst="rect">
            <a:avLst/>
          </a:prstGeom>
        </p:spPr>
        <p:txBody>
          <a:bodyPr vert="horz" wrap="square" lIns="0" tIns="12065" rIns="0" bIns="0" rtlCol="0">
            <a:spAutoFit/>
          </a:bodyPr>
          <a:lstStyle/>
          <a:p>
            <a:pPr marL="12700" marR="5080">
              <a:lnSpc>
                <a:spcPct val="135700"/>
              </a:lnSpc>
              <a:spcBef>
                <a:spcPts val="95"/>
              </a:spcBef>
            </a:pPr>
            <a:r>
              <a:rPr sz="4050" spc="145" dirty="0"/>
              <a:t>日本の森林は誰がどのように</a:t>
            </a:r>
            <a:r>
              <a:rPr sz="4050" spc="30" dirty="0"/>
              <a:t>し</a:t>
            </a:r>
            <a:r>
              <a:rPr sz="4050" spc="-55" dirty="0"/>
              <a:t>て </a:t>
            </a:r>
            <a:r>
              <a:rPr sz="4050" spc="145" dirty="0"/>
              <a:t>守</a:t>
            </a:r>
            <a:r>
              <a:rPr sz="4050" spc="-80" dirty="0"/>
              <a:t>っ</a:t>
            </a:r>
            <a:r>
              <a:rPr sz="4050" spc="140" dirty="0"/>
              <a:t>てい</a:t>
            </a:r>
            <a:r>
              <a:rPr sz="4050" spc="145" dirty="0"/>
              <a:t>る</a:t>
            </a:r>
            <a:r>
              <a:rPr sz="4050" spc="140" dirty="0"/>
              <a:t>の</a:t>
            </a:r>
            <a:r>
              <a:rPr sz="4050" spc="-105" dirty="0"/>
              <a:t>だ</a:t>
            </a:r>
            <a:r>
              <a:rPr sz="4050" spc="150" dirty="0"/>
              <a:t>ろ</a:t>
            </a:r>
            <a:r>
              <a:rPr sz="4050" spc="160" dirty="0"/>
              <a:t>う</a:t>
            </a:r>
            <a:r>
              <a:rPr sz="4050" spc="135" dirty="0"/>
              <a:t>か</a:t>
            </a:r>
            <a:r>
              <a:rPr sz="4050" spc="175" dirty="0"/>
              <a:t>？</a:t>
            </a:r>
            <a:endParaRPr sz="4050" dirty="0"/>
          </a:p>
        </p:txBody>
      </p:sp>
      <p:grpSp>
        <p:nvGrpSpPr>
          <p:cNvPr id="10" name="グループ化 9">
            <a:extLst>
              <a:ext uri="{FF2B5EF4-FFF2-40B4-BE49-F238E27FC236}">
                <a16:creationId xmlns:a16="http://schemas.microsoft.com/office/drawing/2014/main" id="{A6E77DF2-1398-E34E-89EE-71A4B1BF07BA}"/>
              </a:ext>
            </a:extLst>
          </p:cNvPr>
          <p:cNvGrpSpPr/>
          <p:nvPr/>
        </p:nvGrpSpPr>
        <p:grpSpPr>
          <a:xfrm>
            <a:off x="4109572" y="8375855"/>
            <a:ext cx="3085463" cy="1111883"/>
            <a:chOff x="4083811" y="8139458"/>
            <a:chExt cx="3085463" cy="1111883"/>
          </a:xfrm>
        </p:grpSpPr>
        <p:sp>
          <p:nvSpPr>
            <p:cNvPr id="9" name="object 7">
              <a:extLst>
                <a:ext uri="{FF2B5EF4-FFF2-40B4-BE49-F238E27FC236}">
                  <a16:creationId xmlns:a16="http://schemas.microsoft.com/office/drawing/2014/main" id="{B7B878F6-9847-324F-9EBA-4706C97A6DB7}"/>
                </a:ext>
              </a:extLst>
            </p:cNvPr>
            <p:cNvSpPr/>
            <p:nvPr/>
          </p:nvSpPr>
          <p:spPr>
            <a:xfrm>
              <a:off x="4083811" y="8139458"/>
              <a:ext cx="3085463" cy="1111883"/>
            </a:xfrm>
            <a:custGeom>
              <a:avLst/>
              <a:gdLst/>
              <a:ahLst/>
              <a:cxnLst/>
              <a:rect l="l" t="t" r="r" b="b"/>
              <a:pathLst>
                <a:path w="9533890" h="1331595">
                  <a:moveTo>
                    <a:pt x="9403127" y="0"/>
                  </a:moveTo>
                  <a:lnTo>
                    <a:pt x="130519" y="0"/>
                  </a:lnTo>
                  <a:lnTo>
                    <a:pt x="79840" y="10298"/>
                  </a:lnTo>
                  <a:lnTo>
                    <a:pt x="38339" y="38340"/>
                  </a:lnTo>
                  <a:lnTo>
                    <a:pt x="10298" y="79844"/>
                  </a:lnTo>
                  <a:lnTo>
                    <a:pt x="0" y="130530"/>
                  </a:lnTo>
                  <a:lnTo>
                    <a:pt x="0" y="1200853"/>
                  </a:lnTo>
                  <a:lnTo>
                    <a:pt x="10298" y="1251534"/>
                  </a:lnTo>
                  <a:lnTo>
                    <a:pt x="38339" y="1293039"/>
                  </a:lnTo>
                  <a:lnTo>
                    <a:pt x="79840" y="1321083"/>
                  </a:lnTo>
                  <a:lnTo>
                    <a:pt x="130519" y="1331383"/>
                  </a:lnTo>
                  <a:lnTo>
                    <a:pt x="9403127" y="1331383"/>
                  </a:lnTo>
                  <a:lnTo>
                    <a:pt x="9453808" y="1321083"/>
                  </a:lnTo>
                  <a:lnTo>
                    <a:pt x="9495312" y="1293039"/>
                  </a:lnTo>
                  <a:lnTo>
                    <a:pt x="9523357" y="1251534"/>
                  </a:lnTo>
                  <a:lnTo>
                    <a:pt x="9533657" y="1200853"/>
                  </a:lnTo>
                  <a:lnTo>
                    <a:pt x="9533657" y="130530"/>
                  </a:lnTo>
                  <a:lnTo>
                    <a:pt x="9523357" y="79844"/>
                  </a:lnTo>
                  <a:lnTo>
                    <a:pt x="9495312" y="38340"/>
                  </a:lnTo>
                  <a:lnTo>
                    <a:pt x="9453808" y="10298"/>
                  </a:lnTo>
                  <a:lnTo>
                    <a:pt x="9403127" y="0"/>
                  </a:lnTo>
                  <a:close/>
                </a:path>
              </a:pathLst>
            </a:custGeom>
            <a:solidFill>
              <a:srgbClr val="FFFFFF"/>
            </a:solidFill>
          </p:spPr>
          <p:txBody>
            <a:bodyPr wrap="square" lIns="0" tIns="0" rIns="0" bIns="0" rtlCol="0"/>
            <a:lstStyle/>
            <a:p>
              <a:endParaRPr dirty="0"/>
            </a:p>
          </p:txBody>
        </p:sp>
        <p:sp>
          <p:nvSpPr>
            <p:cNvPr id="3" name="object 3"/>
            <p:cNvSpPr txBox="1"/>
            <p:nvPr/>
          </p:nvSpPr>
          <p:spPr>
            <a:xfrm>
              <a:off x="4541597" y="8496234"/>
              <a:ext cx="2266208" cy="641201"/>
            </a:xfrm>
            <a:prstGeom prst="rect">
              <a:avLst/>
            </a:prstGeom>
          </p:spPr>
          <p:txBody>
            <a:bodyPr vert="horz" wrap="square" lIns="0" tIns="17780" rIns="0" bIns="0" rtlCol="0">
              <a:spAutoFit/>
            </a:bodyPr>
            <a:lstStyle/>
            <a:p>
              <a:pPr marL="12700">
                <a:lnSpc>
                  <a:spcPct val="100000"/>
                </a:lnSpc>
                <a:spcBef>
                  <a:spcPts val="140"/>
                </a:spcBef>
              </a:pPr>
              <a:r>
                <a:rPr sz="4050" b="1" spc="145" dirty="0">
                  <a:solidFill>
                    <a:srgbClr val="6C5757"/>
                  </a:solidFill>
                  <a:latin typeface="Gen Shin Gothic P Bold"/>
                  <a:cs typeface="Gen Shin Gothic P Bold"/>
                </a:rPr>
                <a:t>学習課題</a:t>
              </a:r>
              <a:endParaRPr sz="4050" dirty="0">
                <a:latin typeface="Gen Shin Gothic P Regular"/>
                <a:cs typeface="Gen Shin Gothic P Regular"/>
              </a:endParaRPr>
            </a:p>
          </p:txBody>
        </p:sp>
        <p:sp>
          <p:nvSpPr>
            <p:cNvPr id="5" name="object 5"/>
            <p:cNvSpPr txBox="1"/>
            <p:nvPr/>
          </p:nvSpPr>
          <p:spPr>
            <a:xfrm>
              <a:off x="4588992" y="8323057"/>
              <a:ext cx="2338858" cy="237244"/>
            </a:xfrm>
            <a:prstGeom prst="rect">
              <a:avLst/>
            </a:prstGeom>
          </p:spPr>
          <p:txBody>
            <a:bodyPr vert="horz" wrap="square" lIns="0" tIns="13970" rIns="0" bIns="0" rtlCol="0">
              <a:spAutoFit/>
            </a:bodyPr>
            <a:lstStyle/>
            <a:p>
              <a:pPr marL="12700">
                <a:lnSpc>
                  <a:spcPct val="100000"/>
                </a:lnSpc>
                <a:spcBef>
                  <a:spcPts val="110"/>
                </a:spcBef>
              </a:pPr>
              <a:r>
                <a:rPr sz="1450" b="1" spc="5" dirty="0">
                  <a:solidFill>
                    <a:srgbClr val="6C5757"/>
                  </a:solidFill>
                  <a:latin typeface="Gen Shin Gothic P Bold"/>
                  <a:cs typeface="Gen Shin Gothic P Bold"/>
                </a:rPr>
                <a:t>が </a:t>
              </a:r>
              <a:r>
                <a:rPr sz="1450" b="1" spc="120" dirty="0">
                  <a:solidFill>
                    <a:srgbClr val="6C5757"/>
                  </a:solidFill>
                  <a:latin typeface="Gen Shin Gothic P Bold"/>
                  <a:cs typeface="Gen Shin Gothic P Bold"/>
                </a:rPr>
                <a:t> </a:t>
              </a:r>
              <a:r>
                <a:rPr sz="1450" b="1" spc="5" dirty="0">
                  <a:solidFill>
                    <a:srgbClr val="6C5757"/>
                  </a:solidFill>
                  <a:latin typeface="Gen Shin Gothic P Bold"/>
                  <a:cs typeface="Gen Shin Gothic P Bold"/>
                </a:rPr>
                <a:t>く </a:t>
              </a:r>
              <a:r>
                <a:rPr sz="1450" b="1" spc="125" dirty="0">
                  <a:solidFill>
                    <a:srgbClr val="6C5757"/>
                  </a:solidFill>
                  <a:latin typeface="Gen Shin Gothic P Bold"/>
                  <a:cs typeface="Gen Shin Gothic P Bold"/>
                </a:rPr>
                <a:t> </a:t>
              </a:r>
              <a:r>
                <a:rPr sz="1450" b="1" spc="5" dirty="0">
                  <a:solidFill>
                    <a:srgbClr val="6C5757"/>
                  </a:solidFill>
                  <a:latin typeface="Gen Shin Gothic P Bold"/>
                  <a:cs typeface="Gen Shin Gothic P Bold"/>
                </a:rPr>
                <a:t>し </a:t>
              </a:r>
              <a:r>
                <a:rPr sz="1450" b="1" spc="125" dirty="0">
                  <a:solidFill>
                    <a:srgbClr val="6C5757"/>
                  </a:solidFill>
                  <a:latin typeface="Gen Shin Gothic P Bold"/>
                  <a:cs typeface="Gen Shin Gothic P Bold"/>
                </a:rPr>
                <a:t> </a:t>
              </a:r>
              <a:r>
                <a:rPr sz="1450" b="1" spc="5" dirty="0">
                  <a:solidFill>
                    <a:srgbClr val="6C5757"/>
                  </a:solidFill>
                  <a:latin typeface="Gen Shin Gothic P Bold"/>
                  <a:cs typeface="Gen Shin Gothic P Bold"/>
                </a:rPr>
                <a:t>ゅ </a:t>
              </a:r>
              <a:r>
                <a:rPr sz="1450" b="1" spc="125" dirty="0">
                  <a:solidFill>
                    <a:srgbClr val="6C5757"/>
                  </a:solidFill>
                  <a:latin typeface="Gen Shin Gothic P Bold"/>
                  <a:cs typeface="Gen Shin Gothic P Bold"/>
                </a:rPr>
                <a:t> </a:t>
              </a:r>
              <a:r>
                <a:rPr sz="1450" b="1" spc="5" dirty="0">
                  <a:solidFill>
                    <a:srgbClr val="6C5757"/>
                  </a:solidFill>
                  <a:latin typeface="Gen Shin Gothic P Bold"/>
                  <a:cs typeface="Gen Shin Gothic P Bold"/>
                </a:rPr>
                <a:t>う </a:t>
              </a:r>
              <a:r>
                <a:rPr sz="1450" b="1" spc="120" dirty="0">
                  <a:solidFill>
                    <a:srgbClr val="6C5757"/>
                  </a:solidFill>
                  <a:latin typeface="Gen Shin Gothic P Bold"/>
                  <a:cs typeface="Gen Shin Gothic P Bold"/>
                </a:rPr>
                <a:t> </a:t>
              </a:r>
              <a:r>
                <a:rPr sz="1450" b="1" spc="5" dirty="0">
                  <a:solidFill>
                    <a:srgbClr val="6C5757"/>
                  </a:solidFill>
                  <a:latin typeface="Gen Shin Gothic P Bold"/>
                  <a:cs typeface="Gen Shin Gothic P Bold"/>
                </a:rPr>
                <a:t>か </a:t>
              </a:r>
              <a:r>
                <a:rPr sz="1450" b="1" spc="130" dirty="0">
                  <a:solidFill>
                    <a:srgbClr val="6C5757"/>
                  </a:solidFill>
                  <a:latin typeface="Gen Shin Gothic P Bold"/>
                  <a:cs typeface="Gen Shin Gothic P Bold"/>
                </a:rPr>
                <a:t> </a:t>
              </a:r>
              <a:r>
                <a:rPr sz="1450" b="1" spc="5" dirty="0">
                  <a:solidFill>
                    <a:srgbClr val="6C5757"/>
                  </a:solidFill>
                  <a:latin typeface="Gen Shin Gothic P Bold"/>
                  <a:cs typeface="Gen Shin Gothic P Bold"/>
                </a:rPr>
                <a:t>だ </a:t>
              </a:r>
              <a:r>
                <a:rPr sz="1450" b="1" spc="130" dirty="0">
                  <a:solidFill>
                    <a:srgbClr val="6C5757"/>
                  </a:solidFill>
                  <a:latin typeface="Gen Shin Gothic P Bold"/>
                  <a:cs typeface="Gen Shin Gothic P Bold"/>
                </a:rPr>
                <a:t> </a:t>
              </a:r>
              <a:r>
                <a:rPr sz="1450" b="1" spc="10" dirty="0">
                  <a:solidFill>
                    <a:srgbClr val="6C5757"/>
                  </a:solidFill>
                  <a:latin typeface="Gen Shin Gothic P Bold"/>
                  <a:cs typeface="Gen Shin Gothic P Bold"/>
                </a:rPr>
                <a:t>い</a:t>
              </a:r>
              <a:endParaRPr sz="1450" dirty="0">
                <a:latin typeface="Gen Shin Gothic P Regular"/>
                <a:cs typeface="Gen Shin Gothic P Regular"/>
              </a:endParaRPr>
            </a:p>
          </p:txBody>
        </p:sp>
      </p:grpSp>
      <p:sp>
        <p:nvSpPr>
          <p:cNvPr id="6" name="object 6"/>
          <p:cNvSpPr txBox="1"/>
          <p:nvPr/>
        </p:nvSpPr>
        <p:spPr>
          <a:xfrm>
            <a:off x="7553008" y="8212738"/>
            <a:ext cx="3569335" cy="248285"/>
          </a:xfrm>
          <a:prstGeom prst="rect">
            <a:avLst/>
          </a:prstGeom>
        </p:spPr>
        <p:txBody>
          <a:bodyPr vert="horz" wrap="square" lIns="0" tIns="13970" rIns="0" bIns="0" rtlCol="0">
            <a:spAutoFit/>
          </a:bodyPr>
          <a:lstStyle/>
          <a:p>
            <a:pPr marL="12700">
              <a:lnSpc>
                <a:spcPct val="100000"/>
              </a:lnSpc>
              <a:spcBef>
                <a:spcPts val="110"/>
              </a:spcBef>
              <a:tabLst>
                <a:tab pos="1513205" algn="l"/>
                <a:tab pos="3100705" algn="l"/>
              </a:tabLst>
            </a:pPr>
            <a:r>
              <a:rPr sz="1450" b="1" spc="5" dirty="0">
                <a:solidFill>
                  <a:srgbClr val="FFFFFF"/>
                </a:solidFill>
                <a:latin typeface="Gen Shin Gothic P Bold"/>
                <a:cs typeface="Gen Shin Gothic P Bold"/>
              </a:rPr>
              <a:t>に </a:t>
            </a:r>
            <a:r>
              <a:rPr sz="1450" b="1" spc="320"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ほ </a:t>
            </a:r>
            <a:r>
              <a:rPr sz="1450" b="1" spc="320"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ん	し </a:t>
            </a:r>
            <a:r>
              <a:rPr sz="1450" b="1" spc="4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ん </a:t>
            </a:r>
            <a:r>
              <a:rPr sz="1450" b="1" spc="40" dirty="0">
                <a:solidFill>
                  <a:srgbClr val="FFFFFF"/>
                </a:solidFill>
                <a:latin typeface="Gen Shin Gothic P Bold"/>
                <a:cs typeface="Gen Shin Gothic P Bold"/>
              </a:rPr>
              <a:t> </a:t>
            </a:r>
            <a:r>
              <a:rPr sz="1450" b="1" dirty="0">
                <a:solidFill>
                  <a:srgbClr val="FFFFFF"/>
                </a:solidFill>
                <a:latin typeface="Gen Shin Gothic P Bold"/>
                <a:cs typeface="Gen Shin Gothic P Bold"/>
              </a:rPr>
              <a:t>り</a:t>
            </a:r>
            <a:r>
              <a:rPr sz="1450" b="1" spc="37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ん	だ</a:t>
            </a:r>
            <a:r>
              <a:rPr sz="1450" b="1" spc="235"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れ</a:t>
            </a:r>
            <a:endParaRPr sz="1450" dirty="0">
              <a:latin typeface="Gen Shin Gothic P Regular"/>
              <a:cs typeface="Gen Shin Gothic P Regular"/>
            </a:endParaRPr>
          </a:p>
        </p:txBody>
      </p:sp>
      <p:sp>
        <p:nvSpPr>
          <p:cNvPr id="7" name="object 7"/>
          <p:cNvSpPr txBox="1"/>
          <p:nvPr/>
        </p:nvSpPr>
        <p:spPr>
          <a:xfrm>
            <a:off x="7486967" y="9055128"/>
            <a:ext cx="492335" cy="237244"/>
          </a:xfrm>
          <a:prstGeom prst="rect">
            <a:avLst/>
          </a:prstGeom>
        </p:spPr>
        <p:txBody>
          <a:bodyPr vert="horz" wrap="square" lIns="0" tIns="13970" rIns="0" bIns="0" rtlCol="0">
            <a:spAutoFit/>
          </a:bodyPr>
          <a:lstStyle/>
          <a:p>
            <a:pPr marL="12700">
              <a:lnSpc>
                <a:spcPct val="100000"/>
              </a:lnSpc>
              <a:spcBef>
                <a:spcPts val="110"/>
              </a:spcBef>
            </a:pPr>
            <a:r>
              <a:rPr sz="1450" b="1" spc="155" dirty="0">
                <a:solidFill>
                  <a:srgbClr val="FFFFFF"/>
                </a:solidFill>
                <a:latin typeface="Gen Shin Gothic P Bold"/>
                <a:cs typeface="Gen Shin Gothic P Bold"/>
              </a:rPr>
              <a:t>ま</a:t>
            </a:r>
            <a:r>
              <a:rPr sz="1450" b="1" spc="-40"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も</a:t>
            </a:r>
            <a:r>
              <a:rPr sz="1450" b="1" spc="150" dirty="0">
                <a:solidFill>
                  <a:srgbClr val="FFFFFF"/>
                </a:solidFill>
                <a:latin typeface="Gen Shin Gothic P Bold"/>
                <a:cs typeface="Gen Shin Gothic P Bold"/>
              </a:rPr>
              <a:t> </a:t>
            </a:r>
            <a:endParaRPr sz="1450" dirty="0">
              <a:latin typeface="Gen Shin Gothic P Regular"/>
              <a:cs typeface="Gen Shin Gothic P Regular"/>
            </a:endParaRPr>
          </a:p>
        </p:txBody>
      </p:sp>
      <p:pic>
        <p:nvPicPr>
          <p:cNvPr id="12" name="図 11" descr="アイコン&#10;&#10;自動的に生成された説明">
            <a:extLst>
              <a:ext uri="{FF2B5EF4-FFF2-40B4-BE49-F238E27FC236}">
                <a16:creationId xmlns:a16="http://schemas.microsoft.com/office/drawing/2014/main" id="{763F495B-042C-1147-8F5E-61719638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5850" y="1539875"/>
            <a:ext cx="6343650" cy="6055754"/>
          </a:xfrm>
          <a:prstGeom prst="rect">
            <a:avLst/>
          </a:prstGeom>
        </p:spPr>
      </p:pic>
      <p:pic>
        <p:nvPicPr>
          <p:cNvPr id="11" name="図 10" descr="挿絵 が含まれている画像&#10;&#10;自動的に生成された説明">
            <a:extLst>
              <a:ext uri="{FF2B5EF4-FFF2-40B4-BE49-F238E27FC236}">
                <a16:creationId xmlns:a16="http://schemas.microsoft.com/office/drawing/2014/main" id="{4E7578F6-322C-AE4E-A99C-66B2685AC9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450" y="877822"/>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a:p>
          </p:txBody>
        </p:sp>
        <p:sp>
          <p:nvSpPr>
            <p:cNvPr id="4" name="object 4"/>
            <p:cNvSpPr/>
            <p:nvPr/>
          </p:nvSpPr>
          <p:spPr>
            <a:xfrm>
              <a:off x="1460119" y="665774"/>
              <a:ext cx="17146905" cy="10033000"/>
            </a:xfrm>
            <a:custGeom>
              <a:avLst/>
              <a:gdLst/>
              <a:ahLst/>
              <a:cxnLst/>
              <a:rect l="l" t="t" r="r" b="b"/>
              <a:pathLst>
                <a:path w="17146905" h="10033000">
                  <a:moveTo>
                    <a:pt x="1388630" y="10007600"/>
                  </a:moveTo>
                  <a:lnTo>
                    <a:pt x="602783" y="10007600"/>
                  </a:lnTo>
                  <a:lnTo>
                    <a:pt x="696447" y="10033000"/>
                  </a:lnTo>
                  <a:lnTo>
                    <a:pt x="1184985" y="10033000"/>
                  </a:lnTo>
                  <a:lnTo>
                    <a:pt x="1234837" y="10020300"/>
                  </a:lnTo>
                  <a:lnTo>
                    <a:pt x="1336757" y="10020300"/>
                  </a:lnTo>
                  <a:lnTo>
                    <a:pt x="1388630" y="10007600"/>
                  </a:lnTo>
                  <a:close/>
                </a:path>
                <a:path w="17146905" h="10033000">
                  <a:moveTo>
                    <a:pt x="16257885" y="165100"/>
                  </a:moveTo>
                  <a:lnTo>
                    <a:pt x="1611087" y="165100"/>
                  </a:lnTo>
                  <a:lnTo>
                    <a:pt x="1560433" y="177800"/>
                  </a:lnTo>
                  <a:lnTo>
                    <a:pt x="1509207" y="177800"/>
                  </a:lnTo>
                  <a:lnTo>
                    <a:pt x="1405884" y="203200"/>
                  </a:lnTo>
                  <a:lnTo>
                    <a:pt x="1354210" y="228600"/>
                  </a:lnTo>
                  <a:lnTo>
                    <a:pt x="1302807" y="241300"/>
                  </a:lnTo>
                  <a:lnTo>
                    <a:pt x="1251889" y="266700"/>
                  </a:lnTo>
                  <a:lnTo>
                    <a:pt x="1201665" y="279400"/>
                  </a:lnTo>
                  <a:lnTo>
                    <a:pt x="1152347" y="304800"/>
                  </a:lnTo>
                  <a:lnTo>
                    <a:pt x="1104146" y="330200"/>
                  </a:lnTo>
                  <a:lnTo>
                    <a:pt x="1057273" y="355600"/>
                  </a:lnTo>
                  <a:lnTo>
                    <a:pt x="1011939" y="381000"/>
                  </a:lnTo>
                  <a:lnTo>
                    <a:pt x="968356" y="406400"/>
                  </a:lnTo>
                  <a:lnTo>
                    <a:pt x="926734" y="431800"/>
                  </a:lnTo>
                  <a:lnTo>
                    <a:pt x="887284" y="457200"/>
                  </a:lnTo>
                  <a:lnTo>
                    <a:pt x="850218" y="495300"/>
                  </a:lnTo>
                  <a:lnTo>
                    <a:pt x="815747" y="520700"/>
                  </a:lnTo>
                  <a:lnTo>
                    <a:pt x="784081" y="546100"/>
                  </a:lnTo>
                  <a:lnTo>
                    <a:pt x="755433" y="584200"/>
                  </a:lnTo>
                  <a:lnTo>
                    <a:pt x="730013" y="609600"/>
                  </a:lnTo>
                  <a:lnTo>
                    <a:pt x="705256" y="647700"/>
                  </a:lnTo>
                  <a:lnTo>
                    <a:pt x="680890" y="685800"/>
                  </a:lnTo>
                  <a:lnTo>
                    <a:pt x="657002" y="723900"/>
                  </a:lnTo>
                  <a:lnTo>
                    <a:pt x="633675" y="762000"/>
                  </a:lnTo>
                  <a:lnTo>
                    <a:pt x="610994" y="812800"/>
                  </a:lnTo>
                  <a:lnTo>
                    <a:pt x="589045" y="850900"/>
                  </a:lnTo>
                  <a:lnTo>
                    <a:pt x="567913" y="901700"/>
                  </a:lnTo>
                  <a:lnTo>
                    <a:pt x="547682" y="952500"/>
                  </a:lnTo>
                  <a:lnTo>
                    <a:pt x="528438" y="1003300"/>
                  </a:lnTo>
                  <a:lnTo>
                    <a:pt x="510265" y="1054100"/>
                  </a:lnTo>
                  <a:lnTo>
                    <a:pt x="493249" y="1104900"/>
                  </a:lnTo>
                  <a:lnTo>
                    <a:pt x="477475" y="1155700"/>
                  </a:lnTo>
                  <a:lnTo>
                    <a:pt x="463028" y="1193800"/>
                  </a:lnTo>
                  <a:lnTo>
                    <a:pt x="449992" y="1244600"/>
                  </a:lnTo>
                  <a:lnTo>
                    <a:pt x="438452" y="1295400"/>
                  </a:lnTo>
                  <a:lnTo>
                    <a:pt x="428494" y="1346200"/>
                  </a:lnTo>
                  <a:lnTo>
                    <a:pt x="420203" y="1397000"/>
                  </a:lnTo>
                  <a:lnTo>
                    <a:pt x="413664" y="1447800"/>
                  </a:lnTo>
                  <a:lnTo>
                    <a:pt x="408961" y="1485900"/>
                  </a:lnTo>
                  <a:lnTo>
                    <a:pt x="406180" y="1536700"/>
                  </a:lnTo>
                  <a:lnTo>
                    <a:pt x="347783" y="2946400"/>
                  </a:lnTo>
                  <a:lnTo>
                    <a:pt x="346077" y="2984500"/>
                  </a:lnTo>
                  <a:lnTo>
                    <a:pt x="344543" y="3035300"/>
                  </a:lnTo>
                  <a:lnTo>
                    <a:pt x="343175" y="3086100"/>
                  </a:lnTo>
                  <a:lnTo>
                    <a:pt x="341969" y="3136900"/>
                  </a:lnTo>
                  <a:lnTo>
                    <a:pt x="340920" y="3187700"/>
                  </a:lnTo>
                  <a:lnTo>
                    <a:pt x="340023" y="3238500"/>
                  </a:lnTo>
                  <a:lnTo>
                    <a:pt x="338665" y="3352800"/>
                  </a:lnTo>
                  <a:lnTo>
                    <a:pt x="338195" y="3403600"/>
                  </a:lnTo>
                  <a:lnTo>
                    <a:pt x="337992" y="3441700"/>
                  </a:lnTo>
                  <a:lnTo>
                    <a:pt x="338042" y="3543300"/>
                  </a:lnTo>
                  <a:lnTo>
                    <a:pt x="338069" y="3949700"/>
                  </a:lnTo>
                  <a:lnTo>
                    <a:pt x="337804" y="4051300"/>
                  </a:lnTo>
                  <a:lnTo>
                    <a:pt x="337422" y="4152900"/>
                  </a:lnTo>
                  <a:lnTo>
                    <a:pt x="336921" y="4254500"/>
                  </a:lnTo>
                  <a:lnTo>
                    <a:pt x="336296" y="4356100"/>
                  </a:lnTo>
                  <a:lnTo>
                    <a:pt x="335546" y="4457700"/>
                  </a:lnTo>
                  <a:lnTo>
                    <a:pt x="334788" y="4546600"/>
                  </a:lnTo>
                  <a:lnTo>
                    <a:pt x="334308" y="4610100"/>
                  </a:lnTo>
                  <a:lnTo>
                    <a:pt x="333272" y="4711700"/>
                  </a:lnTo>
                  <a:lnTo>
                    <a:pt x="332716" y="4749800"/>
                  </a:lnTo>
                  <a:lnTo>
                    <a:pt x="332126" y="4800600"/>
                  </a:lnTo>
                  <a:lnTo>
                    <a:pt x="331499" y="4851400"/>
                  </a:lnTo>
                  <a:lnTo>
                    <a:pt x="330833" y="4902200"/>
                  </a:lnTo>
                  <a:lnTo>
                    <a:pt x="330128" y="4953000"/>
                  </a:lnTo>
                  <a:lnTo>
                    <a:pt x="329381" y="5003800"/>
                  </a:lnTo>
                  <a:lnTo>
                    <a:pt x="328590" y="5054600"/>
                  </a:lnTo>
                  <a:lnTo>
                    <a:pt x="325754" y="5105400"/>
                  </a:lnTo>
                  <a:lnTo>
                    <a:pt x="322815" y="5156200"/>
                  </a:lnTo>
                  <a:lnTo>
                    <a:pt x="319778" y="5207000"/>
                  </a:lnTo>
                  <a:lnTo>
                    <a:pt x="316648" y="5245100"/>
                  </a:lnTo>
                  <a:lnTo>
                    <a:pt x="313431" y="5295900"/>
                  </a:lnTo>
                  <a:lnTo>
                    <a:pt x="310133" y="5346700"/>
                  </a:lnTo>
                  <a:lnTo>
                    <a:pt x="306758" y="5397500"/>
                  </a:lnTo>
                  <a:lnTo>
                    <a:pt x="301120" y="5448300"/>
                  </a:lnTo>
                  <a:lnTo>
                    <a:pt x="295557" y="5499100"/>
                  </a:lnTo>
                  <a:lnTo>
                    <a:pt x="290069" y="5549900"/>
                  </a:lnTo>
                  <a:lnTo>
                    <a:pt x="284653" y="5600700"/>
                  </a:lnTo>
                  <a:lnTo>
                    <a:pt x="279310" y="5651500"/>
                  </a:lnTo>
                  <a:lnTo>
                    <a:pt x="274037" y="5702300"/>
                  </a:lnTo>
                  <a:lnTo>
                    <a:pt x="268833" y="5753100"/>
                  </a:lnTo>
                  <a:lnTo>
                    <a:pt x="263656" y="5803900"/>
                  </a:lnTo>
                  <a:lnTo>
                    <a:pt x="258420" y="5854700"/>
                  </a:lnTo>
                  <a:lnTo>
                    <a:pt x="253131" y="5905500"/>
                  </a:lnTo>
                  <a:lnTo>
                    <a:pt x="247795" y="5956300"/>
                  </a:lnTo>
                  <a:lnTo>
                    <a:pt x="242417" y="6007100"/>
                  </a:lnTo>
                  <a:lnTo>
                    <a:pt x="237004" y="6057900"/>
                  </a:lnTo>
                  <a:lnTo>
                    <a:pt x="226091" y="6159500"/>
                  </a:lnTo>
                  <a:lnTo>
                    <a:pt x="198580" y="6400800"/>
                  </a:lnTo>
                  <a:lnTo>
                    <a:pt x="187602" y="6502400"/>
                  </a:lnTo>
                  <a:lnTo>
                    <a:pt x="182142" y="6553200"/>
                  </a:lnTo>
                  <a:lnTo>
                    <a:pt x="176708" y="6604000"/>
                  </a:lnTo>
                  <a:lnTo>
                    <a:pt x="171307" y="6667500"/>
                  </a:lnTo>
                  <a:lnTo>
                    <a:pt x="165944" y="6718300"/>
                  </a:lnTo>
                  <a:lnTo>
                    <a:pt x="160624" y="6769100"/>
                  </a:lnTo>
                  <a:lnTo>
                    <a:pt x="155354" y="6819900"/>
                  </a:lnTo>
                  <a:lnTo>
                    <a:pt x="150139" y="6870700"/>
                  </a:lnTo>
                  <a:lnTo>
                    <a:pt x="144985" y="6921500"/>
                  </a:lnTo>
                  <a:lnTo>
                    <a:pt x="139897" y="6972300"/>
                  </a:lnTo>
                  <a:lnTo>
                    <a:pt x="134881" y="7023100"/>
                  </a:lnTo>
                  <a:lnTo>
                    <a:pt x="129943" y="7073900"/>
                  </a:lnTo>
                  <a:lnTo>
                    <a:pt x="125089" y="7124700"/>
                  </a:lnTo>
                  <a:lnTo>
                    <a:pt x="121208" y="7175500"/>
                  </a:lnTo>
                  <a:lnTo>
                    <a:pt x="117669" y="7226300"/>
                  </a:lnTo>
                  <a:lnTo>
                    <a:pt x="114452" y="7277100"/>
                  </a:lnTo>
                  <a:lnTo>
                    <a:pt x="111533" y="7327900"/>
                  </a:lnTo>
                  <a:lnTo>
                    <a:pt x="108891" y="7378700"/>
                  </a:lnTo>
                  <a:lnTo>
                    <a:pt x="106502" y="7429500"/>
                  </a:lnTo>
                  <a:lnTo>
                    <a:pt x="104344" y="7480300"/>
                  </a:lnTo>
                  <a:lnTo>
                    <a:pt x="102395" y="7531100"/>
                  </a:lnTo>
                  <a:lnTo>
                    <a:pt x="100634" y="7581900"/>
                  </a:lnTo>
                  <a:lnTo>
                    <a:pt x="99036" y="7632700"/>
                  </a:lnTo>
                  <a:lnTo>
                    <a:pt x="97581" y="7683500"/>
                  </a:lnTo>
                  <a:lnTo>
                    <a:pt x="96246" y="7734300"/>
                  </a:lnTo>
                  <a:lnTo>
                    <a:pt x="95008" y="7785100"/>
                  </a:lnTo>
                  <a:lnTo>
                    <a:pt x="93845" y="7835900"/>
                  </a:lnTo>
                  <a:lnTo>
                    <a:pt x="92735" y="7886700"/>
                  </a:lnTo>
                  <a:lnTo>
                    <a:pt x="89498" y="8039100"/>
                  </a:lnTo>
                  <a:lnTo>
                    <a:pt x="88376" y="8089900"/>
                  </a:lnTo>
                  <a:lnTo>
                    <a:pt x="87194" y="8140700"/>
                  </a:lnTo>
                  <a:lnTo>
                    <a:pt x="85932" y="8191500"/>
                  </a:lnTo>
                  <a:lnTo>
                    <a:pt x="84566" y="8242300"/>
                  </a:lnTo>
                  <a:lnTo>
                    <a:pt x="83075" y="8293100"/>
                  </a:lnTo>
                  <a:lnTo>
                    <a:pt x="81435" y="8343900"/>
                  </a:lnTo>
                  <a:lnTo>
                    <a:pt x="79624" y="8394700"/>
                  </a:lnTo>
                  <a:lnTo>
                    <a:pt x="77621" y="8445500"/>
                  </a:lnTo>
                  <a:lnTo>
                    <a:pt x="75402" y="8496300"/>
                  </a:lnTo>
                  <a:lnTo>
                    <a:pt x="72946" y="8547100"/>
                  </a:lnTo>
                  <a:lnTo>
                    <a:pt x="70230" y="8597900"/>
                  </a:lnTo>
                  <a:lnTo>
                    <a:pt x="67232" y="8648700"/>
                  </a:lnTo>
                  <a:lnTo>
                    <a:pt x="63930" y="8699500"/>
                  </a:lnTo>
                  <a:lnTo>
                    <a:pt x="60300" y="8750300"/>
                  </a:lnTo>
                  <a:lnTo>
                    <a:pt x="56322" y="8801100"/>
                  </a:lnTo>
                  <a:lnTo>
                    <a:pt x="51972" y="8851900"/>
                  </a:lnTo>
                  <a:lnTo>
                    <a:pt x="47228" y="8902700"/>
                  </a:lnTo>
                  <a:lnTo>
                    <a:pt x="42068" y="8953500"/>
                  </a:lnTo>
                  <a:lnTo>
                    <a:pt x="36469" y="9004300"/>
                  </a:lnTo>
                  <a:lnTo>
                    <a:pt x="30410" y="9055100"/>
                  </a:lnTo>
                  <a:lnTo>
                    <a:pt x="23868" y="9105900"/>
                  </a:lnTo>
                  <a:lnTo>
                    <a:pt x="16820" y="9156700"/>
                  </a:lnTo>
                  <a:lnTo>
                    <a:pt x="7780" y="9207500"/>
                  </a:lnTo>
                  <a:lnTo>
                    <a:pt x="2217" y="9258300"/>
                  </a:lnTo>
                  <a:lnTo>
                    <a:pt x="0" y="9309100"/>
                  </a:lnTo>
                  <a:lnTo>
                    <a:pt x="998" y="9359900"/>
                  </a:lnTo>
                  <a:lnTo>
                    <a:pt x="5081" y="9410700"/>
                  </a:lnTo>
                  <a:lnTo>
                    <a:pt x="12118" y="9461500"/>
                  </a:lnTo>
                  <a:lnTo>
                    <a:pt x="20497" y="9499600"/>
                  </a:lnTo>
                  <a:lnTo>
                    <a:pt x="31707" y="9550400"/>
                  </a:lnTo>
                  <a:lnTo>
                    <a:pt x="45967" y="9601200"/>
                  </a:lnTo>
                  <a:lnTo>
                    <a:pt x="63496" y="9639300"/>
                  </a:lnTo>
                  <a:lnTo>
                    <a:pt x="84513" y="9690100"/>
                  </a:lnTo>
                  <a:lnTo>
                    <a:pt x="109236" y="9728200"/>
                  </a:lnTo>
                  <a:lnTo>
                    <a:pt x="137885" y="9766300"/>
                  </a:lnTo>
                  <a:lnTo>
                    <a:pt x="170679" y="9804400"/>
                  </a:lnTo>
                  <a:lnTo>
                    <a:pt x="210547" y="9842500"/>
                  </a:lnTo>
                  <a:lnTo>
                    <a:pt x="251260" y="9867900"/>
                  </a:lnTo>
                  <a:lnTo>
                    <a:pt x="292779" y="9893300"/>
                  </a:lnTo>
                  <a:lnTo>
                    <a:pt x="335066" y="9918700"/>
                  </a:lnTo>
                  <a:lnTo>
                    <a:pt x="378083" y="9944100"/>
                  </a:lnTo>
                  <a:lnTo>
                    <a:pt x="466155" y="9969500"/>
                  </a:lnTo>
                  <a:lnTo>
                    <a:pt x="511133" y="9994900"/>
                  </a:lnTo>
                  <a:lnTo>
                    <a:pt x="556688" y="10007600"/>
                  </a:lnTo>
                  <a:lnTo>
                    <a:pt x="1594984" y="10007600"/>
                  </a:lnTo>
                  <a:lnTo>
                    <a:pt x="1646393" y="9994900"/>
                  </a:lnTo>
                  <a:lnTo>
                    <a:pt x="1903415" y="9994900"/>
                  </a:lnTo>
                  <a:lnTo>
                    <a:pt x="1954962" y="9982200"/>
                  </a:lnTo>
                  <a:lnTo>
                    <a:pt x="2110266" y="9982200"/>
                  </a:lnTo>
                  <a:lnTo>
                    <a:pt x="2162325" y="9969500"/>
                  </a:lnTo>
                  <a:lnTo>
                    <a:pt x="2214564" y="9969500"/>
                  </a:lnTo>
                  <a:lnTo>
                    <a:pt x="2265763" y="9956800"/>
                  </a:lnTo>
                  <a:lnTo>
                    <a:pt x="2419441" y="9956800"/>
                  </a:lnTo>
                  <a:lnTo>
                    <a:pt x="2470700" y="9944100"/>
                  </a:lnTo>
                  <a:lnTo>
                    <a:pt x="2675949" y="9944100"/>
                  </a:lnTo>
                  <a:lnTo>
                    <a:pt x="2727324" y="9931400"/>
                  </a:lnTo>
                  <a:lnTo>
                    <a:pt x="3829070" y="9931400"/>
                  </a:lnTo>
                  <a:lnTo>
                    <a:pt x="3930517" y="9918700"/>
                  </a:lnTo>
                  <a:lnTo>
                    <a:pt x="4539198" y="9918700"/>
                  </a:lnTo>
                  <a:lnTo>
                    <a:pt x="4640644" y="9906000"/>
                  </a:lnTo>
                  <a:lnTo>
                    <a:pt x="5452214" y="9906000"/>
                  </a:lnTo>
                  <a:lnTo>
                    <a:pt x="5604383" y="9893300"/>
                  </a:lnTo>
                  <a:lnTo>
                    <a:pt x="6466669" y="9893300"/>
                  </a:lnTo>
                  <a:lnTo>
                    <a:pt x="7075338" y="9880600"/>
                  </a:lnTo>
                  <a:lnTo>
                    <a:pt x="7323953" y="9880600"/>
                  </a:lnTo>
                  <a:lnTo>
                    <a:pt x="7373994" y="9867900"/>
                  </a:lnTo>
                  <a:lnTo>
                    <a:pt x="7423794" y="9867900"/>
                  </a:lnTo>
                  <a:lnTo>
                    <a:pt x="7473207" y="9855200"/>
                  </a:lnTo>
                  <a:lnTo>
                    <a:pt x="7522083" y="9855200"/>
                  </a:lnTo>
                  <a:lnTo>
                    <a:pt x="7570276" y="9842500"/>
                  </a:lnTo>
                  <a:lnTo>
                    <a:pt x="7780155" y="9829800"/>
                  </a:lnTo>
                  <a:lnTo>
                    <a:pt x="7832581" y="9829800"/>
                  </a:lnTo>
                  <a:lnTo>
                    <a:pt x="7884994" y="9817100"/>
                  </a:lnTo>
                  <a:lnTo>
                    <a:pt x="7989792" y="9817100"/>
                  </a:lnTo>
                  <a:lnTo>
                    <a:pt x="8040089" y="9804400"/>
                  </a:lnTo>
                  <a:lnTo>
                    <a:pt x="8190972" y="9804400"/>
                  </a:lnTo>
                  <a:lnTo>
                    <a:pt x="8241266" y="9791700"/>
                  </a:lnTo>
                  <a:lnTo>
                    <a:pt x="8392159" y="9791700"/>
                  </a:lnTo>
                  <a:lnTo>
                    <a:pt x="8442464" y="9779000"/>
                  </a:lnTo>
                  <a:lnTo>
                    <a:pt x="8643739" y="9779000"/>
                  </a:lnTo>
                  <a:lnTo>
                    <a:pt x="8694077" y="9766300"/>
                  </a:lnTo>
                  <a:lnTo>
                    <a:pt x="10590655" y="9766300"/>
                  </a:lnTo>
                  <a:lnTo>
                    <a:pt x="10692114" y="9753600"/>
                  </a:lnTo>
                  <a:lnTo>
                    <a:pt x="11808107" y="9753600"/>
                  </a:lnTo>
                  <a:lnTo>
                    <a:pt x="11909554" y="9740900"/>
                  </a:lnTo>
                  <a:lnTo>
                    <a:pt x="12518206" y="9740900"/>
                  </a:lnTo>
                  <a:lnTo>
                    <a:pt x="12619642" y="9728200"/>
                  </a:lnTo>
                  <a:lnTo>
                    <a:pt x="13126793" y="9728200"/>
                  </a:lnTo>
                  <a:lnTo>
                    <a:pt x="13228217" y="9715500"/>
                  </a:lnTo>
                  <a:lnTo>
                    <a:pt x="13532475" y="9715500"/>
                  </a:lnTo>
                  <a:lnTo>
                    <a:pt x="13633889" y="9702800"/>
                  </a:lnTo>
                  <a:lnTo>
                    <a:pt x="13938117" y="9702800"/>
                  </a:lnTo>
                  <a:lnTo>
                    <a:pt x="14039521" y="9690100"/>
                  </a:lnTo>
                  <a:lnTo>
                    <a:pt x="14343716" y="9690100"/>
                  </a:lnTo>
                  <a:lnTo>
                    <a:pt x="14445108" y="9677400"/>
                  </a:lnTo>
                  <a:lnTo>
                    <a:pt x="14698575" y="9677400"/>
                  </a:lnTo>
                  <a:lnTo>
                    <a:pt x="14749266" y="9664700"/>
                  </a:lnTo>
                  <a:lnTo>
                    <a:pt x="15052314" y="9664700"/>
                  </a:lnTo>
                  <a:lnTo>
                    <a:pt x="15102550" y="9652000"/>
                  </a:lnTo>
                  <a:lnTo>
                    <a:pt x="16017891" y="9652000"/>
                  </a:lnTo>
                  <a:lnTo>
                    <a:pt x="16067021" y="9639300"/>
                  </a:lnTo>
                  <a:lnTo>
                    <a:pt x="16115747" y="9639300"/>
                  </a:lnTo>
                  <a:lnTo>
                    <a:pt x="16211792" y="9613900"/>
                  </a:lnTo>
                  <a:lnTo>
                    <a:pt x="16259017" y="9613900"/>
                  </a:lnTo>
                  <a:lnTo>
                    <a:pt x="16305647" y="9601200"/>
                  </a:lnTo>
                  <a:lnTo>
                    <a:pt x="16351634" y="9575800"/>
                  </a:lnTo>
                  <a:lnTo>
                    <a:pt x="16441488" y="9550400"/>
                  </a:lnTo>
                  <a:lnTo>
                    <a:pt x="16485260" y="9525000"/>
                  </a:lnTo>
                  <a:lnTo>
                    <a:pt x="16528199" y="9512300"/>
                  </a:lnTo>
                  <a:lnTo>
                    <a:pt x="16570256" y="9486900"/>
                  </a:lnTo>
                  <a:lnTo>
                    <a:pt x="16611386" y="9461500"/>
                  </a:lnTo>
                  <a:lnTo>
                    <a:pt x="16651539" y="9423400"/>
                  </a:lnTo>
                  <a:lnTo>
                    <a:pt x="16690668" y="9398000"/>
                  </a:lnTo>
                  <a:lnTo>
                    <a:pt x="16725718" y="9372600"/>
                  </a:lnTo>
                  <a:lnTo>
                    <a:pt x="16759024" y="9334500"/>
                  </a:lnTo>
                  <a:lnTo>
                    <a:pt x="16790625" y="9309100"/>
                  </a:lnTo>
                  <a:lnTo>
                    <a:pt x="16820562" y="9271000"/>
                  </a:lnTo>
                  <a:lnTo>
                    <a:pt x="16848875" y="9232900"/>
                  </a:lnTo>
                  <a:lnTo>
                    <a:pt x="16875604" y="9207500"/>
                  </a:lnTo>
                  <a:lnTo>
                    <a:pt x="16900789" y="9169400"/>
                  </a:lnTo>
                  <a:lnTo>
                    <a:pt x="16924471" y="9131300"/>
                  </a:lnTo>
                  <a:lnTo>
                    <a:pt x="16946690" y="9093200"/>
                  </a:lnTo>
                  <a:lnTo>
                    <a:pt x="16967485" y="9055100"/>
                  </a:lnTo>
                  <a:lnTo>
                    <a:pt x="16986898" y="9017000"/>
                  </a:lnTo>
                  <a:lnTo>
                    <a:pt x="17004968" y="8978900"/>
                  </a:lnTo>
                  <a:lnTo>
                    <a:pt x="17021735" y="8928100"/>
                  </a:lnTo>
                  <a:lnTo>
                    <a:pt x="17037240" y="8890000"/>
                  </a:lnTo>
                  <a:lnTo>
                    <a:pt x="17051523" y="8851900"/>
                  </a:lnTo>
                  <a:lnTo>
                    <a:pt x="17064624" y="8801100"/>
                  </a:lnTo>
                  <a:lnTo>
                    <a:pt x="17076583" y="8763000"/>
                  </a:lnTo>
                  <a:lnTo>
                    <a:pt x="17087440" y="8724900"/>
                  </a:lnTo>
                  <a:lnTo>
                    <a:pt x="17097237" y="8674100"/>
                  </a:lnTo>
                  <a:lnTo>
                    <a:pt x="17106012" y="8623300"/>
                  </a:lnTo>
                  <a:lnTo>
                    <a:pt x="17113806" y="8585200"/>
                  </a:lnTo>
                  <a:lnTo>
                    <a:pt x="17120659" y="8534400"/>
                  </a:lnTo>
                  <a:lnTo>
                    <a:pt x="17126612" y="8496300"/>
                  </a:lnTo>
                  <a:lnTo>
                    <a:pt x="17131704" y="8445500"/>
                  </a:lnTo>
                  <a:lnTo>
                    <a:pt x="17135976" y="8394700"/>
                  </a:lnTo>
                  <a:lnTo>
                    <a:pt x="17139468" y="8343900"/>
                  </a:lnTo>
                  <a:lnTo>
                    <a:pt x="17142221" y="8305800"/>
                  </a:lnTo>
                  <a:lnTo>
                    <a:pt x="17144273" y="8255000"/>
                  </a:lnTo>
                  <a:lnTo>
                    <a:pt x="17145667" y="8204200"/>
                  </a:lnTo>
                  <a:lnTo>
                    <a:pt x="17146441" y="8153400"/>
                  </a:lnTo>
                  <a:lnTo>
                    <a:pt x="17146550" y="8089900"/>
                  </a:lnTo>
                  <a:lnTo>
                    <a:pt x="17146292" y="8051800"/>
                  </a:lnTo>
                  <a:lnTo>
                    <a:pt x="17145450" y="8013700"/>
                  </a:lnTo>
                  <a:lnTo>
                    <a:pt x="17144149" y="7962900"/>
                  </a:lnTo>
                  <a:lnTo>
                    <a:pt x="17142430" y="7912100"/>
                  </a:lnTo>
                  <a:lnTo>
                    <a:pt x="17140332" y="7861300"/>
                  </a:lnTo>
                  <a:lnTo>
                    <a:pt x="17137897" y="7810500"/>
                  </a:lnTo>
                  <a:lnTo>
                    <a:pt x="17135165" y="7759700"/>
                  </a:lnTo>
                  <a:lnTo>
                    <a:pt x="17132174" y="7708900"/>
                  </a:lnTo>
                  <a:lnTo>
                    <a:pt x="17128967" y="7658100"/>
                  </a:lnTo>
                  <a:lnTo>
                    <a:pt x="17125582" y="7620000"/>
                  </a:lnTo>
                  <a:lnTo>
                    <a:pt x="17122061" y="7569200"/>
                  </a:lnTo>
                  <a:lnTo>
                    <a:pt x="17118443" y="7518400"/>
                  </a:lnTo>
                  <a:lnTo>
                    <a:pt x="17114768" y="7467600"/>
                  </a:lnTo>
                  <a:lnTo>
                    <a:pt x="17107410" y="7378700"/>
                  </a:lnTo>
                  <a:lnTo>
                    <a:pt x="17103807" y="7327900"/>
                  </a:lnTo>
                  <a:lnTo>
                    <a:pt x="17100308" y="7277100"/>
                  </a:lnTo>
                  <a:lnTo>
                    <a:pt x="17096953" y="7239000"/>
                  </a:lnTo>
                  <a:lnTo>
                    <a:pt x="17093784" y="7188200"/>
                  </a:lnTo>
                  <a:lnTo>
                    <a:pt x="17090839" y="7137400"/>
                  </a:lnTo>
                  <a:lnTo>
                    <a:pt x="17088159" y="7099300"/>
                  </a:lnTo>
                  <a:lnTo>
                    <a:pt x="17085785" y="7048500"/>
                  </a:lnTo>
                  <a:lnTo>
                    <a:pt x="17083755" y="7010400"/>
                  </a:lnTo>
                  <a:lnTo>
                    <a:pt x="17080894" y="6921500"/>
                  </a:lnTo>
                  <a:lnTo>
                    <a:pt x="17080142" y="6883400"/>
                  </a:lnTo>
                  <a:lnTo>
                    <a:pt x="17079997" y="6819900"/>
                  </a:lnTo>
                  <a:lnTo>
                    <a:pt x="17080198" y="6794500"/>
                  </a:lnTo>
                  <a:lnTo>
                    <a:pt x="17081085" y="6756400"/>
                  </a:lnTo>
                  <a:lnTo>
                    <a:pt x="17082599" y="6705600"/>
                  </a:lnTo>
                  <a:lnTo>
                    <a:pt x="17084068" y="6654800"/>
                  </a:lnTo>
                  <a:lnTo>
                    <a:pt x="17085492" y="6604000"/>
                  </a:lnTo>
                  <a:lnTo>
                    <a:pt x="17086871" y="6553200"/>
                  </a:lnTo>
                  <a:lnTo>
                    <a:pt x="17088206" y="6502400"/>
                  </a:lnTo>
                  <a:lnTo>
                    <a:pt x="17089496" y="6451600"/>
                  </a:lnTo>
                  <a:lnTo>
                    <a:pt x="17090742" y="6400800"/>
                  </a:lnTo>
                  <a:lnTo>
                    <a:pt x="17091942" y="6350000"/>
                  </a:lnTo>
                  <a:lnTo>
                    <a:pt x="17093098" y="6299200"/>
                  </a:lnTo>
                  <a:lnTo>
                    <a:pt x="17094210" y="6248400"/>
                  </a:lnTo>
                  <a:lnTo>
                    <a:pt x="17095276" y="6197600"/>
                  </a:lnTo>
                  <a:lnTo>
                    <a:pt x="17096298" y="6146800"/>
                  </a:lnTo>
                  <a:lnTo>
                    <a:pt x="17097276" y="6096000"/>
                  </a:lnTo>
                  <a:lnTo>
                    <a:pt x="17098208" y="6045200"/>
                  </a:lnTo>
                  <a:lnTo>
                    <a:pt x="17099096" y="5994400"/>
                  </a:lnTo>
                  <a:lnTo>
                    <a:pt x="17099940" y="5943600"/>
                  </a:lnTo>
                  <a:lnTo>
                    <a:pt x="17100738" y="5892800"/>
                  </a:lnTo>
                  <a:lnTo>
                    <a:pt x="17101492" y="5842000"/>
                  </a:lnTo>
                  <a:lnTo>
                    <a:pt x="17102202" y="5791200"/>
                  </a:lnTo>
                  <a:lnTo>
                    <a:pt x="17102866" y="5740400"/>
                  </a:lnTo>
                  <a:lnTo>
                    <a:pt x="17103486" y="5689600"/>
                  </a:lnTo>
                  <a:lnTo>
                    <a:pt x="17104062" y="5638800"/>
                  </a:lnTo>
                  <a:lnTo>
                    <a:pt x="17104592" y="5588000"/>
                  </a:lnTo>
                  <a:lnTo>
                    <a:pt x="17105078" y="5537200"/>
                  </a:lnTo>
                  <a:lnTo>
                    <a:pt x="17105519" y="5486400"/>
                  </a:lnTo>
                  <a:lnTo>
                    <a:pt x="17105916" y="5435600"/>
                  </a:lnTo>
                  <a:lnTo>
                    <a:pt x="17106268" y="5384800"/>
                  </a:lnTo>
                  <a:lnTo>
                    <a:pt x="17106575" y="5334000"/>
                  </a:lnTo>
                  <a:lnTo>
                    <a:pt x="17106838" y="5283200"/>
                  </a:lnTo>
                  <a:lnTo>
                    <a:pt x="17107056" y="5232400"/>
                  </a:lnTo>
                  <a:lnTo>
                    <a:pt x="17107229" y="5181600"/>
                  </a:lnTo>
                  <a:lnTo>
                    <a:pt x="17107286" y="5156200"/>
                  </a:lnTo>
                  <a:lnTo>
                    <a:pt x="17107192" y="4826000"/>
                  </a:lnTo>
                  <a:lnTo>
                    <a:pt x="17107008" y="4775200"/>
                  </a:lnTo>
                  <a:lnTo>
                    <a:pt x="17106711" y="4711700"/>
                  </a:lnTo>
                  <a:lnTo>
                    <a:pt x="17106506" y="4673600"/>
                  </a:lnTo>
                  <a:lnTo>
                    <a:pt x="17106097" y="4610100"/>
                  </a:lnTo>
                  <a:lnTo>
                    <a:pt x="17105825" y="4572000"/>
                  </a:lnTo>
                  <a:lnTo>
                    <a:pt x="17105418" y="4508500"/>
                  </a:lnTo>
                  <a:lnTo>
                    <a:pt x="17104842" y="4445000"/>
                  </a:lnTo>
                  <a:lnTo>
                    <a:pt x="17104469" y="4406900"/>
                  </a:lnTo>
                  <a:lnTo>
                    <a:pt x="17103928" y="4356100"/>
                  </a:lnTo>
                  <a:lnTo>
                    <a:pt x="17103342" y="4305300"/>
                  </a:lnTo>
                  <a:lnTo>
                    <a:pt x="17102712" y="4254500"/>
                  </a:lnTo>
                  <a:lnTo>
                    <a:pt x="17102037" y="4203700"/>
                  </a:lnTo>
                  <a:lnTo>
                    <a:pt x="17101317" y="4152900"/>
                  </a:lnTo>
                  <a:lnTo>
                    <a:pt x="17100552" y="4102100"/>
                  </a:lnTo>
                  <a:lnTo>
                    <a:pt x="17099743" y="4051300"/>
                  </a:lnTo>
                  <a:lnTo>
                    <a:pt x="17098889" y="4000500"/>
                  </a:lnTo>
                  <a:lnTo>
                    <a:pt x="17097991" y="3949700"/>
                  </a:lnTo>
                  <a:lnTo>
                    <a:pt x="17097048" y="3898900"/>
                  </a:lnTo>
                  <a:lnTo>
                    <a:pt x="17096060" y="3848100"/>
                  </a:lnTo>
                  <a:lnTo>
                    <a:pt x="17095028" y="3797300"/>
                  </a:lnTo>
                  <a:lnTo>
                    <a:pt x="17093951" y="3746500"/>
                  </a:lnTo>
                  <a:lnTo>
                    <a:pt x="17092829" y="3695700"/>
                  </a:lnTo>
                  <a:lnTo>
                    <a:pt x="17091663" y="3644900"/>
                  </a:lnTo>
                  <a:lnTo>
                    <a:pt x="17090452" y="3594100"/>
                  </a:lnTo>
                  <a:lnTo>
                    <a:pt x="17089196" y="3543300"/>
                  </a:lnTo>
                  <a:lnTo>
                    <a:pt x="17087896" y="3492500"/>
                  </a:lnTo>
                  <a:lnTo>
                    <a:pt x="17086551" y="3441700"/>
                  </a:lnTo>
                  <a:lnTo>
                    <a:pt x="17085155" y="3390900"/>
                  </a:lnTo>
                  <a:lnTo>
                    <a:pt x="17083714" y="3340100"/>
                  </a:lnTo>
                  <a:lnTo>
                    <a:pt x="17082227" y="3289300"/>
                  </a:lnTo>
                  <a:lnTo>
                    <a:pt x="17080695" y="3238500"/>
                  </a:lnTo>
                  <a:lnTo>
                    <a:pt x="17079118" y="3187700"/>
                  </a:lnTo>
                  <a:lnTo>
                    <a:pt x="17077496" y="3136900"/>
                  </a:lnTo>
                  <a:lnTo>
                    <a:pt x="17075828" y="3086100"/>
                  </a:lnTo>
                  <a:lnTo>
                    <a:pt x="17074116" y="3035300"/>
                  </a:lnTo>
                  <a:lnTo>
                    <a:pt x="17072358" y="2984500"/>
                  </a:lnTo>
                  <a:lnTo>
                    <a:pt x="17070555" y="2933700"/>
                  </a:lnTo>
                  <a:lnTo>
                    <a:pt x="17068707" y="2882900"/>
                  </a:lnTo>
                  <a:lnTo>
                    <a:pt x="17066813" y="2832100"/>
                  </a:lnTo>
                  <a:lnTo>
                    <a:pt x="17064875" y="2781300"/>
                  </a:lnTo>
                  <a:lnTo>
                    <a:pt x="17062891" y="2730500"/>
                  </a:lnTo>
                  <a:lnTo>
                    <a:pt x="17060863" y="2679700"/>
                  </a:lnTo>
                  <a:lnTo>
                    <a:pt x="17058789" y="2628900"/>
                  </a:lnTo>
                  <a:lnTo>
                    <a:pt x="17056670" y="2578100"/>
                  </a:lnTo>
                  <a:lnTo>
                    <a:pt x="17054506" y="2527300"/>
                  </a:lnTo>
                  <a:lnTo>
                    <a:pt x="17052297" y="2476500"/>
                  </a:lnTo>
                  <a:lnTo>
                    <a:pt x="17050043" y="2425700"/>
                  </a:lnTo>
                  <a:lnTo>
                    <a:pt x="17047744" y="2374900"/>
                  </a:lnTo>
                  <a:lnTo>
                    <a:pt x="17045399" y="2311400"/>
                  </a:lnTo>
                  <a:lnTo>
                    <a:pt x="17043010" y="2260600"/>
                  </a:lnTo>
                  <a:lnTo>
                    <a:pt x="17040576" y="2209800"/>
                  </a:lnTo>
                  <a:lnTo>
                    <a:pt x="17038096" y="2159000"/>
                  </a:lnTo>
                  <a:lnTo>
                    <a:pt x="17035572" y="2108200"/>
                  </a:lnTo>
                  <a:lnTo>
                    <a:pt x="17033002" y="2057400"/>
                  </a:lnTo>
                  <a:lnTo>
                    <a:pt x="17030388" y="2006600"/>
                  </a:lnTo>
                  <a:lnTo>
                    <a:pt x="17027728" y="1955800"/>
                  </a:lnTo>
                  <a:lnTo>
                    <a:pt x="17025023" y="1905000"/>
                  </a:lnTo>
                  <a:lnTo>
                    <a:pt x="17022274" y="1854200"/>
                  </a:lnTo>
                  <a:lnTo>
                    <a:pt x="17019479" y="1803400"/>
                  </a:lnTo>
                  <a:lnTo>
                    <a:pt x="17016640" y="1752600"/>
                  </a:lnTo>
                  <a:lnTo>
                    <a:pt x="17013755" y="1701800"/>
                  </a:lnTo>
                  <a:lnTo>
                    <a:pt x="17010826" y="1651000"/>
                  </a:lnTo>
                  <a:lnTo>
                    <a:pt x="17007852" y="1600200"/>
                  </a:lnTo>
                  <a:lnTo>
                    <a:pt x="17004832" y="1549400"/>
                  </a:lnTo>
                  <a:lnTo>
                    <a:pt x="17001768" y="1498600"/>
                  </a:lnTo>
                  <a:lnTo>
                    <a:pt x="16998659" y="1447800"/>
                  </a:lnTo>
                  <a:lnTo>
                    <a:pt x="16995505" y="1397000"/>
                  </a:lnTo>
                  <a:lnTo>
                    <a:pt x="16992306" y="1346200"/>
                  </a:lnTo>
                  <a:lnTo>
                    <a:pt x="16989062" y="1295400"/>
                  </a:lnTo>
                  <a:lnTo>
                    <a:pt x="16985773" y="1244600"/>
                  </a:lnTo>
                  <a:lnTo>
                    <a:pt x="16982439" y="1193800"/>
                  </a:lnTo>
                  <a:lnTo>
                    <a:pt x="16978679" y="1143000"/>
                  </a:lnTo>
                  <a:lnTo>
                    <a:pt x="16974479" y="1079500"/>
                  </a:lnTo>
                  <a:lnTo>
                    <a:pt x="16969749" y="1028700"/>
                  </a:lnTo>
                  <a:lnTo>
                    <a:pt x="16964399" y="990600"/>
                  </a:lnTo>
                  <a:lnTo>
                    <a:pt x="16958340" y="939800"/>
                  </a:lnTo>
                  <a:lnTo>
                    <a:pt x="16951481" y="889000"/>
                  </a:lnTo>
                  <a:lnTo>
                    <a:pt x="16943734" y="838200"/>
                  </a:lnTo>
                  <a:lnTo>
                    <a:pt x="16935008" y="800100"/>
                  </a:lnTo>
                  <a:lnTo>
                    <a:pt x="16925214" y="749300"/>
                  </a:lnTo>
                  <a:lnTo>
                    <a:pt x="16914262" y="711200"/>
                  </a:lnTo>
                  <a:lnTo>
                    <a:pt x="16902062" y="673100"/>
                  </a:lnTo>
                  <a:lnTo>
                    <a:pt x="16888524" y="635000"/>
                  </a:lnTo>
                  <a:lnTo>
                    <a:pt x="16873560" y="596900"/>
                  </a:lnTo>
                  <a:lnTo>
                    <a:pt x="16857078" y="558800"/>
                  </a:lnTo>
                  <a:lnTo>
                    <a:pt x="16838990" y="520700"/>
                  </a:lnTo>
                  <a:lnTo>
                    <a:pt x="16819206" y="495300"/>
                  </a:lnTo>
                  <a:lnTo>
                    <a:pt x="16797636" y="457200"/>
                  </a:lnTo>
                  <a:lnTo>
                    <a:pt x="16774190" y="431800"/>
                  </a:lnTo>
                  <a:lnTo>
                    <a:pt x="16748779" y="393700"/>
                  </a:lnTo>
                  <a:lnTo>
                    <a:pt x="16721312" y="368300"/>
                  </a:lnTo>
                  <a:lnTo>
                    <a:pt x="16691701" y="342900"/>
                  </a:lnTo>
                  <a:lnTo>
                    <a:pt x="16659855" y="317500"/>
                  </a:lnTo>
                  <a:lnTo>
                    <a:pt x="16625685" y="292100"/>
                  </a:lnTo>
                  <a:lnTo>
                    <a:pt x="16589101" y="279400"/>
                  </a:lnTo>
                  <a:lnTo>
                    <a:pt x="16550013" y="254000"/>
                  </a:lnTo>
                  <a:lnTo>
                    <a:pt x="16508332" y="241300"/>
                  </a:lnTo>
                  <a:lnTo>
                    <a:pt x="16463968" y="215900"/>
                  </a:lnTo>
                  <a:lnTo>
                    <a:pt x="16416831" y="203200"/>
                  </a:lnTo>
                  <a:lnTo>
                    <a:pt x="16366831" y="190500"/>
                  </a:lnTo>
                  <a:lnTo>
                    <a:pt x="16313879" y="177800"/>
                  </a:lnTo>
                  <a:lnTo>
                    <a:pt x="16257885" y="165100"/>
                  </a:lnTo>
                  <a:close/>
                </a:path>
                <a:path w="17146905" h="10033000">
                  <a:moveTo>
                    <a:pt x="3434553" y="9931400"/>
                  </a:moveTo>
                  <a:lnTo>
                    <a:pt x="3139501" y="9931400"/>
                  </a:lnTo>
                  <a:lnTo>
                    <a:pt x="3191194" y="9944100"/>
                  </a:lnTo>
                  <a:lnTo>
                    <a:pt x="3338741" y="9944100"/>
                  </a:lnTo>
                  <a:lnTo>
                    <a:pt x="3434553" y="9931400"/>
                  </a:lnTo>
                  <a:close/>
                </a:path>
                <a:path w="17146905" h="10033000">
                  <a:moveTo>
                    <a:pt x="15968403" y="9652000"/>
                  </a:moveTo>
                  <a:lnTo>
                    <a:pt x="15256481" y="9652000"/>
                  </a:lnTo>
                  <a:lnTo>
                    <a:pt x="15308679" y="9664700"/>
                  </a:lnTo>
                  <a:lnTo>
                    <a:pt x="15918606" y="9664700"/>
                  </a:lnTo>
                  <a:lnTo>
                    <a:pt x="15968403" y="9652000"/>
                  </a:lnTo>
                  <a:close/>
                </a:path>
                <a:path w="17146905" h="10033000">
                  <a:moveTo>
                    <a:pt x="14902974" y="25400"/>
                  </a:moveTo>
                  <a:lnTo>
                    <a:pt x="3275045" y="25400"/>
                  </a:lnTo>
                  <a:lnTo>
                    <a:pt x="1660958" y="165100"/>
                  </a:lnTo>
                  <a:lnTo>
                    <a:pt x="16198760" y="165100"/>
                  </a:lnTo>
                  <a:lnTo>
                    <a:pt x="16136413" y="152400"/>
                  </a:lnTo>
                  <a:lnTo>
                    <a:pt x="14907895" y="38100"/>
                  </a:lnTo>
                  <a:lnTo>
                    <a:pt x="14902974" y="25400"/>
                  </a:lnTo>
                  <a:close/>
                </a:path>
                <a:path w="17146905" h="10033000">
                  <a:moveTo>
                    <a:pt x="14133404" y="12700"/>
                  </a:moveTo>
                  <a:lnTo>
                    <a:pt x="3466342" y="12700"/>
                  </a:lnTo>
                  <a:lnTo>
                    <a:pt x="3424311" y="25400"/>
                  </a:lnTo>
                  <a:lnTo>
                    <a:pt x="14243675" y="25400"/>
                  </a:lnTo>
                  <a:lnTo>
                    <a:pt x="14133404" y="12700"/>
                  </a:lnTo>
                  <a:close/>
                </a:path>
                <a:path w="17146905" h="10033000">
                  <a:moveTo>
                    <a:pt x="10835499" y="0"/>
                  </a:moveTo>
                  <a:lnTo>
                    <a:pt x="6171426" y="0"/>
                  </a:lnTo>
                  <a:lnTo>
                    <a:pt x="5772110" y="12700"/>
                  </a:lnTo>
                  <a:lnTo>
                    <a:pt x="11307528" y="12700"/>
                  </a:lnTo>
                  <a:lnTo>
                    <a:pt x="10835499" y="0"/>
                  </a:lnTo>
                  <a:close/>
                </a:path>
              </a:pathLst>
            </a:custGeom>
            <a:solidFill>
              <a:srgbClr val="4D619C"/>
            </a:solidFill>
          </p:spPr>
          <p:txBody>
            <a:bodyPr wrap="square" lIns="0" tIns="0" rIns="0" bIns="0" rtlCol="0"/>
            <a:lstStyle/>
            <a:p>
              <a:endParaRPr/>
            </a:p>
          </p:txBody>
        </p:sp>
        <p:pic>
          <p:nvPicPr>
            <p:cNvPr id="5" name="object 5"/>
            <p:cNvPicPr/>
            <p:nvPr/>
          </p:nvPicPr>
          <p:blipFill>
            <a:blip r:embed="rId3" cstate="print"/>
            <a:stretch>
              <a:fillRect/>
            </a:stretch>
          </p:blipFill>
          <p:spPr>
            <a:xfrm>
              <a:off x="1617688" y="706391"/>
              <a:ext cx="16989066" cy="9817096"/>
            </a:xfrm>
            <a:prstGeom prst="rect">
              <a:avLst/>
            </a:prstGeom>
          </p:spPr>
        </p:pic>
      </p:grpSp>
      <p:sp>
        <p:nvSpPr>
          <p:cNvPr id="12" name="object 12"/>
          <p:cNvSpPr txBox="1">
            <a:spLocks noGrp="1"/>
          </p:cNvSpPr>
          <p:nvPr>
            <p:ph type="title"/>
          </p:nvPr>
        </p:nvSpPr>
        <p:spPr>
          <a:xfrm>
            <a:off x="14534084" y="4029711"/>
            <a:ext cx="3952328" cy="1622560"/>
          </a:xfrm>
          <a:prstGeom prst="rect">
            <a:avLst/>
          </a:prstGeom>
        </p:spPr>
        <p:txBody>
          <a:bodyPr vert="horz" wrap="square" lIns="0" tIns="12065" rIns="0" bIns="0" rtlCol="0">
            <a:spAutoFit/>
          </a:bodyPr>
          <a:lstStyle/>
          <a:p>
            <a:pPr marL="12700" marR="5080">
              <a:lnSpc>
                <a:spcPct val="135700"/>
              </a:lnSpc>
              <a:spcBef>
                <a:spcPts val="95"/>
              </a:spcBef>
            </a:pPr>
            <a:r>
              <a:rPr sz="4050" spc="140" dirty="0" err="1"/>
              <a:t>宇宙</a:t>
            </a:r>
            <a:r>
              <a:rPr sz="4050" spc="135" dirty="0" err="1"/>
              <a:t>か</a:t>
            </a:r>
            <a:r>
              <a:rPr sz="4050" spc="155" dirty="0" err="1"/>
              <a:t>ら</a:t>
            </a:r>
            <a:r>
              <a:rPr sz="4050" spc="140" dirty="0" err="1"/>
              <a:t>見</a:t>
            </a:r>
            <a:r>
              <a:rPr sz="4050" spc="145" dirty="0" err="1"/>
              <a:t>た</a:t>
            </a:r>
            <a:r>
              <a:rPr sz="4050" spc="145" dirty="0"/>
              <a:t> </a:t>
            </a:r>
            <a:br>
              <a:rPr lang="en-US" sz="4050" spc="145" dirty="0"/>
            </a:br>
            <a:r>
              <a:rPr sz="4050" spc="150" dirty="0" err="1"/>
              <a:t>日本の特徴は</a:t>
            </a:r>
            <a:r>
              <a:rPr sz="4050" spc="150" dirty="0"/>
              <a:t>？</a:t>
            </a:r>
            <a:endParaRPr sz="4050" dirty="0"/>
          </a:p>
        </p:txBody>
      </p:sp>
      <p:sp>
        <p:nvSpPr>
          <p:cNvPr id="13" name="object 13"/>
          <p:cNvSpPr txBox="1"/>
          <p:nvPr/>
        </p:nvSpPr>
        <p:spPr>
          <a:xfrm>
            <a:off x="14722871" y="3945007"/>
            <a:ext cx="2240280" cy="248285"/>
          </a:xfrm>
          <a:prstGeom prst="rect">
            <a:avLst/>
          </a:prstGeom>
        </p:spPr>
        <p:txBody>
          <a:bodyPr vert="horz" wrap="square" lIns="0" tIns="13970" rIns="0" bIns="0" rtlCol="0">
            <a:spAutoFit/>
          </a:bodyPr>
          <a:lstStyle/>
          <a:p>
            <a:pPr marL="12700">
              <a:lnSpc>
                <a:spcPct val="100000"/>
              </a:lnSpc>
              <a:spcBef>
                <a:spcPts val="110"/>
              </a:spcBef>
              <a:tabLst>
                <a:tab pos="2038985" algn="l"/>
              </a:tabLst>
            </a:pPr>
            <a:r>
              <a:rPr sz="1450" b="1" dirty="0">
                <a:solidFill>
                  <a:srgbClr val="FFFFFF"/>
                </a:solidFill>
                <a:latin typeface="Gen Shin Gothic P Bold"/>
                <a:cs typeface="Gen Shin Gothic P Bold"/>
              </a:rPr>
              <a:t>うちゅ</a:t>
            </a:r>
            <a:r>
              <a:rPr sz="1450" b="1" spc="5" dirty="0">
                <a:solidFill>
                  <a:srgbClr val="FFFFFF"/>
                </a:solidFill>
                <a:latin typeface="Gen Shin Gothic P Bold"/>
                <a:cs typeface="Gen Shin Gothic P Bold"/>
              </a:rPr>
              <a:t>う</a:t>
            </a:r>
            <a:r>
              <a:rPr sz="1450" b="1" dirty="0">
                <a:solidFill>
                  <a:srgbClr val="FFFFFF"/>
                </a:solidFill>
                <a:latin typeface="Gen Shin Gothic P Bold"/>
                <a:cs typeface="Gen Shin Gothic P Bold"/>
              </a:rPr>
              <a:t>	</a:t>
            </a:r>
            <a:r>
              <a:rPr sz="1450" b="1" spc="5" dirty="0">
                <a:solidFill>
                  <a:srgbClr val="FFFFFF"/>
                </a:solidFill>
                <a:latin typeface="Gen Shin Gothic P Bold"/>
                <a:cs typeface="Gen Shin Gothic P Bold"/>
              </a:rPr>
              <a:t>み</a:t>
            </a:r>
            <a:endParaRPr sz="1450" dirty="0">
              <a:latin typeface="Gen Shin Gothic P Regular"/>
              <a:cs typeface="Gen Shin Gothic P Regular"/>
            </a:endParaRPr>
          </a:p>
        </p:txBody>
      </p:sp>
      <p:sp>
        <p:nvSpPr>
          <p:cNvPr id="14" name="object 14"/>
          <p:cNvSpPr txBox="1"/>
          <p:nvPr/>
        </p:nvSpPr>
        <p:spPr>
          <a:xfrm>
            <a:off x="14785759" y="4816520"/>
            <a:ext cx="2633976" cy="237244"/>
          </a:xfrm>
          <a:prstGeom prst="rect">
            <a:avLst/>
          </a:prstGeom>
        </p:spPr>
        <p:txBody>
          <a:bodyPr vert="horz" wrap="square" lIns="0" tIns="13970" rIns="0" bIns="0" rtlCol="0">
            <a:spAutoFit/>
          </a:bodyPr>
          <a:lstStyle/>
          <a:p>
            <a:pPr marL="12700">
              <a:lnSpc>
                <a:spcPct val="100000"/>
              </a:lnSpc>
              <a:spcBef>
                <a:spcPts val="110"/>
              </a:spcBef>
              <a:tabLst>
                <a:tab pos="1475740" algn="l"/>
              </a:tabLst>
            </a:pPr>
            <a:r>
              <a:rPr sz="1450" b="1" dirty="0">
                <a:solidFill>
                  <a:srgbClr val="FFFFFF"/>
                </a:solidFill>
                <a:latin typeface="Gen Shin Gothic P Bold"/>
                <a:cs typeface="Gen Shin Gothic P Bold"/>
              </a:rPr>
              <a:t>にほ</a:t>
            </a:r>
            <a:r>
              <a:rPr sz="1450" b="1" spc="5" dirty="0">
                <a:solidFill>
                  <a:srgbClr val="FFFFFF"/>
                </a:solidFill>
                <a:latin typeface="Gen Shin Gothic P Bold"/>
                <a:cs typeface="Gen Shin Gothic P Bold"/>
              </a:rPr>
              <a:t>ん</a:t>
            </a:r>
            <a:r>
              <a:rPr sz="1450" b="1" dirty="0">
                <a:solidFill>
                  <a:srgbClr val="FFFFFF"/>
                </a:solidFill>
                <a:latin typeface="Gen Shin Gothic P Bold"/>
                <a:cs typeface="Gen Shin Gothic P Bold"/>
              </a:rPr>
              <a:t>	</a:t>
            </a:r>
            <a:r>
              <a:rPr sz="1450" b="1" spc="-40" dirty="0">
                <a:solidFill>
                  <a:srgbClr val="FFFFFF"/>
                </a:solidFill>
                <a:latin typeface="Gen Shin Gothic P Bold"/>
                <a:cs typeface="Gen Shin Gothic P Bold"/>
              </a:rPr>
              <a:t>と</a:t>
            </a:r>
            <a:r>
              <a:rPr sz="1450" b="1" spc="5" dirty="0">
                <a:solidFill>
                  <a:srgbClr val="FFFFFF"/>
                </a:solidFill>
                <a:latin typeface="Gen Shin Gothic P Bold"/>
                <a:cs typeface="Gen Shin Gothic P Bold"/>
              </a:rPr>
              <a:t>くちょう</a:t>
            </a:r>
            <a:endParaRPr sz="1450" dirty="0">
              <a:latin typeface="Gen Shin Gothic P Regular"/>
              <a:cs typeface="Gen Shin Gothic P Regular"/>
            </a:endParaRPr>
          </a:p>
        </p:txBody>
      </p:sp>
      <p:sp>
        <p:nvSpPr>
          <p:cNvPr id="15" name="object 5">
            <a:extLst>
              <a:ext uri="{FF2B5EF4-FFF2-40B4-BE49-F238E27FC236}">
                <a16:creationId xmlns:a16="http://schemas.microsoft.com/office/drawing/2014/main" id="{65807982-F232-0C4F-B5EE-6C76663BBAC0}"/>
              </a:ext>
            </a:extLst>
          </p:cNvPr>
          <p:cNvSpPr txBox="1"/>
          <p:nvPr/>
        </p:nvSpPr>
        <p:spPr>
          <a:xfrm>
            <a:off x="16004395" y="1245759"/>
            <a:ext cx="2099945" cy="619125"/>
          </a:xfrm>
          <a:prstGeom prst="rect">
            <a:avLst/>
          </a:prstGeom>
        </p:spPr>
        <p:txBody>
          <a:bodyPr vert="horz" wrap="square" lIns="0" tIns="12065" rIns="0" bIns="0" rtlCol="0">
            <a:spAutoFit/>
          </a:bodyPr>
          <a:lstStyle/>
          <a:p>
            <a:pPr marL="12700" marR="5080">
              <a:lnSpc>
                <a:spcPct val="100000"/>
              </a:lnSpc>
              <a:spcBef>
                <a:spcPts val="95"/>
              </a:spcBef>
            </a:pPr>
            <a:r>
              <a:rPr sz="1950" b="1" spc="-5" dirty="0">
                <a:solidFill>
                  <a:srgbClr val="FFFFFF"/>
                </a:solidFill>
                <a:latin typeface="Gen Shin Gothic P Bold"/>
                <a:cs typeface="Gen Shin Gothic P Bold"/>
              </a:rPr>
              <a:t>画像別途提供 Google</a:t>
            </a:r>
            <a:r>
              <a:rPr sz="1950" b="1" spc="-55" dirty="0">
                <a:solidFill>
                  <a:srgbClr val="FFFFFF"/>
                </a:solidFill>
                <a:latin typeface="Gen Shin Gothic P Bold"/>
                <a:cs typeface="Gen Shin Gothic P Bold"/>
              </a:rPr>
              <a:t> </a:t>
            </a:r>
            <a:r>
              <a:rPr sz="1950" b="1" spc="-10" dirty="0">
                <a:solidFill>
                  <a:srgbClr val="FFFFFF"/>
                </a:solidFill>
                <a:latin typeface="Gen Shin Gothic P Bold"/>
                <a:cs typeface="Gen Shin Gothic P Bold"/>
              </a:rPr>
              <a:t>Earth使用</a:t>
            </a:r>
            <a:endParaRPr sz="1950" dirty="0">
              <a:latin typeface="Gen Shin Gothic P Regular"/>
              <a:cs typeface="Gen Shin Gothic P Regular"/>
            </a:endParaRPr>
          </a:p>
        </p:txBody>
      </p:sp>
      <p:pic>
        <p:nvPicPr>
          <p:cNvPr id="17" name="図 16" descr="挿絵 が含まれている画像&#10;&#10;自動的に生成された説明">
            <a:extLst>
              <a:ext uri="{FF2B5EF4-FFF2-40B4-BE49-F238E27FC236}">
                <a16:creationId xmlns:a16="http://schemas.microsoft.com/office/drawing/2014/main" id="{F341A149-4238-E849-AD2A-735C2B3F24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521" y="625475"/>
            <a:ext cx="1826729" cy="1135534"/>
          </a:xfrm>
          <a:prstGeom prst="rect">
            <a:avLst/>
          </a:prstGeom>
        </p:spPr>
      </p:pic>
      <p:sp>
        <p:nvSpPr>
          <p:cNvPr id="16" name="object 16">
            <a:extLst>
              <a:ext uri="{FF2B5EF4-FFF2-40B4-BE49-F238E27FC236}">
                <a16:creationId xmlns:a16="http://schemas.microsoft.com/office/drawing/2014/main" id="{5BB3989E-ABAB-6643-97D0-00BCB55749C9}"/>
              </a:ext>
            </a:extLst>
          </p:cNvPr>
          <p:cNvSpPr/>
          <p:nvPr/>
        </p:nvSpPr>
        <p:spPr>
          <a:xfrm>
            <a:off x="14984208" y="6134047"/>
            <a:ext cx="2574925" cy="2574925"/>
          </a:xfrm>
          <a:custGeom>
            <a:avLst/>
            <a:gdLst/>
            <a:ahLst/>
            <a:cxnLst/>
            <a:rect l="l" t="t" r="r" b="b"/>
            <a:pathLst>
              <a:path w="2574925" h="2574925">
                <a:moveTo>
                  <a:pt x="1287322" y="0"/>
                </a:moveTo>
                <a:lnTo>
                  <a:pt x="1239061" y="887"/>
                </a:lnTo>
                <a:lnTo>
                  <a:pt x="1191248" y="3530"/>
                </a:lnTo>
                <a:lnTo>
                  <a:pt x="1143915" y="7898"/>
                </a:lnTo>
                <a:lnTo>
                  <a:pt x="1097092" y="13958"/>
                </a:lnTo>
                <a:lnTo>
                  <a:pt x="1050811" y="21679"/>
                </a:lnTo>
                <a:lnTo>
                  <a:pt x="1005102" y="31032"/>
                </a:lnTo>
                <a:lnTo>
                  <a:pt x="959998" y="41984"/>
                </a:lnTo>
                <a:lnTo>
                  <a:pt x="915528" y="54504"/>
                </a:lnTo>
                <a:lnTo>
                  <a:pt x="871724" y="68562"/>
                </a:lnTo>
                <a:lnTo>
                  <a:pt x="828618" y="84126"/>
                </a:lnTo>
                <a:lnTo>
                  <a:pt x="786240" y="101165"/>
                </a:lnTo>
                <a:lnTo>
                  <a:pt x="744622" y="119648"/>
                </a:lnTo>
                <a:lnTo>
                  <a:pt x="703793" y="139543"/>
                </a:lnTo>
                <a:lnTo>
                  <a:pt x="663787" y="160821"/>
                </a:lnTo>
                <a:lnTo>
                  <a:pt x="624633" y="183449"/>
                </a:lnTo>
                <a:lnTo>
                  <a:pt x="586364" y="207397"/>
                </a:lnTo>
                <a:lnTo>
                  <a:pt x="549009" y="232633"/>
                </a:lnTo>
                <a:lnTo>
                  <a:pt x="512600" y="259127"/>
                </a:lnTo>
                <a:lnTo>
                  <a:pt x="477169" y="286846"/>
                </a:lnTo>
                <a:lnTo>
                  <a:pt x="442746" y="315761"/>
                </a:lnTo>
                <a:lnTo>
                  <a:pt x="409362" y="345839"/>
                </a:lnTo>
                <a:lnTo>
                  <a:pt x="377050" y="377051"/>
                </a:lnTo>
                <a:lnTo>
                  <a:pt x="345838" y="409364"/>
                </a:lnTo>
                <a:lnTo>
                  <a:pt x="315760" y="442748"/>
                </a:lnTo>
                <a:lnTo>
                  <a:pt x="286845" y="477171"/>
                </a:lnTo>
                <a:lnTo>
                  <a:pt x="259126" y="512603"/>
                </a:lnTo>
                <a:lnTo>
                  <a:pt x="232633" y="549011"/>
                </a:lnTo>
                <a:lnTo>
                  <a:pt x="207396" y="586366"/>
                </a:lnTo>
                <a:lnTo>
                  <a:pt x="183449" y="624636"/>
                </a:lnTo>
                <a:lnTo>
                  <a:pt x="160821" y="663790"/>
                </a:lnTo>
                <a:lnTo>
                  <a:pt x="139543" y="703797"/>
                </a:lnTo>
                <a:lnTo>
                  <a:pt x="119647" y="744626"/>
                </a:lnTo>
                <a:lnTo>
                  <a:pt x="101164" y="786245"/>
                </a:lnTo>
                <a:lnTo>
                  <a:pt x="84125" y="828623"/>
                </a:lnTo>
                <a:lnTo>
                  <a:pt x="68562" y="871730"/>
                </a:lnTo>
                <a:lnTo>
                  <a:pt x="54504" y="915534"/>
                </a:lnTo>
                <a:lnTo>
                  <a:pt x="41984" y="960004"/>
                </a:lnTo>
                <a:lnTo>
                  <a:pt x="31032" y="1005109"/>
                </a:lnTo>
                <a:lnTo>
                  <a:pt x="21679" y="1050818"/>
                </a:lnTo>
                <a:lnTo>
                  <a:pt x="13958" y="1097100"/>
                </a:lnTo>
                <a:lnTo>
                  <a:pt x="7898" y="1143923"/>
                </a:lnTo>
                <a:lnTo>
                  <a:pt x="3530" y="1191257"/>
                </a:lnTo>
                <a:lnTo>
                  <a:pt x="887" y="1239070"/>
                </a:lnTo>
                <a:lnTo>
                  <a:pt x="0" y="1287332"/>
                </a:lnTo>
                <a:lnTo>
                  <a:pt x="887" y="1335594"/>
                </a:lnTo>
                <a:lnTo>
                  <a:pt x="3530" y="1383407"/>
                </a:lnTo>
                <a:lnTo>
                  <a:pt x="7898" y="1430741"/>
                </a:lnTo>
                <a:lnTo>
                  <a:pt x="13958" y="1477564"/>
                </a:lnTo>
                <a:lnTo>
                  <a:pt x="21679" y="1523846"/>
                </a:lnTo>
                <a:lnTo>
                  <a:pt x="31032" y="1569555"/>
                </a:lnTo>
                <a:lnTo>
                  <a:pt x="41984" y="1614660"/>
                </a:lnTo>
                <a:lnTo>
                  <a:pt x="54504" y="1659130"/>
                </a:lnTo>
                <a:lnTo>
                  <a:pt x="68562" y="1702934"/>
                </a:lnTo>
                <a:lnTo>
                  <a:pt x="84125" y="1746041"/>
                </a:lnTo>
                <a:lnTo>
                  <a:pt x="101164" y="1788420"/>
                </a:lnTo>
                <a:lnTo>
                  <a:pt x="119647" y="1830039"/>
                </a:lnTo>
                <a:lnTo>
                  <a:pt x="139543" y="1870867"/>
                </a:lnTo>
                <a:lnTo>
                  <a:pt x="160821" y="1910874"/>
                </a:lnTo>
                <a:lnTo>
                  <a:pt x="183449" y="1950028"/>
                </a:lnTo>
                <a:lnTo>
                  <a:pt x="207396" y="1988298"/>
                </a:lnTo>
                <a:lnTo>
                  <a:pt x="232633" y="2025653"/>
                </a:lnTo>
                <a:lnTo>
                  <a:pt x="259126" y="2062061"/>
                </a:lnTo>
                <a:lnTo>
                  <a:pt x="286845" y="2097493"/>
                </a:lnTo>
                <a:lnTo>
                  <a:pt x="315760" y="2131916"/>
                </a:lnTo>
                <a:lnTo>
                  <a:pt x="345838" y="2165300"/>
                </a:lnTo>
                <a:lnTo>
                  <a:pt x="377050" y="2197613"/>
                </a:lnTo>
                <a:lnTo>
                  <a:pt x="409362" y="2228825"/>
                </a:lnTo>
                <a:lnTo>
                  <a:pt x="442746" y="2258903"/>
                </a:lnTo>
                <a:lnTo>
                  <a:pt x="477169" y="2287818"/>
                </a:lnTo>
                <a:lnTo>
                  <a:pt x="512600" y="2315538"/>
                </a:lnTo>
                <a:lnTo>
                  <a:pt x="549009" y="2342031"/>
                </a:lnTo>
                <a:lnTo>
                  <a:pt x="586364" y="2367267"/>
                </a:lnTo>
                <a:lnTo>
                  <a:pt x="624633" y="2391215"/>
                </a:lnTo>
                <a:lnTo>
                  <a:pt x="663787" y="2413843"/>
                </a:lnTo>
                <a:lnTo>
                  <a:pt x="703793" y="2435121"/>
                </a:lnTo>
                <a:lnTo>
                  <a:pt x="744622" y="2455016"/>
                </a:lnTo>
                <a:lnTo>
                  <a:pt x="786240" y="2473499"/>
                </a:lnTo>
                <a:lnTo>
                  <a:pt x="828618" y="2490538"/>
                </a:lnTo>
                <a:lnTo>
                  <a:pt x="871724" y="2506102"/>
                </a:lnTo>
                <a:lnTo>
                  <a:pt x="915528" y="2520160"/>
                </a:lnTo>
                <a:lnTo>
                  <a:pt x="959998" y="2532680"/>
                </a:lnTo>
                <a:lnTo>
                  <a:pt x="1005102" y="2543632"/>
                </a:lnTo>
                <a:lnTo>
                  <a:pt x="1050811" y="2552985"/>
                </a:lnTo>
                <a:lnTo>
                  <a:pt x="1097092" y="2560707"/>
                </a:lnTo>
                <a:lnTo>
                  <a:pt x="1143915" y="2566767"/>
                </a:lnTo>
                <a:lnTo>
                  <a:pt x="1191248" y="2571134"/>
                </a:lnTo>
                <a:lnTo>
                  <a:pt x="1239061" y="2573777"/>
                </a:lnTo>
                <a:lnTo>
                  <a:pt x="1287322" y="2574665"/>
                </a:lnTo>
                <a:lnTo>
                  <a:pt x="1335583" y="2573777"/>
                </a:lnTo>
                <a:lnTo>
                  <a:pt x="1383397" y="2571134"/>
                </a:lnTo>
                <a:lnTo>
                  <a:pt x="1430731" y="2566767"/>
                </a:lnTo>
                <a:lnTo>
                  <a:pt x="1477554" y="2560707"/>
                </a:lnTo>
                <a:lnTo>
                  <a:pt x="1523836" y="2552985"/>
                </a:lnTo>
                <a:lnTo>
                  <a:pt x="1569545" y="2543632"/>
                </a:lnTo>
                <a:lnTo>
                  <a:pt x="1614650" y="2532680"/>
                </a:lnTo>
                <a:lnTo>
                  <a:pt x="1659120" y="2520160"/>
                </a:lnTo>
                <a:lnTo>
                  <a:pt x="1702924" y="2506102"/>
                </a:lnTo>
                <a:lnTo>
                  <a:pt x="1746031" y="2490538"/>
                </a:lnTo>
                <a:lnTo>
                  <a:pt x="1788409" y="2473499"/>
                </a:lnTo>
                <a:lnTo>
                  <a:pt x="1830028" y="2455016"/>
                </a:lnTo>
                <a:lnTo>
                  <a:pt x="1870856" y="2435121"/>
                </a:lnTo>
                <a:lnTo>
                  <a:pt x="1910863" y="2413843"/>
                </a:lnTo>
                <a:lnTo>
                  <a:pt x="1950017" y="2391215"/>
                </a:lnTo>
                <a:lnTo>
                  <a:pt x="1988287" y="2367267"/>
                </a:lnTo>
                <a:lnTo>
                  <a:pt x="2025642" y="2342031"/>
                </a:lnTo>
                <a:lnTo>
                  <a:pt x="2062051" y="2315538"/>
                </a:lnTo>
                <a:lnTo>
                  <a:pt x="2097483" y="2287818"/>
                </a:lnTo>
                <a:lnTo>
                  <a:pt x="2131906" y="2258903"/>
                </a:lnTo>
                <a:lnTo>
                  <a:pt x="2165290" y="2228825"/>
                </a:lnTo>
                <a:lnTo>
                  <a:pt x="2197603" y="2197613"/>
                </a:lnTo>
                <a:lnTo>
                  <a:pt x="2228814" y="2165300"/>
                </a:lnTo>
                <a:lnTo>
                  <a:pt x="2258893" y="2131916"/>
                </a:lnTo>
                <a:lnTo>
                  <a:pt x="2287807" y="2097493"/>
                </a:lnTo>
                <a:lnTo>
                  <a:pt x="2315527" y="2062061"/>
                </a:lnTo>
                <a:lnTo>
                  <a:pt x="2342020" y="2025653"/>
                </a:lnTo>
                <a:lnTo>
                  <a:pt x="2367257" y="1988298"/>
                </a:lnTo>
                <a:lnTo>
                  <a:pt x="2391204" y="1950028"/>
                </a:lnTo>
                <a:lnTo>
                  <a:pt x="2413833" y="1910874"/>
                </a:lnTo>
                <a:lnTo>
                  <a:pt x="2435110" y="1870867"/>
                </a:lnTo>
                <a:lnTo>
                  <a:pt x="2455006" y="1830039"/>
                </a:lnTo>
                <a:lnTo>
                  <a:pt x="2473489" y="1788420"/>
                </a:lnTo>
                <a:lnTo>
                  <a:pt x="2490528" y="1746041"/>
                </a:lnTo>
                <a:lnTo>
                  <a:pt x="2506092" y="1702934"/>
                </a:lnTo>
                <a:lnTo>
                  <a:pt x="2520150" y="1659130"/>
                </a:lnTo>
                <a:lnTo>
                  <a:pt x="2532670" y="1614660"/>
                </a:lnTo>
                <a:lnTo>
                  <a:pt x="2543622" y="1569555"/>
                </a:lnTo>
                <a:lnTo>
                  <a:pt x="2552974" y="1523846"/>
                </a:lnTo>
                <a:lnTo>
                  <a:pt x="2560696" y="1477564"/>
                </a:lnTo>
                <a:lnTo>
                  <a:pt x="2566756" y="1430741"/>
                </a:lnTo>
                <a:lnTo>
                  <a:pt x="2571123" y="1383407"/>
                </a:lnTo>
                <a:lnTo>
                  <a:pt x="2573766" y="1335594"/>
                </a:lnTo>
                <a:lnTo>
                  <a:pt x="2574654" y="1287332"/>
                </a:lnTo>
                <a:lnTo>
                  <a:pt x="2573766" y="1239070"/>
                </a:lnTo>
                <a:lnTo>
                  <a:pt x="2571123" y="1191257"/>
                </a:lnTo>
                <a:lnTo>
                  <a:pt x="2566756" y="1143923"/>
                </a:lnTo>
                <a:lnTo>
                  <a:pt x="2560696" y="1097100"/>
                </a:lnTo>
                <a:lnTo>
                  <a:pt x="2552974" y="1050818"/>
                </a:lnTo>
                <a:lnTo>
                  <a:pt x="2543622" y="1005109"/>
                </a:lnTo>
                <a:lnTo>
                  <a:pt x="2532670" y="960004"/>
                </a:lnTo>
                <a:lnTo>
                  <a:pt x="2520150" y="915534"/>
                </a:lnTo>
                <a:lnTo>
                  <a:pt x="2506092" y="871730"/>
                </a:lnTo>
                <a:lnTo>
                  <a:pt x="2490528" y="828623"/>
                </a:lnTo>
                <a:lnTo>
                  <a:pt x="2473489" y="786245"/>
                </a:lnTo>
                <a:lnTo>
                  <a:pt x="2455006" y="744626"/>
                </a:lnTo>
                <a:lnTo>
                  <a:pt x="2435110" y="703797"/>
                </a:lnTo>
                <a:lnTo>
                  <a:pt x="2413833" y="663790"/>
                </a:lnTo>
                <a:lnTo>
                  <a:pt x="2391204" y="624636"/>
                </a:lnTo>
                <a:lnTo>
                  <a:pt x="2367257" y="586366"/>
                </a:lnTo>
                <a:lnTo>
                  <a:pt x="2342020" y="549011"/>
                </a:lnTo>
                <a:lnTo>
                  <a:pt x="2315527" y="512603"/>
                </a:lnTo>
                <a:lnTo>
                  <a:pt x="2287807" y="477171"/>
                </a:lnTo>
                <a:lnTo>
                  <a:pt x="2258893" y="442748"/>
                </a:lnTo>
                <a:lnTo>
                  <a:pt x="2228814" y="409364"/>
                </a:lnTo>
                <a:lnTo>
                  <a:pt x="2197603" y="377051"/>
                </a:lnTo>
                <a:lnTo>
                  <a:pt x="2165290" y="345839"/>
                </a:lnTo>
                <a:lnTo>
                  <a:pt x="2131906" y="315761"/>
                </a:lnTo>
                <a:lnTo>
                  <a:pt x="2097483" y="286846"/>
                </a:lnTo>
                <a:lnTo>
                  <a:pt x="2062051" y="259127"/>
                </a:lnTo>
                <a:lnTo>
                  <a:pt x="2025642" y="232633"/>
                </a:lnTo>
                <a:lnTo>
                  <a:pt x="1988287" y="207397"/>
                </a:lnTo>
                <a:lnTo>
                  <a:pt x="1950017" y="183449"/>
                </a:lnTo>
                <a:lnTo>
                  <a:pt x="1910863" y="160821"/>
                </a:lnTo>
                <a:lnTo>
                  <a:pt x="1870856" y="139543"/>
                </a:lnTo>
                <a:lnTo>
                  <a:pt x="1830028" y="119648"/>
                </a:lnTo>
                <a:lnTo>
                  <a:pt x="1788409" y="101165"/>
                </a:lnTo>
                <a:lnTo>
                  <a:pt x="1746031" y="84126"/>
                </a:lnTo>
                <a:lnTo>
                  <a:pt x="1702924" y="68562"/>
                </a:lnTo>
                <a:lnTo>
                  <a:pt x="1659120" y="54504"/>
                </a:lnTo>
                <a:lnTo>
                  <a:pt x="1614650" y="41984"/>
                </a:lnTo>
                <a:lnTo>
                  <a:pt x="1569545" y="31032"/>
                </a:lnTo>
                <a:lnTo>
                  <a:pt x="1523836" y="21679"/>
                </a:lnTo>
                <a:lnTo>
                  <a:pt x="1477554" y="13958"/>
                </a:lnTo>
                <a:lnTo>
                  <a:pt x="1430731" y="7898"/>
                </a:lnTo>
                <a:lnTo>
                  <a:pt x="1383397" y="3530"/>
                </a:lnTo>
                <a:lnTo>
                  <a:pt x="1335583" y="887"/>
                </a:lnTo>
                <a:lnTo>
                  <a:pt x="1287322" y="0"/>
                </a:lnTo>
                <a:close/>
              </a:path>
            </a:pathLst>
          </a:custGeom>
          <a:solidFill>
            <a:srgbClr val="E43838"/>
          </a:solidFill>
        </p:spPr>
        <p:txBody>
          <a:bodyPr wrap="square" lIns="0" tIns="0" rIns="0" bIns="0" rtlCol="0"/>
          <a:lstStyle/>
          <a:p>
            <a:endParaRPr/>
          </a:p>
        </p:txBody>
      </p:sp>
      <p:sp>
        <p:nvSpPr>
          <p:cNvPr id="18" name="object 17">
            <a:extLst>
              <a:ext uri="{FF2B5EF4-FFF2-40B4-BE49-F238E27FC236}">
                <a16:creationId xmlns:a16="http://schemas.microsoft.com/office/drawing/2014/main" id="{3867075E-0606-5144-AB65-E798B7B98064}"/>
              </a:ext>
            </a:extLst>
          </p:cNvPr>
          <p:cNvSpPr/>
          <p:nvPr/>
        </p:nvSpPr>
        <p:spPr>
          <a:xfrm>
            <a:off x="15123575" y="6273415"/>
            <a:ext cx="2296160" cy="2296160"/>
          </a:xfrm>
          <a:custGeom>
            <a:avLst/>
            <a:gdLst/>
            <a:ahLst/>
            <a:cxnLst/>
            <a:rect l="l" t="t" r="r" b="b"/>
            <a:pathLst>
              <a:path w="2296159" h="2296159">
                <a:moveTo>
                  <a:pt x="1147954" y="0"/>
                </a:moveTo>
                <a:lnTo>
                  <a:pt x="1099429" y="1007"/>
                </a:lnTo>
                <a:lnTo>
                  <a:pt x="1051417" y="4001"/>
                </a:lnTo>
                <a:lnTo>
                  <a:pt x="1003958" y="8944"/>
                </a:lnTo>
                <a:lnTo>
                  <a:pt x="957093" y="15794"/>
                </a:lnTo>
                <a:lnTo>
                  <a:pt x="910860" y="24513"/>
                </a:lnTo>
                <a:lnTo>
                  <a:pt x="865300" y="35060"/>
                </a:lnTo>
                <a:lnTo>
                  <a:pt x="820452" y="47395"/>
                </a:lnTo>
                <a:lnTo>
                  <a:pt x="776357" y="61478"/>
                </a:lnTo>
                <a:lnTo>
                  <a:pt x="733054" y="77271"/>
                </a:lnTo>
                <a:lnTo>
                  <a:pt x="690584" y="94732"/>
                </a:lnTo>
                <a:lnTo>
                  <a:pt x="648985" y="113822"/>
                </a:lnTo>
                <a:lnTo>
                  <a:pt x="608298" y="134502"/>
                </a:lnTo>
                <a:lnTo>
                  <a:pt x="568562" y="156731"/>
                </a:lnTo>
                <a:lnTo>
                  <a:pt x="529818" y="180469"/>
                </a:lnTo>
                <a:lnTo>
                  <a:pt x="492106" y="205677"/>
                </a:lnTo>
                <a:lnTo>
                  <a:pt x="455464" y="232315"/>
                </a:lnTo>
                <a:lnTo>
                  <a:pt x="419934" y="260343"/>
                </a:lnTo>
                <a:lnTo>
                  <a:pt x="385554" y="289720"/>
                </a:lnTo>
                <a:lnTo>
                  <a:pt x="352366" y="320408"/>
                </a:lnTo>
                <a:lnTo>
                  <a:pt x="320407" y="352367"/>
                </a:lnTo>
                <a:lnTo>
                  <a:pt x="289719" y="385556"/>
                </a:lnTo>
                <a:lnTo>
                  <a:pt x="260342" y="419936"/>
                </a:lnTo>
                <a:lnTo>
                  <a:pt x="232314" y="455467"/>
                </a:lnTo>
                <a:lnTo>
                  <a:pt x="205676" y="492108"/>
                </a:lnTo>
                <a:lnTo>
                  <a:pt x="180469" y="529821"/>
                </a:lnTo>
                <a:lnTo>
                  <a:pt x="156730" y="568565"/>
                </a:lnTo>
                <a:lnTo>
                  <a:pt x="134502" y="608301"/>
                </a:lnTo>
                <a:lnTo>
                  <a:pt x="113822" y="648989"/>
                </a:lnTo>
                <a:lnTo>
                  <a:pt x="94732" y="690588"/>
                </a:lnTo>
                <a:lnTo>
                  <a:pt x="77271" y="733059"/>
                </a:lnTo>
                <a:lnTo>
                  <a:pt x="61478" y="776363"/>
                </a:lnTo>
                <a:lnTo>
                  <a:pt x="47395" y="820458"/>
                </a:lnTo>
                <a:lnTo>
                  <a:pt x="35059" y="865306"/>
                </a:lnTo>
                <a:lnTo>
                  <a:pt x="24513" y="910867"/>
                </a:lnTo>
                <a:lnTo>
                  <a:pt x="15794" y="957100"/>
                </a:lnTo>
                <a:lnTo>
                  <a:pt x="8944" y="1003967"/>
                </a:lnTo>
                <a:lnTo>
                  <a:pt x="4001" y="1051426"/>
                </a:lnTo>
                <a:lnTo>
                  <a:pt x="1007" y="1099439"/>
                </a:lnTo>
                <a:lnTo>
                  <a:pt x="0" y="1147965"/>
                </a:lnTo>
                <a:lnTo>
                  <a:pt x="1007" y="1196491"/>
                </a:lnTo>
                <a:lnTo>
                  <a:pt x="4001" y="1244503"/>
                </a:lnTo>
                <a:lnTo>
                  <a:pt x="8944" y="1291962"/>
                </a:lnTo>
                <a:lnTo>
                  <a:pt x="15794" y="1338829"/>
                </a:lnTo>
                <a:lnTo>
                  <a:pt x="24513" y="1385062"/>
                </a:lnTo>
                <a:lnTo>
                  <a:pt x="35059" y="1430623"/>
                </a:lnTo>
                <a:lnTo>
                  <a:pt x="47395" y="1475471"/>
                </a:lnTo>
                <a:lnTo>
                  <a:pt x="61478" y="1519567"/>
                </a:lnTo>
                <a:lnTo>
                  <a:pt x="77271" y="1562870"/>
                </a:lnTo>
                <a:lnTo>
                  <a:pt x="94732" y="1605341"/>
                </a:lnTo>
                <a:lnTo>
                  <a:pt x="113822" y="1646940"/>
                </a:lnTo>
                <a:lnTo>
                  <a:pt x="134502" y="1687628"/>
                </a:lnTo>
                <a:lnTo>
                  <a:pt x="156730" y="1727364"/>
                </a:lnTo>
                <a:lnTo>
                  <a:pt x="180469" y="1766108"/>
                </a:lnTo>
                <a:lnTo>
                  <a:pt x="205676" y="1803821"/>
                </a:lnTo>
                <a:lnTo>
                  <a:pt x="232314" y="1840463"/>
                </a:lnTo>
                <a:lnTo>
                  <a:pt x="260342" y="1875993"/>
                </a:lnTo>
                <a:lnTo>
                  <a:pt x="289719" y="1910373"/>
                </a:lnTo>
                <a:lnTo>
                  <a:pt x="320407" y="1943562"/>
                </a:lnTo>
                <a:lnTo>
                  <a:pt x="352366" y="1975521"/>
                </a:lnTo>
                <a:lnTo>
                  <a:pt x="385554" y="2006209"/>
                </a:lnTo>
                <a:lnTo>
                  <a:pt x="419934" y="2035587"/>
                </a:lnTo>
                <a:lnTo>
                  <a:pt x="455464" y="2063614"/>
                </a:lnTo>
                <a:lnTo>
                  <a:pt x="492106" y="2090252"/>
                </a:lnTo>
                <a:lnTo>
                  <a:pt x="529818" y="2115460"/>
                </a:lnTo>
                <a:lnTo>
                  <a:pt x="568562" y="2139198"/>
                </a:lnTo>
                <a:lnTo>
                  <a:pt x="608298" y="2161427"/>
                </a:lnTo>
                <a:lnTo>
                  <a:pt x="648985" y="2182107"/>
                </a:lnTo>
                <a:lnTo>
                  <a:pt x="690584" y="2201197"/>
                </a:lnTo>
                <a:lnTo>
                  <a:pt x="733054" y="2218658"/>
                </a:lnTo>
                <a:lnTo>
                  <a:pt x="776357" y="2234451"/>
                </a:lnTo>
                <a:lnTo>
                  <a:pt x="820452" y="2248534"/>
                </a:lnTo>
                <a:lnTo>
                  <a:pt x="865300" y="2260870"/>
                </a:lnTo>
                <a:lnTo>
                  <a:pt x="910860" y="2271416"/>
                </a:lnTo>
                <a:lnTo>
                  <a:pt x="957093" y="2280135"/>
                </a:lnTo>
                <a:lnTo>
                  <a:pt x="1003958" y="2286985"/>
                </a:lnTo>
                <a:lnTo>
                  <a:pt x="1051417" y="2291928"/>
                </a:lnTo>
                <a:lnTo>
                  <a:pt x="1099429" y="2294922"/>
                </a:lnTo>
                <a:lnTo>
                  <a:pt x="1147954" y="2295930"/>
                </a:lnTo>
                <a:lnTo>
                  <a:pt x="1196480" y="2294922"/>
                </a:lnTo>
                <a:lnTo>
                  <a:pt x="1244493" y="2291928"/>
                </a:lnTo>
                <a:lnTo>
                  <a:pt x="1291952" y="2286985"/>
                </a:lnTo>
                <a:lnTo>
                  <a:pt x="1338818" y="2280135"/>
                </a:lnTo>
                <a:lnTo>
                  <a:pt x="1385052" y="2271416"/>
                </a:lnTo>
                <a:lnTo>
                  <a:pt x="1430612" y="2260870"/>
                </a:lnTo>
                <a:lnTo>
                  <a:pt x="1475460" y="2248534"/>
                </a:lnTo>
                <a:lnTo>
                  <a:pt x="1519556" y="2234451"/>
                </a:lnTo>
                <a:lnTo>
                  <a:pt x="1562859" y="2218658"/>
                </a:lnTo>
                <a:lnTo>
                  <a:pt x="1605331" y="2201197"/>
                </a:lnTo>
                <a:lnTo>
                  <a:pt x="1646930" y="2182107"/>
                </a:lnTo>
                <a:lnTo>
                  <a:pt x="1687617" y="2161427"/>
                </a:lnTo>
                <a:lnTo>
                  <a:pt x="1727353" y="2139198"/>
                </a:lnTo>
                <a:lnTo>
                  <a:pt x="1766097" y="2115460"/>
                </a:lnTo>
                <a:lnTo>
                  <a:pt x="1803810" y="2090252"/>
                </a:lnTo>
                <a:lnTo>
                  <a:pt x="1840452" y="2063614"/>
                </a:lnTo>
                <a:lnTo>
                  <a:pt x="1875983" y="2035587"/>
                </a:lnTo>
                <a:lnTo>
                  <a:pt x="1910363" y="2006209"/>
                </a:lnTo>
                <a:lnTo>
                  <a:pt x="1943552" y="1975521"/>
                </a:lnTo>
                <a:lnTo>
                  <a:pt x="1975510" y="1943562"/>
                </a:lnTo>
                <a:lnTo>
                  <a:pt x="2006198" y="1910373"/>
                </a:lnTo>
                <a:lnTo>
                  <a:pt x="2035576" y="1875993"/>
                </a:lnTo>
                <a:lnTo>
                  <a:pt x="2063604" y="1840463"/>
                </a:lnTo>
                <a:lnTo>
                  <a:pt x="2090242" y="1803821"/>
                </a:lnTo>
                <a:lnTo>
                  <a:pt x="2115449" y="1766108"/>
                </a:lnTo>
                <a:lnTo>
                  <a:pt x="2139188" y="1727364"/>
                </a:lnTo>
                <a:lnTo>
                  <a:pt x="2161417" y="1687628"/>
                </a:lnTo>
                <a:lnTo>
                  <a:pt x="2182096" y="1646940"/>
                </a:lnTo>
                <a:lnTo>
                  <a:pt x="2201186" y="1605341"/>
                </a:lnTo>
                <a:lnTo>
                  <a:pt x="2218648" y="1562870"/>
                </a:lnTo>
                <a:lnTo>
                  <a:pt x="2234440" y="1519567"/>
                </a:lnTo>
                <a:lnTo>
                  <a:pt x="2248524" y="1475471"/>
                </a:lnTo>
                <a:lnTo>
                  <a:pt x="2260859" y="1430623"/>
                </a:lnTo>
                <a:lnTo>
                  <a:pt x="2271406" y="1385062"/>
                </a:lnTo>
                <a:lnTo>
                  <a:pt x="2280124" y="1338829"/>
                </a:lnTo>
                <a:lnTo>
                  <a:pt x="2286975" y="1291962"/>
                </a:lnTo>
                <a:lnTo>
                  <a:pt x="2291917" y="1244503"/>
                </a:lnTo>
                <a:lnTo>
                  <a:pt x="2294912" y="1196491"/>
                </a:lnTo>
                <a:lnTo>
                  <a:pt x="2295919" y="1147965"/>
                </a:lnTo>
                <a:lnTo>
                  <a:pt x="2294912" y="1099439"/>
                </a:lnTo>
                <a:lnTo>
                  <a:pt x="2291917" y="1051426"/>
                </a:lnTo>
                <a:lnTo>
                  <a:pt x="2286975" y="1003967"/>
                </a:lnTo>
                <a:lnTo>
                  <a:pt x="2280124" y="957100"/>
                </a:lnTo>
                <a:lnTo>
                  <a:pt x="2271406" y="910867"/>
                </a:lnTo>
                <a:lnTo>
                  <a:pt x="2260859" y="865306"/>
                </a:lnTo>
                <a:lnTo>
                  <a:pt x="2248524" y="820458"/>
                </a:lnTo>
                <a:lnTo>
                  <a:pt x="2234440" y="776363"/>
                </a:lnTo>
                <a:lnTo>
                  <a:pt x="2218648" y="733059"/>
                </a:lnTo>
                <a:lnTo>
                  <a:pt x="2201186" y="690588"/>
                </a:lnTo>
                <a:lnTo>
                  <a:pt x="2182096" y="648989"/>
                </a:lnTo>
                <a:lnTo>
                  <a:pt x="2161417" y="608301"/>
                </a:lnTo>
                <a:lnTo>
                  <a:pt x="2139188" y="568565"/>
                </a:lnTo>
                <a:lnTo>
                  <a:pt x="2115449" y="529821"/>
                </a:lnTo>
                <a:lnTo>
                  <a:pt x="2090242" y="492108"/>
                </a:lnTo>
                <a:lnTo>
                  <a:pt x="2063604" y="455467"/>
                </a:lnTo>
                <a:lnTo>
                  <a:pt x="2035576" y="419936"/>
                </a:lnTo>
                <a:lnTo>
                  <a:pt x="2006198" y="385556"/>
                </a:lnTo>
                <a:lnTo>
                  <a:pt x="1975510" y="352367"/>
                </a:lnTo>
                <a:lnTo>
                  <a:pt x="1943552" y="320408"/>
                </a:lnTo>
                <a:lnTo>
                  <a:pt x="1910363" y="289720"/>
                </a:lnTo>
                <a:lnTo>
                  <a:pt x="1875983" y="260343"/>
                </a:lnTo>
                <a:lnTo>
                  <a:pt x="1840452" y="232315"/>
                </a:lnTo>
                <a:lnTo>
                  <a:pt x="1803810" y="205677"/>
                </a:lnTo>
                <a:lnTo>
                  <a:pt x="1766097" y="180469"/>
                </a:lnTo>
                <a:lnTo>
                  <a:pt x="1727353" y="156731"/>
                </a:lnTo>
                <a:lnTo>
                  <a:pt x="1687617" y="134502"/>
                </a:lnTo>
                <a:lnTo>
                  <a:pt x="1646930" y="113822"/>
                </a:lnTo>
                <a:lnTo>
                  <a:pt x="1605331" y="94732"/>
                </a:lnTo>
                <a:lnTo>
                  <a:pt x="1562859" y="77271"/>
                </a:lnTo>
                <a:lnTo>
                  <a:pt x="1519556" y="61478"/>
                </a:lnTo>
                <a:lnTo>
                  <a:pt x="1475460" y="47395"/>
                </a:lnTo>
                <a:lnTo>
                  <a:pt x="1430612" y="35060"/>
                </a:lnTo>
                <a:lnTo>
                  <a:pt x="1385052" y="24513"/>
                </a:lnTo>
                <a:lnTo>
                  <a:pt x="1338818" y="15794"/>
                </a:lnTo>
                <a:lnTo>
                  <a:pt x="1291952" y="8944"/>
                </a:lnTo>
                <a:lnTo>
                  <a:pt x="1244493" y="4001"/>
                </a:lnTo>
                <a:lnTo>
                  <a:pt x="1196480" y="1007"/>
                </a:lnTo>
                <a:lnTo>
                  <a:pt x="1147954" y="0"/>
                </a:lnTo>
                <a:close/>
              </a:path>
            </a:pathLst>
          </a:custGeom>
          <a:solidFill>
            <a:srgbClr val="FFFFFF"/>
          </a:solidFill>
        </p:spPr>
        <p:txBody>
          <a:bodyPr wrap="square" lIns="0" tIns="0" rIns="0" bIns="0" rtlCol="0"/>
          <a:lstStyle/>
          <a:p>
            <a:endParaRPr dirty="0"/>
          </a:p>
        </p:txBody>
      </p:sp>
      <p:grpSp>
        <p:nvGrpSpPr>
          <p:cNvPr id="19" name="グループ化 18">
            <a:extLst>
              <a:ext uri="{FF2B5EF4-FFF2-40B4-BE49-F238E27FC236}">
                <a16:creationId xmlns:a16="http://schemas.microsoft.com/office/drawing/2014/main" id="{805B7964-779A-D44A-9233-27389B86437C}"/>
              </a:ext>
            </a:extLst>
          </p:cNvPr>
          <p:cNvGrpSpPr/>
          <p:nvPr/>
        </p:nvGrpSpPr>
        <p:grpSpPr>
          <a:xfrm>
            <a:off x="15139704" y="6261503"/>
            <a:ext cx="2280031" cy="2296160"/>
            <a:chOff x="12581460" y="2375129"/>
            <a:chExt cx="3026590" cy="3048000"/>
          </a:xfrm>
        </p:grpSpPr>
        <p:pic>
          <p:nvPicPr>
            <p:cNvPr id="20" name="図 19">
              <a:extLst>
                <a:ext uri="{FF2B5EF4-FFF2-40B4-BE49-F238E27FC236}">
                  <a16:creationId xmlns:a16="http://schemas.microsoft.com/office/drawing/2014/main" id="{1184C755-0E7D-DF48-AC3C-A7A54A9ACA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91160" y="2914707"/>
              <a:ext cx="228600" cy="997527"/>
            </a:xfrm>
            <a:prstGeom prst="rect">
              <a:avLst/>
            </a:prstGeom>
          </p:spPr>
        </p:pic>
        <p:sp>
          <p:nvSpPr>
            <p:cNvPr id="21" name="円/楕円 20">
              <a:extLst>
                <a:ext uri="{FF2B5EF4-FFF2-40B4-BE49-F238E27FC236}">
                  <a16:creationId xmlns:a16="http://schemas.microsoft.com/office/drawing/2014/main" id="{031C91FC-02B5-FB40-A239-F77B725229FA}"/>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8" presetClass="emph" presetSubtype="0" fill="hold" nodeType="withEffect">
                                  <p:stCondLst>
                                    <p:cond delay="0"/>
                                  </p:stCondLst>
                                  <p:childTnLst>
                                    <p:animRot by="21600000">
                                      <p:cBhvr>
                                        <p:cTn id="15" dur="12000" fill="hold"/>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1460119" y="665774"/>
              <a:ext cx="17146905" cy="10033000"/>
            </a:xfrm>
            <a:custGeom>
              <a:avLst/>
              <a:gdLst/>
              <a:ahLst/>
              <a:cxnLst/>
              <a:rect l="l" t="t" r="r" b="b"/>
              <a:pathLst>
                <a:path w="17146905" h="10033000">
                  <a:moveTo>
                    <a:pt x="1388630" y="10007600"/>
                  </a:moveTo>
                  <a:lnTo>
                    <a:pt x="602783" y="10007600"/>
                  </a:lnTo>
                  <a:lnTo>
                    <a:pt x="696447" y="10033000"/>
                  </a:lnTo>
                  <a:lnTo>
                    <a:pt x="1184985" y="10033000"/>
                  </a:lnTo>
                  <a:lnTo>
                    <a:pt x="1234837" y="10020300"/>
                  </a:lnTo>
                  <a:lnTo>
                    <a:pt x="1336757" y="10020300"/>
                  </a:lnTo>
                  <a:lnTo>
                    <a:pt x="1388630" y="10007600"/>
                  </a:lnTo>
                  <a:close/>
                </a:path>
                <a:path w="17146905" h="10033000">
                  <a:moveTo>
                    <a:pt x="16257885" y="165100"/>
                  </a:moveTo>
                  <a:lnTo>
                    <a:pt x="1611087" y="165100"/>
                  </a:lnTo>
                  <a:lnTo>
                    <a:pt x="1560433" y="177800"/>
                  </a:lnTo>
                  <a:lnTo>
                    <a:pt x="1509207" y="177800"/>
                  </a:lnTo>
                  <a:lnTo>
                    <a:pt x="1405884" y="203200"/>
                  </a:lnTo>
                  <a:lnTo>
                    <a:pt x="1354210" y="228600"/>
                  </a:lnTo>
                  <a:lnTo>
                    <a:pt x="1302807" y="241300"/>
                  </a:lnTo>
                  <a:lnTo>
                    <a:pt x="1251889" y="266700"/>
                  </a:lnTo>
                  <a:lnTo>
                    <a:pt x="1201665" y="279400"/>
                  </a:lnTo>
                  <a:lnTo>
                    <a:pt x="1152347" y="304800"/>
                  </a:lnTo>
                  <a:lnTo>
                    <a:pt x="1104146" y="330200"/>
                  </a:lnTo>
                  <a:lnTo>
                    <a:pt x="1057273" y="355600"/>
                  </a:lnTo>
                  <a:lnTo>
                    <a:pt x="1011939" y="381000"/>
                  </a:lnTo>
                  <a:lnTo>
                    <a:pt x="968356" y="406400"/>
                  </a:lnTo>
                  <a:lnTo>
                    <a:pt x="926734" y="431800"/>
                  </a:lnTo>
                  <a:lnTo>
                    <a:pt x="887284" y="457200"/>
                  </a:lnTo>
                  <a:lnTo>
                    <a:pt x="850218" y="495300"/>
                  </a:lnTo>
                  <a:lnTo>
                    <a:pt x="815747" y="520700"/>
                  </a:lnTo>
                  <a:lnTo>
                    <a:pt x="784081" y="546100"/>
                  </a:lnTo>
                  <a:lnTo>
                    <a:pt x="755433" y="584200"/>
                  </a:lnTo>
                  <a:lnTo>
                    <a:pt x="730013" y="609600"/>
                  </a:lnTo>
                  <a:lnTo>
                    <a:pt x="705256" y="647700"/>
                  </a:lnTo>
                  <a:lnTo>
                    <a:pt x="680890" y="685800"/>
                  </a:lnTo>
                  <a:lnTo>
                    <a:pt x="657002" y="723900"/>
                  </a:lnTo>
                  <a:lnTo>
                    <a:pt x="633675" y="762000"/>
                  </a:lnTo>
                  <a:lnTo>
                    <a:pt x="610994" y="812800"/>
                  </a:lnTo>
                  <a:lnTo>
                    <a:pt x="589045" y="850900"/>
                  </a:lnTo>
                  <a:lnTo>
                    <a:pt x="567913" y="901700"/>
                  </a:lnTo>
                  <a:lnTo>
                    <a:pt x="547682" y="952500"/>
                  </a:lnTo>
                  <a:lnTo>
                    <a:pt x="528438" y="1003300"/>
                  </a:lnTo>
                  <a:lnTo>
                    <a:pt x="510265" y="1054100"/>
                  </a:lnTo>
                  <a:lnTo>
                    <a:pt x="493249" y="1104900"/>
                  </a:lnTo>
                  <a:lnTo>
                    <a:pt x="477475" y="1155700"/>
                  </a:lnTo>
                  <a:lnTo>
                    <a:pt x="463028" y="1193800"/>
                  </a:lnTo>
                  <a:lnTo>
                    <a:pt x="449992" y="1244600"/>
                  </a:lnTo>
                  <a:lnTo>
                    <a:pt x="438452" y="1295400"/>
                  </a:lnTo>
                  <a:lnTo>
                    <a:pt x="428494" y="1346200"/>
                  </a:lnTo>
                  <a:lnTo>
                    <a:pt x="420203" y="1397000"/>
                  </a:lnTo>
                  <a:lnTo>
                    <a:pt x="413664" y="1447800"/>
                  </a:lnTo>
                  <a:lnTo>
                    <a:pt x="408961" y="1485900"/>
                  </a:lnTo>
                  <a:lnTo>
                    <a:pt x="406180" y="1536700"/>
                  </a:lnTo>
                  <a:lnTo>
                    <a:pt x="347783" y="2946400"/>
                  </a:lnTo>
                  <a:lnTo>
                    <a:pt x="346077" y="2984500"/>
                  </a:lnTo>
                  <a:lnTo>
                    <a:pt x="344543" y="3035300"/>
                  </a:lnTo>
                  <a:lnTo>
                    <a:pt x="343175" y="3086100"/>
                  </a:lnTo>
                  <a:lnTo>
                    <a:pt x="341969" y="3136900"/>
                  </a:lnTo>
                  <a:lnTo>
                    <a:pt x="340920" y="3187700"/>
                  </a:lnTo>
                  <a:lnTo>
                    <a:pt x="340023" y="3238500"/>
                  </a:lnTo>
                  <a:lnTo>
                    <a:pt x="338665" y="3352800"/>
                  </a:lnTo>
                  <a:lnTo>
                    <a:pt x="338195" y="3403600"/>
                  </a:lnTo>
                  <a:lnTo>
                    <a:pt x="337992" y="3441700"/>
                  </a:lnTo>
                  <a:lnTo>
                    <a:pt x="338042" y="3543300"/>
                  </a:lnTo>
                  <a:lnTo>
                    <a:pt x="338069" y="3949700"/>
                  </a:lnTo>
                  <a:lnTo>
                    <a:pt x="337804" y="4051300"/>
                  </a:lnTo>
                  <a:lnTo>
                    <a:pt x="337422" y="4152900"/>
                  </a:lnTo>
                  <a:lnTo>
                    <a:pt x="336921" y="4254500"/>
                  </a:lnTo>
                  <a:lnTo>
                    <a:pt x="336296" y="4356100"/>
                  </a:lnTo>
                  <a:lnTo>
                    <a:pt x="335546" y="4457700"/>
                  </a:lnTo>
                  <a:lnTo>
                    <a:pt x="334788" y="4546600"/>
                  </a:lnTo>
                  <a:lnTo>
                    <a:pt x="334308" y="4610100"/>
                  </a:lnTo>
                  <a:lnTo>
                    <a:pt x="333272" y="4711700"/>
                  </a:lnTo>
                  <a:lnTo>
                    <a:pt x="332716" y="4749800"/>
                  </a:lnTo>
                  <a:lnTo>
                    <a:pt x="332126" y="4800600"/>
                  </a:lnTo>
                  <a:lnTo>
                    <a:pt x="331499" y="4851400"/>
                  </a:lnTo>
                  <a:lnTo>
                    <a:pt x="330833" y="4902200"/>
                  </a:lnTo>
                  <a:lnTo>
                    <a:pt x="330128" y="4953000"/>
                  </a:lnTo>
                  <a:lnTo>
                    <a:pt x="329381" y="5003800"/>
                  </a:lnTo>
                  <a:lnTo>
                    <a:pt x="328590" y="5054600"/>
                  </a:lnTo>
                  <a:lnTo>
                    <a:pt x="325754" y="5105400"/>
                  </a:lnTo>
                  <a:lnTo>
                    <a:pt x="322815" y="5156200"/>
                  </a:lnTo>
                  <a:lnTo>
                    <a:pt x="319778" y="5207000"/>
                  </a:lnTo>
                  <a:lnTo>
                    <a:pt x="316648" y="5245100"/>
                  </a:lnTo>
                  <a:lnTo>
                    <a:pt x="313431" y="5295900"/>
                  </a:lnTo>
                  <a:lnTo>
                    <a:pt x="310133" y="5346700"/>
                  </a:lnTo>
                  <a:lnTo>
                    <a:pt x="306758" y="5397500"/>
                  </a:lnTo>
                  <a:lnTo>
                    <a:pt x="301120" y="5448300"/>
                  </a:lnTo>
                  <a:lnTo>
                    <a:pt x="295557" y="5499100"/>
                  </a:lnTo>
                  <a:lnTo>
                    <a:pt x="290069" y="5549900"/>
                  </a:lnTo>
                  <a:lnTo>
                    <a:pt x="284653" y="5600700"/>
                  </a:lnTo>
                  <a:lnTo>
                    <a:pt x="279310" y="5651500"/>
                  </a:lnTo>
                  <a:lnTo>
                    <a:pt x="274037" y="5702300"/>
                  </a:lnTo>
                  <a:lnTo>
                    <a:pt x="268833" y="5753100"/>
                  </a:lnTo>
                  <a:lnTo>
                    <a:pt x="263656" y="5803900"/>
                  </a:lnTo>
                  <a:lnTo>
                    <a:pt x="258420" y="5854700"/>
                  </a:lnTo>
                  <a:lnTo>
                    <a:pt x="253131" y="5905500"/>
                  </a:lnTo>
                  <a:lnTo>
                    <a:pt x="247795" y="5956300"/>
                  </a:lnTo>
                  <a:lnTo>
                    <a:pt x="242417" y="6007100"/>
                  </a:lnTo>
                  <a:lnTo>
                    <a:pt x="237004" y="6057900"/>
                  </a:lnTo>
                  <a:lnTo>
                    <a:pt x="226091" y="6159500"/>
                  </a:lnTo>
                  <a:lnTo>
                    <a:pt x="198580" y="6400800"/>
                  </a:lnTo>
                  <a:lnTo>
                    <a:pt x="187602" y="6502400"/>
                  </a:lnTo>
                  <a:lnTo>
                    <a:pt x="182142" y="6553200"/>
                  </a:lnTo>
                  <a:lnTo>
                    <a:pt x="176708" y="6604000"/>
                  </a:lnTo>
                  <a:lnTo>
                    <a:pt x="171307" y="6667500"/>
                  </a:lnTo>
                  <a:lnTo>
                    <a:pt x="165944" y="6718300"/>
                  </a:lnTo>
                  <a:lnTo>
                    <a:pt x="160624" y="6769100"/>
                  </a:lnTo>
                  <a:lnTo>
                    <a:pt x="155354" y="6819900"/>
                  </a:lnTo>
                  <a:lnTo>
                    <a:pt x="150139" y="6870700"/>
                  </a:lnTo>
                  <a:lnTo>
                    <a:pt x="144985" y="6921500"/>
                  </a:lnTo>
                  <a:lnTo>
                    <a:pt x="139897" y="6972300"/>
                  </a:lnTo>
                  <a:lnTo>
                    <a:pt x="134881" y="7023100"/>
                  </a:lnTo>
                  <a:lnTo>
                    <a:pt x="129943" y="7073900"/>
                  </a:lnTo>
                  <a:lnTo>
                    <a:pt x="125089" y="7124700"/>
                  </a:lnTo>
                  <a:lnTo>
                    <a:pt x="121208" y="7175500"/>
                  </a:lnTo>
                  <a:lnTo>
                    <a:pt x="117669" y="7226300"/>
                  </a:lnTo>
                  <a:lnTo>
                    <a:pt x="114452" y="7277100"/>
                  </a:lnTo>
                  <a:lnTo>
                    <a:pt x="111533" y="7327900"/>
                  </a:lnTo>
                  <a:lnTo>
                    <a:pt x="108891" y="7378700"/>
                  </a:lnTo>
                  <a:lnTo>
                    <a:pt x="106502" y="7429500"/>
                  </a:lnTo>
                  <a:lnTo>
                    <a:pt x="104344" y="7480300"/>
                  </a:lnTo>
                  <a:lnTo>
                    <a:pt x="102395" y="7531100"/>
                  </a:lnTo>
                  <a:lnTo>
                    <a:pt x="100634" y="7581900"/>
                  </a:lnTo>
                  <a:lnTo>
                    <a:pt x="99036" y="7632700"/>
                  </a:lnTo>
                  <a:lnTo>
                    <a:pt x="97581" y="7683500"/>
                  </a:lnTo>
                  <a:lnTo>
                    <a:pt x="96246" y="7734300"/>
                  </a:lnTo>
                  <a:lnTo>
                    <a:pt x="95008" y="7785100"/>
                  </a:lnTo>
                  <a:lnTo>
                    <a:pt x="93845" y="7835900"/>
                  </a:lnTo>
                  <a:lnTo>
                    <a:pt x="92735" y="7886700"/>
                  </a:lnTo>
                  <a:lnTo>
                    <a:pt x="89498" y="8039100"/>
                  </a:lnTo>
                  <a:lnTo>
                    <a:pt x="88376" y="8089900"/>
                  </a:lnTo>
                  <a:lnTo>
                    <a:pt x="87194" y="8140700"/>
                  </a:lnTo>
                  <a:lnTo>
                    <a:pt x="85932" y="8191500"/>
                  </a:lnTo>
                  <a:lnTo>
                    <a:pt x="84566" y="8242300"/>
                  </a:lnTo>
                  <a:lnTo>
                    <a:pt x="83075" y="8293100"/>
                  </a:lnTo>
                  <a:lnTo>
                    <a:pt x="81435" y="8343900"/>
                  </a:lnTo>
                  <a:lnTo>
                    <a:pt x="79624" y="8394700"/>
                  </a:lnTo>
                  <a:lnTo>
                    <a:pt x="77621" y="8445500"/>
                  </a:lnTo>
                  <a:lnTo>
                    <a:pt x="75402" y="8496300"/>
                  </a:lnTo>
                  <a:lnTo>
                    <a:pt x="72946" y="8547100"/>
                  </a:lnTo>
                  <a:lnTo>
                    <a:pt x="70230" y="8597900"/>
                  </a:lnTo>
                  <a:lnTo>
                    <a:pt x="67232" y="8648700"/>
                  </a:lnTo>
                  <a:lnTo>
                    <a:pt x="63930" y="8699500"/>
                  </a:lnTo>
                  <a:lnTo>
                    <a:pt x="60300" y="8750300"/>
                  </a:lnTo>
                  <a:lnTo>
                    <a:pt x="56322" y="8801100"/>
                  </a:lnTo>
                  <a:lnTo>
                    <a:pt x="51972" y="8851900"/>
                  </a:lnTo>
                  <a:lnTo>
                    <a:pt x="47228" y="8902700"/>
                  </a:lnTo>
                  <a:lnTo>
                    <a:pt x="42068" y="8953500"/>
                  </a:lnTo>
                  <a:lnTo>
                    <a:pt x="36469" y="9004300"/>
                  </a:lnTo>
                  <a:lnTo>
                    <a:pt x="30410" y="9055100"/>
                  </a:lnTo>
                  <a:lnTo>
                    <a:pt x="23868" y="9105900"/>
                  </a:lnTo>
                  <a:lnTo>
                    <a:pt x="16820" y="9156700"/>
                  </a:lnTo>
                  <a:lnTo>
                    <a:pt x="7780" y="9207500"/>
                  </a:lnTo>
                  <a:lnTo>
                    <a:pt x="2217" y="9258300"/>
                  </a:lnTo>
                  <a:lnTo>
                    <a:pt x="0" y="9309100"/>
                  </a:lnTo>
                  <a:lnTo>
                    <a:pt x="998" y="9359900"/>
                  </a:lnTo>
                  <a:lnTo>
                    <a:pt x="5081" y="9410700"/>
                  </a:lnTo>
                  <a:lnTo>
                    <a:pt x="12118" y="9461500"/>
                  </a:lnTo>
                  <a:lnTo>
                    <a:pt x="20497" y="9499600"/>
                  </a:lnTo>
                  <a:lnTo>
                    <a:pt x="31707" y="9550400"/>
                  </a:lnTo>
                  <a:lnTo>
                    <a:pt x="45967" y="9601200"/>
                  </a:lnTo>
                  <a:lnTo>
                    <a:pt x="63496" y="9639300"/>
                  </a:lnTo>
                  <a:lnTo>
                    <a:pt x="84513" y="9690100"/>
                  </a:lnTo>
                  <a:lnTo>
                    <a:pt x="109236" y="9728200"/>
                  </a:lnTo>
                  <a:lnTo>
                    <a:pt x="137885" y="9766300"/>
                  </a:lnTo>
                  <a:lnTo>
                    <a:pt x="170679" y="9804400"/>
                  </a:lnTo>
                  <a:lnTo>
                    <a:pt x="210547" y="9842500"/>
                  </a:lnTo>
                  <a:lnTo>
                    <a:pt x="251260" y="9867900"/>
                  </a:lnTo>
                  <a:lnTo>
                    <a:pt x="292779" y="9893300"/>
                  </a:lnTo>
                  <a:lnTo>
                    <a:pt x="335066" y="9918700"/>
                  </a:lnTo>
                  <a:lnTo>
                    <a:pt x="378083" y="9944100"/>
                  </a:lnTo>
                  <a:lnTo>
                    <a:pt x="466155" y="9969500"/>
                  </a:lnTo>
                  <a:lnTo>
                    <a:pt x="511133" y="9994900"/>
                  </a:lnTo>
                  <a:lnTo>
                    <a:pt x="556688" y="10007600"/>
                  </a:lnTo>
                  <a:lnTo>
                    <a:pt x="1594984" y="10007600"/>
                  </a:lnTo>
                  <a:lnTo>
                    <a:pt x="1646393" y="9994900"/>
                  </a:lnTo>
                  <a:lnTo>
                    <a:pt x="1903415" y="9994900"/>
                  </a:lnTo>
                  <a:lnTo>
                    <a:pt x="1954962" y="9982200"/>
                  </a:lnTo>
                  <a:lnTo>
                    <a:pt x="2110266" y="9982200"/>
                  </a:lnTo>
                  <a:lnTo>
                    <a:pt x="2162325" y="9969500"/>
                  </a:lnTo>
                  <a:lnTo>
                    <a:pt x="2214564" y="9969500"/>
                  </a:lnTo>
                  <a:lnTo>
                    <a:pt x="2265763" y="9956800"/>
                  </a:lnTo>
                  <a:lnTo>
                    <a:pt x="2419441" y="9956800"/>
                  </a:lnTo>
                  <a:lnTo>
                    <a:pt x="2470700" y="9944100"/>
                  </a:lnTo>
                  <a:lnTo>
                    <a:pt x="2675949" y="9944100"/>
                  </a:lnTo>
                  <a:lnTo>
                    <a:pt x="2727324" y="9931400"/>
                  </a:lnTo>
                  <a:lnTo>
                    <a:pt x="3829070" y="9931400"/>
                  </a:lnTo>
                  <a:lnTo>
                    <a:pt x="3930517" y="9918700"/>
                  </a:lnTo>
                  <a:lnTo>
                    <a:pt x="4539198" y="9918700"/>
                  </a:lnTo>
                  <a:lnTo>
                    <a:pt x="4640644" y="9906000"/>
                  </a:lnTo>
                  <a:lnTo>
                    <a:pt x="5452214" y="9906000"/>
                  </a:lnTo>
                  <a:lnTo>
                    <a:pt x="5604383" y="9893300"/>
                  </a:lnTo>
                  <a:lnTo>
                    <a:pt x="6466669" y="9893300"/>
                  </a:lnTo>
                  <a:lnTo>
                    <a:pt x="7075338" y="9880600"/>
                  </a:lnTo>
                  <a:lnTo>
                    <a:pt x="7323953" y="9880600"/>
                  </a:lnTo>
                  <a:lnTo>
                    <a:pt x="7373994" y="9867900"/>
                  </a:lnTo>
                  <a:lnTo>
                    <a:pt x="7423794" y="9867900"/>
                  </a:lnTo>
                  <a:lnTo>
                    <a:pt x="7473207" y="9855200"/>
                  </a:lnTo>
                  <a:lnTo>
                    <a:pt x="7522083" y="9855200"/>
                  </a:lnTo>
                  <a:lnTo>
                    <a:pt x="7570276" y="9842500"/>
                  </a:lnTo>
                  <a:lnTo>
                    <a:pt x="7780155" y="9829800"/>
                  </a:lnTo>
                  <a:lnTo>
                    <a:pt x="7832581" y="9829800"/>
                  </a:lnTo>
                  <a:lnTo>
                    <a:pt x="7884994" y="9817100"/>
                  </a:lnTo>
                  <a:lnTo>
                    <a:pt x="7989792" y="9817100"/>
                  </a:lnTo>
                  <a:lnTo>
                    <a:pt x="8040089" y="9804400"/>
                  </a:lnTo>
                  <a:lnTo>
                    <a:pt x="8190972" y="9804400"/>
                  </a:lnTo>
                  <a:lnTo>
                    <a:pt x="8241266" y="9791700"/>
                  </a:lnTo>
                  <a:lnTo>
                    <a:pt x="8392159" y="9791700"/>
                  </a:lnTo>
                  <a:lnTo>
                    <a:pt x="8442464" y="9779000"/>
                  </a:lnTo>
                  <a:lnTo>
                    <a:pt x="8643739" y="9779000"/>
                  </a:lnTo>
                  <a:lnTo>
                    <a:pt x="8694077" y="9766300"/>
                  </a:lnTo>
                  <a:lnTo>
                    <a:pt x="10590655" y="9766300"/>
                  </a:lnTo>
                  <a:lnTo>
                    <a:pt x="10692114" y="9753600"/>
                  </a:lnTo>
                  <a:lnTo>
                    <a:pt x="11808107" y="9753600"/>
                  </a:lnTo>
                  <a:lnTo>
                    <a:pt x="11909554" y="9740900"/>
                  </a:lnTo>
                  <a:lnTo>
                    <a:pt x="12518206" y="9740900"/>
                  </a:lnTo>
                  <a:lnTo>
                    <a:pt x="12619642" y="9728200"/>
                  </a:lnTo>
                  <a:lnTo>
                    <a:pt x="13126793" y="9728200"/>
                  </a:lnTo>
                  <a:lnTo>
                    <a:pt x="13228217" y="9715500"/>
                  </a:lnTo>
                  <a:lnTo>
                    <a:pt x="13532475" y="9715500"/>
                  </a:lnTo>
                  <a:lnTo>
                    <a:pt x="13633889" y="9702800"/>
                  </a:lnTo>
                  <a:lnTo>
                    <a:pt x="13938117" y="9702800"/>
                  </a:lnTo>
                  <a:lnTo>
                    <a:pt x="14039521" y="9690100"/>
                  </a:lnTo>
                  <a:lnTo>
                    <a:pt x="14343716" y="9690100"/>
                  </a:lnTo>
                  <a:lnTo>
                    <a:pt x="14445108" y="9677400"/>
                  </a:lnTo>
                  <a:lnTo>
                    <a:pt x="14698575" y="9677400"/>
                  </a:lnTo>
                  <a:lnTo>
                    <a:pt x="14749266" y="9664700"/>
                  </a:lnTo>
                  <a:lnTo>
                    <a:pt x="15052314" y="9664700"/>
                  </a:lnTo>
                  <a:lnTo>
                    <a:pt x="15102550" y="9652000"/>
                  </a:lnTo>
                  <a:lnTo>
                    <a:pt x="16017891" y="9652000"/>
                  </a:lnTo>
                  <a:lnTo>
                    <a:pt x="16067021" y="9639300"/>
                  </a:lnTo>
                  <a:lnTo>
                    <a:pt x="16115747" y="9639300"/>
                  </a:lnTo>
                  <a:lnTo>
                    <a:pt x="16211792" y="9613900"/>
                  </a:lnTo>
                  <a:lnTo>
                    <a:pt x="16259017" y="9613900"/>
                  </a:lnTo>
                  <a:lnTo>
                    <a:pt x="16305647" y="9601200"/>
                  </a:lnTo>
                  <a:lnTo>
                    <a:pt x="16351634" y="9575800"/>
                  </a:lnTo>
                  <a:lnTo>
                    <a:pt x="16441488" y="9550400"/>
                  </a:lnTo>
                  <a:lnTo>
                    <a:pt x="16485260" y="9525000"/>
                  </a:lnTo>
                  <a:lnTo>
                    <a:pt x="16528199" y="9512300"/>
                  </a:lnTo>
                  <a:lnTo>
                    <a:pt x="16570256" y="9486900"/>
                  </a:lnTo>
                  <a:lnTo>
                    <a:pt x="16611386" y="9461500"/>
                  </a:lnTo>
                  <a:lnTo>
                    <a:pt x="16651539" y="9423400"/>
                  </a:lnTo>
                  <a:lnTo>
                    <a:pt x="16690668" y="9398000"/>
                  </a:lnTo>
                  <a:lnTo>
                    <a:pt x="16725718" y="9372600"/>
                  </a:lnTo>
                  <a:lnTo>
                    <a:pt x="16759024" y="9334500"/>
                  </a:lnTo>
                  <a:lnTo>
                    <a:pt x="16790625" y="9309100"/>
                  </a:lnTo>
                  <a:lnTo>
                    <a:pt x="16820562" y="9271000"/>
                  </a:lnTo>
                  <a:lnTo>
                    <a:pt x="16848875" y="9232900"/>
                  </a:lnTo>
                  <a:lnTo>
                    <a:pt x="16875604" y="9207500"/>
                  </a:lnTo>
                  <a:lnTo>
                    <a:pt x="16900789" y="9169400"/>
                  </a:lnTo>
                  <a:lnTo>
                    <a:pt x="16924471" y="9131300"/>
                  </a:lnTo>
                  <a:lnTo>
                    <a:pt x="16946690" y="9093200"/>
                  </a:lnTo>
                  <a:lnTo>
                    <a:pt x="16967485" y="9055100"/>
                  </a:lnTo>
                  <a:lnTo>
                    <a:pt x="16986898" y="9017000"/>
                  </a:lnTo>
                  <a:lnTo>
                    <a:pt x="17004968" y="8978900"/>
                  </a:lnTo>
                  <a:lnTo>
                    <a:pt x="17021735" y="8928100"/>
                  </a:lnTo>
                  <a:lnTo>
                    <a:pt x="17037240" y="8890000"/>
                  </a:lnTo>
                  <a:lnTo>
                    <a:pt x="17051523" y="8851900"/>
                  </a:lnTo>
                  <a:lnTo>
                    <a:pt x="17064624" y="8801100"/>
                  </a:lnTo>
                  <a:lnTo>
                    <a:pt x="17076583" y="8763000"/>
                  </a:lnTo>
                  <a:lnTo>
                    <a:pt x="17087440" y="8724900"/>
                  </a:lnTo>
                  <a:lnTo>
                    <a:pt x="17097237" y="8674100"/>
                  </a:lnTo>
                  <a:lnTo>
                    <a:pt x="17106012" y="8623300"/>
                  </a:lnTo>
                  <a:lnTo>
                    <a:pt x="17113806" y="8585200"/>
                  </a:lnTo>
                  <a:lnTo>
                    <a:pt x="17120659" y="8534400"/>
                  </a:lnTo>
                  <a:lnTo>
                    <a:pt x="17126612" y="8496300"/>
                  </a:lnTo>
                  <a:lnTo>
                    <a:pt x="17131704" y="8445500"/>
                  </a:lnTo>
                  <a:lnTo>
                    <a:pt x="17135976" y="8394700"/>
                  </a:lnTo>
                  <a:lnTo>
                    <a:pt x="17139468" y="8343900"/>
                  </a:lnTo>
                  <a:lnTo>
                    <a:pt x="17142221" y="8305800"/>
                  </a:lnTo>
                  <a:lnTo>
                    <a:pt x="17144273" y="8255000"/>
                  </a:lnTo>
                  <a:lnTo>
                    <a:pt x="17145667" y="8204200"/>
                  </a:lnTo>
                  <a:lnTo>
                    <a:pt x="17146441" y="8153400"/>
                  </a:lnTo>
                  <a:lnTo>
                    <a:pt x="17146550" y="8089900"/>
                  </a:lnTo>
                  <a:lnTo>
                    <a:pt x="17146292" y="8051800"/>
                  </a:lnTo>
                  <a:lnTo>
                    <a:pt x="17145450" y="8013700"/>
                  </a:lnTo>
                  <a:lnTo>
                    <a:pt x="17144149" y="7962900"/>
                  </a:lnTo>
                  <a:lnTo>
                    <a:pt x="17142430" y="7912100"/>
                  </a:lnTo>
                  <a:lnTo>
                    <a:pt x="17140332" y="7861300"/>
                  </a:lnTo>
                  <a:lnTo>
                    <a:pt x="17137897" y="7810500"/>
                  </a:lnTo>
                  <a:lnTo>
                    <a:pt x="17135165" y="7759700"/>
                  </a:lnTo>
                  <a:lnTo>
                    <a:pt x="17132174" y="7708900"/>
                  </a:lnTo>
                  <a:lnTo>
                    <a:pt x="17128967" y="7658100"/>
                  </a:lnTo>
                  <a:lnTo>
                    <a:pt x="17125582" y="7620000"/>
                  </a:lnTo>
                  <a:lnTo>
                    <a:pt x="17122061" y="7569200"/>
                  </a:lnTo>
                  <a:lnTo>
                    <a:pt x="17118443" y="7518400"/>
                  </a:lnTo>
                  <a:lnTo>
                    <a:pt x="17114768" y="7467600"/>
                  </a:lnTo>
                  <a:lnTo>
                    <a:pt x="17107410" y="7378700"/>
                  </a:lnTo>
                  <a:lnTo>
                    <a:pt x="17103807" y="7327900"/>
                  </a:lnTo>
                  <a:lnTo>
                    <a:pt x="17100308" y="7277100"/>
                  </a:lnTo>
                  <a:lnTo>
                    <a:pt x="17096953" y="7239000"/>
                  </a:lnTo>
                  <a:lnTo>
                    <a:pt x="17093784" y="7188200"/>
                  </a:lnTo>
                  <a:lnTo>
                    <a:pt x="17090839" y="7137400"/>
                  </a:lnTo>
                  <a:lnTo>
                    <a:pt x="17088159" y="7099300"/>
                  </a:lnTo>
                  <a:lnTo>
                    <a:pt x="17085785" y="7048500"/>
                  </a:lnTo>
                  <a:lnTo>
                    <a:pt x="17083755" y="7010400"/>
                  </a:lnTo>
                  <a:lnTo>
                    <a:pt x="17080894" y="6921500"/>
                  </a:lnTo>
                  <a:lnTo>
                    <a:pt x="17080142" y="6883400"/>
                  </a:lnTo>
                  <a:lnTo>
                    <a:pt x="17079997" y="6819900"/>
                  </a:lnTo>
                  <a:lnTo>
                    <a:pt x="17080198" y="6794500"/>
                  </a:lnTo>
                  <a:lnTo>
                    <a:pt x="17081085" y="6756400"/>
                  </a:lnTo>
                  <a:lnTo>
                    <a:pt x="17082599" y="6705600"/>
                  </a:lnTo>
                  <a:lnTo>
                    <a:pt x="17084068" y="6654800"/>
                  </a:lnTo>
                  <a:lnTo>
                    <a:pt x="17085492" y="6604000"/>
                  </a:lnTo>
                  <a:lnTo>
                    <a:pt x="17086871" y="6553200"/>
                  </a:lnTo>
                  <a:lnTo>
                    <a:pt x="17088206" y="6502400"/>
                  </a:lnTo>
                  <a:lnTo>
                    <a:pt x="17089496" y="6451600"/>
                  </a:lnTo>
                  <a:lnTo>
                    <a:pt x="17090742" y="6400800"/>
                  </a:lnTo>
                  <a:lnTo>
                    <a:pt x="17091942" y="6350000"/>
                  </a:lnTo>
                  <a:lnTo>
                    <a:pt x="17093098" y="6299200"/>
                  </a:lnTo>
                  <a:lnTo>
                    <a:pt x="17094210" y="6248400"/>
                  </a:lnTo>
                  <a:lnTo>
                    <a:pt x="17095276" y="6197600"/>
                  </a:lnTo>
                  <a:lnTo>
                    <a:pt x="17096298" y="6146800"/>
                  </a:lnTo>
                  <a:lnTo>
                    <a:pt x="17097276" y="6096000"/>
                  </a:lnTo>
                  <a:lnTo>
                    <a:pt x="17098208" y="6045200"/>
                  </a:lnTo>
                  <a:lnTo>
                    <a:pt x="17099096" y="5994400"/>
                  </a:lnTo>
                  <a:lnTo>
                    <a:pt x="17099940" y="5943600"/>
                  </a:lnTo>
                  <a:lnTo>
                    <a:pt x="17100738" y="5892800"/>
                  </a:lnTo>
                  <a:lnTo>
                    <a:pt x="17101492" y="5842000"/>
                  </a:lnTo>
                  <a:lnTo>
                    <a:pt x="17102202" y="5791200"/>
                  </a:lnTo>
                  <a:lnTo>
                    <a:pt x="17102866" y="5740400"/>
                  </a:lnTo>
                  <a:lnTo>
                    <a:pt x="17103486" y="5689600"/>
                  </a:lnTo>
                  <a:lnTo>
                    <a:pt x="17104062" y="5638800"/>
                  </a:lnTo>
                  <a:lnTo>
                    <a:pt x="17104592" y="5588000"/>
                  </a:lnTo>
                  <a:lnTo>
                    <a:pt x="17105078" y="5537200"/>
                  </a:lnTo>
                  <a:lnTo>
                    <a:pt x="17105519" y="5486400"/>
                  </a:lnTo>
                  <a:lnTo>
                    <a:pt x="17105916" y="5435600"/>
                  </a:lnTo>
                  <a:lnTo>
                    <a:pt x="17106268" y="5384800"/>
                  </a:lnTo>
                  <a:lnTo>
                    <a:pt x="17106575" y="5334000"/>
                  </a:lnTo>
                  <a:lnTo>
                    <a:pt x="17106838" y="5283200"/>
                  </a:lnTo>
                  <a:lnTo>
                    <a:pt x="17107056" y="5232400"/>
                  </a:lnTo>
                  <a:lnTo>
                    <a:pt x="17107229" y="5181600"/>
                  </a:lnTo>
                  <a:lnTo>
                    <a:pt x="17107286" y="5156200"/>
                  </a:lnTo>
                  <a:lnTo>
                    <a:pt x="17107192" y="4826000"/>
                  </a:lnTo>
                  <a:lnTo>
                    <a:pt x="17107008" y="4775200"/>
                  </a:lnTo>
                  <a:lnTo>
                    <a:pt x="17106711" y="4711700"/>
                  </a:lnTo>
                  <a:lnTo>
                    <a:pt x="17106506" y="4673600"/>
                  </a:lnTo>
                  <a:lnTo>
                    <a:pt x="17106097" y="4610100"/>
                  </a:lnTo>
                  <a:lnTo>
                    <a:pt x="17105825" y="4572000"/>
                  </a:lnTo>
                  <a:lnTo>
                    <a:pt x="17105418" y="4508500"/>
                  </a:lnTo>
                  <a:lnTo>
                    <a:pt x="17104842" y="4445000"/>
                  </a:lnTo>
                  <a:lnTo>
                    <a:pt x="17104469" y="4406900"/>
                  </a:lnTo>
                  <a:lnTo>
                    <a:pt x="17103928" y="4356100"/>
                  </a:lnTo>
                  <a:lnTo>
                    <a:pt x="17103342" y="4305300"/>
                  </a:lnTo>
                  <a:lnTo>
                    <a:pt x="17102712" y="4254500"/>
                  </a:lnTo>
                  <a:lnTo>
                    <a:pt x="17102037" y="4203700"/>
                  </a:lnTo>
                  <a:lnTo>
                    <a:pt x="17101317" y="4152900"/>
                  </a:lnTo>
                  <a:lnTo>
                    <a:pt x="17100552" y="4102100"/>
                  </a:lnTo>
                  <a:lnTo>
                    <a:pt x="17099743" y="4051300"/>
                  </a:lnTo>
                  <a:lnTo>
                    <a:pt x="17098889" y="4000500"/>
                  </a:lnTo>
                  <a:lnTo>
                    <a:pt x="17097991" y="3949700"/>
                  </a:lnTo>
                  <a:lnTo>
                    <a:pt x="17097048" y="3898900"/>
                  </a:lnTo>
                  <a:lnTo>
                    <a:pt x="17096060" y="3848100"/>
                  </a:lnTo>
                  <a:lnTo>
                    <a:pt x="17095028" y="3797300"/>
                  </a:lnTo>
                  <a:lnTo>
                    <a:pt x="17093951" y="3746500"/>
                  </a:lnTo>
                  <a:lnTo>
                    <a:pt x="17092829" y="3695700"/>
                  </a:lnTo>
                  <a:lnTo>
                    <a:pt x="17091663" y="3644900"/>
                  </a:lnTo>
                  <a:lnTo>
                    <a:pt x="17090452" y="3594100"/>
                  </a:lnTo>
                  <a:lnTo>
                    <a:pt x="17089196" y="3543300"/>
                  </a:lnTo>
                  <a:lnTo>
                    <a:pt x="17087896" y="3492500"/>
                  </a:lnTo>
                  <a:lnTo>
                    <a:pt x="17086551" y="3441700"/>
                  </a:lnTo>
                  <a:lnTo>
                    <a:pt x="17085155" y="3390900"/>
                  </a:lnTo>
                  <a:lnTo>
                    <a:pt x="17083714" y="3340100"/>
                  </a:lnTo>
                  <a:lnTo>
                    <a:pt x="17082227" y="3289300"/>
                  </a:lnTo>
                  <a:lnTo>
                    <a:pt x="17080695" y="3238500"/>
                  </a:lnTo>
                  <a:lnTo>
                    <a:pt x="17079118" y="3187700"/>
                  </a:lnTo>
                  <a:lnTo>
                    <a:pt x="17077496" y="3136900"/>
                  </a:lnTo>
                  <a:lnTo>
                    <a:pt x="17075828" y="3086100"/>
                  </a:lnTo>
                  <a:lnTo>
                    <a:pt x="17074116" y="3035300"/>
                  </a:lnTo>
                  <a:lnTo>
                    <a:pt x="17072358" y="2984500"/>
                  </a:lnTo>
                  <a:lnTo>
                    <a:pt x="17070555" y="2933700"/>
                  </a:lnTo>
                  <a:lnTo>
                    <a:pt x="17068707" y="2882900"/>
                  </a:lnTo>
                  <a:lnTo>
                    <a:pt x="17066813" y="2832100"/>
                  </a:lnTo>
                  <a:lnTo>
                    <a:pt x="17064875" y="2781300"/>
                  </a:lnTo>
                  <a:lnTo>
                    <a:pt x="17062891" y="2730500"/>
                  </a:lnTo>
                  <a:lnTo>
                    <a:pt x="17060863" y="2679700"/>
                  </a:lnTo>
                  <a:lnTo>
                    <a:pt x="17058789" y="2628900"/>
                  </a:lnTo>
                  <a:lnTo>
                    <a:pt x="17056670" y="2578100"/>
                  </a:lnTo>
                  <a:lnTo>
                    <a:pt x="17054506" y="2527300"/>
                  </a:lnTo>
                  <a:lnTo>
                    <a:pt x="17052297" y="2476500"/>
                  </a:lnTo>
                  <a:lnTo>
                    <a:pt x="17050043" y="2425700"/>
                  </a:lnTo>
                  <a:lnTo>
                    <a:pt x="17047744" y="2374900"/>
                  </a:lnTo>
                  <a:lnTo>
                    <a:pt x="17045399" y="2311400"/>
                  </a:lnTo>
                  <a:lnTo>
                    <a:pt x="17043010" y="2260600"/>
                  </a:lnTo>
                  <a:lnTo>
                    <a:pt x="17040576" y="2209800"/>
                  </a:lnTo>
                  <a:lnTo>
                    <a:pt x="17038096" y="2159000"/>
                  </a:lnTo>
                  <a:lnTo>
                    <a:pt x="17035572" y="2108200"/>
                  </a:lnTo>
                  <a:lnTo>
                    <a:pt x="17033002" y="2057400"/>
                  </a:lnTo>
                  <a:lnTo>
                    <a:pt x="17030388" y="2006600"/>
                  </a:lnTo>
                  <a:lnTo>
                    <a:pt x="17027728" y="1955800"/>
                  </a:lnTo>
                  <a:lnTo>
                    <a:pt x="17025023" y="1905000"/>
                  </a:lnTo>
                  <a:lnTo>
                    <a:pt x="17022274" y="1854200"/>
                  </a:lnTo>
                  <a:lnTo>
                    <a:pt x="17019479" y="1803400"/>
                  </a:lnTo>
                  <a:lnTo>
                    <a:pt x="17016640" y="1752600"/>
                  </a:lnTo>
                  <a:lnTo>
                    <a:pt x="17013755" y="1701800"/>
                  </a:lnTo>
                  <a:lnTo>
                    <a:pt x="17010826" y="1651000"/>
                  </a:lnTo>
                  <a:lnTo>
                    <a:pt x="17007852" y="1600200"/>
                  </a:lnTo>
                  <a:lnTo>
                    <a:pt x="17004832" y="1549400"/>
                  </a:lnTo>
                  <a:lnTo>
                    <a:pt x="17001768" y="1498600"/>
                  </a:lnTo>
                  <a:lnTo>
                    <a:pt x="16998659" y="1447800"/>
                  </a:lnTo>
                  <a:lnTo>
                    <a:pt x="16995505" y="1397000"/>
                  </a:lnTo>
                  <a:lnTo>
                    <a:pt x="16992306" y="1346200"/>
                  </a:lnTo>
                  <a:lnTo>
                    <a:pt x="16989062" y="1295400"/>
                  </a:lnTo>
                  <a:lnTo>
                    <a:pt x="16985773" y="1244600"/>
                  </a:lnTo>
                  <a:lnTo>
                    <a:pt x="16982439" y="1193800"/>
                  </a:lnTo>
                  <a:lnTo>
                    <a:pt x="16978679" y="1143000"/>
                  </a:lnTo>
                  <a:lnTo>
                    <a:pt x="16974479" y="1079500"/>
                  </a:lnTo>
                  <a:lnTo>
                    <a:pt x="16969749" y="1028700"/>
                  </a:lnTo>
                  <a:lnTo>
                    <a:pt x="16964399" y="990600"/>
                  </a:lnTo>
                  <a:lnTo>
                    <a:pt x="16958340" y="939800"/>
                  </a:lnTo>
                  <a:lnTo>
                    <a:pt x="16951481" y="889000"/>
                  </a:lnTo>
                  <a:lnTo>
                    <a:pt x="16943734" y="838200"/>
                  </a:lnTo>
                  <a:lnTo>
                    <a:pt x="16935008" y="800100"/>
                  </a:lnTo>
                  <a:lnTo>
                    <a:pt x="16925214" y="749300"/>
                  </a:lnTo>
                  <a:lnTo>
                    <a:pt x="16914262" y="711200"/>
                  </a:lnTo>
                  <a:lnTo>
                    <a:pt x="16902062" y="673100"/>
                  </a:lnTo>
                  <a:lnTo>
                    <a:pt x="16888524" y="635000"/>
                  </a:lnTo>
                  <a:lnTo>
                    <a:pt x="16873560" y="596900"/>
                  </a:lnTo>
                  <a:lnTo>
                    <a:pt x="16857078" y="558800"/>
                  </a:lnTo>
                  <a:lnTo>
                    <a:pt x="16838990" y="520700"/>
                  </a:lnTo>
                  <a:lnTo>
                    <a:pt x="16819206" y="495300"/>
                  </a:lnTo>
                  <a:lnTo>
                    <a:pt x="16797636" y="457200"/>
                  </a:lnTo>
                  <a:lnTo>
                    <a:pt x="16774190" y="431800"/>
                  </a:lnTo>
                  <a:lnTo>
                    <a:pt x="16748779" y="393700"/>
                  </a:lnTo>
                  <a:lnTo>
                    <a:pt x="16721312" y="368300"/>
                  </a:lnTo>
                  <a:lnTo>
                    <a:pt x="16691701" y="342900"/>
                  </a:lnTo>
                  <a:lnTo>
                    <a:pt x="16659855" y="317500"/>
                  </a:lnTo>
                  <a:lnTo>
                    <a:pt x="16625685" y="292100"/>
                  </a:lnTo>
                  <a:lnTo>
                    <a:pt x="16589101" y="279400"/>
                  </a:lnTo>
                  <a:lnTo>
                    <a:pt x="16550013" y="254000"/>
                  </a:lnTo>
                  <a:lnTo>
                    <a:pt x="16508332" y="241300"/>
                  </a:lnTo>
                  <a:lnTo>
                    <a:pt x="16463968" y="215900"/>
                  </a:lnTo>
                  <a:lnTo>
                    <a:pt x="16416831" y="203200"/>
                  </a:lnTo>
                  <a:lnTo>
                    <a:pt x="16366831" y="190500"/>
                  </a:lnTo>
                  <a:lnTo>
                    <a:pt x="16313879" y="177800"/>
                  </a:lnTo>
                  <a:lnTo>
                    <a:pt x="16257885" y="165100"/>
                  </a:lnTo>
                  <a:close/>
                </a:path>
                <a:path w="17146905" h="10033000">
                  <a:moveTo>
                    <a:pt x="3434553" y="9931400"/>
                  </a:moveTo>
                  <a:lnTo>
                    <a:pt x="3139501" y="9931400"/>
                  </a:lnTo>
                  <a:lnTo>
                    <a:pt x="3191194" y="9944100"/>
                  </a:lnTo>
                  <a:lnTo>
                    <a:pt x="3338741" y="9944100"/>
                  </a:lnTo>
                  <a:lnTo>
                    <a:pt x="3434553" y="9931400"/>
                  </a:lnTo>
                  <a:close/>
                </a:path>
                <a:path w="17146905" h="10033000">
                  <a:moveTo>
                    <a:pt x="15968403" y="9652000"/>
                  </a:moveTo>
                  <a:lnTo>
                    <a:pt x="15256481" y="9652000"/>
                  </a:lnTo>
                  <a:lnTo>
                    <a:pt x="15308679" y="9664700"/>
                  </a:lnTo>
                  <a:lnTo>
                    <a:pt x="15918606" y="9664700"/>
                  </a:lnTo>
                  <a:lnTo>
                    <a:pt x="15968403" y="9652000"/>
                  </a:lnTo>
                  <a:close/>
                </a:path>
                <a:path w="17146905" h="10033000">
                  <a:moveTo>
                    <a:pt x="14902974" y="25400"/>
                  </a:moveTo>
                  <a:lnTo>
                    <a:pt x="3275045" y="25400"/>
                  </a:lnTo>
                  <a:lnTo>
                    <a:pt x="1660958" y="165100"/>
                  </a:lnTo>
                  <a:lnTo>
                    <a:pt x="16198760" y="165100"/>
                  </a:lnTo>
                  <a:lnTo>
                    <a:pt x="16136413" y="152400"/>
                  </a:lnTo>
                  <a:lnTo>
                    <a:pt x="14907895" y="38100"/>
                  </a:lnTo>
                  <a:lnTo>
                    <a:pt x="14902974" y="25400"/>
                  </a:lnTo>
                  <a:close/>
                </a:path>
                <a:path w="17146905" h="10033000">
                  <a:moveTo>
                    <a:pt x="14133404" y="12700"/>
                  </a:moveTo>
                  <a:lnTo>
                    <a:pt x="3466342" y="12700"/>
                  </a:lnTo>
                  <a:lnTo>
                    <a:pt x="3424311" y="25400"/>
                  </a:lnTo>
                  <a:lnTo>
                    <a:pt x="14243675" y="25400"/>
                  </a:lnTo>
                  <a:lnTo>
                    <a:pt x="14133404" y="12700"/>
                  </a:lnTo>
                  <a:close/>
                </a:path>
                <a:path w="17146905" h="10033000">
                  <a:moveTo>
                    <a:pt x="10835499" y="0"/>
                  </a:moveTo>
                  <a:lnTo>
                    <a:pt x="6171426" y="0"/>
                  </a:lnTo>
                  <a:lnTo>
                    <a:pt x="5772110" y="12700"/>
                  </a:lnTo>
                  <a:lnTo>
                    <a:pt x="11307528" y="12700"/>
                  </a:lnTo>
                  <a:lnTo>
                    <a:pt x="10835499" y="0"/>
                  </a:lnTo>
                  <a:close/>
                </a:path>
              </a:pathLst>
            </a:custGeom>
            <a:solidFill>
              <a:srgbClr val="4D619C"/>
            </a:solidFill>
          </p:spPr>
          <p:txBody>
            <a:bodyPr wrap="square" lIns="0" tIns="0" rIns="0" bIns="0" rtlCol="0"/>
            <a:lstStyle/>
            <a:p>
              <a:endParaRPr/>
            </a:p>
          </p:txBody>
        </p:sp>
        <p:pic>
          <p:nvPicPr>
            <p:cNvPr id="4" name="object 4"/>
            <p:cNvPicPr/>
            <p:nvPr/>
          </p:nvPicPr>
          <p:blipFill>
            <a:blip r:embed="rId3" cstate="print"/>
            <a:stretch>
              <a:fillRect/>
            </a:stretch>
          </p:blipFill>
          <p:spPr>
            <a:xfrm>
              <a:off x="1617688" y="706391"/>
              <a:ext cx="16989066" cy="9817096"/>
            </a:xfrm>
            <a:prstGeom prst="rect">
              <a:avLst/>
            </a:prstGeom>
          </p:spPr>
        </p:pic>
      </p:grpSp>
      <p:sp>
        <p:nvSpPr>
          <p:cNvPr id="6" name="object 5">
            <a:extLst>
              <a:ext uri="{FF2B5EF4-FFF2-40B4-BE49-F238E27FC236}">
                <a16:creationId xmlns:a16="http://schemas.microsoft.com/office/drawing/2014/main" id="{898BCE83-07A7-C640-839F-241A77F31C61}"/>
              </a:ext>
            </a:extLst>
          </p:cNvPr>
          <p:cNvSpPr txBox="1"/>
          <p:nvPr/>
        </p:nvSpPr>
        <p:spPr>
          <a:xfrm>
            <a:off x="16004395" y="1245759"/>
            <a:ext cx="2099945" cy="619125"/>
          </a:xfrm>
          <a:prstGeom prst="rect">
            <a:avLst/>
          </a:prstGeom>
        </p:spPr>
        <p:txBody>
          <a:bodyPr vert="horz" wrap="square" lIns="0" tIns="12065" rIns="0" bIns="0" rtlCol="0">
            <a:spAutoFit/>
          </a:bodyPr>
          <a:lstStyle/>
          <a:p>
            <a:pPr marL="12700" marR="5080">
              <a:lnSpc>
                <a:spcPct val="100000"/>
              </a:lnSpc>
              <a:spcBef>
                <a:spcPts val="95"/>
              </a:spcBef>
            </a:pPr>
            <a:r>
              <a:rPr sz="1950" b="1" spc="-5" dirty="0">
                <a:solidFill>
                  <a:srgbClr val="FFFFFF"/>
                </a:solidFill>
                <a:latin typeface="Gen Shin Gothic P Bold"/>
                <a:cs typeface="Gen Shin Gothic P Bold"/>
              </a:rPr>
              <a:t>画像別途提供 Google</a:t>
            </a:r>
            <a:r>
              <a:rPr sz="1950" b="1" spc="-55" dirty="0">
                <a:solidFill>
                  <a:srgbClr val="FFFFFF"/>
                </a:solidFill>
                <a:latin typeface="Gen Shin Gothic P Bold"/>
                <a:cs typeface="Gen Shin Gothic P Bold"/>
              </a:rPr>
              <a:t> </a:t>
            </a:r>
            <a:r>
              <a:rPr sz="1950" b="1" spc="-10" dirty="0">
                <a:solidFill>
                  <a:srgbClr val="FFFFFF"/>
                </a:solidFill>
                <a:latin typeface="Gen Shin Gothic P Bold"/>
                <a:cs typeface="Gen Shin Gothic P Bold"/>
              </a:rPr>
              <a:t>Earth使用</a:t>
            </a:r>
            <a:endParaRPr sz="1950" dirty="0">
              <a:latin typeface="Gen Shin Gothic P Regular"/>
              <a:cs typeface="Gen Shin Gothic P Regular"/>
            </a:endParaRPr>
          </a:p>
        </p:txBody>
      </p:sp>
      <p:pic>
        <p:nvPicPr>
          <p:cNvPr id="7" name="図 6" descr="挿絵 が含まれている画像&#10;&#10;自動的に生成された説明">
            <a:extLst>
              <a:ext uri="{FF2B5EF4-FFF2-40B4-BE49-F238E27FC236}">
                <a16:creationId xmlns:a16="http://schemas.microsoft.com/office/drawing/2014/main" id="{8296EF30-AE4B-1B41-9252-C10A343D6B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521" y="625475"/>
            <a:ext cx="1826729" cy="11355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a:p>
        </p:txBody>
      </p:sp>
      <p:sp>
        <p:nvSpPr>
          <p:cNvPr id="3" name="object 3"/>
          <p:cNvSpPr txBox="1">
            <a:spLocks noGrp="1"/>
          </p:cNvSpPr>
          <p:nvPr>
            <p:ph type="ctrTitle"/>
          </p:nvPr>
        </p:nvSpPr>
        <p:spPr>
          <a:prstGeom prst="rect">
            <a:avLst/>
          </a:prstGeom>
        </p:spPr>
        <p:txBody>
          <a:bodyPr vert="horz" wrap="square" lIns="0" tIns="12065" rIns="0" bIns="0" rtlCol="0">
            <a:spAutoFit/>
          </a:bodyPr>
          <a:lstStyle/>
          <a:p>
            <a:pPr marL="12700">
              <a:lnSpc>
                <a:spcPct val="100000"/>
              </a:lnSpc>
              <a:spcBef>
                <a:spcPts val="95"/>
              </a:spcBef>
            </a:pPr>
            <a:r>
              <a:rPr spc="-25" dirty="0"/>
              <a:t>chap</a:t>
            </a:r>
            <a:r>
              <a:rPr spc="-110" dirty="0"/>
              <a:t>t</a:t>
            </a:r>
            <a:r>
              <a:rPr spc="-25" dirty="0"/>
              <a:t>e</a:t>
            </a:r>
            <a:r>
              <a:rPr spc="-755" dirty="0"/>
              <a:t>r</a:t>
            </a:r>
            <a:r>
              <a:rPr spc="-25" dirty="0"/>
              <a:t>.1</a:t>
            </a:r>
          </a:p>
        </p:txBody>
      </p:sp>
      <p:sp>
        <p:nvSpPr>
          <p:cNvPr id="4" name="object 4"/>
          <p:cNvSpPr txBox="1"/>
          <p:nvPr/>
        </p:nvSpPr>
        <p:spPr>
          <a:xfrm>
            <a:off x="3687995" y="5684931"/>
            <a:ext cx="12725399" cy="1281761"/>
          </a:xfrm>
          <a:prstGeom prst="rect">
            <a:avLst/>
          </a:prstGeom>
        </p:spPr>
        <p:txBody>
          <a:bodyPr vert="horz" wrap="square" lIns="0" tIns="12065" rIns="0" bIns="0" rtlCol="0">
            <a:spAutoFit/>
          </a:bodyPr>
          <a:lstStyle/>
          <a:p>
            <a:pPr marL="12700">
              <a:lnSpc>
                <a:spcPct val="100000"/>
              </a:lnSpc>
              <a:spcBef>
                <a:spcPts val="95"/>
              </a:spcBef>
            </a:pPr>
            <a:r>
              <a:rPr sz="8250" b="1" spc="-30" dirty="0">
                <a:solidFill>
                  <a:srgbClr val="FFFFFF"/>
                </a:solidFill>
                <a:latin typeface="Gen Shin Gothic P Bold"/>
                <a:cs typeface="Gen Shin Gothic P Bold"/>
              </a:rPr>
              <a:t>地球の様子をとら</a:t>
            </a:r>
            <a:r>
              <a:rPr sz="8250" b="1" spc="-300" dirty="0">
                <a:solidFill>
                  <a:srgbClr val="FFFFFF"/>
                </a:solidFill>
                <a:latin typeface="Gen Shin Gothic P Bold"/>
                <a:cs typeface="Gen Shin Gothic P Bold"/>
              </a:rPr>
              <a:t>え</a:t>
            </a:r>
            <a:r>
              <a:rPr sz="8250" b="1" spc="-50" dirty="0">
                <a:solidFill>
                  <a:srgbClr val="FFFFFF"/>
                </a:solidFill>
                <a:latin typeface="Gen Shin Gothic P Bold"/>
                <a:cs typeface="Gen Shin Gothic P Bold"/>
              </a:rPr>
              <a:t>るまで</a:t>
            </a:r>
            <a:endParaRPr sz="8250" dirty="0">
              <a:latin typeface="Gen Shin Gothic P Regular"/>
              <a:cs typeface="Gen Shin Gothic P Regular"/>
            </a:endParaRPr>
          </a:p>
        </p:txBody>
      </p:sp>
      <p:sp>
        <p:nvSpPr>
          <p:cNvPr id="5" name="object 5"/>
          <p:cNvSpPr txBox="1"/>
          <p:nvPr/>
        </p:nvSpPr>
        <p:spPr>
          <a:xfrm>
            <a:off x="3687995" y="5232515"/>
            <a:ext cx="5635566" cy="461665"/>
          </a:xfrm>
          <a:prstGeom prst="rect">
            <a:avLst/>
          </a:prstGeom>
        </p:spPr>
        <p:txBody>
          <a:bodyPr vert="horz" wrap="square" lIns="0" tIns="15240" rIns="0" bIns="0" rtlCol="0">
            <a:spAutoFit/>
          </a:bodyPr>
          <a:lstStyle/>
          <a:p>
            <a:pPr marL="12700">
              <a:lnSpc>
                <a:spcPct val="100000"/>
              </a:lnSpc>
              <a:spcBef>
                <a:spcPts val="120"/>
              </a:spcBef>
              <a:tabLst>
                <a:tab pos="534035" algn="l"/>
                <a:tab pos="1033780" algn="l"/>
                <a:tab pos="1531620" algn="l"/>
                <a:tab pos="3352800" algn="l"/>
                <a:tab pos="3846829" algn="l"/>
                <a:tab pos="4308475" algn="l"/>
              </a:tabLst>
            </a:pPr>
            <a:r>
              <a:rPr sz="2900" b="1" spc="10" dirty="0">
                <a:solidFill>
                  <a:srgbClr val="FFFFFF"/>
                </a:solidFill>
                <a:latin typeface="Gen Shin Gothic P Bold"/>
                <a:cs typeface="Gen Shin Gothic P Bold"/>
              </a:rPr>
              <a:t>ち	</a:t>
            </a:r>
            <a:r>
              <a:rPr sz="2900" b="1" spc="-45" dirty="0">
                <a:solidFill>
                  <a:srgbClr val="FFFFFF"/>
                </a:solidFill>
                <a:latin typeface="Gen Shin Gothic P Bold"/>
                <a:cs typeface="Gen Shin Gothic P Bold"/>
              </a:rPr>
              <a:t>き	</a:t>
            </a:r>
            <a:r>
              <a:rPr sz="2900" b="1" spc="10" dirty="0">
                <a:solidFill>
                  <a:srgbClr val="FFFFFF"/>
                </a:solidFill>
                <a:latin typeface="Gen Shin Gothic P Bold"/>
                <a:cs typeface="Gen Shin Gothic P Bold"/>
              </a:rPr>
              <a:t>ゅ	</a:t>
            </a:r>
            <a:r>
              <a:rPr sz="2900" b="1" spc="15" dirty="0">
                <a:solidFill>
                  <a:srgbClr val="FFFFFF"/>
                </a:solidFill>
                <a:latin typeface="Gen Shin Gothic P Bold"/>
                <a:cs typeface="Gen Shin Gothic P Bold"/>
              </a:rPr>
              <a:t>う	よ	う	</a:t>
            </a:r>
            <a:r>
              <a:rPr sz="2900" b="1" spc="10" dirty="0">
                <a:solidFill>
                  <a:srgbClr val="FFFFFF"/>
                </a:solidFill>
                <a:latin typeface="Gen Shin Gothic P Bold"/>
                <a:cs typeface="Gen Shin Gothic P Bold"/>
              </a:rPr>
              <a:t>す</a:t>
            </a:r>
            <a:endParaRPr sz="2900" dirty="0">
              <a:latin typeface="Gen Shin Gothic P Regular"/>
              <a:cs typeface="Gen Shin Gothic P Regular"/>
            </a:endParaRPr>
          </a:p>
        </p:txBody>
      </p:sp>
      <p:pic>
        <p:nvPicPr>
          <p:cNvPr id="8" name="図 7" descr="挿絵 が含まれている画像&#10;&#10;自動的に生成された説明">
            <a:extLst>
              <a:ext uri="{FF2B5EF4-FFF2-40B4-BE49-F238E27FC236}">
                <a16:creationId xmlns:a16="http://schemas.microsoft.com/office/drawing/2014/main" id="{985DF92B-ED2F-184C-B92E-BEFB4C8A93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521" y="625475"/>
            <a:ext cx="1826729" cy="113553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460119" y="760012"/>
            <a:ext cx="17146550" cy="10033000"/>
          </a:xfrm>
          <a:prstGeom prst="rect">
            <a:avLst/>
          </a:prstGeom>
        </p:spPr>
      </p:pic>
      <p:sp>
        <p:nvSpPr>
          <p:cNvPr id="3" name="object 3"/>
          <p:cNvSpPr txBox="1"/>
          <p:nvPr/>
        </p:nvSpPr>
        <p:spPr>
          <a:xfrm>
            <a:off x="1774457" y="10292604"/>
            <a:ext cx="1910714" cy="322580"/>
          </a:xfrm>
          <a:prstGeom prst="rect">
            <a:avLst/>
          </a:prstGeom>
        </p:spPr>
        <p:txBody>
          <a:bodyPr vert="horz" wrap="square" lIns="0" tIns="12065" rIns="0" bIns="0" rtlCol="0">
            <a:spAutoFit/>
          </a:bodyPr>
          <a:lstStyle/>
          <a:p>
            <a:pPr marL="12700">
              <a:lnSpc>
                <a:spcPct val="100000"/>
              </a:lnSpc>
              <a:spcBef>
                <a:spcPts val="95"/>
              </a:spcBef>
            </a:pPr>
            <a:r>
              <a:rPr sz="1950" b="1" spc="-5" dirty="0">
                <a:solidFill>
                  <a:srgbClr val="FFFFFF"/>
                </a:solidFill>
                <a:latin typeface="Gen Shin Gothic P Bold"/>
                <a:cs typeface="Gen Shin Gothic P Bold"/>
              </a:rPr>
              <a:t>©三菱重工</a:t>
            </a:r>
            <a:r>
              <a:rPr sz="1950" b="1" spc="-165" dirty="0">
                <a:solidFill>
                  <a:srgbClr val="FFFFFF"/>
                </a:solidFill>
                <a:latin typeface="Gen Shin Gothic P Bold"/>
                <a:cs typeface="Gen Shin Gothic P Bold"/>
              </a:rPr>
              <a:t>/</a:t>
            </a:r>
            <a:r>
              <a:rPr sz="1950" b="1" spc="-10" dirty="0">
                <a:solidFill>
                  <a:srgbClr val="FFFFFF"/>
                </a:solidFill>
                <a:latin typeface="Gen Shin Gothic P Bold"/>
                <a:cs typeface="Gen Shin Gothic P Bold"/>
              </a:rPr>
              <a:t>J</a:t>
            </a:r>
            <a:r>
              <a:rPr sz="1950" b="1" spc="-20" dirty="0">
                <a:solidFill>
                  <a:srgbClr val="FFFFFF"/>
                </a:solidFill>
                <a:latin typeface="Gen Shin Gothic P Bold"/>
                <a:cs typeface="Gen Shin Gothic P Bold"/>
              </a:rPr>
              <a:t>AX</a:t>
            </a:r>
            <a:r>
              <a:rPr sz="1950" b="1" spc="-5" dirty="0">
                <a:solidFill>
                  <a:srgbClr val="FFFFFF"/>
                </a:solidFill>
                <a:latin typeface="Gen Shin Gothic P Bold"/>
                <a:cs typeface="Gen Shin Gothic P Bold"/>
              </a:rPr>
              <a:t>A</a:t>
            </a:r>
            <a:endParaRPr sz="1950">
              <a:latin typeface="Gen Shin Gothic P Regular"/>
              <a:cs typeface="Gen Shin Gothic P Regular"/>
            </a:endParaRPr>
          </a:p>
        </p:txBody>
      </p:sp>
      <p:pic>
        <p:nvPicPr>
          <p:cNvPr id="4" name="図 3" descr="挿絵 が含まれている画像&#10;&#10;自動的に生成された説明">
            <a:extLst>
              <a:ext uri="{FF2B5EF4-FFF2-40B4-BE49-F238E27FC236}">
                <a16:creationId xmlns:a16="http://schemas.microsoft.com/office/drawing/2014/main" id="{B2D7A196-AA87-0D49-A8D0-B6A207B55C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921" y="625475"/>
            <a:ext cx="1826729" cy="113553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1CFC4386-C208-A14B-B0FA-23573D764066}"/>
              </a:ext>
            </a:extLst>
          </p:cNvPr>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665F"/>
          </a:solidFill>
        </p:spPr>
        <p:txBody>
          <a:bodyPr wrap="square" lIns="0" tIns="0" rIns="0" bIns="0" rtlCol="0"/>
          <a:lstStyle/>
          <a:p>
            <a:endParaRPr/>
          </a:p>
        </p:txBody>
      </p:sp>
      <p:pic>
        <p:nvPicPr>
          <p:cNvPr id="3" name="図 2" descr="衛星のcg&#10;&#10;中程度の精度で自動的に生成された説明">
            <a:extLst>
              <a:ext uri="{FF2B5EF4-FFF2-40B4-BE49-F238E27FC236}">
                <a16:creationId xmlns:a16="http://schemas.microsoft.com/office/drawing/2014/main" id="{AE7E1D1E-7030-0F4D-B8EE-C114F7DEB5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570" y="1650350"/>
            <a:ext cx="16474957" cy="8327105"/>
          </a:xfrm>
          <a:prstGeom prst="rect">
            <a:avLst/>
          </a:prstGeom>
        </p:spPr>
      </p:pic>
      <p:grpSp>
        <p:nvGrpSpPr>
          <p:cNvPr id="12" name="グループ化 11">
            <a:extLst>
              <a:ext uri="{FF2B5EF4-FFF2-40B4-BE49-F238E27FC236}">
                <a16:creationId xmlns:a16="http://schemas.microsoft.com/office/drawing/2014/main" id="{35F096E8-AADE-AC41-BFA3-6A5DDA4FB339}"/>
              </a:ext>
            </a:extLst>
          </p:cNvPr>
          <p:cNvGrpSpPr/>
          <p:nvPr/>
        </p:nvGrpSpPr>
        <p:grpSpPr>
          <a:xfrm>
            <a:off x="4834572" y="7831242"/>
            <a:ext cx="10434955" cy="1331595"/>
            <a:chOff x="4642533" y="11396285"/>
            <a:chExt cx="10434955" cy="1331595"/>
          </a:xfrm>
        </p:grpSpPr>
        <p:sp>
          <p:nvSpPr>
            <p:cNvPr id="7" name="object 7"/>
            <p:cNvSpPr/>
            <p:nvPr/>
          </p:nvSpPr>
          <p:spPr>
            <a:xfrm>
              <a:off x="5099050" y="11396285"/>
              <a:ext cx="9533890" cy="1331595"/>
            </a:xfrm>
            <a:custGeom>
              <a:avLst/>
              <a:gdLst/>
              <a:ahLst/>
              <a:cxnLst/>
              <a:rect l="l" t="t" r="r" b="b"/>
              <a:pathLst>
                <a:path w="9533890" h="1331595">
                  <a:moveTo>
                    <a:pt x="9403127" y="0"/>
                  </a:moveTo>
                  <a:lnTo>
                    <a:pt x="130519" y="0"/>
                  </a:lnTo>
                  <a:lnTo>
                    <a:pt x="79840" y="10298"/>
                  </a:lnTo>
                  <a:lnTo>
                    <a:pt x="38339" y="38340"/>
                  </a:lnTo>
                  <a:lnTo>
                    <a:pt x="10298" y="79844"/>
                  </a:lnTo>
                  <a:lnTo>
                    <a:pt x="0" y="130530"/>
                  </a:lnTo>
                  <a:lnTo>
                    <a:pt x="0" y="1200853"/>
                  </a:lnTo>
                  <a:lnTo>
                    <a:pt x="10298" y="1251534"/>
                  </a:lnTo>
                  <a:lnTo>
                    <a:pt x="38339" y="1293039"/>
                  </a:lnTo>
                  <a:lnTo>
                    <a:pt x="79840" y="1321083"/>
                  </a:lnTo>
                  <a:lnTo>
                    <a:pt x="130519" y="1331383"/>
                  </a:lnTo>
                  <a:lnTo>
                    <a:pt x="9403127" y="1331383"/>
                  </a:lnTo>
                  <a:lnTo>
                    <a:pt x="9453808" y="1321083"/>
                  </a:lnTo>
                  <a:lnTo>
                    <a:pt x="9495312" y="1293039"/>
                  </a:lnTo>
                  <a:lnTo>
                    <a:pt x="9523357" y="1251534"/>
                  </a:lnTo>
                  <a:lnTo>
                    <a:pt x="9533657" y="1200853"/>
                  </a:lnTo>
                  <a:lnTo>
                    <a:pt x="9533657" y="130530"/>
                  </a:lnTo>
                  <a:lnTo>
                    <a:pt x="9523357" y="79844"/>
                  </a:lnTo>
                  <a:lnTo>
                    <a:pt x="9495312" y="38340"/>
                  </a:lnTo>
                  <a:lnTo>
                    <a:pt x="9453808" y="10298"/>
                  </a:lnTo>
                  <a:lnTo>
                    <a:pt x="9403127" y="0"/>
                  </a:lnTo>
                  <a:close/>
                </a:path>
              </a:pathLst>
            </a:custGeom>
            <a:solidFill>
              <a:srgbClr val="FFFFFF"/>
            </a:solidFill>
          </p:spPr>
          <p:txBody>
            <a:bodyPr wrap="square" lIns="0" tIns="0" rIns="0" bIns="0" rtlCol="0"/>
            <a:lstStyle/>
            <a:p>
              <a:endParaRPr/>
            </a:p>
          </p:txBody>
        </p:sp>
        <p:sp>
          <p:nvSpPr>
            <p:cNvPr id="9" name="object 9"/>
            <p:cNvSpPr txBox="1"/>
            <p:nvPr/>
          </p:nvSpPr>
          <p:spPr>
            <a:xfrm>
              <a:off x="5632450" y="11426180"/>
              <a:ext cx="7010400" cy="343684"/>
            </a:xfrm>
            <a:prstGeom prst="rect">
              <a:avLst/>
            </a:prstGeom>
          </p:spPr>
          <p:txBody>
            <a:bodyPr vert="horz" wrap="square" lIns="0" tIns="12700" rIns="0" bIns="0" rtlCol="0">
              <a:spAutoFit/>
            </a:bodyPr>
            <a:lstStyle/>
            <a:p>
              <a:pPr marL="12700">
                <a:lnSpc>
                  <a:spcPct val="100000"/>
                </a:lnSpc>
                <a:spcBef>
                  <a:spcPts val="100"/>
                </a:spcBef>
                <a:tabLst>
                  <a:tab pos="4825365" algn="l"/>
                </a:tabLst>
              </a:pPr>
              <a:r>
                <a:rPr lang="en-US" sz="2150" b="1" spc="210" dirty="0">
                  <a:solidFill>
                    <a:srgbClr val="6C5757"/>
                  </a:solidFill>
                  <a:latin typeface="Gen Shin Gothic P Bold"/>
                  <a:cs typeface="Gen Shin Gothic P Bold"/>
                </a:rPr>
                <a:t>   </a:t>
              </a:r>
              <a:r>
                <a:rPr sz="2150" b="1" spc="210" dirty="0" err="1">
                  <a:solidFill>
                    <a:srgbClr val="6C5757"/>
                  </a:solidFill>
                  <a:latin typeface="Gen Shin Gothic P Bold"/>
                  <a:cs typeface="Gen Shin Gothic P Bold"/>
                </a:rPr>
                <a:t>ぜん</a:t>
              </a:r>
              <a:r>
                <a:rPr lang="en-US" sz="2150" b="1" spc="210" dirty="0">
                  <a:solidFill>
                    <a:srgbClr val="6C5757"/>
                  </a:solidFill>
                  <a:latin typeface="Gen Shin Gothic P Bold"/>
                  <a:cs typeface="Gen Shin Gothic P Bold"/>
                </a:rPr>
                <a:t> </a:t>
              </a:r>
              <a:r>
                <a:rPr sz="2150" b="1" spc="210" dirty="0">
                  <a:solidFill>
                    <a:srgbClr val="6C5757"/>
                  </a:solidFill>
                  <a:latin typeface="Gen Shin Gothic P Bold"/>
                  <a:cs typeface="Gen Shin Gothic P Bold"/>
                </a:rPr>
                <a:t>せ</a:t>
              </a:r>
              <a:r>
                <a:rPr lang="en-US" altLang="ja-JP" sz="2150" b="1" spc="210" dirty="0">
                  <a:solidFill>
                    <a:srgbClr val="6C5757"/>
                  </a:solidFill>
                  <a:latin typeface="Gen Shin Gothic P Bold"/>
                  <a:cs typeface="Gen Shin Gothic P Bold"/>
                </a:rPr>
                <a:t> </a:t>
              </a:r>
              <a:r>
                <a:rPr sz="2150" b="1" spc="210" dirty="0" err="1">
                  <a:solidFill>
                    <a:srgbClr val="6C5757"/>
                  </a:solidFill>
                  <a:latin typeface="Gen Shin Gothic P Bold"/>
                  <a:cs typeface="Gen Shin Gothic P Bold"/>
                </a:rPr>
                <a:t>か</a:t>
              </a:r>
              <a:r>
                <a:rPr sz="2150" b="1" dirty="0" err="1">
                  <a:solidFill>
                    <a:srgbClr val="6C5757"/>
                  </a:solidFill>
                  <a:latin typeface="Gen Shin Gothic P Bold"/>
                  <a:cs typeface="Gen Shin Gothic P Bold"/>
                </a:rPr>
                <a:t>い</a:t>
              </a:r>
              <a:r>
                <a:rPr sz="2150" b="1" dirty="0">
                  <a:solidFill>
                    <a:srgbClr val="6C5757"/>
                  </a:solidFill>
                  <a:latin typeface="Gen Shin Gothic P Bold"/>
                  <a:cs typeface="Gen Shin Gothic P Bold"/>
                </a:rPr>
                <a:t>	</a:t>
              </a:r>
              <a:r>
                <a:rPr lang="ja-JP" altLang="en-US" sz="2150" b="1" dirty="0">
                  <a:solidFill>
                    <a:srgbClr val="6C5757"/>
                  </a:solidFill>
                  <a:latin typeface="Gen Shin Gothic P Bold"/>
                  <a:cs typeface="Gen Shin Gothic P Bold"/>
                </a:rPr>
                <a:t>　　</a:t>
              </a:r>
              <a:r>
                <a:rPr sz="2150" b="1" spc="210" dirty="0" err="1">
                  <a:solidFill>
                    <a:srgbClr val="6C5757"/>
                  </a:solidFill>
                  <a:latin typeface="Gen Shin Gothic P Bold"/>
                  <a:cs typeface="Gen Shin Gothic P Bold"/>
                </a:rPr>
                <a:t>かんそく</a:t>
              </a:r>
              <a:endParaRPr sz="2150" dirty="0">
                <a:latin typeface="Gen Shin Gothic P Regular"/>
                <a:cs typeface="Gen Shin Gothic P Regular"/>
              </a:endParaRPr>
            </a:p>
          </p:txBody>
        </p:sp>
        <p:sp>
          <p:nvSpPr>
            <p:cNvPr id="10" name="object 8">
              <a:extLst>
                <a:ext uri="{FF2B5EF4-FFF2-40B4-BE49-F238E27FC236}">
                  <a16:creationId xmlns:a16="http://schemas.microsoft.com/office/drawing/2014/main" id="{2D6EACAB-6C25-5C4F-8136-689D735E8E21}"/>
                </a:ext>
              </a:extLst>
            </p:cNvPr>
            <p:cNvSpPr txBox="1">
              <a:spLocks/>
            </p:cNvSpPr>
            <p:nvPr/>
          </p:nvSpPr>
          <p:spPr>
            <a:xfrm>
              <a:off x="4642533" y="11739881"/>
              <a:ext cx="10434955" cy="939360"/>
            </a:xfrm>
            <a:prstGeom prst="rect">
              <a:avLst/>
            </a:prstGeom>
          </p:spPr>
          <p:txBody>
            <a:bodyPr vert="horz" wrap="square" lIns="0" tIns="15875" rIns="0" bIns="0" rtlCol="0">
              <a:spAutoFit/>
            </a:bodyPr>
            <a:lstStyle>
              <a:lvl1pPr>
                <a:defRPr sz="5350" b="1" i="0">
                  <a:solidFill>
                    <a:schemeClr val="bg1"/>
                  </a:solidFill>
                  <a:latin typeface="Gen Shin Gothic P Bold"/>
                  <a:ea typeface="+mj-ea"/>
                  <a:cs typeface="Gen Shin Gothic P Bold"/>
                </a:defRPr>
              </a:lvl1pPr>
            </a:lstStyle>
            <a:p>
              <a:pPr marL="77470" algn="ctr">
                <a:spcBef>
                  <a:spcPts val="125"/>
                </a:spcBef>
              </a:pPr>
              <a:r>
                <a:rPr kumimoji="0" lang="ja-JP" altLang="en-US" sz="6000" kern="0" spc="175">
                  <a:solidFill>
                    <a:srgbClr val="6C5757"/>
                  </a:solidFill>
                </a:rPr>
                <a:t>全世界</a:t>
              </a:r>
              <a:r>
                <a:rPr kumimoji="0" lang="ja-JP" altLang="en-US" sz="6000" kern="0" spc="15">
                  <a:solidFill>
                    <a:srgbClr val="6C5757"/>
                  </a:solidFill>
                </a:rPr>
                <a:t>ど</a:t>
              </a:r>
              <a:r>
                <a:rPr kumimoji="0" lang="ja-JP" altLang="en-US" sz="6000" kern="0" spc="180">
                  <a:solidFill>
                    <a:srgbClr val="6C5757"/>
                  </a:solidFill>
                </a:rPr>
                <a:t>こでも観測で</a:t>
              </a:r>
              <a:r>
                <a:rPr kumimoji="0" lang="ja-JP" altLang="en-US" sz="6000" kern="0" spc="-30">
                  <a:solidFill>
                    <a:srgbClr val="6C5757"/>
                  </a:solidFill>
                </a:rPr>
                <a:t>き</a:t>
              </a:r>
              <a:r>
                <a:rPr kumimoji="0" lang="ja-JP" altLang="en-US" sz="6000" kern="0" spc="-185">
                  <a:solidFill>
                    <a:srgbClr val="6C5757"/>
                  </a:solidFill>
                </a:rPr>
                <a:t>る</a:t>
              </a:r>
              <a:endParaRPr kumimoji="0" lang="ja-JP" altLang="en-US" sz="6000" kern="0"/>
            </a:p>
          </p:txBody>
        </p:sp>
      </p:grpSp>
      <p:sp>
        <p:nvSpPr>
          <p:cNvPr id="11" name="object 7">
            <a:extLst>
              <a:ext uri="{FF2B5EF4-FFF2-40B4-BE49-F238E27FC236}">
                <a16:creationId xmlns:a16="http://schemas.microsoft.com/office/drawing/2014/main" id="{D091733C-8A72-7246-98C4-8BC50951F782}"/>
              </a:ext>
            </a:extLst>
          </p:cNvPr>
          <p:cNvSpPr/>
          <p:nvPr/>
        </p:nvSpPr>
        <p:spPr>
          <a:xfrm>
            <a:off x="4529771" y="9542994"/>
            <a:ext cx="10739755" cy="1331595"/>
          </a:xfrm>
          <a:custGeom>
            <a:avLst/>
            <a:gdLst/>
            <a:ahLst/>
            <a:cxnLst/>
            <a:rect l="l" t="t" r="r" b="b"/>
            <a:pathLst>
              <a:path w="9533890" h="1331595">
                <a:moveTo>
                  <a:pt x="9403127" y="0"/>
                </a:moveTo>
                <a:lnTo>
                  <a:pt x="130519" y="0"/>
                </a:lnTo>
                <a:lnTo>
                  <a:pt x="79840" y="10298"/>
                </a:lnTo>
                <a:lnTo>
                  <a:pt x="38339" y="38340"/>
                </a:lnTo>
                <a:lnTo>
                  <a:pt x="10298" y="79844"/>
                </a:lnTo>
                <a:lnTo>
                  <a:pt x="0" y="130530"/>
                </a:lnTo>
                <a:lnTo>
                  <a:pt x="0" y="1200853"/>
                </a:lnTo>
                <a:lnTo>
                  <a:pt x="10298" y="1251534"/>
                </a:lnTo>
                <a:lnTo>
                  <a:pt x="38339" y="1293039"/>
                </a:lnTo>
                <a:lnTo>
                  <a:pt x="79840" y="1321083"/>
                </a:lnTo>
                <a:lnTo>
                  <a:pt x="130519" y="1331383"/>
                </a:lnTo>
                <a:lnTo>
                  <a:pt x="9403127" y="1331383"/>
                </a:lnTo>
                <a:lnTo>
                  <a:pt x="9453808" y="1321083"/>
                </a:lnTo>
                <a:lnTo>
                  <a:pt x="9495312" y="1293039"/>
                </a:lnTo>
                <a:lnTo>
                  <a:pt x="9523357" y="1251534"/>
                </a:lnTo>
                <a:lnTo>
                  <a:pt x="9533657" y="1200853"/>
                </a:lnTo>
                <a:lnTo>
                  <a:pt x="9533657" y="130530"/>
                </a:lnTo>
                <a:lnTo>
                  <a:pt x="9523357" y="79844"/>
                </a:lnTo>
                <a:lnTo>
                  <a:pt x="9495312" y="38340"/>
                </a:lnTo>
                <a:lnTo>
                  <a:pt x="9453808" y="10298"/>
                </a:lnTo>
                <a:lnTo>
                  <a:pt x="9403127" y="0"/>
                </a:lnTo>
                <a:close/>
              </a:path>
            </a:pathLst>
          </a:custGeom>
          <a:solidFill>
            <a:srgbClr val="FFFFFF"/>
          </a:solidFill>
        </p:spPr>
        <p:txBody>
          <a:bodyPr wrap="square" lIns="0" tIns="0" rIns="0" bIns="0" rtlCol="0"/>
          <a:lstStyle/>
          <a:p>
            <a:endParaRPr dirty="0"/>
          </a:p>
        </p:txBody>
      </p:sp>
      <p:sp>
        <p:nvSpPr>
          <p:cNvPr id="6" name="object 6"/>
          <p:cNvSpPr txBox="1"/>
          <p:nvPr/>
        </p:nvSpPr>
        <p:spPr>
          <a:xfrm>
            <a:off x="5317868" y="9546293"/>
            <a:ext cx="7956073" cy="343684"/>
          </a:xfrm>
          <a:prstGeom prst="rect">
            <a:avLst/>
          </a:prstGeom>
        </p:spPr>
        <p:txBody>
          <a:bodyPr vert="horz" wrap="square" lIns="0" tIns="12700" rIns="0" bIns="0" rtlCol="0">
            <a:spAutoFit/>
          </a:bodyPr>
          <a:lstStyle/>
          <a:p>
            <a:pPr marL="12700">
              <a:lnSpc>
                <a:spcPct val="100000"/>
              </a:lnSpc>
              <a:spcBef>
                <a:spcPts val="100"/>
              </a:spcBef>
              <a:tabLst>
                <a:tab pos="2634615" algn="l"/>
                <a:tab pos="5429250" algn="l"/>
              </a:tabLst>
            </a:pPr>
            <a:r>
              <a:rPr sz="2150" b="1" spc="200" dirty="0">
                <a:solidFill>
                  <a:srgbClr val="6C5757"/>
                </a:solidFill>
                <a:latin typeface="Gen Shin Gothic P Bold"/>
                <a:cs typeface="Gen Shin Gothic P Bold"/>
              </a:rPr>
              <a:t>ていき</a:t>
            </a:r>
            <a:r>
              <a:rPr sz="2150" b="1" spc="135" dirty="0">
                <a:solidFill>
                  <a:srgbClr val="6C5757"/>
                </a:solidFill>
                <a:latin typeface="Gen Shin Gothic P Bold"/>
                <a:cs typeface="Gen Shin Gothic P Bold"/>
              </a:rPr>
              <a:t>て</a:t>
            </a:r>
            <a:r>
              <a:rPr sz="2150" b="1" spc="-45" dirty="0">
                <a:solidFill>
                  <a:srgbClr val="6C5757"/>
                </a:solidFill>
                <a:latin typeface="Gen Shin Gothic P Bold"/>
                <a:cs typeface="Gen Shin Gothic P Bold"/>
              </a:rPr>
              <a:t>き</a:t>
            </a:r>
            <a:r>
              <a:rPr sz="2150" b="1" dirty="0">
                <a:solidFill>
                  <a:srgbClr val="6C5757"/>
                </a:solidFill>
                <a:latin typeface="Gen Shin Gothic P Bold"/>
                <a:cs typeface="Gen Shin Gothic P Bold"/>
              </a:rPr>
              <a:t>	</a:t>
            </a:r>
            <a:r>
              <a:rPr lang="ja-JP" altLang="en-US" sz="2150" b="1">
                <a:solidFill>
                  <a:srgbClr val="6C5757"/>
                </a:solidFill>
                <a:latin typeface="Gen Shin Gothic P Bold"/>
                <a:cs typeface="Gen Shin Gothic P Bold"/>
              </a:rPr>
              <a:t>　　</a:t>
            </a:r>
            <a:r>
              <a:rPr sz="2150" b="1" spc="200" dirty="0" err="1">
                <a:solidFill>
                  <a:srgbClr val="6C5757"/>
                </a:solidFill>
                <a:latin typeface="Gen Shin Gothic P Bold"/>
                <a:cs typeface="Gen Shin Gothic P Bold"/>
              </a:rPr>
              <a:t>ちょうき</a:t>
            </a:r>
            <a:r>
              <a:rPr sz="2150" b="1" spc="130" dirty="0" err="1">
                <a:solidFill>
                  <a:srgbClr val="6C5757"/>
                </a:solidFill>
                <a:latin typeface="Gen Shin Gothic P Bold"/>
                <a:cs typeface="Gen Shin Gothic P Bold"/>
              </a:rPr>
              <a:t>て</a:t>
            </a:r>
            <a:r>
              <a:rPr sz="2150" b="1" spc="-45" dirty="0" err="1">
                <a:solidFill>
                  <a:srgbClr val="6C5757"/>
                </a:solidFill>
                <a:latin typeface="Gen Shin Gothic P Bold"/>
                <a:cs typeface="Gen Shin Gothic P Bold"/>
              </a:rPr>
              <a:t>き</a:t>
            </a:r>
            <a:r>
              <a:rPr sz="2150" b="1" dirty="0">
                <a:solidFill>
                  <a:srgbClr val="6C5757"/>
                </a:solidFill>
                <a:latin typeface="Gen Shin Gothic P Bold"/>
                <a:cs typeface="Gen Shin Gothic P Bold"/>
              </a:rPr>
              <a:t>	</a:t>
            </a:r>
            <a:r>
              <a:rPr lang="ja-JP" altLang="en-US" sz="2150" b="1">
                <a:solidFill>
                  <a:srgbClr val="6C5757"/>
                </a:solidFill>
                <a:latin typeface="Gen Shin Gothic P Bold"/>
                <a:cs typeface="Gen Shin Gothic P Bold"/>
              </a:rPr>
              <a:t>　　　</a:t>
            </a:r>
            <a:r>
              <a:rPr lang="en-US" altLang="ja-JP" sz="2150" b="1" dirty="0">
                <a:solidFill>
                  <a:srgbClr val="6C5757"/>
                </a:solidFill>
                <a:latin typeface="Gen Shin Gothic P Bold"/>
                <a:cs typeface="Gen Shin Gothic P Bold"/>
              </a:rPr>
              <a:t> </a:t>
            </a:r>
            <a:r>
              <a:rPr sz="2150" b="1" spc="210" dirty="0" err="1">
                <a:solidFill>
                  <a:srgbClr val="6C5757"/>
                </a:solidFill>
                <a:latin typeface="Gen Shin Gothic P Bold"/>
                <a:cs typeface="Gen Shin Gothic P Bold"/>
              </a:rPr>
              <a:t>かんそく</a:t>
            </a:r>
            <a:endParaRPr sz="2150" dirty="0">
              <a:latin typeface="Gen Shin Gothic P Regular"/>
              <a:cs typeface="Gen Shin Gothic P Regular"/>
            </a:endParaRPr>
          </a:p>
        </p:txBody>
      </p:sp>
      <p:sp>
        <p:nvSpPr>
          <p:cNvPr id="8" name="object 8"/>
          <p:cNvSpPr txBox="1">
            <a:spLocks noGrp="1"/>
          </p:cNvSpPr>
          <p:nvPr>
            <p:ph type="title"/>
          </p:nvPr>
        </p:nvSpPr>
        <p:spPr>
          <a:xfrm>
            <a:off x="4834572" y="9843629"/>
            <a:ext cx="10434955" cy="939360"/>
          </a:xfrm>
          <a:prstGeom prst="rect">
            <a:avLst/>
          </a:prstGeom>
        </p:spPr>
        <p:txBody>
          <a:bodyPr vert="horz" wrap="square" lIns="0" tIns="15875" rIns="0" bIns="0" rtlCol="0">
            <a:spAutoFit/>
          </a:bodyPr>
          <a:lstStyle/>
          <a:p>
            <a:pPr algn="ctr">
              <a:lnSpc>
                <a:spcPct val="100000"/>
              </a:lnSpc>
              <a:spcBef>
                <a:spcPts val="4320"/>
              </a:spcBef>
            </a:pPr>
            <a:r>
              <a:rPr sz="6000" spc="185" dirty="0" err="1">
                <a:solidFill>
                  <a:srgbClr val="6C5757"/>
                </a:solidFill>
              </a:rPr>
              <a:t>定期的、長期的に観測で</a:t>
            </a:r>
            <a:r>
              <a:rPr sz="6000" spc="-30" dirty="0" err="1">
                <a:solidFill>
                  <a:srgbClr val="6C5757"/>
                </a:solidFill>
              </a:rPr>
              <a:t>き</a:t>
            </a:r>
            <a:r>
              <a:rPr sz="6000" spc="-185" dirty="0" err="1">
                <a:solidFill>
                  <a:srgbClr val="6C5757"/>
                </a:solidFill>
              </a:rPr>
              <a:t>る</a:t>
            </a:r>
            <a:endParaRPr sz="6000" dirty="0"/>
          </a:p>
        </p:txBody>
      </p:sp>
      <p:pic>
        <p:nvPicPr>
          <p:cNvPr id="16" name="図 15" descr="挿絵 が含まれている画像&#10;&#10;自動的に生成された説明">
            <a:extLst>
              <a:ext uri="{FF2B5EF4-FFF2-40B4-BE49-F238E27FC236}">
                <a16:creationId xmlns:a16="http://schemas.microsoft.com/office/drawing/2014/main" id="{2E4A1386-E862-3142-86F1-FB080A57B8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450" y="709141"/>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90" y="314174"/>
            <a:ext cx="19571741" cy="10681002"/>
          </a:xfrm>
          <a:prstGeom prst="rect">
            <a:avLst/>
          </a:prstGeom>
        </p:spPr>
      </p:pic>
      <p:sp>
        <p:nvSpPr>
          <p:cNvPr id="3" name="object 3"/>
          <p:cNvSpPr txBox="1">
            <a:spLocks noGrp="1"/>
          </p:cNvSpPr>
          <p:nvPr>
            <p:ph type="title"/>
          </p:nvPr>
        </p:nvSpPr>
        <p:spPr>
          <a:xfrm>
            <a:off x="6300605" y="773019"/>
            <a:ext cx="8704445" cy="839332"/>
          </a:xfrm>
          <a:prstGeom prst="rect">
            <a:avLst/>
          </a:prstGeom>
        </p:spPr>
        <p:txBody>
          <a:bodyPr vert="horz" wrap="square" lIns="0" tIns="15875" rIns="0" bIns="0" rtlCol="0">
            <a:spAutoFit/>
          </a:bodyPr>
          <a:lstStyle/>
          <a:p>
            <a:pPr marL="12700">
              <a:lnSpc>
                <a:spcPct val="100000"/>
              </a:lnSpc>
              <a:spcBef>
                <a:spcPts val="125"/>
              </a:spcBef>
            </a:pPr>
            <a:r>
              <a:rPr spc="150" dirty="0" err="1"/>
              <a:t>地球観測衛星の特徴</a:t>
            </a:r>
            <a:r>
              <a:rPr lang="ja-JP" altLang="en-US" spc="150" dirty="0"/>
              <a:t>　（１）</a:t>
            </a:r>
            <a:endParaRPr spc="10" dirty="0"/>
          </a:p>
        </p:txBody>
      </p:sp>
      <p:sp>
        <p:nvSpPr>
          <p:cNvPr id="4" name="object 4"/>
          <p:cNvSpPr txBox="1"/>
          <p:nvPr/>
        </p:nvSpPr>
        <p:spPr>
          <a:xfrm>
            <a:off x="6318250" y="492507"/>
            <a:ext cx="6077333" cy="371255"/>
          </a:xfrm>
          <a:prstGeom prst="rect">
            <a:avLst/>
          </a:prstGeom>
        </p:spPr>
        <p:txBody>
          <a:bodyPr vert="horz" wrap="square" lIns="0" tIns="17145" rIns="0" bIns="0" rtlCol="0">
            <a:spAutoFit/>
          </a:bodyPr>
          <a:lstStyle/>
          <a:p>
            <a:pPr marL="12700">
              <a:lnSpc>
                <a:spcPct val="100000"/>
              </a:lnSpc>
              <a:spcBef>
                <a:spcPts val="135"/>
              </a:spcBef>
            </a:pPr>
            <a:r>
              <a:rPr lang="ja-JP" altLang="en-US" sz="2300" b="1" spc="590">
                <a:solidFill>
                  <a:srgbClr val="FFFFFF"/>
                </a:solidFill>
                <a:latin typeface="Gen Shin Gothic P Bold"/>
                <a:cs typeface="Gen Shin Gothic P Bold"/>
              </a:rPr>
              <a:t>ちき</a:t>
            </a:r>
            <a:r>
              <a:rPr sz="2300" b="1" spc="585" dirty="0" err="1">
                <a:solidFill>
                  <a:srgbClr val="FFFFFF"/>
                </a:solidFill>
                <a:latin typeface="Gen Shin Gothic P Bold"/>
                <a:cs typeface="Gen Shin Gothic P Bold"/>
              </a:rPr>
              <a:t>ゅ</a:t>
            </a:r>
            <a:r>
              <a:rPr sz="2300" b="1" spc="590" dirty="0" err="1">
                <a:solidFill>
                  <a:srgbClr val="FFFFFF"/>
                </a:solidFill>
                <a:latin typeface="Gen Shin Gothic P Bold"/>
                <a:cs typeface="Gen Shin Gothic P Bold"/>
              </a:rPr>
              <a:t>う</a:t>
            </a:r>
            <a:r>
              <a:rPr sz="2300" b="1" spc="600" dirty="0" err="1">
                <a:solidFill>
                  <a:srgbClr val="FFFFFF"/>
                </a:solidFill>
                <a:latin typeface="Gen Shin Gothic P Bold"/>
                <a:cs typeface="Gen Shin Gothic P Bold"/>
              </a:rPr>
              <a:t>か</a:t>
            </a:r>
            <a:r>
              <a:rPr sz="2300" b="1" spc="595" dirty="0" err="1">
                <a:solidFill>
                  <a:srgbClr val="FFFFFF"/>
                </a:solidFill>
                <a:latin typeface="Gen Shin Gothic P Bold"/>
                <a:cs typeface="Gen Shin Gothic P Bold"/>
              </a:rPr>
              <a:t>ん</a:t>
            </a:r>
            <a:r>
              <a:rPr sz="2300" b="1" spc="585" dirty="0" err="1">
                <a:solidFill>
                  <a:srgbClr val="FFFFFF"/>
                </a:solidFill>
                <a:latin typeface="Gen Shin Gothic P Bold"/>
                <a:cs typeface="Gen Shin Gothic P Bold"/>
              </a:rPr>
              <a:t>そくえ</a:t>
            </a:r>
            <a:r>
              <a:rPr sz="2300" b="1" spc="595" dirty="0" err="1">
                <a:solidFill>
                  <a:srgbClr val="FFFFFF"/>
                </a:solidFill>
                <a:latin typeface="Gen Shin Gothic P Bold"/>
                <a:cs typeface="Gen Shin Gothic P Bold"/>
              </a:rPr>
              <a:t>い</a:t>
            </a:r>
            <a:r>
              <a:rPr sz="2300" b="1" spc="590" dirty="0" err="1">
                <a:solidFill>
                  <a:srgbClr val="FFFFFF"/>
                </a:solidFill>
                <a:latin typeface="Gen Shin Gothic P Bold"/>
                <a:cs typeface="Gen Shin Gothic P Bold"/>
              </a:rPr>
              <a:t>せ</a:t>
            </a:r>
            <a:r>
              <a:rPr sz="2300" b="1" spc="35" dirty="0" err="1">
                <a:solidFill>
                  <a:srgbClr val="FFFFFF"/>
                </a:solidFill>
                <a:latin typeface="Gen Shin Gothic P Bold"/>
                <a:cs typeface="Gen Shin Gothic P Bold"/>
              </a:rPr>
              <a:t>い</a:t>
            </a:r>
            <a:endParaRPr sz="2300" dirty="0">
              <a:latin typeface="Gen Shin Gothic P Regular"/>
              <a:cs typeface="Gen Shin Gothic P Regular"/>
            </a:endParaRPr>
          </a:p>
        </p:txBody>
      </p:sp>
      <p:sp>
        <p:nvSpPr>
          <p:cNvPr id="5" name="object 5"/>
          <p:cNvSpPr txBox="1"/>
          <p:nvPr/>
        </p:nvSpPr>
        <p:spPr>
          <a:xfrm>
            <a:off x="11124541" y="492507"/>
            <a:ext cx="1897096" cy="371255"/>
          </a:xfrm>
          <a:prstGeom prst="rect">
            <a:avLst/>
          </a:prstGeom>
        </p:spPr>
        <p:txBody>
          <a:bodyPr vert="horz" wrap="square" lIns="0" tIns="17145" rIns="0" bIns="0" rtlCol="0">
            <a:spAutoFit/>
          </a:bodyPr>
          <a:lstStyle/>
          <a:p>
            <a:pPr marL="12700">
              <a:lnSpc>
                <a:spcPct val="100000"/>
              </a:lnSpc>
              <a:spcBef>
                <a:spcPts val="135"/>
              </a:spcBef>
            </a:pPr>
            <a:r>
              <a:rPr sz="2300" b="1" spc="330" dirty="0">
                <a:solidFill>
                  <a:srgbClr val="FFFFFF"/>
                </a:solidFill>
                <a:latin typeface="Gen Shin Gothic P Bold"/>
                <a:cs typeface="Gen Shin Gothic P Bold"/>
              </a:rPr>
              <a:t>と</a:t>
            </a:r>
            <a:r>
              <a:rPr sz="2300" b="1" spc="405" dirty="0">
                <a:solidFill>
                  <a:srgbClr val="FFFFFF"/>
                </a:solidFill>
                <a:latin typeface="Gen Shin Gothic P Bold"/>
                <a:cs typeface="Gen Shin Gothic P Bold"/>
              </a:rPr>
              <a:t>くちょう</a:t>
            </a:r>
            <a:endParaRPr sz="2300" dirty="0">
              <a:latin typeface="Gen Shin Gothic P Regular"/>
              <a:cs typeface="Gen Shin Gothic P Regular"/>
            </a:endParaRPr>
          </a:p>
        </p:txBody>
      </p:sp>
      <p:grpSp>
        <p:nvGrpSpPr>
          <p:cNvPr id="6" name="object 6"/>
          <p:cNvGrpSpPr/>
          <p:nvPr/>
        </p:nvGrpSpPr>
        <p:grpSpPr>
          <a:xfrm>
            <a:off x="723704" y="2225675"/>
            <a:ext cx="18616295" cy="8305800"/>
            <a:chOff x="723704" y="2179172"/>
            <a:chExt cx="18616295" cy="8305800"/>
          </a:xfrm>
        </p:grpSpPr>
        <p:pic>
          <p:nvPicPr>
            <p:cNvPr id="7" name="object 7"/>
            <p:cNvPicPr/>
            <p:nvPr/>
          </p:nvPicPr>
          <p:blipFill>
            <a:blip r:embed="rId4" cstate="print"/>
            <a:stretch>
              <a:fillRect/>
            </a:stretch>
          </p:blipFill>
          <p:spPr>
            <a:xfrm>
              <a:off x="723704" y="2179172"/>
              <a:ext cx="11171185" cy="8305800"/>
            </a:xfrm>
            <a:prstGeom prst="rect">
              <a:avLst/>
            </a:prstGeom>
          </p:spPr>
        </p:pic>
        <p:sp>
          <p:nvSpPr>
            <p:cNvPr id="8" name="object 8"/>
            <p:cNvSpPr/>
            <p:nvPr/>
          </p:nvSpPr>
          <p:spPr>
            <a:xfrm>
              <a:off x="12198581" y="4813809"/>
              <a:ext cx="7141209" cy="1270000"/>
            </a:xfrm>
            <a:custGeom>
              <a:avLst/>
              <a:gdLst/>
              <a:ahLst/>
              <a:cxnLst/>
              <a:rect l="l" t="t" r="r" b="b"/>
              <a:pathLst>
                <a:path w="7141209" h="1270000">
                  <a:moveTo>
                    <a:pt x="7036434" y="0"/>
                  </a:moveTo>
                  <a:lnTo>
                    <a:pt x="104708" y="0"/>
                  </a:lnTo>
                  <a:lnTo>
                    <a:pt x="64052" y="8262"/>
                  </a:lnTo>
                  <a:lnTo>
                    <a:pt x="30758" y="30758"/>
                  </a:lnTo>
                  <a:lnTo>
                    <a:pt x="8262" y="64052"/>
                  </a:lnTo>
                  <a:lnTo>
                    <a:pt x="0" y="104708"/>
                  </a:lnTo>
                  <a:lnTo>
                    <a:pt x="0" y="1164917"/>
                  </a:lnTo>
                  <a:lnTo>
                    <a:pt x="8262" y="1205573"/>
                  </a:lnTo>
                  <a:lnTo>
                    <a:pt x="30758" y="1238868"/>
                  </a:lnTo>
                  <a:lnTo>
                    <a:pt x="64052" y="1261364"/>
                  </a:lnTo>
                  <a:lnTo>
                    <a:pt x="104708" y="1269626"/>
                  </a:lnTo>
                  <a:lnTo>
                    <a:pt x="7036434" y="1269626"/>
                  </a:lnTo>
                  <a:lnTo>
                    <a:pt x="7077091" y="1261364"/>
                  </a:lnTo>
                  <a:lnTo>
                    <a:pt x="7110385" y="1238868"/>
                  </a:lnTo>
                  <a:lnTo>
                    <a:pt x="7132881" y="1205573"/>
                  </a:lnTo>
                  <a:lnTo>
                    <a:pt x="7141143" y="1164917"/>
                  </a:lnTo>
                  <a:lnTo>
                    <a:pt x="7141143" y="104708"/>
                  </a:lnTo>
                  <a:lnTo>
                    <a:pt x="7132881" y="64052"/>
                  </a:lnTo>
                  <a:lnTo>
                    <a:pt x="7110385" y="30758"/>
                  </a:lnTo>
                  <a:lnTo>
                    <a:pt x="7077091" y="8262"/>
                  </a:lnTo>
                  <a:lnTo>
                    <a:pt x="7036434" y="0"/>
                  </a:lnTo>
                  <a:close/>
                </a:path>
              </a:pathLst>
            </a:custGeom>
            <a:solidFill>
              <a:srgbClr val="FFFFFF"/>
            </a:solidFill>
          </p:spPr>
          <p:txBody>
            <a:bodyPr wrap="square" lIns="0" tIns="0" rIns="0" bIns="0" rtlCol="0"/>
            <a:lstStyle/>
            <a:p>
              <a:endParaRPr dirty="0"/>
            </a:p>
          </p:txBody>
        </p:sp>
      </p:grpSp>
      <p:sp>
        <p:nvSpPr>
          <p:cNvPr id="9" name="object 9"/>
          <p:cNvSpPr txBox="1"/>
          <p:nvPr/>
        </p:nvSpPr>
        <p:spPr>
          <a:xfrm>
            <a:off x="12198581" y="5292206"/>
            <a:ext cx="7639329" cy="3081036"/>
          </a:xfrm>
          <a:prstGeom prst="rect">
            <a:avLst/>
          </a:prstGeom>
        </p:spPr>
        <p:txBody>
          <a:bodyPr vert="horz" wrap="square" lIns="0" tIns="13970" rIns="0" bIns="0" rtlCol="0">
            <a:spAutoFit/>
          </a:bodyPr>
          <a:lstStyle/>
          <a:p>
            <a:pPr marL="12700">
              <a:lnSpc>
                <a:spcPts val="4685"/>
              </a:lnSpc>
            </a:pPr>
            <a:r>
              <a:rPr sz="4050" b="1" spc="145" dirty="0">
                <a:solidFill>
                  <a:srgbClr val="6C5757"/>
                </a:solidFill>
                <a:latin typeface="Gen Shin Gothic P Bold"/>
                <a:cs typeface="Gen Shin Gothic P Bold"/>
              </a:rPr>
              <a:t>◆全世界</a:t>
            </a:r>
            <a:r>
              <a:rPr sz="4050" b="1" spc="30" dirty="0">
                <a:solidFill>
                  <a:srgbClr val="6C5757"/>
                </a:solidFill>
                <a:latin typeface="Gen Shin Gothic P Bold"/>
                <a:cs typeface="Gen Shin Gothic P Bold"/>
              </a:rPr>
              <a:t>ど</a:t>
            </a:r>
            <a:r>
              <a:rPr sz="4050" b="1" spc="145" dirty="0">
                <a:solidFill>
                  <a:srgbClr val="6C5757"/>
                </a:solidFill>
                <a:latin typeface="Gen Shin Gothic P Bold"/>
                <a:cs typeface="Gen Shin Gothic P Bold"/>
              </a:rPr>
              <a:t>こ</a:t>
            </a:r>
            <a:r>
              <a:rPr sz="4050" b="1" spc="130" dirty="0">
                <a:solidFill>
                  <a:srgbClr val="6C5757"/>
                </a:solidFill>
                <a:latin typeface="Gen Shin Gothic P Bold"/>
                <a:cs typeface="Gen Shin Gothic P Bold"/>
              </a:rPr>
              <a:t>で</a:t>
            </a:r>
            <a:r>
              <a:rPr sz="4050" b="1" spc="135" dirty="0">
                <a:solidFill>
                  <a:srgbClr val="6C5757"/>
                </a:solidFill>
                <a:latin typeface="Gen Shin Gothic P Bold"/>
                <a:cs typeface="Gen Shin Gothic P Bold"/>
              </a:rPr>
              <a:t>も</a:t>
            </a:r>
            <a:r>
              <a:rPr sz="4050" b="1" spc="125" dirty="0">
                <a:solidFill>
                  <a:srgbClr val="6C5757"/>
                </a:solidFill>
                <a:latin typeface="Gen Shin Gothic P Bold"/>
                <a:cs typeface="Gen Shin Gothic P Bold"/>
              </a:rPr>
              <a:t>観測</a:t>
            </a:r>
            <a:r>
              <a:rPr sz="4050" b="1" spc="130" dirty="0">
                <a:solidFill>
                  <a:srgbClr val="6C5757"/>
                </a:solidFill>
                <a:latin typeface="Gen Shin Gothic P Bold"/>
                <a:cs typeface="Gen Shin Gothic P Bold"/>
              </a:rPr>
              <a:t>で</a:t>
            </a:r>
            <a:r>
              <a:rPr sz="4050" b="1" spc="65" dirty="0">
                <a:solidFill>
                  <a:srgbClr val="6C5757"/>
                </a:solidFill>
                <a:latin typeface="Gen Shin Gothic P Bold"/>
                <a:cs typeface="Gen Shin Gothic P Bold"/>
              </a:rPr>
              <a:t>き</a:t>
            </a:r>
            <a:r>
              <a:rPr sz="4050" b="1" spc="-105" dirty="0">
                <a:solidFill>
                  <a:srgbClr val="6C5757"/>
                </a:solidFill>
                <a:latin typeface="Gen Shin Gothic P Bold"/>
                <a:cs typeface="Gen Shin Gothic P Bold"/>
              </a:rPr>
              <a:t>る</a:t>
            </a:r>
            <a:endParaRPr sz="4050" dirty="0">
              <a:latin typeface="Gen Shin Gothic P Regular"/>
              <a:cs typeface="Gen Shin Gothic P Regular"/>
            </a:endParaRPr>
          </a:p>
          <a:p>
            <a:pPr marL="59690">
              <a:lnSpc>
                <a:spcPts val="1525"/>
              </a:lnSpc>
              <a:spcBef>
                <a:spcPts val="4680"/>
              </a:spcBef>
              <a:tabLst>
                <a:tab pos="1195705" algn="l"/>
                <a:tab pos="1527175" algn="l"/>
                <a:tab pos="1842770" algn="l"/>
                <a:tab pos="2828925" algn="l"/>
                <a:tab pos="4775200" algn="l"/>
              </a:tabLst>
            </a:pPr>
            <a:endParaRPr lang="en-US" sz="1450" b="1" spc="85" dirty="0">
              <a:solidFill>
                <a:srgbClr val="FFFFFF"/>
              </a:solidFill>
              <a:latin typeface="Gen Shin Gothic P Bold"/>
              <a:cs typeface="Gen Shin Gothic P Bold"/>
            </a:endParaRPr>
          </a:p>
          <a:p>
            <a:pPr marL="59690">
              <a:lnSpc>
                <a:spcPts val="1525"/>
              </a:lnSpc>
              <a:spcBef>
                <a:spcPts val="4680"/>
              </a:spcBef>
              <a:tabLst>
                <a:tab pos="1195705" algn="l"/>
                <a:tab pos="1527175" algn="l"/>
                <a:tab pos="1842770" algn="l"/>
                <a:tab pos="2828925" algn="l"/>
                <a:tab pos="4775200" algn="l"/>
              </a:tabLst>
            </a:pPr>
            <a:r>
              <a:rPr sz="4050" b="1" spc="145" dirty="0" err="1">
                <a:solidFill>
                  <a:srgbClr val="FFFFFF"/>
                </a:solidFill>
                <a:latin typeface="Gen Shin Gothic P Bold"/>
                <a:cs typeface="Gen Shin Gothic P Bold"/>
              </a:rPr>
              <a:t>人が容易に行けない山間部</a:t>
            </a:r>
            <a:r>
              <a:rPr sz="4050" b="1" spc="145" dirty="0">
                <a:solidFill>
                  <a:srgbClr val="FFFFFF"/>
                </a:solidFill>
                <a:latin typeface="Gen Shin Gothic P Bold"/>
                <a:cs typeface="Gen Shin Gothic P Bold"/>
              </a:rPr>
              <a:t>、</a:t>
            </a:r>
            <a:endParaRPr lang="en-US" sz="4050" dirty="0">
              <a:latin typeface="Gen Shin Gothic P Regular"/>
              <a:cs typeface="Gen Shin Gothic P Bold"/>
            </a:endParaRPr>
          </a:p>
          <a:p>
            <a:pPr marL="59690">
              <a:lnSpc>
                <a:spcPts val="1525"/>
              </a:lnSpc>
              <a:spcBef>
                <a:spcPts val="4680"/>
              </a:spcBef>
              <a:tabLst>
                <a:tab pos="1195705" algn="l"/>
                <a:tab pos="1527175" algn="l"/>
                <a:tab pos="1842770" algn="l"/>
                <a:tab pos="2828925" algn="l"/>
                <a:tab pos="4775200" algn="l"/>
              </a:tabLst>
            </a:pPr>
            <a:r>
              <a:rPr sz="4050" b="1" spc="150" dirty="0" err="1">
                <a:solidFill>
                  <a:srgbClr val="FFFFFF"/>
                </a:solidFill>
                <a:latin typeface="Gen Shin Gothic P Bold"/>
                <a:cs typeface="Gen Shin Gothic P Bold"/>
              </a:rPr>
              <a:t>砂漠、海域、極域も観測可能</a:t>
            </a:r>
            <a:r>
              <a:rPr sz="4050" b="1" spc="150" dirty="0">
                <a:solidFill>
                  <a:srgbClr val="FFFFFF"/>
                </a:solidFill>
                <a:latin typeface="Gen Shin Gothic P Bold"/>
                <a:cs typeface="Gen Shin Gothic P Bold"/>
              </a:rPr>
              <a:t>！</a:t>
            </a:r>
            <a:endParaRPr sz="4050" dirty="0">
              <a:latin typeface="Gen Shin Gothic P Regular"/>
              <a:cs typeface="Gen Shin Gothic P Regular"/>
            </a:endParaRPr>
          </a:p>
        </p:txBody>
      </p:sp>
      <p:sp>
        <p:nvSpPr>
          <p:cNvPr id="10" name="object 4">
            <a:extLst>
              <a:ext uri="{FF2B5EF4-FFF2-40B4-BE49-F238E27FC236}">
                <a16:creationId xmlns:a16="http://schemas.microsoft.com/office/drawing/2014/main" id="{1F29F88C-D2F9-7344-995B-05C853985551}"/>
              </a:ext>
            </a:extLst>
          </p:cNvPr>
          <p:cNvSpPr txBox="1"/>
          <p:nvPr/>
        </p:nvSpPr>
        <p:spPr>
          <a:xfrm>
            <a:off x="12719050" y="4997895"/>
            <a:ext cx="1741131" cy="294311"/>
          </a:xfrm>
          <a:prstGeom prst="rect">
            <a:avLst/>
          </a:prstGeom>
        </p:spPr>
        <p:txBody>
          <a:bodyPr vert="horz" wrap="square" lIns="0" tIns="17145" rIns="0" bIns="0" rtlCol="0">
            <a:spAutoFit/>
          </a:bodyPr>
          <a:lstStyle/>
          <a:p>
            <a:pPr marL="12700">
              <a:lnSpc>
                <a:spcPct val="100000"/>
              </a:lnSpc>
              <a:spcBef>
                <a:spcPts val="135"/>
              </a:spcBef>
            </a:pPr>
            <a:r>
              <a:rPr lang="ja-JP" altLang="en-US" b="1" spc="590">
                <a:solidFill>
                  <a:srgbClr val="6C5756"/>
                </a:solidFill>
                <a:latin typeface="Gen Shin Gothic P Bold"/>
                <a:cs typeface="Gen Shin Gothic P Bold"/>
              </a:rPr>
              <a:t>ぜんせかい</a:t>
            </a:r>
            <a:endParaRPr dirty="0">
              <a:solidFill>
                <a:srgbClr val="6C5756"/>
              </a:solidFill>
              <a:latin typeface="Gen Shin Gothic P Regular"/>
              <a:cs typeface="Gen Shin Gothic P Regular"/>
            </a:endParaRPr>
          </a:p>
        </p:txBody>
      </p:sp>
      <p:sp>
        <p:nvSpPr>
          <p:cNvPr id="11" name="object 4">
            <a:extLst>
              <a:ext uri="{FF2B5EF4-FFF2-40B4-BE49-F238E27FC236}">
                <a16:creationId xmlns:a16="http://schemas.microsoft.com/office/drawing/2014/main" id="{05F130BE-489E-D448-9887-12F9F2210BDD}"/>
              </a:ext>
            </a:extLst>
          </p:cNvPr>
          <p:cNvSpPr txBox="1"/>
          <p:nvPr/>
        </p:nvSpPr>
        <p:spPr>
          <a:xfrm>
            <a:off x="16529050" y="5038026"/>
            <a:ext cx="1295400" cy="294311"/>
          </a:xfrm>
          <a:prstGeom prst="rect">
            <a:avLst/>
          </a:prstGeom>
        </p:spPr>
        <p:txBody>
          <a:bodyPr vert="horz" wrap="square" lIns="0" tIns="17145" rIns="0" bIns="0" rtlCol="0">
            <a:spAutoFit/>
          </a:bodyPr>
          <a:lstStyle/>
          <a:p>
            <a:pPr marL="12700">
              <a:lnSpc>
                <a:spcPct val="100000"/>
              </a:lnSpc>
              <a:spcBef>
                <a:spcPts val="135"/>
              </a:spcBef>
            </a:pPr>
            <a:r>
              <a:rPr lang="ja-JP" altLang="en-US">
                <a:solidFill>
                  <a:srgbClr val="6C5756"/>
                </a:solidFill>
                <a:latin typeface="Gen Shin Gothic P Regular"/>
                <a:cs typeface="Gen Shin Gothic P Regular"/>
              </a:rPr>
              <a:t>かんそく</a:t>
            </a:r>
            <a:endParaRPr dirty="0">
              <a:solidFill>
                <a:srgbClr val="6C5756"/>
              </a:solidFill>
              <a:latin typeface="Gen Shin Gothic P Regular"/>
              <a:cs typeface="Gen Shin Gothic P Regular"/>
            </a:endParaRPr>
          </a:p>
        </p:txBody>
      </p:sp>
      <p:sp>
        <p:nvSpPr>
          <p:cNvPr id="12" name="object 4">
            <a:extLst>
              <a:ext uri="{FF2B5EF4-FFF2-40B4-BE49-F238E27FC236}">
                <a16:creationId xmlns:a16="http://schemas.microsoft.com/office/drawing/2014/main" id="{FFE5834F-A490-DD4F-860E-EAD56ED7A141}"/>
              </a:ext>
            </a:extLst>
          </p:cNvPr>
          <p:cNvSpPr txBox="1"/>
          <p:nvPr/>
        </p:nvSpPr>
        <p:spPr>
          <a:xfrm>
            <a:off x="12395583" y="6685568"/>
            <a:ext cx="2228467" cy="294311"/>
          </a:xfrm>
          <a:prstGeom prst="rect">
            <a:avLst/>
          </a:prstGeom>
        </p:spPr>
        <p:txBody>
          <a:bodyPr vert="horz" wrap="square" lIns="0" tIns="17145" rIns="0" bIns="0" rtlCol="0">
            <a:spAutoFit/>
          </a:bodyPr>
          <a:lstStyle/>
          <a:p>
            <a:pPr marL="12700">
              <a:lnSpc>
                <a:spcPct val="100000"/>
              </a:lnSpc>
              <a:spcBef>
                <a:spcPts val="135"/>
              </a:spcBef>
            </a:pPr>
            <a:r>
              <a:rPr lang="ja-JP" altLang="en-US">
                <a:solidFill>
                  <a:schemeClr val="bg1"/>
                </a:solidFill>
                <a:latin typeface="Gen Shin Gothic P Regular"/>
                <a:cs typeface="Gen Shin Gothic P Regular"/>
              </a:rPr>
              <a:t>ひと　　　　　ようい</a:t>
            </a:r>
            <a:endParaRPr dirty="0">
              <a:solidFill>
                <a:schemeClr val="bg1"/>
              </a:solidFill>
              <a:latin typeface="Gen Shin Gothic P Regular"/>
              <a:cs typeface="Gen Shin Gothic P Regular"/>
            </a:endParaRPr>
          </a:p>
        </p:txBody>
      </p:sp>
      <p:sp>
        <p:nvSpPr>
          <p:cNvPr id="13" name="object 4">
            <a:extLst>
              <a:ext uri="{FF2B5EF4-FFF2-40B4-BE49-F238E27FC236}">
                <a16:creationId xmlns:a16="http://schemas.microsoft.com/office/drawing/2014/main" id="{2650C9C3-4A68-1E48-8C64-065CDA26A6AC}"/>
              </a:ext>
            </a:extLst>
          </p:cNvPr>
          <p:cNvSpPr txBox="1"/>
          <p:nvPr/>
        </p:nvSpPr>
        <p:spPr>
          <a:xfrm>
            <a:off x="15138783" y="6684586"/>
            <a:ext cx="4057267" cy="294311"/>
          </a:xfrm>
          <a:prstGeom prst="rect">
            <a:avLst/>
          </a:prstGeom>
        </p:spPr>
        <p:txBody>
          <a:bodyPr vert="horz" wrap="square" lIns="0" tIns="17145" rIns="0" bIns="0" rtlCol="0">
            <a:spAutoFit/>
          </a:bodyPr>
          <a:lstStyle/>
          <a:p>
            <a:pPr marL="12700">
              <a:lnSpc>
                <a:spcPct val="100000"/>
              </a:lnSpc>
              <a:spcBef>
                <a:spcPts val="135"/>
              </a:spcBef>
            </a:pPr>
            <a:r>
              <a:rPr lang="ja-JP" altLang="en-US">
                <a:solidFill>
                  <a:schemeClr val="bg1"/>
                </a:solidFill>
                <a:latin typeface="Gen Shin Gothic P Regular"/>
                <a:cs typeface="Gen Shin Gothic P Regular"/>
              </a:rPr>
              <a:t>い　　　　　　　　　　　　　さんかんぶ</a:t>
            </a:r>
            <a:endParaRPr dirty="0">
              <a:solidFill>
                <a:schemeClr val="bg1"/>
              </a:solidFill>
              <a:latin typeface="Gen Shin Gothic P Regular"/>
              <a:cs typeface="Gen Shin Gothic P Regular"/>
            </a:endParaRPr>
          </a:p>
        </p:txBody>
      </p:sp>
      <p:sp>
        <p:nvSpPr>
          <p:cNvPr id="14" name="object 4">
            <a:extLst>
              <a:ext uri="{FF2B5EF4-FFF2-40B4-BE49-F238E27FC236}">
                <a16:creationId xmlns:a16="http://schemas.microsoft.com/office/drawing/2014/main" id="{D38711D4-9982-5347-BD4B-9529B7918876}"/>
              </a:ext>
            </a:extLst>
          </p:cNvPr>
          <p:cNvSpPr txBox="1"/>
          <p:nvPr/>
        </p:nvSpPr>
        <p:spPr>
          <a:xfrm>
            <a:off x="12525297" y="7499710"/>
            <a:ext cx="2613486" cy="294311"/>
          </a:xfrm>
          <a:prstGeom prst="rect">
            <a:avLst/>
          </a:prstGeom>
        </p:spPr>
        <p:txBody>
          <a:bodyPr vert="horz" wrap="square" lIns="0" tIns="17145" rIns="0" bIns="0" rtlCol="0">
            <a:spAutoFit/>
          </a:bodyPr>
          <a:lstStyle/>
          <a:p>
            <a:pPr marL="12700">
              <a:lnSpc>
                <a:spcPct val="100000"/>
              </a:lnSpc>
              <a:spcBef>
                <a:spcPts val="135"/>
              </a:spcBef>
            </a:pPr>
            <a:r>
              <a:rPr lang="ja-JP" altLang="en-US">
                <a:solidFill>
                  <a:schemeClr val="bg1"/>
                </a:solidFill>
                <a:latin typeface="Gen Shin Gothic P Regular"/>
                <a:cs typeface="Gen Shin Gothic P Regular"/>
              </a:rPr>
              <a:t>さばく　　　　　　かいいき</a:t>
            </a:r>
            <a:endParaRPr dirty="0">
              <a:solidFill>
                <a:schemeClr val="bg1"/>
              </a:solidFill>
              <a:latin typeface="Gen Shin Gothic P Regular"/>
              <a:cs typeface="Gen Shin Gothic P Regular"/>
            </a:endParaRPr>
          </a:p>
        </p:txBody>
      </p:sp>
      <p:sp>
        <p:nvSpPr>
          <p:cNvPr id="15" name="object 4">
            <a:extLst>
              <a:ext uri="{FF2B5EF4-FFF2-40B4-BE49-F238E27FC236}">
                <a16:creationId xmlns:a16="http://schemas.microsoft.com/office/drawing/2014/main" id="{D2E8B707-FF77-4248-A5DA-D1623764B74A}"/>
              </a:ext>
            </a:extLst>
          </p:cNvPr>
          <p:cNvSpPr txBox="1"/>
          <p:nvPr/>
        </p:nvSpPr>
        <p:spPr>
          <a:xfrm>
            <a:off x="15594978" y="7528914"/>
            <a:ext cx="3637584" cy="294311"/>
          </a:xfrm>
          <a:prstGeom prst="rect">
            <a:avLst/>
          </a:prstGeom>
        </p:spPr>
        <p:txBody>
          <a:bodyPr vert="horz" wrap="square" lIns="0" tIns="17145" rIns="0" bIns="0" rtlCol="0">
            <a:spAutoFit/>
          </a:bodyPr>
          <a:lstStyle/>
          <a:p>
            <a:pPr marL="12700">
              <a:lnSpc>
                <a:spcPct val="100000"/>
              </a:lnSpc>
              <a:spcBef>
                <a:spcPts val="135"/>
              </a:spcBef>
            </a:pPr>
            <a:r>
              <a:rPr lang="ja-JP" altLang="en-US" dirty="0">
                <a:solidFill>
                  <a:schemeClr val="bg1"/>
                </a:solidFill>
                <a:latin typeface="Gen Shin Gothic P Regular"/>
                <a:cs typeface="Gen Shin Gothic P Regular"/>
              </a:rPr>
              <a:t>きょくいき　　　　　かんそくかのう</a:t>
            </a:r>
            <a:endParaRPr dirty="0">
              <a:solidFill>
                <a:schemeClr val="bg1"/>
              </a:solidFill>
              <a:latin typeface="Gen Shin Gothic P Regular"/>
              <a:cs typeface="Gen Shin Gothic P Regular"/>
            </a:endParaRPr>
          </a:p>
        </p:txBody>
      </p:sp>
      <p:pic>
        <p:nvPicPr>
          <p:cNvPr id="18" name="図 17" descr="挿絵 が含まれている画像&#10;&#10;自動的に生成された説明">
            <a:extLst>
              <a:ext uri="{FF2B5EF4-FFF2-40B4-BE49-F238E27FC236}">
                <a16:creationId xmlns:a16="http://schemas.microsoft.com/office/drawing/2014/main" id="{48728A7B-0253-EE4B-89A8-F06E27D0992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450" y="709141"/>
            <a:ext cx="1826729" cy="113553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object 2">
            <a:extLst>
              <a:ext uri="{FF2B5EF4-FFF2-40B4-BE49-F238E27FC236}">
                <a16:creationId xmlns:a16="http://schemas.microsoft.com/office/drawing/2014/main" id="{0CC5DBC3-5EB6-0940-B18D-A9C3FEB97AE2}"/>
              </a:ext>
            </a:extLst>
          </p:cNvPr>
          <p:cNvPicPr/>
          <p:nvPr/>
        </p:nvPicPr>
        <p:blipFill>
          <a:blip r:embed="rId3" cstate="print"/>
          <a:stretch>
            <a:fillRect/>
          </a:stretch>
        </p:blipFill>
        <p:spPr>
          <a:xfrm>
            <a:off x="439368" y="314174"/>
            <a:ext cx="19571741" cy="10681002"/>
          </a:xfrm>
          <a:prstGeom prst="rect">
            <a:avLst/>
          </a:prstGeom>
        </p:spPr>
      </p:pic>
      <p:pic>
        <p:nvPicPr>
          <p:cNvPr id="16" name="図 15" descr="図形, 矢印&#10;&#10;自動的に生成された説明">
            <a:extLst>
              <a:ext uri="{FF2B5EF4-FFF2-40B4-BE49-F238E27FC236}">
                <a16:creationId xmlns:a16="http://schemas.microsoft.com/office/drawing/2014/main" id="{2008E378-8879-8F4E-9B9D-AE5B83730B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5969" y="6333491"/>
            <a:ext cx="2598784" cy="2041902"/>
          </a:xfrm>
          <a:prstGeom prst="rect">
            <a:avLst/>
          </a:prstGeom>
        </p:spPr>
      </p:pic>
      <p:sp>
        <p:nvSpPr>
          <p:cNvPr id="12" name="object 7">
            <a:extLst>
              <a:ext uri="{FF2B5EF4-FFF2-40B4-BE49-F238E27FC236}">
                <a16:creationId xmlns:a16="http://schemas.microsoft.com/office/drawing/2014/main" id="{85CED2F7-2797-A641-A4F4-EA7DF51C62FB}"/>
              </a:ext>
            </a:extLst>
          </p:cNvPr>
          <p:cNvSpPr/>
          <p:nvPr/>
        </p:nvSpPr>
        <p:spPr>
          <a:xfrm>
            <a:off x="1746250" y="2602220"/>
            <a:ext cx="7917508" cy="1111883"/>
          </a:xfrm>
          <a:custGeom>
            <a:avLst/>
            <a:gdLst/>
            <a:ahLst/>
            <a:cxnLst/>
            <a:rect l="l" t="t" r="r" b="b"/>
            <a:pathLst>
              <a:path w="9533890" h="1331595">
                <a:moveTo>
                  <a:pt x="9403127" y="0"/>
                </a:moveTo>
                <a:lnTo>
                  <a:pt x="130519" y="0"/>
                </a:lnTo>
                <a:lnTo>
                  <a:pt x="79840" y="10298"/>
                </a:lnTo>
                <a:lnTo>
                  <a:pt x="38339" y="38340"/>
                </a:lnTo>
                <a:lnTo>
                  <a:pt x="10298" y="79844"/>
                </a:lnTo>
                <a:lnTo>
                  <a:pt x="0" y="130530"/>
                </a:lnTo>
                <a:lnTo>
                  <a:pt x="0" y="1200853"/>
                </a:lnTo>
                <a:lnTo>
                  <a:pt x="10298" y="1251534"/>
                </a:lnTo>
                <a:lnTo>
                  <a:pt x="38339" y="1293039"/>
                </a:lnTo>
                <a:lnTo>
                  <a:pt x="79840" y="1321083"/>
                </a:lnTo>
                <a:lnTo>
                  <a:pt x="130519" y="1331383"/>
                </a:lnTo>
                <a:lnTo>
                  <a:pt x="9403127" y="1331383"/>
                </a:lnTo>
                <a:lnTo>
                  <a:pt x="9453808" y="1321083"/>
                </a:lnTo>
                <a:lnTo>
                  <a:pt x="9495312" y="1293039"/>
                </a:lnTo>
                <a:lnTo>
                  <a:pt x="9523357" y="1251534"/>
                </a:lnTo>
                <a:lnTo>
                  <a:pt x="9533657" y="1200853"/>
                </a:lnTo>
                <a:lnTo>
                  <a:pt x="9533657" y="130530"/>
                </a:lnTo>
                <a:lnTo>
                  <a:pt x="9523357" y="79844"/>
                </a:lnTo>
                <a:lnTo>
                  <a:pt x="9495312" y="38340"/>
                </a:lnTo>
                <a:lnTo>
                  <a:pt x="9453808" y="10298"/>
                </a:lnTo>
                <a:lnTo>
                  <a:pt x="9403127" y="0"/>
                </a:lnTo>
                <a:close/>
              </a:path>
            </a:pathLst>
          </a:custGeom>
          <a:solidFill>
            <a:srgbClr val="FFFFFF"/>
          </a:solidFill>
        </p:spPr>
        <p:txBody>
          <a:bodyPr wrap="square" lIns="0" tIns="0" rIns="0" bIns="0" rtlCol="0"/>
          <a:lstStyle/>
          <a:p>
            <a:endParaRPr dirty="0"/>
          </a:p>
        </p:txBody>
      </p:sp>
      <p:sp>
        <p:nvSpPr>
          <p:cNvPr id="3" name="object 3"/>
          <p:cNvSpPr txBox="1">
            <a:spLocks noGrp="1"/>
          </p:cNvSpPr>
          <p:nvPr>
            <p:ph type="title"/>
          </p:nvPr>
        </p:nvSpPr>
        <p:spPr>
          <a:xfrm>
            <a:off x="6333940" y="773019"/>
            <a:ext cx="8213910" cy="839332"/>
          </a:xfrm>
          <a:prstGeom prst="rect">
            <a:avLst/>
          </a:prstGeom>
        </p:spPr>
        <p:txBody>
          <a:bodyPr vert="horz" wrap="square" lIns="0" tIns="15875" rIns="0" bIns="0" rtlCol="0">
            <a:spAutoFit/>
          </a:bodyPr>
          <a:lstStyle/>
          <a:p>
            <a:pPr marL="12700">
              <a:lnSpc>
                <a:spcPct val="100000"/>
              </a:lnSpc>
              <a:spcBef>
                <a:spcPts val="125"/>
              </a:spcBef>
            </a:pPr>
            <a:r>
              <a:rPr spc="150" dirty="0" err="1"/>
              <a:t>地球観測衛星の特徴</a:t>
            </a:r>
            <a:r>
              <a:rPr lang="ja-JP" altLang="en-US" spc="150" dirty="0"/>
              <a:t>　（２）</a:t>
            </a:r>
            <a:r>
              <a:rPr lang="ja-JP" altLang="en-US" spc="10" dirty="0"/>
              <a:t>　</a:t>
            </a:r>
            <a:endParaRPr spc="150" dirty="0"/>
          </a:p>
        </p:txBody>
      </p:sp>
      <p:sp>
        <p:nvSpPr>
          <p:cNvPr id="4" name="object 4"/>
          <p:cNvSpPr txBox="1"/>
          <p:nvPr/>
        </p:nvSpPr>
        <p:spPr>
          <a:xfrm>
            <a:off x="6242050" y="513581"/>
            <a:ext cx="4806291" cy="371255"/>
          </a:xfrm>
          <a:prstGeom prst="rect">
            <a:avLst/>
          </a:prstGeom>
        </p:spPr>
        <p:txBody>
          <a:bodyPr vert="horz" wrap="square" lIns="0" tIns="17145" rIns="0" bIns="0" rtlCol="0">
            <a:spAutoFit/>
          </a:bodyPr>
          <a:lstStyle/>
          <a:p>
            <a:pPr marL="12700">
              <a:lnSpc>
                <a:spcPct val="100000"/>
              </a:lnSpc>
              <a:spcBef>
                <a:spcPts val="135"/>
              </a:spcBef>
            </a:pPr>
            <a:r>
              <a:rPr lang="ja-JP" altLang="en-US" sz="2300" b="1" spc="590">
                <a:solidFill>
                  <a:srgbClr val="FFFFFF"/>
                </a:solidFill>
                <a:latin typeface="Gen Shin Gothic P Bold"/>
                <a:cs typeface="Gen Shin Gothic P Bold"/>
              </a:rPr>
              <a:t>ちきゅう</a:t>
            </a:r>
            <a:r>
              <a:rPr sz="2300" b="1" spc="600" dirty="0" err="1">
                <a:solidFill>
                  <a:srgbClr val="FFFFFF"/>
                </a:solidFill>
                <a:latin typeface="Gen Shin Gothic P Bold"/>
                <a:cs typeface="Gen Shin Gothic P Bold"/>
              </a:rPr>
              <a:t>か</a:t>
            </a:r>
            <a:r>
              <a:rPr sz="2300" b="1" spc="595" dirty="0" err="1">
                <a:solidFill>
                  <a:srgbClr val="FFFFFF"/>
                </a:solidFill>
                <a:latin typeface="Gen Shin Gothic P Bold"/>
                <a:cs typeface="Gen Shin Gothic P Bold"/>
              </a:rPr>
              <a:t>ん</a:t>
            </a:r>
            <a:r>
              <a:rPr sz="2300" b="1" spc="585" dirty="0" err="1">
                <a:solidFill>
                  <a:srgbClr val="FFFFFF"/>
                </a:solidFill>
                <a:latin typeface="Gen Shin Gothic P Bold"/>
                <a:cs typeface="Gen Shin Gothic P Bold"/>
              </a:rPr>
              <a:t>そくえ</a:t>
            </a:r>
            <a:r>
              <a:rPr sz="2300" b="1" spc="595" dirty="0" err="1">
                <a:solidFill>
                  <a:srgbClr val="FFFFFF"/>
                </a:solidFill>
                <a:latin typeface="Gen Shin Gothic P Bold"/>
                <a:cs typeface="Gen Shin Gothic P Bold"/>
              </a:rPr>
              <a:t>い</a:t>
            </a:r>
            <a:r>
              <a:rPr sz="2300" b="1" spc="590" dirty="0" err="1">
                <a:solidFill>
                  <a:srgbClr val="FFFFFF"/>
                </a:solidFill>
                <a:latin typeface="Gen Shin Gothic P Bold"/>
                <a:cs typeface="Gen Shin Gothic P Bold"/>
              </a:rPr>
              <a:t>せ</a:t>
            </a:r>
            <a:r>
              <a:rPr sz="2300" b="1" spc="35" dirty="0" err="1">
                <a:solidFill>
                  <a:srgbClr val="FFFFFF"/>
                </a:solidFill>
                <a:latin typeface="Gen Shin Gothic P Bold"/>
                <a:cs typeface="Gen Shin Gothic P Bold"/>
              </a:rPr>
              <a:t>い</a:t>
            </a:r>
            <a:endParaRPr sz="2300" dirty="0">
              <a:latin typeface="Gen Shin Gothic P Regular"/>
              <a:cs typeface="Gen Shin Gothic P Regular"/>
            </a:endParaRPr>
          </a:p>
        </p:txBody>
      </p:sp>
      <p:sp>
        <p:nvSpPr>
          <p:cNvPr id="5" name="object 5"/>
          <p:cNvSpPr txBox="1"/>
          <p:nvPr/>
        </p:nvSpPr>
        <p:spPr>
          <a:xfrm>
            <a:off x="11202954" y="492507"/>
            <a:ext cx="1973296" cy="371255"/>
          </a:xfrm>
          <a:prstGeom prst="rect">
            <a:avLst/>
          </a:prstGeom>
        </p:spPr>
        <p:txBody>
          <a:bodyPr vert="horz" wrap="square" lIns="0" tIns="17145" rIns="0" bIns="0" rtlCol="0">
            <a:spAutoFit/>
          </a:bodyPr>
          <a:lstStyle/>
          <a:p>
            <a:pPr marL="12700">
              <a:lnSpc>
                <a:spcPct val="100000"/>
              </a:lnSpc>
              <a:spcBef>
                <a:spcPts val="135"/>
              </a:spcBef>
            </a:pPr>
            <a:r>
              <a:rPr sz="2300" b="1" spc="330" dirty="0">
                <a:solidFill>
                  <a:srgbClr val="FFFFFF"/>
                </a:solidFill>
                <a:latin typeface="Gen Shin Gothic P Bold"/>
                <a:cs typeface="Gen Shin Gothic P Bold"/>
              </a:rPr>
              <a:t>と</a:t>
            </a:r>
            <a:r>
              <a:rPr sz="2300" b="1" spc="405" dirty="0">
                <a:solidFill>
                  <a:srgbClr val="FFFFFF"/>
                </a:solidFill>
                <a:latin typeface="Gen Shin Gothic P Bold"/>
                <a:cs typeface="Gen Shin Gothic P Bold"/>
              </a:rPr>
              <a:t>くちょう</a:t>
            </a:r>
            <a:endParaRPr sz="2300" dirty="0">
              <a:latin typeface="Gen Shin Gothic P Regular"/>
              <a:cs typeface="Gen Shin Gothic P Regular"/>
            </a:endParaRPr>
          </a:p>
        </p:txBody>
      </p:sp>
      <p:sp>
        <p:nvSpPr>
          <p:cNvPr id="6" name="object 6"/>
          <p:cNvSpPr txBox="1"/>
          <p:nvPr/>
        </p:nvSpPr>
        <p:spPr>
          <a:xfrm>
            <a:off x="1986762" y="2936988"/>
            <a:ext cx="7436484" cy="616836"/>
          </a:xfrm>
          <a:prstGeom prst="rect">
            <a:avLst/>
          </a:prstGeom>
        </p:spPr>
        <p:txBody>
          <a:bodyPr vert="horz" wrap="square" lIns="0" tIns="13970" rIns="0" bIns="0" rtlCol="0">
            <a:spAutoFit/>
          </a:bodyPr>
          <a:lstStyle/>
          <a:p>
            <a:pPr marL="12700">
              <a:lnSpc>
                <a:spcPts val="4685"/>
              </a:lnSpc>
            </a:pPr>
            <a:r>
              <a:rPr sz="4050" b="1" spc="135" dirty="0">
                <a:solidFill>
                  <a:srgbClr val="6C5757"/>
                </a:solidFill>
                <a:latin typeface="Gen Shin Gothic P Bold"/>
                <a:cs typeface="Gen Shin Gothic P Bold"/>
              </a:rPr>
              <a:t>◆</a:t>
            </a:r>
            <a:r>
              <a:rPr sz="4050" b="1" spc="135" dirty="0" err="1">
                <a:solidFill>
                  <a:srgbClr val="6C5757"/>
                </a:solidFill>
                <a:latin typeface="Gen Shin Gothic P Bold"/>
                <a:cs typeface="Gen Shin Gothic P Bold"/>
              </a:rPr>
              <a:t>定期的</a:t>
            </a:r>
            <a:r>
              <a:rPr sz="4050" b="1" spc="180" dirty="0" err="1">
                <a:solidFill>
                  <a:srgbClr val="6C5757"/>
                </a:solidFill>
                <a:latin typeface="Gen Shin Gothic P Bold"/>
                <a:cs typeface="Gen Shin Gothic P Bold"/>
              </a:rPr>
              <a:t>、</a:t>
            </a:r>
            <a:r>
              <a:rPr sz="4050" b="1" spc="135" dirty="0" err="1">
                <a:solidFill>
                  <a:srgbClr val="6C5757"/>
                </a:solidFill>
                <a:latin typeface="Gen Shin Gothic P Bold"/>
                <a:cs typeface="Gen Shin Gothic P Bold"/>
              </a:rPr>
              <a:t>長期的</a:t>
            </a:r>
            <a:r>
              <a:rPr sz="4050" b="1" spc="145" dirty="0" err="1">
                <a:solidFill>
                  <a:srgbClr val="6C5757"/>
                </a:solidFill>
                <a:latin typeface="Gen Shin Gothic P Bold"/>
                <a:cs typeface="Gen Shin Gothic P Bold"/>
              </a:rPr>
              <a:t>に</a:t>
            </a:r>
            <a:r>
              <a:rPr sz="4050" b="1" spc="135" dirty="0" err="1">
                <a:solidFill>
                  <a:srgbClr val="6C5757"/>
                </a:solidFill>
                <a:latin typeface="Gen Shin Gothic P Bold"/>
                <a:cs typeface="Gen Shin Gothic P Bold"/>
              </a:rPr>
              <a:t>観測</a:t>
            </a:r>
            <a:r>
              <a:rPr sz="4050" b="1" spc="140" dirty="0" err="1">
                <a:solidFill>
                  <a:srgbClr val="6C5757"/>
                </a:solidFill>
                <a:latin typeface="Gen Shin Gothic P Bold"/>
                <a:cs typeface="Gen Shin Gothic P Bold"/>
              </a:rPr>
              <a:t>で</a:t>
            </a:r>
            <a:r>
              <a:rPr sz="4050" b="1" spc="70" dirty="0" err="1">
                <a:solidFill>
                  <a:srgbClr val="6C5757"/>
                </a:solidFill>
                <a:latin typeface="Gen Shin Gothic P Bold"/>
                <a:cs typeface="Gen Shin Gothic P Bold"/>
              </a:rPr>
              <a:t>き</a:t>
            </a:r>
            <a:r>
              <a:rPr sz="4050" b="1" spc="-105" dirty="0" err="1">
                <a:solidFill>
                  <a:srgbClr val="6C5757"/>
                </a:solidFill>
                <a:latin typeface="Gen Shin Gothic P Bold"/>
                <a:cs typeface="Gen Shin Gothic P Bold"/>
              </a:rPr>
              <a:t>る</a:t>
            </a:r>
            <a:endParaRPr sz="4050" dirty="0">
              <a:latin typeface="Gen Shin Gothic P Regular"/>
              <a:cs typeface="Gen Shin Gothic P Regular"/>
            </a:endParaRPr>
          </a:p>
        </p:txBody>
      </p:sp>
      <p:sp>
        <p:nvSpPr>
          <p:cNvPr id="7" name="object 7"/>
          <p:cNvSpPr txBox="1"/>
          <p:nvPr/>
        </p:nvSpPr>
        <p:spPr>
          <a:xfrm>
            <a:off x="12063252" y="2943400"/>
            <a:ext cx="6586567" cy="604012"/>
          </a:xfrm>
          <a:prstGeom prst="rect">
            <a:avLst/>
          </a:prstGeom>
        </p:spPr>
        <p:txBody>
          <a:bodyPr vert="horz" wrap="square" lIns="0" tIns="13970" rIns="0" bIns="0" rtlCol="0">
            <a:spAutoFit/>
          </a:bodyPr>
          <a:lstStyle/>
          <a:p>
            <a:pPr marL="12700">
              <a:lnSpc>
                <a:spcPts val="4645"/>
              </a:lnSpc>
            </a:pPr>
            <a:r>
              <a:rPr sz="4050" b="1" spc="145" dirty="0" err="1">
                <a:solidFill>
                  <a:srgbClr val="FFFFFF"/>
                </a:solidFill>
                <a:latin typeface="Gen Shin Gothic P Bold"/>
                <a:cs typeface="Gen Shin Gothic P Bold"/>
              </a:rPr>
              <a:t>経年変化や季節変化の観測</a:t>
            </a:r>
            <a:endParaRPr sz="4050" dirty="0">
              <a:latin typeface="Gen Shin Gothic P Regular"/>
              <a:cs typeface="Gen Shin Gothic P Regular"/>
            </a:endParaRPr>
          </a:p>
        </p:txBody>
      </p:sp>
      <p:grpSp>
        <p:nvGrpSpPr>
          <p:cNvPr id="19" name="グループ化 18">
            <a:extLst>
              <a:ext uri="{FF2B5EF4-FFF2-40B4-BE49-F238E27FC236}">
                <a16:creationId xmlns:a16="http://schemas.microsoft.com/office/drawing/2014/main" id="{E02C7175-399E-9440-89C0-ED23ABC20EB7}"/>
              </a:ext>
            </a:extLst>
          </p:cNvPr>
          <p:cNvGrpSpPr/>
          <p:nvPr/>
        </p:nvGrpSpPr>
        <p:grpSpPr>
          <a:xfrm>
            <a:off x="9205866" y="6869870"/>
            <a:ext cx="1997088" cy="808105"/>
            <a:chOff x="9205866" y="6869870"/>
            <a:chExt cx="1997088" cy="808105"/>
          </a:xfrm>
        </p:grpSpPr>
        <p:sp>
          <p:nvSpPr>
            <p:cNvPr id="8" name="object 8"/>
            <p:cNvSpPr txBox="1"/>
            <p:nvPr/>
          </p:nvSpPr>
          <p:spPr>
            <a:xfrm>
              <a:off x="9205866" y="7030910"/>
              <a:ext cx="1619250" cy="647065"/>
            </a:xfrm>
            <a:prstGeom prst="rect">
              <a:avLst/>
            </a:prstGeom>
          </p:spPr>
          <p:txBody>
            <a:bodyPr vert="horz" wrap="square" lIns="0" tIns="15875" rIns="0" bIns="0" rtlCol="0">
              <a:spAutoFit/>
            </a:bodyPr>
            <a:lstStyle/>
            <a:p>
              <a:pPr marL="12700">
                <a:lnSpc>
                  <a:spcPct val="100000"/>
                </a:lnSpc>
                <a:spcBef>
                  <a:spcPts val="125"/>
                </a:spcBef>
              </a:pPr>
              <a:r>
                <a:rPr sz="4050" b="1" spc="125" dirty="0">
                  <a:solidFill>
                    <a:srgbClr val="FFFFFF"/>
                  </a:solidFill>
                  <a:latin typeface="Gen Shin Gothic P Bold"/>
                  <a:cs typeface="Gen Shin Gothic P Bold"/>
                </a:rPr>
                <a:t>数年後</a:t>
              </a:r>
              <a:endParaRPr sz="4050" dirty="0">
                <a:latin typeface="Gen Shin Gothic P Regular"/>
                <a:cs typeface="Gen Shin Gothic P Regular"/>
              </a:endParaRPr>
            </a:p>
          </p:txBody>
        </p:sp>
        <p:sp>
          <p:nvSpPr>
            <p:cNvPr id="9" name="object 9"/>
            <p:cNvSpPr txBox="1"/>
            <p:nvPr/>
          </p:nvSpPr>
          <p:spPr>
            <a:xfrm>
              <a:off x="9247524" y="6869870"/>
              <a:ext cx="1955430" cy="236603"/>
            </a:xfrm>
            <a:prstGeom prst="rect">
              <a:avLst/>
            </a:prstGeom>
          </p:spPr>
          <p:txBody>
            <a:bodyPr vert="horz" wrap="square" lIns="0" tIns="13335" rIns="0" bIns="0" rtlCol="0">
              <a:spAutoFit/>
            </a:bodyPr>
            <a:lstStyle/>
            <a:p>
              <a:pPr marL="12700">
                <a:lnSpc>
                  <a:spcPct val="100000"/>
                </a:lnSpc>
                <a:spcBef>
                  <a:spcPts val="105"/>
                </a:spcBef>
                <a:tabLst>
                  <a:tab pos="320675" algn="l"/>
                  <a:tab pos="598805" algn="l"/>
                  <a:tab pos="925194" algn="l"/>
                  <a:tab pos="1245235" algn="l"/>
                </a:tabLst>
              </a:pPr>
              <a:r>
                <a:rPr sz="1450" b="1" dirty="0">
                  <a:solidFill>
                    <a:srgbClr val="FFFFFF"/>
                  </a:solidFill>
                  <a:latin typeface="Gen Shin Gothic P Bold"/>
                  <a:cs typeface="Gen Shin Gothic P Bold"/>
                </a:rPr>
                <a:t>す	う	ね	ん	ご</a:t>
              </a:r>
              <a:endParaRPr sz="1450" dirty="0">
                <a:latin typeface="Gen Shin Gothic P Regular"/>
                <a:cs typeface="Gen Shin Gothic P Regular"/>
              </a:endParaRPr>
            </a:p>
          </p:txBody>
        </p:sp>
      </p:grpSp>
      <p:pic>
        <p:nvPicPr>
          <p:cNvPr id="14" name="図 13" descr="ダイアグラム&#10;&#10;低い精度で自動的に生成された説明">
            <a:extLst>
              <a:ext uri="{FF2B5EF4-FFF2-40B4-BE49-F238E27FC236}">
                <a16:creationId xmlns:a16="http://schemas.microsoft.com/office/drawing/2014/main" id="{9B1FB8D6-DD18-6042-8C3B-A079BABFE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667" y="4589450"/>
            <a:ext cx="7483726" cy="5044097"/>
          </a:xfrm>
          <a:prstGeom prst="rect">
            <a:avLst/>
          </a:prstGeom>
        </p:spPr>
      </p:pic>
      <p:pic>
        <p:nvPicPr>
          <p:cNvPr id="18" name="図 17" descr="部屋, コンピュータ, 記号, シャツ が含まれている画像&#10;&#10;自動的に生成された説明">
            <a:extLst>
              <a:ext uri="{FF2B5EF4-FFF2-40B4-BE49-F238E27FC236}">
                <a16:creationId xmlns:a16="http://schemas.microsoft.com/office/drawing/2014/main" id="{A52889D2-22EF-0B47-B4A2-AE476B657E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46308" y="4589450"/>
            <a:ext cx="7483726" cy="5036701"/>
          </a:xfrm>
          <a:prstGeom prst="rect">
            <a:avLst/>
          </a:prstGeom>
        </p:spPr>
      </p:pic>
      <p:sp>
        <p:nvSpPr>
          <p:cNvPr id="15" name="object 4">
            <a:extLst>
              <a:ext uri="{FF2B5EF4-FFF2-40B4-BE49-F238E27FC236}">
                <a16:creationId xmlns:a16="http://schemas.microsoft.com/office/drawing/2014/main" id="{02BEECD0-5753-B84E-9957-766BD76FE112}"/>
              </a:ext>
            </a:extLst>
          </p:cNvPr>
          <p:cNvSpPr txBox="1"/>
          <p:nvPr/>
        </p:nvSpPr>
        <p:spPr>
          <a:xfrm>
            <a:off x="1978640" y="2709362"/>
            <a:ext cx="5804943" cy="227626"/>
          </a:xfrm>
          <a:prstGeom prst="rect">
            <a:avLst/>
          </a:prstGeom>
        </p:spPr>
        <p:txBody>
          <a:bodyPr vert="horz" wrap="square" lIns="0" tIns="17145" rIns="0" bIns="0" rtlCol="0">
            <a:spAutoFit/>
          </a:bodyPr>
          <a:lstStyle/>
          <a:p>
            <a:pPr marL="603885">
              <a:lnSpc>
                <a:spcPts val="1565"/>
              </a:lnSpc>
              <a:spcBef>
                <a:spcPts val="110"/>
              </a:spcBef>
              <a:tabLst>
                <a:tab pos="925194" algn="l"/>
                <a:tab pos="1250950" algn="l"/>
                <a:tab pos="1551940" algn="l"/>
                <a:tab pos="1867535" algn="l"/>
                <a:tab pos="2530475" algn="l"/>
                <a:tab pos="4598670" algn="l"/>
              </a:tabLst>
            </a:pPr>
            <a:r>
              <a:rPr lang="ja-JP" altLang="en-US" b="1" spc="5">
                <a:solidFill>
                  <a:srgbClr val="6C5757"/>
                </a:solidFill>
                <a:latin typeface="Gen Shin Gothic P Bold"/>
                <a:cs typeface="Gen Shin Gothic P Bold"/>
              </a:rPr>
              <a:t>て	</a:t>
            </a:r>
            <a:r>
              <a:rPr lang="ja-JP" altLang="en-US" b="1" spc="10">
                <a:solidFill>
                  <a:srgbClr val="6C5757"/>
                </a:solidFill>
                <a:latin typeface="Gen Shin Gothic P Bold"/>
                <a:cs typeface="Gen Shin Gothic P Bold"/>
              </a:rPr>
              <a:t>い	</a:t>
            </a:r>
            <a:r>
              <a:rPr lang="ja-JP" altLang="en-US" b="1" spc="-25">
                <a:solidFill>
                  <a:srgbClr val="6C5757"/>
                </a:solidFill>
                <a:latin typeface="Gen Shin Gothic P Bold"/>
                <a:cs typeface="Gen Shin Gothic P Bold"/>
              </a:rPr>
              <a:t>き	</a:t>
            </a:r>
            <a:r>
              <a:rPr lang="ja-JP" altLang="en-US" b="1" spc="5">
                <a:solidFill>
                  <a:srgbClr val="6C5757"/>
                </a:solidFill>
                <a:latin typeface="Gen Shin Gothic P Bold"/>
                <a:cs typeface="Gen Shin Gothic P Bold"/>
              </a:rPr>
              <a:t>て	</a:t>
            </a:r>
            <a:r>
              <a:rPr lang="ja-JP" altLang="en-US" b="1" spc="-25">
                <a:solidFill>
                  <a:srgbClr val="6C5757"/>
                </a:solidFill>
                <a:latin typeface="Gen Shin Gothic P Bold"/>
                <a:cs typeface="Gen Shin Gothic P Bold"/>
              </a:rPr>
              <a:t>き	</a:t>
            </a:r>
            <a:r>
              <a:rPr lang="ja-JP" altLang="en-US" b="1" spc="5">
                <a:solidFill>
                  <a:srgbClr val="6C5757"/>
                </a:solidFill>
                <a:latin typeface="Gen Shin Gothic P Bold"/>
                <a:cs typeface="Gen Shin Gothic P Bold"/>
              </a:rPr>
              <a:t>ち </a:t>
            </a:r>
            <a:r>
              <a:rPr lang="ja-JP" altLang="en-US" b="1" spc="130">
                <a:solidFill>
                  <a:srgbClr val="6C5757"/>
                </a:solidFill>
                <a:latin typeface="Gen Shin Gothic P Bold"/>
                <a:cs typeface="Gen Shin Gothic P Bold"/>
              </a:rPr>
              <a:t> </a:t>
            </a:r>
            <a:r>
              <a:rPr lang="ja-JP" altLang="en-US" b="1" spc="5">
                <a:solidFill>
                  <a:srgbClr val="6C5757"/>
                </a:solidFill>
                <a:latin typeface="Gen Shin Gothic P Bold"/>
                <a:cs typeface="Gen Shin Gothic P Bold"/>
              </a:rPr>
              <a:t>ょ </a:t>
            </a:r>
            <a:r>
              <a:rPr lang="ja-JP" altLang="en-US" b="1" spc="130">
                <a:solidFill>
                  <a:srgbClr val="6C5757"/>
                </a:solidFill>
                <a:latin typeface="Gen Shin Gothic P Bold"/>
                <a:cs typeface="Gen Shin Gothic P Bold"/>
              </a:rPr>
              <a:t> </a:t>
            </a:r>
            <a:r>
              <a:rPr lang="ja-JP" altLang="en-US" b="1" spc="5">
                <a:solidFill>
                  <a:srgbClr val="6C5757"/>
                </a:solidFill>
                <a:latin typeface="Gen Shin Gothic P Bold"/>
                <a:cs typeface="Gen Shin Gothic P Bold"/>
              </a:rPr>
              <a:t>う </a:t>
            </a:r>
            <a:r>
              <a:rPr lang="ja-JP" altLang="en-US" b="1" spc="135">
                <a:solidFill>
                  <a:srgbClr val="6C5757"/>
                </a:solidFill>
                <a:latin typeface="Gen Shin Gothic P Bold"/>
                <a:cs typeface="Gen Shin Gothic P Bold"/>
              </a:rPr>
              <a:t> </a:t>
            </a:r>
            <a:r>
              <a:rPr lang="ja-JP" altLang="en-US" b="1" spc="-25">
                <a:solidFill>
                  <a:srgbClr val="6C5757"/>
                </a:solidFill>
                <a:latin typeface="Gen Shin Gothic P Bold"/>
                <a:cs typeface="Gen Shin Gothic P Bold"/>
              </a:rPr>
              <a:t>き</a:t>
            </a:r>
            <a:r>
              <a:rPr lang="ja-JP" altLang="en-US" b="1" spc="465">
                <a:solidFill>
                  <a:srgbClr val="6C5757"/>
                </a:solidFill>
                <a:latin typeface="Gen Shin Gothic P Bold"/>
                <a:cs typeface="Gen Shin Gothic P Bold"/>
              </a:rPr>
              <a:t> </a:t>
            </a:r>
            <a:r>
              <a:rPr lang="ja-JP" altLang="en-US" b="1" spc="5">
                <a:solidFill>
                  <a:srgbClr val="6C5757"/>
                </a:solidFill>
                <a:latin typeface="Gen Shin Gothic P Bold"/>
                <a:cs typeface="Gen Shin Gothic P Bold"/>
              </a:rPr>
              <a:t>て </a:t>
            </a:r>
            <a:r>
              <a:rPr lang="ja-JP" altLang="en-US" b="1" spc="85">
                <a:solidFill>
                  <a:srgbClr val="6C5757"/>
                </a:solidFill>
                <a:latin typeface="Gen Shin Gothic P Bold"/>
                <a:cs typeface="Gen Shin Gothic P Bold"/>
              </a:rPr>
              <a:t> </a:t>
            </a:r>
            <a:r>
              <a:rPr lang="ja-JP" altLang="en-US" b="1" spc="-25">
                <a:solidFill>
                  <a:srgbClr val="6C5757"/>
                </a:solidFill>
                <a:latin typeface="Gen Shin Gothic P Bold"/>
                <a:cs typeface="Gen Shin Gothic P Bold"/>
              </a:rPr>
              <a:t>き	　</a:t>
            </a:r>
            <a:r>
              <a:rPr lang="ja-JP" altLang="en-US" b="1" spc="135">
                <a:solidFill>
                  <a:srgbClr val="6C5757"/>
                </a:solidFill>
                <a:latin typeface="Gen Shin Gothic P Bold"/>
                <a:cs typeface="Gen Shin Gothic P Bold"/>
              </a:rPr>
              <a:t>か</a:t>
            </a:r>
            <a:r>
              <a:rPr lang="ja-JP" altLang="en-US" b="1" spc="-15">
                <a:solidFill>
                  <a:srgbClr val="6C5757"/>
                </a:solidFill>
                <a:latin typeface="Gen Shin Gothic P Bold"/>
                <a:cs typeface="Gen Shin Gothic P Bold"/>
              </a:rPr>
              <a:t> </a:t>
            </a:r>
            <a:r>
              <a:rPr lang="ja-JP" altLang="en-US" b="1" spc="5">
                <a:solidFill>
                  <a:srgbClr val="6C5757"/>
                </a:solidFill>
                <a:latin typeface="Gen Shin Gothic P Bold"/>
                <a:cs typeface="Gen Shin Gothic P Bold"/>
              </a:rPr>
              <a:t>ん</a:t>
            </a:r>
            <a:r>
              <a:rPr lang="ja-JP" altLang="en-US" b="1" spc="105">
                <a:solidFill>
                  <a:srgbClr val="6C5757"/>
                </a:solidFill>
                <a:latin typeface="Gen Shin Gothic P Bold"/>
                <a:cs typeface="Gen Shin Gothic P Bold"/>
              </a:rPr>
              <a:t> </a:t>
            </a:r>
            <a:r>
              <a:rPr lang="ja-JP" altLang="en-US" b="1" spc="135">
                <a:solidFill>
                  <a:srgbClr val="6C5757"/>
                </a:solidFill>
                <a:latin typeface="Gen Shin Gothic P Bold"/>
                <a:cs typeface="Gen Shin Gothic P Bold"/>
              </a:rPr>
              <a:t>そ</a:t>
            </a:r>
            <a:r>
              <a:rPr lang="ja-JP" altLang="en-US" b="1" spc="-20">
                <a:solidFill>
                  <a:srgbClr val="6C5757"/>
                </a:solidFill>
                <a:latin typeface="Gen Shin Gothic P Bold"/>
                <a:cs typeface="Gen Shin Gothic P Bold"/>
              </a:rPr>
              <a:t> </a:t>
            </a:r>
            <a:r>
              <a:rPr lang="ja-JP" altLang="en-US" b="1" spc="5">
                <a:solidFill>
                  <a:srgbClr val="6C5757"/>
                </a:solidFill>
                <a:latin typeface="Gen Shin Gothic P Bold"/>
                <a:cs typeface="Gen Shin Gothic P Bold"/>
              </a:rPr>
              <a:t>く</a:t>
            </a:r>
            <a:r>
              <a:rPr lang="ja-JP" altLang="en-US" b="1" spc="130">
                <a:solidFill>
                  <a:srgbClr val="6C5757"/>
                </a:solidFill>
                <a:latin typeface="Gen Shin Gothic P Bold"/>
                <a:cs typeface="Gen Shin Gothic P Bold"/>
              </a:rPr>
              <a:t> </a:t>
            </a:r>
            <a:endParaRPr lang="ja-JP" altLang="en-US">
              <a:latin typeface="Gen Shin Gothic P Regular"/>
              <a:cs typeface="Gen Shin Gothic P Regular"/>
            </a:endParaRPr>
          </a:p>
        </p:txBody>
      </p:sp>
      <p:sp>
        <p:nvSpPr>
          <p:cNvPr id="17" name="object 4">
            <a:extLst>
              <a:ext uri="{FF2B5EF4-FFF2-40B4-BE49-F238E27FC236}">
                <a16:creationId xmlns:a16="http://schemas.microsoft.com/office/drawing/2014/main" id="{98B3E11B-6156-F745-95F4-19FD9F9433BD}"/>
              </a:ext>
            </a:extLst>
          </p:cNvPr>
          <p:cNvSpPr txBox="1"/>
          <p:nvPr/>
        </p:nvSpPr>
        <p:spPr>
          <a:xfrm>
            <a:off x="12401763" y="2694239"/>
            <a:ext cx="8616391" cy="294311"/>
          </a:xfrm>
          <a:prstGeom prst="rect">
            <a:avLst/>
          </a:prstGeom>
        </p:spPr>
        <p:txBody>
          <a:bodyPr vert="horz" wrap="square" lIns="0" tIns="17145" rIns="0" bIns="0" rtlCol="0">
            <a:spAutoFit/>
          </a:bodyPr>
          <a:lstStyle/>
          <a:p>
            <a:pPr marL="12700">
              <a:spcBef>
                <a:spcPts val="135"/>
              </a:spcBef>
            </a:pPr>
            <a:r>
              <a:rPr lang="ja-JP" altLang="en-US" dirty="0">
                <a:solidFill>
                  <a:schemeClr val="bg1"/>
                </a:solidFill>
                <a:latin typeface="Gen Shin Gothic P Regular"/>
                <a:cs typeface="Gen Shin Gothic P Regular"/>
              </a:rPr>
              <a:t>けいねんへんか　　　　　　　　きせつへんか　　　　　　　かんそく</a:t>
            </a:r>
            <a:endParaRPr dirty="0">
              <a:solidFill>
                <a:schemeClr val="bg1"/>
              </a:solidFill>
              <a:latin typeface="Gen Shin Gothic P Regular"/>
              <a:cs typeface="Gen Shin Gothic P Regular"/>
            </a:endParaRPr>
          </a:p>
        </p:txBody>
      </p:sp>
      <p:pic>
        <p:nvPicPr>
          <p:cNvPr id="21" name="図 20" descr="挿絵 が含まれている画像&#10;&#10;自動的に生成された説明">
            <a:extLst>
              <a:ext uri="{FF2B5EF4-FFF2-40B4-BE49-F238E27FC236}">
                <a16:creationId xmlns:a16="http://schemas.microsoft.com/office/drawing/2014/main" id="{6FD7C692-4068-7346-B444-16B13D581D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9450" y="709141"/>
            <a:ext cx="1826729" cy="11355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554</TotalTime>
  <Words>3114</Words>
  <Application>Microsoft Office PowerPoint</Application>
  <PresentationFormat>ユーザー設定</PresentationFormat>
  <Paragraphs>308</Paragraphs>
  <Slides>26</Slides>
  <Notes>25</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26</vt:i4>
      </vt:variant>
    </vt:vector>
  </HeadingPairs>
  <TitlesOfParts>
    <vt:vector size="35" baseType="lpstr">
      <vt:lpstr>Gen Shin Gothic P Bold</vt:lpstr>
      <vt:lpstr>Gen Shin Gothic P Regular</vt:lpstr>
      <vt:lpstr>HG丸ｺﾞｼｯｸM-PRO</vt:lpstr>
      <vt:lpstr>ＭＳ Ｐゴシック</vt:lpstr>
      <vt:lpstr>Noto Sans JP</vt:lpstr>
      <vt:lpstr>游ゴシック</vt:lpstr>
      <vt:lpstr>Calibri</vt:lpstr>
      <vt:lpstr>Century</vt:lpstr>
      <vt:lpstr>Office Theme</vt:lpstr>
      <vt:lpstr>うちゅう み ちきゅう 宇宙から見た地球って？</vt:lpstr>
      <vt:lpstr>PowerPoint プレゼンテーション</vt:lpstr>
      <vt:lpstr>宇宙から見た  日本の特徴は？</vt:lpstr>
      <vt:lpstr>PowerPoint プレゼンテーション</vt:lpstr>
      <vt:lpstr>chapter.1</vt:lpstr>
      <vt:lpstr>PowerPoint プレゼンテーション</vt:lpstr>
      <vt:lpstr>定期的、長期的に観測できる</vt:lpstr>
      <vt:lpstr>地球観測衛星の特徴　（１）</vt:lpstr>
      <vt:lpstr>地球観測衛星の特徴　（２）　</vt:lpstr>
      <vt:lpstr>森林/非森林マップ</vt:lpstr>
      <vt:lpstr>PowerPoint プレゼンテーション</vt:lpstr>
      <vt:lpstr>森林/非森林マップ</vt:lpstr>
      <vt:lpstr>chapter.2</vt:lpstr>
      <vt:lpstr>奥羽山脈</vt:lpstr>
      <vt:lpstr>PowerPoint プレゼンテーション</vt:lpstr>
      <vt:lpstr>PowerPoint プレゼンテーション</vt:lpstr>
      <vt:lpstr>森林があることで、 どんないいことがあるのでしょうか？</vt:lpstr>
      <vt:lpstr>PowerPoint プレゼンテーション</vt:lpstr>
      <vt:lpstr>chapter.3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日本の森林は誰がどのようにして 守っているのだろうか？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うちゅう み ちきゅう 宇宙から見た地球って？</dc:title>
  <cp:lastModifiedBy>高村　苑実</cp:lastModifiedBy>
  <cp:revision>73</cp:revision>
  <dcterms:created xsi:type="dcterms:W3CDTF">2022-02-02T08:27:25Z</dcterms:created>
  <dcterms:modified xsi:type="dcterms:W3CDTF">2022-03-18T02:42:13Z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2022-02-02T00:00:00Z</vt:filetime>
  </property>
  <property fmtid="{D5CDD505-2E9C-101B-9397-08002B2CF9AE}" pid="3" name="Creator">
    <vt:lpwstr>Adobe Illustrator 26.0 (Macintosh)</vt:lpwstr>
  </property>
  <property fmtid="{D5CDD505-2E9C-101B-9397-08002B2CF9AE}" pid="4" name="LastSaved">
    <vt:filetime>2022-02-02T00:00:00Z</vt:filetime>
  </property>
</Properties>
</file>