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301" r:id="rId13"/>
    <p:sldId id="268" r:id="rId14"/>
    <p:sldId id="302" r:id="rId15"/>
    <p:sldId id="270" r:id="rId16"/>
    <p:sldId id="271" r:id="rId17"/>
    <p:sldId id="272" r:id="rId18"/>
    <p:sldId id="273" r:id="rId19"/>
    <p:sldId id="274" r:id="rId20"/>
    <p:sldId id="275" r:id="rId21"/>
    <p:sldId id="276" r:id="rId22"/>
    <p:sldId id="277" r:id="rId23"/>
    <p:sldId id="278" r:id="rId24"/>
    <p:sldId id="279" r:id="rId25"/>
    <p:sldId id="280" r:id="rId26"/>
    <p:sldId id="309" r:id="rId27"/>
    <p:sldId id="282" r:id="rId28"/>
    <p:sldId id="283" r:id="rId29"/>
    <p:sldId id="284" r:id="rId30"/>
    <p:sldId id="285" r:id="rId31"/>
    <p:sldId id="310" r:id="rId32"/>
    <p:sldId id="287" r:id="rId33"/>
    <p:sldId id="311" r:id="rId34"/>
    <p:sldId id="289" r:id="rId35"/>
    <p:sldId id="312" r:id="rId36"/>
    <p:sldId id="291" r:id="rId37"/>
    <p:sldId id="313" r:id="rId38"/>
    <p:sldId id="293" r:id="rId39"/>
    <p:sldId id="314" r:id="rId40"/>
    <p:sldId id="315" r:id="rId41"/>
    <p:sldId id="294" r:id="rId42"/>
    <p:sldId id="295" r:id="rId43"/>
    <p:sldId id="296" r:id="rId44"/>
    <p:sldId id="297" r:id="rId45"/>
    <p:sldId id="308" r:id="rId46"/>
    <p:sldId id="299" r:id="rId47"/>
    <p:sldId id="300" r:id="rId48"/>
  </p:sldIdLst>
  <p:sldSz cx="20104100" cy="11309350"/>
  <p:notesSz cx="20104100" cy="113093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8F9459-6FCD-2E29-3FF9-2601040572CD}" name="西　里子" initials="西　里子" userId="S::nishi.satoko@jaxa.jp::6086e690-c05a-4d1d-a69e-5efc5cf45880" providerId="AD"/>
  <p188:author id="{7790D0B6-D10E-0A77-E009-6D0E7FC20F0B}" name="野村　健太" initials="野村　健太" userId="S::nomura.kenta@jaxa.jp::c78144a4-93d5-47d1-8c18-127950a17fb5" providerId="AD"/>
  <p188:author id="{46BBF8F2-FAB2-C312-CEBA-036D75217DE4}" name="Muratani Yoko" initials="MY" userId="28a3fcec99f542c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A13"/>
    <a:srgbClr val="6E4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69176" autoAdjust="0"/>
  </p:normalViewPr>
  <p:slideViewPr>
    <p:cSldViewPr>
      <p:cViewPr varScale="1">
        <p:scale>
          <a:sx n="36" d="100"/>
          <a:sy n="36" d="100"/>
        </p:scale>
        <p:origin x="1382"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88AB2DC8-3567-2A47-8DE1-2348EA76FC38}" type="datetimeFigureOut">
              <a:rPr kumimoji="1" lang="ja-JP" altLang="en-US" smtClean="0"/>
              <a:t>2022/3/24</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3952687-26BB-1C4A-A564-2B2936D28822}" type="slidenum">
              <a:rPr kumimoji="1" lang="ja-JP" altLang="en-US" smtClean="0"/>
              <a:t>‹#›</a:t>
            </a:fld>
            <a:endParaRPr kumimoji="1" lang="ja-JP" altLang="en-US"/>
          </a:p>
        </p:txBody>
      </p:sp>
    </p:spTree>
    <p:extLst>
      <p:ext uri="{BB962C8B-B14F-4D97-AF65-F5344CB8AC3E}">
        <p14:creationId xmlns:p14="http://schemas.microsoft.com/office/powerpoint/2010/main" val="15311448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さあ、今回は「宇宙飛行士に必要な能力は？」について授業をしていきます。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どんな能力が必要なのでしょうか・・・？さっそくいってみましょう！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a:t>
            </a:fld>
            <a:endParaRPr kumimoji="1" lang="ja-JP" altLang="en-US"/>
          </a:p>
        </p:txBody>
      </p:sp>
    </p:spTree>
    <p:extLst>
      <p:ext uri="{BB962C8B-B14F-4D97-AF65-F5344CB8AC3E}">
        <p14:creationId xmlns:p14="http://schemas.microsoft.com/office/powerpoint/2010/main" val="2948657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食事はチームワークを強めるためにとても大切です。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みなさんも給食などを一緒に食べると仲良くなれるということがあるかと思います。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宇宙飛行士も一緒です。</a:t>
            </a:r>
          </a:p>
          <a:p>
            <a:r>
              <a:rPr kumimoji="1" lang="ja-JP" altLang="en-US" sz="1200" dirty="0">
                <a:latin typeface="Meiryo UI" panose="020B0604030504040204" pitchFamily="34" charset="-128"/>
                <a:ea typeface="Meiryo UI" panose="020B0604030504040204" pitchFamily="34" charset="-128"/>
              </a:rPr>
              <a:t>宇宙飛行士の仲間は性別や国籍、年齢も様々です。お互いを知っていく上では、食事をとりながらの会話がとても大切になります。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11</a:t>
            </a:fld>
            <a:endParaRPr kumimoji="1" lang="ja-JP" altLang="en-US"/>
          </a:p>
        </p:txBody>
      </p:sp>
    </p:spTree>
    <p:extLst>
      <p:ext uri="{BB962C8B-B14F-4D97-AF65-F5344CB8AC3E}">
        <p14:creationId xmlns:p14="http://schemas.microsoft.com/office/powerpoint/2010/main" val="27045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さて、他にはみなさん、この「運動」というところを不思議に思ったのではないですか？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そうなんです。宇宙では毎日</a:t>
            </a:r>
            <a:r>
              <a:rPr kumimoji="1" lang="en-US" altLang="ja-JP" sz="1200" dirty="0">
                <a:latin typeface="Meiryo UI" panose="020B0604030504040204" pitchFamily="34" charset="-128"/>
                <a:ea typeface="Meiryo UI" panose="020B0604030504040204" pitchFamily="34" charset="-128"/>
              </a:rPr>
              <a:t>2.5</a:t>
            </a:r>
            <a:r>
              <a:rPr kumimoji="1" lang="ja-JP" altLang="en-US" sz="1200" dirty="0">
                <a:latin typeface="Meiryo UI" panose="020B0604030504040204" pitchFamily="34" charset="-128"/>
                <a:ea typeface="Meiryo UI" panose="020B0604030504040204" pitchFamily="34" charset="-128"/>
              </a:rPr>
              <a:t>時間も運動をしています。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宇宙は無重力でくるくる回ることもできますし、とっても快適で体にとっても楽な環境です。</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そのように楽しくて楽な環境なのですが、その代わりに毎日</a:t>
            </a:r>
            <a:r>
              <a:rPr kumimoji="1" lang="en-US" altLang="ja-JP" sz="1200" dirty="0">
                <a:latin typeface="Meiryo UI" panose="020B0604030504040204" pitchFamily="34" charset="-128"/>
                <a:ea typeface="Meiryo UI" panose="020B0604030504040204" pitchFamily="34" charset="-128"/>
              </a:rPr>
              <a:t>2.5</a:t>
            </a:r>
            <a:r>
              <a:rPr kumimoji="1" lang="ja-JP" altLang="en-US" sz="1200" dirty="0">
                <a:latin typeface="Meiryo UI" panose="020B0604030504040204" pitchFamily="34" charset="-128"/>
                <a:ea typeface="Meiryo UI" panose="020B0604030504040204" pitchFamily="34" charset="-128"/>
              </a:rPr>
              <a:t>時間も運動をしなくてはなりません。</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運動をしないと体の筋肉や骨がどんどん弱くなってしまいます。</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みなさんは地球にいて重力の中で座ったり、立ったり、歩いたりしているだけでものすごい運動になっています。</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34" charset="-128"/>
              <a:ea typeface="Meiryo UI" panose="020B0604030504040204" pitchFamily="34" charset="-128"/>
            </a:endParaRPr>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12</a:t>
            </a:fld>
            <a:endParaRPr kumimoji="1" lang="ja-JP" altLang="en-US"/>
          </a:p>
        </p:txBody>
      </p:sp>
    </p:spTree>
    <p:extLst>
      <p:ext uri="{BB962C8B-B14F-4D97-AF65-F5344CB8AC3E}">
        <p14:creationId xmlns:p14="http://schemas.microsoft.com/office/powerpoint/2010/main" val="338040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では、どのように宇宙で運動するか実際に見てみましょう！！</a:t>
            </a:r>
          </a:p>
          <a:p>
            <a:endParaRPr kumimoji="1" lang="ja-JP" altLang="en-US"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動画再生　</a:t>
            </a:r>
            <a:r>
              <a:rPr kumimoji="1" lang="en-US" altLang="ja-JP" sz="1200" dirty="0">
                <a:latin typeface="Meiryo UI" panose="020B0604030504040204" pitchFamily="34" charset="-128"/>
                <a:ea typeface="Meiryo UI" panose="020B0604030504040204" pitchFamily="34" charset="-128"/>
              </a:rPr>
              <a:t>09:11</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09:38〉</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油井宇宙飛行士が特別なマシーンを使って運動をしています。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宇宙は無重力なのでどんなに重いダンベルをもっていっても運動になりません。</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そこでダンベルをあげていることを模擬できるようなマシーンを使って、筋トレをします。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13</a:t>
            </a:fld>
            <a:endParaRPr kumimoji="1" lang="ja-JP" altLang="en-US"/>
          </a:p>
        </p:txBody>
      </p:sp>
    </p:spTree>
    <p:extLst>
      <p:ext uri="{BB962C8B-B14F-4D97-AF65-F5344CB8AC3E}">
        <p14:creationId xmlns:p14="http://schemas.microsoft.com/office/powerpoint/2010/main" val="205742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さあ、最後に皆さん気になっている</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「宇宙飛行士は宇宙でどんな仕事をしているか」の紹介です。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14</a:t>
            </a:fld>
            <a:endParaRPr kumimoji="1" lang="ja-JP" altLang="en-US"/>
          </a:p>
        </p:txBody>
      </p:sp>
    </p:spTree>
    <p:extLst>
      <p:ext uri="{BB962C8B-B14F-4D97-AF65-F5344CB8AC3E}">
        <p14:creationId xmlns:p14="http://schemas.microsoft.com/office/powerpoint/2010/main" val="309974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国際宇宙ステーションというところは宇宙という環境で実験をするためにあります。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よって、様々な実験をしています。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動画再生　</a:t>
            </a:r>
            <a:r>
              <a:rPr kumimoji="1" lang="en-US" altLang="ja-JP" sz="1200" dirty="0">
                <a:latin typeface="Meiryo UI" panose="020B0604030504040204" pitchFamily="34" charset="-128"/>
                <a:ea typeface="Meiryo UI" panose="020B0604030504040204" pitchFamily="34" charset="-128"/>
              </a:rPr>
              <a:t>10:10</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11:02〉</a:t>
            </a:r>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これは宇宙で野菜を栽培する実験の様子です。</a:t>
            </a:r>
          </a:p>
          <a:p>
            <a:r>
              <a:rPr kumimoji="1" lang="ja-JP" altLang="en-US" sz="1200" dirty="0">
                <a:latin typeface="Meiryo UI" panose="020B0604030504040204" pitchFamily="34" charset="-128"/>
                <a:ea typeface="Meiryo UI" panose="020B0604030504040204" pitchFamily="34" charset="-128"/>
              </a:rPr>
              <a:t>今、宇宙での食事は地上からすでに完成されたものが届けられます。</a:t>
            </a:r>
          </a:p>
          <a:p>
            <a:r>
              <a:rPr kumimoji="1" lang="ja-JP" altLang="en-US" sz="1200" dirty="0">
                <a:latin typeface="Meiryo UI" panose="020B0604030504040204" pitchFamily="34" charset="-128"/>
                <a:ea typeface="Meiryo UI" panose="020B0604030504040204" pitchFamily="34" charset="-128"/>
              </a:rPr>
              <a:t>しかし、宇宙で自給自足ができれば、何か月も何年もかかる宇宙の探査も可能になるかもしれません。</a:t>
            </a:r>
          </a:p>
          <a:p>
            <a:endParaRPr kumimoji="1" lang="ja-JP" altLang="en-US"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例えば、火星のような遠くへ行く場合は、移動中にこのように自分たちで食べ物を栽培できるかが</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生きていく上でのカギとなります！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この実験は、その大きな一歩となりました。</a:t>
            </a:r>
          </a:p>
          <a:p>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16</a:t>
            </a:fld>
            <a:endParaRPr kumimoji="1" lang="ja-JP" altLang="en-US"/>
          </a:p>
        </p:txBody>
      </p:sp>
    </p:spTree>
    <p:extLst>
      <p:ext uri="{BB962C8B-B14F-4D97-AF65-F5344CB8AC3E}">
        <p14:creationId xmlns:p14="http://schemas.microsoft.com/office/powerpoint/2010/main" val="176284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国際宇宙ステーションもずっと使っていると部品の交換や故障したところを整備する必要があります。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つまり、宇宙飛行士は船外へでて、宇宙遊泳をしなくてはいけないこともあるのです。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宇宙の環境は空気がなく、温度の差も激しくとても厳しいです。</a:t>
            </a:r>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17</a:t>
            </a:fld>
            <a:endParaRPr kumimoji="1" lang="ja-JP" altLang="en-US"/>
          </a:p>
        </p:txBody>
      </p:sp>
    </p:spTree>
    <p:extLst>
      <p:ext uri="{BB962C8B-B14F-4D97-AF65-F5344CB8AC3E}">
        <p14:creationId xmlns:p14="http://schemas.microsoft.com/office/powerpoint/2010/main" val="195030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では、空気もない、温度の差も激しい外へ出るときはどうするのでしょうか？</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そうです。このような宇宙服を着ます。</a:t>
            </a:r>
          </a:p>
          <a:p>
            <a:r>
              <a:rPr kumimoji="1" lang="ja-JP" altLang="en-US" sz="1200" dirty="0">
                <a:latin typeface="Meiryo UI" panose="020B0604030504040204" pitchFamily="34" charset="-128"/>
                <a:ea typeface="Meiryo UI" panose="020B0604030504040204" pitchFamily="34" charset="-128"/>
              </a:rPr>
              <a:t>この宇宙服は、国際宇宙ステーションの代わりに体を守ってくれます。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重さはおよそ</a:t>
            </a:r>
            <a:r>
              <a:rPr kumimoji="1" lang="en-US" altLang="ja-JP" sz="1200" dirty="0">
                <a:latin typeface="Meiryo UI" panose="020B0604030504040204" pitchFamily="34" charset="-128"/>
                <a:ea typeface="Meiryo UI" panose="020B0604030504040204" pitchFamily="34" charset="-128"/>
              </a:rPr>
              <a:t>120㎏</a:t>
            </a:r>
            <a:r>
              <a:rPr kumimoji="1" lang="ja-JP" altLang="en-US" sz="1200" dirty="0">
                <a:latin typeface="Meiryo UI" panose="020B0604030504040204" pitchFamily="34" charset="-128"/>
                <a:ea typeface="Meiryo UI" panose="020B0604030504040204" pitchFamily="34" charset="-128"/>
              </a:rPr>
              <a:t>。重いですね。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でも、宇宙では重さがほとんどないのでもつことができます。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a:t>
            </a:r>
            <a:r>
              <a:rPr kumimoji="1" lang="en-US" altLang="ja-JP" sz="1200" dirty="0">
                <a:latin typeface="Meiryo UI" panose="020B0604030504040204" pitchFamily="34" charset="-128"/>
                <a:ea typeface="Meiryo UI" panose="020B0604030504040204" pitchFamily="34" charset="-128"/>
              </a:rPr>
              <a:t>14</a:t>
            </a:r>
            <a:r>
              <a:rPr kumimoji="1" lang="ja-JP" altLang="en-US" sz="1200" dirty="0">
                <a:latin typeface="Meiryo UI" panose="020B0604030504040204" pitchFamily="34" charset="-128"/>
                <a:ea typeface="Meiryo UI" panose="020B0604030504040204" pitchFamily="34" charset="-128"/>
              </a:rPr>
              <a:t>層の生地でできています。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みなさんでいうと、</a:t>
            </a:r>
            <a:r>
              <a:rPr kumimoji="1" lang="en-US" altLang="ja-JP" sz="1200" dirty="0">
                <a:latin typeface="Meiryo UI" panose="020B0604030504040204" pitchFamily="34" charset="-128"/>
                <a:ea typeface="Meiryo UI" panose="020B0604030504040204" pitchFamily="34" charset="-128"/>
              </a:rPr>
              <a:t>14</a:t>
            </a:r>
            <a:r>
              <a:rPr kumimoji="1" lang="ja-JP" altLang="en-US" sz="1200" dirty="0">
                <a:latin typeface="Meiryo UI" panose="020B0604030504040204" pitchFamily="34" charset="-128"/>
                <a:ea typeface="Meiryo UI" panose="020B0604030504040204" pitchFamily="34" charset="-128"/>
              </a:rPr>
              <a:t>枚上着を着ているようなものでしょうか。</a:t>
            </a:r>
          </a:p>
          <a:p>
            <a:r>
              <a:rPr kumimoji="1" lang="ja-JP" altLang="en-US" sz="1200" dirty="0">
                <a:latin typeface="Meiryo UI" panose="020B0604030504040204" pitchFamily="34" charset="-128"/>
                <a:ea typeface="Meiryo UI" panose="020B0604030504040204" pitchFamily="34" charset="-128"/>
              </a:rPr>
              <a:t>そうです。動きにくいです。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さらに、外に出ても息をしたり、温度調節したりできるように酸素やバッテリーが入ったリュックのようなものを背負っています。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18</a:t>
            </a:fld>
            <a:endParaRPr kumimoji="1" lang="ja-JP" altLang="en-US"/>
          </a:p>
        </p:txBody>
      </p:sp>
    </p:spTree>
    <p:extLst>
      <p:ext uri="{BB962C8B-B14F-4D97-AF65-F5344CB8AC3E}">
        <p14:creationId xmlns:p14="http://schemas.microsoft.com/office/powerpoint/2010/main" val="261432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実際に外に出た様子です。</a:t>
            </a:r>
            <a:endParaRPr kumimoji="1" lang="en-US" altLang="ja-JP" dirty="0"/>
          </a:p>
          <a:p>
            <a:r>
              <a:rPr kumimoji="1" lang="en-US" altLang="ja-JP" dirty="0"/>
              <a:t>〈</a:t>
            </a:r>
            <a:r>
              <a:rPr kumimoji="1" lang="ja-JP" altLang="en-US" dirty="0"/>
              <a:t>動画再生　</a:t>
            </a:r>
            <a:r>
              <a:rPr kumimoji="1" lang="en-US" altLang="ja-JP" dirty="0"/>
              <a:t>11:50</a:t>
            </a:r>
            <a:r>
              <a:rPr kumimoji="1" lang="ja-JP" altLang="en-US" dirty="0"/>
              <a:t>～</a:t>
            </a:r>
            <a:r>
              <a:rPr kumimoji="1" lang="en-US" altLang="ja-JP" dirty="0"/>
              <a:t>12:39〉</a:t>
            </a:r>
          </a:p>
          <a:p>
            <a:endParaRPr kumimoji="1" lang="en-US" altLang="ja-JP" dirty="0"/>
          </a:p>
          <a:p>
            <a:r>
              <a:rPr kumimoji="1" lang="ja-JP" altLang="en-US" sz="1200" dirty="0">
                <a:latin typeface="Meiryo UI" panose="020B0604030504040204" pitchFamily="34" charset="-128"/>
                <a:ea typeface="Meiryo UI" panose="020B0604030504040204" pitchFamily="34" charset="-128"/>
              </a:rPr>
              <a:t>下には青い地球が見えていますね。</a:t>
            </a:r>
          </a:p>
          <a:p>
            <a:r>
              <a:rPr kumimoji="1" lang="ja-JP" altLang="en-US" sz="1200" dirty="0">
                <a:latin typeface="Meiryo UI" panose="020B0604030504040204" pitchFamily="34" charset="-128"/>
                <a:ea typeface="Meiryo UI" panose="020B0604030504040204" pitchFamily="34" charset="-128"/>
              </a:rPr>
              <a:t>宇宙服の中では生きることができますが、宇宙服がなければ死んでしまいます。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生と死がとなり合わせの世界で働いています。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実は宇宙開発は様々な人が「危険なところはどこか」ということをしっかりと調べて</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安全の対策を立てているので安全に活動ができます。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今の話を聞いて宇宙飛行士ってすごいな～や自分と関係ないな～と思った人もいるのではないでしょうか？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そんなみなさん！みなさんが宇宙へ行ける日も実は近いかもしれません！！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19</a:t>
            </a:fld>
            <a:endParaRPr kumimoji="1" lang="ja-JP" altLang="en-US"/>
          </a:p>
        </p:txBody>
      </p:sp>
    </p:spTree>
    <p:extLst>
      <p:ext uri="{BB962C8B-B14F-4D97-AF65-F5344CB8AC3E}">
        <p14:creationId xmlns:p14="http://schemas.microsoft.com/office/powerpoint/2010/main" val="60964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こちらをご覧ください。</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これは世界中で計画されている</a:t>
            </a:r>
            <a:r>
              <a:rPr kumimoji="1" lang="en-US" altLang="ja-JP" sz="1200" dirty="0">
                <a:latin typeface="Meiryo UI" panose="020B0604030504040204" pitchFamily="34" charset="-128"/>
                <a:ea typeface="Meiryo UI" panose="020B0604030504040204" pitchFamily="34" charset="-128"/>
              </a:rPr>
              <a:t>2100</a:t>
            </a:r>
            <a:r>
              <a:rPr kumimoji="1" lang="ja-JP" altLang="en-US" sz="1200" dirty="0">
                <a:latin typeface="Meiryo UI" panose="020B0604030504040204" pitchFamily="34" charset="-128"/>
                <a:ea typeface="Meiryo UI" panose="020B0604030504040204" pitchFamily="34" charset="-128"/>
              </a:rPr>
              <a:t>年までの宇宙開発の未来です。</a:t>
            </a:r>
          </a:p>
          <a:p>
            <a:r>
              <a:rPr kumimoji="1" lang="en-US" altLang="ja-JP" sz="1200" dirty="0">
                <a:latin typeface="Meiryo UI" panose="020B0604030504040204" pitchFamily="34" charset="-128"/>
                <a:ea typeface="Meiryo UI" panose="020B0604030504040204" pitchFamily="34" charset="-128"/>
              </a:rPr>
              <a:t>2040</a:t>
            </a:r>
            <a:r>
              <a:rPr kumimoji="1" lang="ja-JP" altLang="en-US" sz="1200" dirty="0">
                <a:latin typeface="Meiryo UI" panose="020B0604030504040204" pitchFamily="34" charset="-128"/>
                <a:ea typeface="Meiryo UI" panose="020B0604030504040204" pitchFamily="34" charset="-128"/>
              </a:rPr>
              <a:t>年には</a:t>
            </a:r>
            <a:r>
              <a:rPr kumimoji="1" lang="en-US" altLang="ja-JP" sz="1200" dirty="0">
                <a:latin typeface="Meiryo UI" panose="020B0604030504040204" pitchFamily="34" charset="-128"/>
                <a:ea typeface="Meiryo UI" panose="020B0604030504040204" pitchFamily="34" charset="-128"/>
              </a:rPr>
              <a:t>1000</a:t>
            </a:r>
            <a:r>
              <a:rPr kumimoji="1" lang="ja-JP" altLang="en-US" sz="1200" dirty="0">
                <a:latin typeface="Meiryo UI" panose="020B0604030504040204" pitchFamily="34" charset="-128"/>
                <a:ea typeface="Meiryo UI" panose="020B0604030504040204" pitchFamily="34" charset="-128"/>
              </a:rPr>
              <a:t>人が月に住み、仕事をすると計画されています。おそらく、多くの人が月へと旅行へいくことになるでしょう。</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また、</a:t>
            </a:r>
            <a:r>
              <a:rPr kumimoji="1" lang="en-US" altLang="ja-JP" sz="1200" dirty="0">
                <a:latin typeface="Meiryo UI" panose="020B0604030504040204" pitchFamily="34" charset="-128"/>
                <a:ea typeface="Meiryo UI" panose="020B0604030504040204" pitchFamily="34" charset="-128"/>
              </a:rPr>
              <a:t>2050</a:t>
            </a:r>
            <a:r>
              <a:rPr kumimoji="1" lang="ja-JP" altLang="en-US" sz="1200" dirty="0">
                <a:latin typeface="Meiryo UI" panose="020B0604030504040204" pitchFamily="34" charset="-128"/>
                <a:ea typeface="Meiryo UI" panose="020B0604030504040204" pitchFamily="34" charset="-128"/>
              </a:rPr>
              <a:t>年には火星に</a:t>
            </a:r>
            <a:r>
              <a:rPr kumimoji="1" lang="en-US" altLang="ja-JP" sz="1200" dirty="0">
                <a:latin typeface="Meiryo UI" panose="020B0604030504040204" pitchFamily="34" charset="-128"/>
                <a:ea typeface="Meiryo UI" panose="020B0604030504040204" pitchFamily="34" charset="-128"/>
              </a:rPr>
              <a:t>1000</a:t>
            </a:r>
            <a:r>
              <a:rPr kumimoji="1" lang="ja-JP" altLang="en-US" sz="1200" dirty="0">
                <a:latin typeface="Meiryo UI" panose="020B0604030504040204" pitchFamily="34" charset="-128"/>
                <a:ea typeface="Meiryo UI" panose="020B0604030504040204" pitchFamily="34" charset="-128"/>
              </a:rPr>
              <a:t>人が滞在することを想定しています。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みなさんが大人になる頃には、宇宙旅行や他の惑星に住むことは</a:t>
            </a:r>
          </a:p>
          <a:p>
            <a:r>
              <a:rPr kumimoji="1" lang="ja-JP" altLang="en-US" sz="1200" dirty="0">
                <a:latin typeface="Meiryo UI" panose="020B0604030504040204" pitchFamily="34" charset="-128"/>
                <a:ea typeface="Meiryo UI" panose="020B0604030504040204" pitchFamily="34" charset="-128"/>
              </a:rPr>
              <a:t>もはや</a:t>
            </a:r>
            <a:r>
              <a:rPr kumimoji="1" lang="en-US" altLang="ja-JP" sz="1200" dirty="0">
                <a:latin typeface="Meiryo UI" panose="020B0604030504040204" pitchFamily="34" charset="-128"/>
                <a:ea typeface="Meiryo UI" panose="020B0604030504040204" pitchFamily="34" charset="-128"/>
              </a:rPr>
              <a:t>SF</a:t>
            </a:r>
            <a:r>
              <a:rPr kumimoji="1" lang="ja-JP" altLang="en-US" sz="1200" dirty="0">
                <a:latin typeface="Meiryo UI" panose="020B0604030504040204" pitchFamily="34" charset="-128"/>
                <a:ea typeface="Meiryo UI" panose="020B0604030504040204" pitchFamily="34" charset="-128"/>
              </a:rPr>
              <a:t>ではなく、現実となっているかもしれません。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21</a:t>
            </a:fld>
            <a:endParaRPr kumimoji="1" lang="ja-JP" altLang="en-US"/>
          </a:p>
        </p:txBody>
      </p:sp>
    </p:spTree>
    <p:extLst>
      <p:ext uri="{BB962C8B-B14F-4D97-AF65-F5344CB8AC3E}">
        <p14:creationId xmlns:p14="http://schemas.microsoft.com/office/powerpoint/2010/main" val="356026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さあ、みなさんも宇宙に行くかもしれない。そんな未来。</a:t>
            </a:r>
          </a:p>
          <a:p>
            <a:r>
              <a:rPr kumimoji="1" lang="ja-JP" altLang="en-US" sz="1200" dirty="0">
                <a:latin typeface="Meiryo UI" panose="020B0604030504040204" pitchFamily="34" charset="-128"/>
                <a:ea typeface="Meiryo UI" panose="020B0604030504040204" pitchFamily="34" charset="-128"/>
              </a:rPr>
              <a:t>では、宇宙へ行く宇宙飛行士にはどのような能力が求められるのでしょうか。</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国際宇宙ステーションでは約半年の間、国籍、性別、年齢が異なる６～７人の宇宙飛行士が閉鎖空間で共に生活をしています。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そのため宇宙飛行士は健康面や知識面、そして何よりも人間性が重要となります。</a:t>
            </a:r>
          </a:p>
          <a:p>
            <a:endParaRPr kumimoji="1" lang="en-US" altLang="ja-JP" dirty="0"/>
          </a:p>
          <a:p>
            <a:r>
              <a:rPr kumimoji="1" lang="ja-JP" altLang="en-US" dirty="0"/>
              <a:t>「きぼう」という国際宇宙ステーションにあるモジュールを模した閉鎖環境の場所が筑波宇宙センターにあります。</a:t>
            </a:r>
            <a:endParaRPr kumimoji="1" lang="en-US" altLang="ja-JP" dirty="0"/>
          </a:p>
          <a:p>
            <a:r>
              <a:rPr kumimoji="1" lang="ja-JP" altLang="en-US" dirty="0"/>
              <a:t>宇宙飛行士を選抜する試験では、その中に</a:t>
            </a:r>
            <a:r>
              <a:rPr kumimoji="1" lang="en-US" altLang="ja-JP" dirty="0"/>
              <a:t>10</a:t>
            </a:r>
            <a:r>
              <a:rPr kumimoji="1" lang="ja-JP" altLang="en-US" dirty="0"/>
              <a:t>人が</a:t>
            </a:r>
            <a:r>
              <a:rPr kumimoji="1" lang="en-US" altLang="ja-JP" dirty="0"/>
              <a:t>1</a:t>
            </a:r>
            <a:r>
              <a:rPr kumimoji="1" lang="ja-JP" altLang="en-US" dirty="0"/>
              <a:t>週間閉じこもって作業し、その様子を心理学者や</a:t>
            </a:r>
            <a:r>
              <a:rPr kumimoji="1" lang="en-US" altLang="ja-JP" dirty="0"/>
              <a:t>JAXA</a:t>
            </a:r>
            <a:r>
              <a:rPr kumimoji="1" lang="ja-JP" altLang="en-US" dirty="0"/>
              <a:t>の職員が観察して</a:t>
            </a:r>
            <a:endParaRPr kumimoji="1" lang="en-US" altLang="ja-JP" dirty="0"/>
          </a:p>
          <a:p>
            <a:r>
              <a:rPr kumimoji="1" lang="ja-JP" altLang="en-US" dirty="0"/>
              <a:t>どの人が人間性が優れているかなどチェックをおこないます。</a:t>
            </a:r>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23</a:t>
            </a:fld>
            <a:endParaRPr kumimoji="1" lang="ja-JP" altLang="en-US"/>
          </a:p>
        </p:txBody>
      </p:sp>
    </p:spTree>
    <p:extLst>
      <p:ext uri="{BB962C8B-B14F-4D97-AF65-F5344CB8AC3E}">
        <p14:creationId xmlns:p14="http://schemas.microsoft.com/office/powerpoint/2010/main" val="120069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突然ですが皆さん、宇宙に行くと、どんなことが起こるか知っていますか？</a:t>
            </a:r>
          </a:p>
          <a:p>
            <a:r>
              <a:rPr kumimoji="1" lang="ja-JP" altLang="en-US" sz="1200" dirty="0">
                <a:latin typeface="Meiryo UI" panose="020B0604030504040204" pitchFamily="34" charset="-128"/>
                <a:ea typeface="Meiryo UI" panose="020B0604030504040204" pitchFamily="34" charset="-128"/>
              </a:rPr>
              <a:t>まず、空気がほとんどありません。息が吸えないですね。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次に重さがほとんどありません。ものがぷかぷか浮いてしまいます。</a:t>
            </a:r>
          </a:p>
          <a:p>
            <a:r>
              <a:rPr kumimoji="1" lang="ja-JP" altLang="en-US" sz="1200" dirty="0">
                <a:latin typeface="Meiryo UI" panose="020B0604030504040204" pitchFamily="34" charset="-128"/>
                <a:ea typeface="Meiryo UI" panose="020B0604030504040204" pitchFamily="34" charset="-128"/>
              </a:rPr>
              <a:t>あとは温度の差が激しいです。太陽の光があたって暑いときは約</a:t>
            </a:r>
            <a:r>
              <a:rPr kumimoji="1" lang="en-US" altLang="ja-JP" sz="1200" dirty="0">
                <a:latin typeface="Meiryo UI" panose="020B0604030504040204" pitchFamily="34" charset="-128"/>
                <a:ea typeface="Meiryo UI" panose="020B0604030504040204" pitchFamily="34" charset="-128"/>
              </a:rPr>
              <a:t>130℃</a:t>
            </a:r>
            <a:r>
              <a:rPr kumimoji="1" lang="ja-JP" altLang="en-US" sz="1200" dirty="0">
                <a:latin typeface="Meiryo UI" panose="020B0604030504040204" pitchFamily="34" charset="-128"/>
                <a:ea typeface="Meiryo UI" panose="020B0604030504040204" pitchFamily="34" charset="-128"/>
              </a:rPr>
              <a:t>、光が当たらなく寒いときは－</a:t>
            </a:r>
            <a:r>
              <a:rPr kumimoji="1" lang="en-US" altLang="ja-JP" sz="1200" dirty="0">
                <a:latin typeface="Meiryo UI" panose="020B0604030504040204" pitchFamily="34" charset="-128"/>
                <a:ea typeface="Meiryo UI" panose="020B0604030504040204" pitchFamily="34" charset="-128"/>
              </a:rPr>
              <a:t>150℃</a:t>
            </a:r>
            <a:r>
              <a:rPr kumimoji="1" lang="ja-JP" altLang="en-US" sz="1200" dirty="0">
                <a:latin typeface="Meiryo UI" panose="020B0604030504040204" pitchFamily="34" charset="-128"/>
                <a:ea typeface="Meiryo UI" panose="020B0604030504040204" pitchFamily="34" charset="-128"/>
              </a:rPr>
              <a:t>と温度の差が激しいです。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また、目には見えませんがよくないものが飛んでいます。</a:t>
            </a:r>
          </a:p>
          <a:p>
            <a:r>
              <a:rPr kumimoji="1" lang="ja-JP" altLang="en-US" sz="1200" dirty="0">
                <a:latin typeface="Meiryo UI" panose="020B0604030504040204" pitchFamily="34" charset="-128"/>
                <a:ea typeface="Meiryo UI" panose="020B0604030504040204" pitchFamily="34" charset="-128"/>
              </a:rPr>
              <a:t>みなさん、宇宙へ行ってみたいですか？</a:t>
            </a:r>
            <a:endParaRPr kumimoji="1" lang="en-US" altLang="ja-JP" sz="1200" dirty="0">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「いや、ちょっと・・・」という人と「行ってみたい！！」という人といるかなと思います。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a:t>
            </a:fld>
            <a:endParaRPr kumimoji="1" lang="ja-JP" altLang="en-US"/>
          </a:p>
        </p:txBody>
      </p:sp>
    </p:spTree>
    <p:extLst>
      <p:ext uri="{BB962C8B-B14F-4D97-AF65-F5344CB8AC3E}">
        <p14:creationId xmlns:p14="http://schemas.microsoft.com/office/powerpoint/2010/main" val="226923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さあ、先ほど述べたように宇宙飛行士には人間性がとても大切になります。</a:t>
            </a:r>
          </a:p>
          <a:p>
            <a:r>
              <a:rPr kumimoji="1" lang="ja-JP" altLang="en-US" sz="1200" dirty="0">
                <a:latin typeface="Meiryo UI" panose="020B0604030504040204" pitchFamily="34" charset="-128"/>
                <a:ea typeface="Meiryo UI" panose="020B0604030504040204" pitchFamily="34" charset="-128"/>
              </a:rPr>
              <a:t>その中でもチーム力を向上させる能力が求められます。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例えば、「自己管理能力」や「コミュニケーション能力」「異文化対応能力」「リーダーシップ能力」「意思決定と問題解決能力」などです。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宇宙では様々な価値観をもった仲間と半年間ともに生活をしていくので、</a:t>
            </a:r>
          </a:p>
          <a:p>
            <a:r>
              <a:rPr kumimoji="1" lang="ja-JP" altLang="en-US" sz="1200" dirty="0">
                <a:latin typeface="Meiryo UI" panose="020B0604030504040204" pitchFamily="34" charset="-128"/>
                <a:ea typeface="Meiryo UI" panose="020B0604030504040204" pitchFamily="34" charset="-128"/>
              </a:rPr>
              <a:t>特に「コミュニケーション能力」が大切です。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24</a:t>
            </a:fld>
            <a:endParaRPr kumimoji="1" lang="ja-JP" altLang="en-US"/>
          </a:p>
        </p:txBody>
      </p:sp>
    </p:spTree>
    <p:extLst>
      <p:ext uri="{BB962C8B-B14F-4D97-AF65-F5344CB8AC3E}">
        <p14:creationId xmlns:p14="http://schemas.microsoft.com/office/powerpoint/2010/main" val="320919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ではみなさん、たくさんの必要な能力の中でも、「コミュニケーション力を鍛える訓練」を行っていきます。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みなさん、こちらのパズルを準備してください。</a:t>
            </a:r>
          </a:p>
          <a:p>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25</a:t>
            </a:fld>
            <a:endParaRPr kumimoji="1" lang="ja-JP" altLang="en-US"/>
          </a:p>
        </p:txBody>
      </p:sp>
    </p:spTree>
    <p:extLst>
      <p:ext uri="{BB962C8B-B14F-4D97-AF65-F5344CB8AC3E}">
        <p14:creationId xmlns:p14="http://schemas.microsoft.com/office/powerpoint/2010/main" val="354716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では、今から</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の星出宇宙飛行士が言葉のみである図形になるように指示を出します。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みなさん、正確にパズルを組み立てることができるでしょうか？</a:t>
            </a:r>
          </a:p>
          <a:p>
            <a:r>
              <a:rPr kumimoji="1" lang="ja-JP" altLang="en-US" sz="1200" dirty="0">
                <a:latin typeface="Meiryo UI" panose="020B0604030504040204" pitchFamily="34" charset="-128"/>
                <a:ea typeface="Meiryo UI" panose="020B0604030504040204" pitchFamily="34" charset="-128"/>
              </a:rPr>
              <a:t>では、いってみましょう！！</a:t>
            </a:r>
          </a:p>
          <a:p>
            <a:endParaRPr kumimoji="1" lang="en-US" altLang="ja-JP" dirty="0"/>
          </a:p>
          <a:p>
            <a:r>
              <a:rPr kumimoji="1" lang="en-US" altLang="ja-JP" dirty="0"/>
              <a:t>〈</a:t>
            </a:r>
            <a:r>
              <a:rPr kumimoji="1" lang="ja-JP" altLang="en-US" dirty="0"/>
              <a:t>動画再生　</a:t>
            </a:r>
            <a:r>
              <a:rPr kumimoji="1" lang="en-US" altLang="ja-JP" dirty="0"/>
              <a:t>17:36</a:t>
            </a:r>
            <a:r>
              <a:rPr kumimoji="1" lang="ja-JP" altLang="en-US" dirty="0"/>
              <a:t>～</a:t>
            </a:r>
            <a:r>
              <a:rPr kumimoji="1" lang="en-US" altLang="ja-JP" dirty="0"/>
              <a:t>21:37〉</a:t>
            </a:r>
          </a:p>
          <a:p>
            <a:endParaRPr kumimoji="1" lang="en-US" altLang="ja-JP" dirty="0"/>
          </a:p>
          <a:p>
            <a:r>
              <a:rPr kumimoji="1" lang="ja-JP" altLang="en-US" sz="1200" dirty="0">
                <a:latin typeface="Meiryo UI" panose="020B0604030504040204" pitchFamily="34" charset="-128"/>
                <a:ea typeface="Meiryo UI" panose="020B0604030504040204" pitchFamily="34" charset="-128"/>
              </a:rPr>
              <a:t>はい。みなさん、できたでしょうか。</a:t>
            </a:r>
          </a:p>
          <a:p>
            <a:r>
              <a:rPr kumimoji="1" lang="ja-JP" altLang="en-US" sz="1200" dirty="0">
                <a:latin typeface="Meiryo UI" panose="020B0604030504040204" pitchFamily="34" charset="-128"/>
                <a:ea typeface="Meiryo UI" panose="020B0604030504040204" pitchFamily="34" charset="-128"/>
              </a:rPr>
              <a:t>少し周りを見てみましょう。</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どうですか。同じ言葉を聞いて作ったので、同じ図形になっていますか。</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お！少し違う図形もあるみたいですね。</a:t>
            </a:r>
          </a:p>
          <a:p>
            <a:r>
              <a:rPr kumimoji="1" lang="ja-JP" altLang="en-US" sz="1200" dirty="0">
                <a:latin typeface="Meiryo UI" panose="020B0604030504040204" pitchFamily="34" charset="-128"/>
                <a:ea typeface="Meiryo UI" panose="020B0604030504040204" pitchFamily="34" charset="-128"/>
              </a:rPr>
              <a:t>では、正解を見てみましょう。</a:t>
            </a:r>
          </a:p>
          <a:p>
            <a:r>
              <a:rPr kumimoji="1" lang="ja-JP" altLang="en-US" sz="1200" dirty="0">
                <a:latin typeface="Meiryo UI" panose="020B0604030504040204" pitchFamily="34" charset="-128"/>
                <a:ea typeface="Meiryo UI" panose="020B0604030504040204" pitchFamily="34" charset="-128"/>
              </a:rPr>
              <a:t>正解はこちらです。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27</a:t>
            </a:fld>
            <a:endParaRPr kumimoji="1" lang="ja-JP" altLang="en-US"/>
          </a:p>
        </p:txBody>
      </p:sp>
    </p:spTree>
    <p:extLst>
      <p:ext uri="{BB962C8B-B14F-4D97-AF65-F5344CB8AC3E}">
        <p14:creationId xmlns:p14="http://schemas.microsoft.com/office/powerpoint/2010/main" val="2637429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どうでしょうか。</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いや～難しかったですね。途中で「星出さん、もう一回言って」</a:t>
            </a:r>
          </a:p>
          <a:p>
            <a:r>
              <a:rPr kumimoji="1" lang="ja-JP" altLang="en-US" sz="1200" dirty="0">
                <a:latin typeface="Meiryo UI" panose="020B0604030504040204" pitchFamily="34" charset="-128"/>
                <a:ea typeface="Meiryo UI" panose="020B0604030504040204" pitchFamily="34" charset="-128"/>
              </a:rPr>
              <a:t>と思った人も多かったのではないでしょうか？</a:t>
            </a:r>
          </a:p>
          <a:p>
            <a:r>
              <a:rPr kumimoji="1" lang="ja-JP" altLang="en-US" sz="1200" dirty="0">
                <a:latin typeface="Meiryo UI" panose="020B0604030504040204" pitchFamily="34" charset="-128"/>
                <a:ea typeface="Meiryo UI" panose="020B0604030504040204" pitchFamily="34" charset="-128"/>
              </a:rPr>
              <a:t>そうなんですね。</a:t>
            </a:r>
          </a:p>
          <a:p>
            <a:r>
              <a:rPr kumimoji="1" lang="ja-JP" altLang="en-US" sz="1200" dirty="0">
                <a:latin typeface="Meiryo UI" panose="020B0604030504040204" pitchFamily="34" charset="-128"/>
                <a:ea typeface="Meiryo UI" panose="020B0604030504040204" pitchFamily="34" charset="-128"/>
              </a:rPr>
              <a:t>言葉のみで理解するということはとても難しいんです。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しかし、今回体験したパズルを組み立てるのと同じくらい難しいことがあります。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それは、「このような形にします」と指示を出す人です。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そこでみなさんには指示を出す体験もしてもらいます！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28</a:t>
            </a:fld>
            <a:endParaRPr kumimoji="1" lang="ja-JP" altLang="en-US"/>
          </a:p>
        </p:txBody>
      </p:sp>
    </p:spTree>
    <p:extLst>
      <p:ext uri="{BB962C8B-B14F-4D97-AF65-F5344CB8AC3E}">
        <p14:creationId xmlns:p14="http://schemas.microsoft.com/office/powerpoint/2010/main" val="2893116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そこで、今からグループになります。</a:t>
            </a:r>
          </a:p>
          <a:p>
            <a:r>
              <a:rPr kumimoji="1" lang="ja-JP" altLang="en-US" sz="1200" dirty="0">
                <a:latin typeface="Meiryo UI" panose="020B0604030504040204" pitchFamily="34" charset="-128"/>
                <a:ea typeface="Meiryo UI" panose="020B0604030504040204" pitchFamily="34" charset="-128"/>
              </a:rPr>
              <a:t>グループの人数は４人です。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指示を出す管制官１人、パズルを組み立てる宇宙飛行士２人、</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そして、その様子を見て、見るだけで終わるのではなく、アドバイスをあげるアドバイザー１人と役割に分かれましょう。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29</a:t>
            </a:fld>
            <a:endParaRPr kumimoji="1" lang="ja-JP" altLang="en-US"/>
          </a:p>
        </p:txBody>
      </p:sp>
    </p:spTree>
    <p:extLst>
      <p:ext uri="{BB962C8B-B14F-4D97-AF65-F5344CB8AC3E}">
        <p14:creationId xmlns:p14="http://schemas.microsoft.com/office/powerpoint/2010/main" val="1530682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先生が最初のミッションを管制官の人に渡します。</a:t>
            </a:r>
          </a:p>
          <a:p>
            <a:r>
              <a:rPr kumimoji="1" lang="ja-JP" altLang="en-US" sz="1200" dirty="0">
                <a:latin typeface="Meiryo UI" panose="020B0604030504040204" pitchFamily="34" charset="-128"/>
                <a:ea typeface="Meiryo UI" panose="020B0604030504040204" pitchFamily="34" charset="-128"/>
              </a:rPr>
              <a:t>管制官はアドバイザーにミッションを見せます。</a:t>
            </a:r>
          </a:p>
          <a:p>
            <a:r>
              <a:rPr kumimoji="1" lang="ja-JP" altLang="en-US" sz="1200" dirty="0">
                <a:latin typeface="Meiryo UI" panose="020B0604030504040204" pitchFamily="34" charset="-128"/>
                <a:ea typeface="Meiryo UI" panose="020B0604030504040204" pitchFamily="34" charset="-128"/>
              </a:rPr>
              <a:t>ここで宇宙飛行士には見られないようにしてくださいね。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指示を出す管制官は、地上と宇宙で言語のみでコミュニケーションをとるので、宇宙飛行士の作業の様子を見ないようにしてください。</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宇宙飛行士は２人いますが、宇宙飛行士同士で相談をしないようにしてください！</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アドバイザーは、宇宙飛行士の様子をよく観察し、「この指示だと混乱しちゃうね。こんな風に言えば分かりやすいよ」など答え合わせの後にアドバイスをあげてください。</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準備ができたら、早速宇宙飛行士に言葉のみで伝えましょう。</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では、みなさんに最初のミッションを渡します。</a:t>
            </a:r>
          </a:p>
          <a:p>
            <a:r>
              <a:rPr kumimoji="1" lang="en-US" altLang="ja-JP" sz="1200" dirty="0">
                <a:latin typeface="Meiryo UI" panose="020B0604030504040204" pitchFamily="34" charset="-128"/>
                <a:ea typeface="Meiryo UI" panose="020B0604030504040204" pitchFamily="34" charset="-128"/>
              </a:rPr>
              <a:t>5</a:t>
            </a:r>
            <a:r>
              <a:rPr kumimoji="1" lang="ja-JP" altLang="en-US" sz="1200" dirty="0">
                <a:latin typeface="Meiryo UI" panose="020B0604030504040204" pitchFamily="34" charset="-128"/>
                <a:ea typeface="Meiryo UI" panose="020B0604030504040204" pitchFamily="34" charset="-128"/>
              </a:rPr>
              <a:t>分間でやってみましょう！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30</a:t>
            </a:fld>
            <a:endParaRPr kumimoji="1" lang="ja-JP" altLang="en-US"/>
          </a:p>
        </p:txBody>
      </p:sp>
    </p:spTree>
    <p:extLst>
      <p:ext uri="{BB962C8B-B14F-4D97-AF65-F5344CB8AC3E}">
        <p14:creationId xmlns:p14="http://schemas.microsoft.com/office/powerpoint/2010/main" val="339470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さあ、できたでしょうか。</a:t>
            </a:r>
          </a:p>
          <a:p>
            <a:r>
              <a:rPr kumimoji="1" lang="ja-JP" altLang="en-US" sz="1200" dirty="0">
                <a:latin typeface="Meiryo UI" panose="020B0604030504040204" pitchFamily="34" charset="-128"/>
                <a:ea typeface="Meiryo UI" panose="020B0604030504040204" pitchFamily="34" charset="-128"/>
              </a:rPr>
              <a:t>答え合わせをしましょう！</a:t>
            </a:r>
          </a:p>
          <a:p>
            <a:r>
              <a:rPr kumimoji="1" lang="ja-JP" altLang="en-US" sz="1200" dirty="0">
                <a:latin typeface="Meiryo UI" panose="020B0604030504040204" pitchFamily="34" charset="-128"/>
                <a:ea typeface="Meiryo UI" panose="020B0604030504040204" pitchFamily="34" charset="-128"/>
              </a:rPr>
              <a:t>正解はこちらです。</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正解した宇宙飛行士はいましたか？</a:t>
            </a:r>
          </a:p>
          <a:p>
            <a:r>
              <a:rPr kumimoji="1" lang="ja-JP" altLang="en-US" sz="1200" dirty="0">
                <a:latin typeface="Meiryo UI" panose="020B0604030504040204" pitchFamily="34" charset="-128"/>
                <a:ea typeface="Meiryo UI" panose="020B0604030504040204" pitchFamily="34" charset="-128"/>
              </a:rPr>
              <a:t>宇宙飛行士が指示をきちんと聞けたのか、管制官の指示がよかったのか。</a:t>
            </a:r>
          </a:p>
          <a:p>
            <a:r>
              <a:rPr kumimoji="1" lang="ja-JP" altLang="en-US" sz="1200" dirty="0">
                <a:latin typeface="Meiryo UI" panose="020B0604030504040204" pitchFamily="34" charset="-128"/>
                <a:ea typeface="Meiryo UI" panose="020B0604030504040204" pitchFamily="34" charset="-128"/>
              </a:rPr>
              <a:t>どちらもあるかもしれませんね。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さあ、どこが難しかったでしょうか。</a:t>
            </a:r>
          </a:p>
          <a:p>
            <a:r>
              <a:rPr kumimoji="1" lang="ja-JP" altLang="en-US" sz="1200" dirty="0">
                <a:latin typeface="Meiryo UI" panose="020B0604030504040204" pitchFamily="34" charset="-128"/>
                <a:ea typeface="Meiryo UI" panose="020B0604030504040204" pitchFamily="34" charset="-128"/>
              </a:rPr>
              <a:t>この星の置き方が難しかったですかね。</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頂点</a:t>
            </a:r>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つが半円に接して、下の頂点２つが正三角形の２つ辺にそれぞれ接すると指示を出している人もいました。頂点や辺、正三角形と学習したことを使うと分かりやすいですね。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また、全体をみて、アイスクリームみたいな形とイメージしやすいように言っている人もいました。</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さあ、ここで学んだことを次に生かしましょう。</a:t>
            </a:r>
          </a:p>
          <a:p>
            <a:r>
              <a:rPr kumimoji="1" lang="ja-JP" altLang="en-US" sz="1200" dirty="0">
                <a:latin typeface="Meiryo UI" panose="020B0604030504040204" pitchFamily="34" charset="-128"/>
                <a:ea typeface="Meiryo UI" panose="020B0604030504040204" pitchFamily="34" charset="-128"/>
              </a:rPr>
              <a:t>役割をローテーションしてください！</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では、次のミッションを渡します。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32</a:t>
            </a:fld>
            <a:endParaRPr kumimoji="1" lang="ja-JP" altLang="en-US"/>
          </a:p>
        </p:txBody>
      </p:sp>
    </p:spTree>
    <p:extLst>
      <p:ext uri="{BB962C8B-B14F-4D97-AF65-F5344CB8AC3E}">
        <p14:creationId xmlns:p14="http://schemas.microsoft.com/office/powerpoint/2010/main" val="3711046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さあ、できたでしょうか。</a:t>
            </a:r>
          </a:p>
          <a:p>
            <a:r>
              <a:rPr kumimoji="1" lang="ja-JP" altLang="en-US" sz="1200" dirty="0">
                <a:latin typeface="Meiryo UI" panose="020B0604030504040204" pitchFamily="34" charset="-128"/>
                <a:ea typeface="Meiryo UI" panose="020B0604030504040204" pitchFamily="34" charset="-128"/>
              </a:rPr>
              <a:t>答え合わせをしましょう！</a:t>
            </a:r>
          </a:p>
          <a:p>
            <a:r>
              <a:rPr kumimoji="1" lang="ja-JP" altLang="en-US" sz="1200" dirty="0">
                <a:latin typeface="Meiryo UI" panose="020B0604030504040204" pitchFamily="34" charset="-128"/>
                <a:ea typeface="Meiryo UI" panose="020B0604030504040204" pitchFamily="34" charset="-128"/>
              </a:rPr>
              <a:t>正解はこちらです。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さあ、まずこれをどのように伝えましたか。</a:t>
            </a:r>
          </a:p>
          <a:p>
            <a:r>
              <a:rPr kumimoji="1" lang="ja-JP" altLang="en-US" sz="1200" dirty="0">
                <a:latin typeface="Meiryo UI" panose="020B0604030504040204" pitchFamily="34" charset="-128"/>
                <a:ea typeface="Meiryo UI" panose="020B0604030504040204" pitchFamily="34" charset="-128"/>
              </a:rPr>
              <a:t>ぱっとみて、ロケットみたいな形って言った人も多いかと思います。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難しいのは羽の直角三角形ですね。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どうやら、直角三角形は直角二等辺三角形とおそらく</a:t>
            </a:r>
            <a:r>
              <a:rPr kumimoji="1" lang="en-US" altLang="ja-JP" sz="1200" dirty="0">
                <a:latin typeface="Meiryo UI" panose="020B0604030504040204" pitchFamily="34" charset="-128"/>
                <a:ea typeface="Meiryo UI" panose="020B0604030504040204" pitchFamily="34" charset="-128"/>
              </a:rPr>
              <a:t>30°60°90°</a:t>
            </a:r>
            <a:r>
              <a:rPr kumimoji="1" lang="ja-JP" altLang="en-US" sz="1200" dirty="0">
                <a:latin typeface="Meiryo UI" panose="020B0604030504040204" pitchFamily="34" charset="-128"/>
                <a:ea typeface="Meiryo UI" panose="020B0604030504040204" pitchFamily="34" charset="-128"/>
              </a:rPr>
              <a:t>の直角三角形の２種類があるようですね。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どちらの直角三角形を使うか、しっかりと指示を出さなくてはいけませんでした。</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ではどんどん難しくなっていきます。</a:t>
            </a:r>
          </a:p>
          <a:p>
            <a:r>
              <a:rPr kumimoji="1" lang="ja-JP" altLang="en-US" sz="1200" dirty="0">
                <a:latin typeface="Meiryo UI" panose="020B0604030504040204" pitchFamily="34" charset="-128"/>
                <a:ea typeface="Meiryo UI" panose="020B0604030504040204" pitchFamily="34" charset="-128"/>
              </a:rPr>
              <a:t>役割をローテーションしてください！</a:t>
            </a:r>
          </a:p>
          <a:p>
            <a:r>
              <a:rPr kumimoji="1" lang="ja-JP" altLang="en-US" sz="1200" dirty="0">
                <a:latin typeface="Meiryo UI" panose="020B0604030504040204" pitchFamily="34" charset="-128"/>
                <a:ea typeface="Meiryo UI" panose="020B0604030504040204" pitchFamily="34" charset="-128"/>
              </a:rPr>
              <a:t>次のミッションを渡します。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34</a:t>
            </a:fld>
            <a:endParaRPr kumimoji="1" lang="ja-JP" altLang="en-US"/>
          </a:p>
        </p:txBody>
      </p:sp>
    </p:spTree>
    <p:extLst>
      <p:ext uri="{BB962C8B-B14F-4D97-AF65-F5344CB8AC3E}">
        <p14:creationId xmlns:p14="http://schemas.microsoft.com/office/powerpoint/2010/main" val="2390254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これも難しかったですね。</a:t>
            </a:r>
          </a:p>
          <a:p>
            <a:r>
              <a:rPr kumimoji="1" lang="ja-JP" altLang="en-US" sz="1200" dirty="0">
                <a:latin typeface="Meiryo UI" panose="020B0604030504040204" pitchFamily="34" charset="-128"/>
                <a:ea typeface="Meiryo UI" panose="020B0604030504040204" pitchFamily="34" charset="-128"/>
              </a:rPr>
              <a:t>管制官は、バンザイしているような形と言った人が多いのではないでしょうか。</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この半円と半円の間に楕円を重ねるのが難しいですね。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上に置くというと、このように重ねるのではなく、上に置いてしまった人もいたのではないかと思います。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では、いよいよ最後です。</a:t>
            </a:r>
          </a:p>
          <a:p>
            <a:r>
              <a:rPr kumimoji="1" lang="ja-JP" altLang="en-US" sz="1200" dirty="0">
                <a:latin typeface="Meiryo UI" panose="020B0604030504040204" pitchFamily="34" charset="-128"/>
                <a:ea typeface="Meiryo UI" panose="020B0604030504040204" pitchFamily="34" charset="-128"/>
              </a:rPr>
              <a:t>役割をローテーションしてください！</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では、ミッションを渡します。</a:t>
            </a:r>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36</a:t>
            </a:fld>
            <a:endParaRPr kumimoji="1" lang="ja-JP" altLang="en-US"/>
          </a:p>
        </p:txBody>
      </p:sp>
    </p:spTree>
    <p:extLst>
      <p:ext uri="{BB962C8B-B14F-4D97-AF65-F5344CB8AC3E}">
        <p14:creationId xmlns:p14="http://schemas.microsoft.com/office/powerpoint/2010/main" val="249271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どうでしたでしょうか。</a:t>
            </a:r>
          </a:p>
          <a:p>
            <a:r>
              <a:rPr kumimoji="1" lang="ja-JP" altLang="en-US" sz="1200" dirty="0">
                <a:latin typeface="Meiryo UI" panose="020B0604030504040204" pitchFamily="34" charset="-128"/>
                <a:ea typeface="Meiryo UI" panose="020B0604030504040204" pitchFamily="34" charset="-128"/>
              </a:rPr>
              <a:t>一番難しかったのではないですか？</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今回は、立体的な指示が難しかったのではないでしょうか。</a:t>
            </a:r>
          </a:p>
          <a:p>
            <a:r>
              <a:rPr kumimoji="1" lang="ja-JP" altLang="en-US" sz="1200" dirty="0">
                <a:latin typeface="Meiryo UI" panose="020B0604030504040204" pitchFamily="34" charset="-128"/>
                <a:ea typeface="Meiryo UI" panose="020B0604030504040204" pitchFamily="34" charset="-128"/>
              </a:rPr>
              <a:t>このような楕円を半分にしたパズルはありませんよね。</a:t>
            </a:r>
          </a:p>
          <a:p>
            <a:r>
              <a:rPr kumimoji="1" lang="ja-JP" altLang="en-US" sz="1200" dirty="0">
                <a:latin typeface="Meiryo UI" panose="020B0604030504040204" pitchFamily="34" charset="-128"/>
                <a:ea typeface="Meiryo UI" panose="020B0604030504040204" pitchFamily="34" charset="-128"/>
              </a:rPr>
              <a:t>これはパズルを重ねてできた形です。</a:t>
            </a:r>
          </a:p>
          <a:p>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38</a:t>
            </a:fld>
            <a:endParaRPr kumimoji="1" lang="ja-JP" altLang="en-US"/>
          </a:p>
        </p:txBody>
      </p:sp>
    </p:spTree>
    <p:extLst>
      <p:ext uri="{BB962C8B-B14F-4D97-AF65-F5344CB8AC3E}">
        <p14:creationId xmlns:p14="http://schemas.microsoft.com/office/powerpoint/2010/main" val="173906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そんな宇宙へ実際に行く人たちがいます。</a:t>
            </a:r>
          </a:p>
          <a:p>
            <a:r>
              <a:rPr kumimoji="1" lang="ja-JP" altLang="en-US" sz="1200" dirty="0">
                <a:latin typeface="Meiryo UI" panose="020B0604030504040204" pitchFamily="34" charset="-128"/>
                <a:ea typeface="Meiryo UI" panose="020B0604030504040204" pitchFamily="34" charset="-128"/>
              </a:rPr>
              <a:t>その人たちは宇宙飛行士です。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実は</a:t>
            </a:r>
            <a:r>
              <a:rPr kumimoji="1" lang="en"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でも宇宙飛行士が働いています。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宇宙飛行士は宇宙にいくのですが、宇宙にいると空気も吸えませんし、すごく暑かったり、寒かったりと大変なので、宇宙のお家に住んでいます。</a:t>
            </a:r>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a:t>
            </a:fld>
            <a:endParaRPr kumimoji="1" lang="ja-JP" altLang="en-US"/>
          </a:p>
        </p:txBody>
      </p:sp>
    </p:spTree>
    <p:extLst>
      <p:ext uri="{BB962C8B-B14F-4D97-AF65-F5344CB8AC3E}">
        <p14:creationId xmlns:p14="http://schemas.microsoft.com/office/powerpoint/2010/main" val="464356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半円→楕円→半円と指示を出した管制官と</a:t>
            </a:r>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39</a:t>
            </a:fld>
            <a:endParaRPr kumimoji="1" lang="ja-JP" altLang="en-US"/>
          </a:p>
        </p:txBody>
      </p:sp>
    </p:spTree>
    <p:extLst>
      <p:ext uri="{BB962C8B-B14F-4D97-AF65-F5344CB8AC3E}">
        <p14:creationId xmlns:p14="http://schemas.microsoft.com/office/powerpoint/2010/main" val="170288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半円と半円で円をつくってから、楕円を潜り込ませるという指示を出した管制官がいたのではないでしょうか。</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どちらが分かりやすいですかね？</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みなさん、お疲れ様でした。以上でコミュニケーション力を鍛える訓練はおしまいです。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40</a:t>
            </a:fld>
            <a:endParaRPr kumimoji="1" lang="ja-JP" altLang="en-US"/>
          </a:p>
        </p:txBody>
      </p:sp>
    </p:spTree>
    <p:extLst>
      <p:ext uri="{BB962C8B-B14F-4D97-AF65-F5344CB8AC3E}">
        <p14:creationId xmlns:p14="http://schemas.microsoft.com/office/powerpoint/2010/main" val="598507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さあ、今の訓練でみなさんどのようなことを感じ、考えましたか？</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ここで感じてほしいことは、「言葉のみで伝える難しさ」です。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同じ指示を出したのに、２人の宇宙飛行士で違う形ができたり、</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そもそも言葉のみだと何を言っているか理解するのが難しかったのでは</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ないかと思います。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だからこそ私たちは日常の生活で表現の仕方を工夫していますよね？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例えばジェスチャーを付けて伝えたり、黒板やノートに書いて伝えたり、</a:t>
            </a:r>
          </a:p>
          <a:p>
            <a:r>
              <a:rPr kumimoji="1" lang="ja-JP" altLang="en-US" sz="1200" dirty="0">
                <a:latin typeface="Meiryo UI" panose="020B0604030504040204" pitchFamily="34" charset="-128"/>
                <a:ea typeface="Meiryo UI" panose="020B0604030504040204" pitchFamily="34" charset="-128"/>
              </a:rPr>
              <a:t>「３つ話すよ。１つ目は～２つ目は～」と順序だてて伝えたり。</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言葉を補うために表現を工夫することがとても大切です。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聞き手にも大切なことがあります。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それはただ受け身で聞くのではなく、同じ目標に向かって、</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聞こうとする姿勢です。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今回ならパズルを成功させるという目標をもたずに聞いていたら、</a:t>
            </a:r>
          </a:p>
          <a:p>
            <a:r>
              <a:rPr kumimoji="1" lang="ja-JP" altLang="en-US" sz="1200" dirty="0">
                <a:latin typeface="Meiryo UI" panose="020B0604030504040204" pitchFamily="34" charset="-128"/>
                <a:ea typeface="Meiryo UI" panose="020B0604030504040204" pitchFamily="34" charset="-128"/>
              </a:rPr>
              <a:t>話し手がいくら頑張っても成功しないですよね。</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42</a:t>
            </a:fld>
            <a:endParaRPr kumimoji="1" lang="ja-JP" altLang="en-US"/>
          </a:p>
        </p:txBody>
      </p:sp>
    </p:spTree>
    <p:extLst>
      <p:ext uri="{BB962C8B-B14F-4D97-AF65-F5344CB8AC3E}">
        <p14:creationId xmlns:p14="http://schemas.microsoft.com/office/powerpoint/2010/main" val="3732981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みんなが１つの目標に向かってコミュニケーションをとろうとしても、相手によって伝わり方は違いますよね。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あの人には伝わったけど、この人には伝わらなかった。そんなこともあったのではないでしょうか。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「その時、なんで伝わらないんだよ！」と相手に矢印を向けるのではなく、「どうやったら伝わるのだろう？」と自分に矢印を向け、伝え方を工夫することが大切です。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相手を知り、相手を想うことでコミュニケーションはうまくとれていくのだと思います。</a:t>
            </a:r>
          </a:p>
          <a:p>
            <a:endParaRPr kumimoji="1" lang="ja-JP" altLang="en-US"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宇宙飛行士も実際の訓練や宇宙に行ったときにコミュニケーション能力はとても大切だと感じたそうです。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43</a:t>
            </a:fld>
            <a:endParaRPr kumimoji="1" lang="ja-JP" altLang="en-US"/>
          </a:p>
        </p:txBody>
      </p:sp>
    </p:spTree>
    <p:extLst>
      <p:ext uri="{BB962C8B-B14F-4D97-AF65-F5344CB8AC3E}">
        <p14:creationId xmlns:p14="http://schemas.microsoft.com/office/powerpoint/2010/main" val="801015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油井宇宙飛行士は航空自衛隊のパイロットから宇宙飛行士になりました。</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その時、ロシアは敵、アメリカはライバルだと勝手な考えをもっていました。</a:t>
            </a:r>
          </a:p>
          <a:p>
            <a:r>
              <a:rPr kumimoji="1" lang="ja-JP" altLang="en-US" sz="1200" dirty="0">
                <a:latin typeface="Meiryo UI" panose="020B0604030504040204" pitchFamily="34" charset="-128"/>
                <a:ea typeface="Meiryo UI" panose="020B0604030504040204" pitchFamily="34" charset="-128"/>
              </a:rPr>
              <a:t>しかし、その考えは多くのロシア人やアメリカ人と関わっていくうちに間違っていることが分かりました。</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自分には自分の相手には相手の大事にしている信念や価値観があります。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それを、尊重すること、大事にすることが大切です。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相手を理解できないなと思ったときは、もしかすると自分が相手を知ろうとする努力が足りないのかもしれません。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44</a:t>
            </a:fld>
            <a:endParaRPr kumimoji="1" lang="ja-JP" altLang="en-US"/>
          </a:p>
        </p:txBody>
      </p:sp>
    </p:spTree>
    <p:extLst>
      <p:ext uri="{BB962C8B-B14F-4D97-AF65-F5344CB8AC3E}">
        <p14:creationId xmlns:p14="http://schemas.microsoft.com/office/powerpoint/2010/main" val="1219713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油井宇宙飛行士が仕事をしようと思っていると道具が見つからないことがありました。</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少し手を離したすきに道具がふわふわとどこかにいってしまい、</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なくしてしまったのです。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その道具を探し続けていれば何十分も経って仕事が遅れてしまう・・・</a:t>
            </a:r>
          </a:p>
          <a:p>
            <a:r>
              <a:rPr kumimoji="1" lang="ja-JP" altLang="en-US" sz="1200" dirty="0">
                <a:latin typeface="Meiryo UI" panose="020B0604030504040204" pitchFamily="34" charset="-128"/>
                <a:ea typeface="Meiryo UI" panose="020B0604030504040204" pitchFamily="34" charset="-128"/>
              </a:rPr>
              <a:t>地上にいる管制チームに助けを求めたいが、迷惑がかかってしまう・・・</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そのとき先輩宇宙飛行士に</a:t>
            </a:r>
          </a:p>
          <a:p>
            <a:r>
              <a:rPr kumimoji="1" lang="ja-JP" altLang="en-US" sz="1200" dirty="0">
                <a:latin typeface="Meiryo UI" panose="020B0604030504040204" pitchFamily="34" charset="-128"/>
                <a:ea typeface="Meiryo UI" panose="020B0604030504040204" pitchFamily="34" charset="-128"/>
              </a:rPr>
              <a:t>「俺でも失敗する。だから、みんなも失敗するだろう。それは当たり前だ。</a:t>
            </a:r>
          </a:p>
          <a:p>
            <a:r>
              <a:rPr kumimoji="1" lang="ja-JP" altLang="en-US" sz="1200" dirty="0">
                <a:latin typeface="Meiryo UI" panose="020B0604030504040204" pitchFamily="34" charset="-128"/>
                <a:ea typeface="Meiryo UI" panose="020B0604030504040204" pitchFamily="34" charset="-128"/>
              </a:rPr>
              <a:t>どんなことでも、失敗したら失敗したと助けを求めればいい。」</a:t>
            </a:r>
          </a:p>
          <a:p>
            <a:r>
              <a:rPr kumimoji="1" lang="ja-JP" altLang="en-US" sz="1200" dirty="0">
                <a:latin typeface="Meiryo UI" panose="020B0604030504040204" pitchFamily="34" charset="-128"/>
                <a:ea typeface="Meiryo UI" panose="020B0604030504040204" pitchFamily="34" charset="-128"/>
              </a:rPr>
              <a:t>と言われて心がすごく楽になり、正直に仕事ができるようになったそうです。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45</a:t>
            </a:fld>
            <a:endParaRPr kumimoji="1" lang="ja-JP" altLang="en-US"/>
          </a:p>
        </p:txBody>
      </p:sp>
    </p:spTree>
    <p:extLst>
      <p:ext uri="{BB962C8B-B14F-4D97-AF65-F5344CB8AC3E}">
        <p14:creationId xmlns:p14="http://schemas.microsoft.com/office/powerpoint/2010/main" val="3229727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これって宇宙だけの話でしょうか。</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みなさんの学校、教室には様々な価値観や考えをもった人がいますよね。</a:t>
            </a:r>
          </a:p>
          <a:p>
            <a:r>
              <a:rPr kumimoji="1" lang="ja-JP" altLang="en-US" sz="1200" dirty="0">
                <a:latin typeface="Meiryo UI" panose="020B0604030504040204" pitchFamily="34" charset="-128"/>
                <a:ea typeface="Meiryo UI" panose="020B0604030504040204" pitchFamily="34" charset="-128"/>
              </a:rPr>
              <a:t>隣や前、後ろの友だちとあなたは同じではないですよね。</a:t>
            </a:r>
          </a:p>
          <a:p>
            <a:r>
              <a:rPr kumimoji="1" lang="ja-JP" altLang="en-US" sz="1200" dirty="0">
                <a:latin typeface="Meiryo UI" panose="020B0604030504040204" pitchFamily="34" charset="-128"/>
                <a:ea typeface="Meiryo UI" panose="020B0604030504040204" pitchFamily="34" charset="-128"/>
              </a:rPr>
              <a:t>成功、失敗の場面もたくさんあると思います。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宇宙飛行士のように、相手の信念や価値観を知ろうとすることが大切なのではないでしょうか。</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そして、自分の失敗をさらけ出し、相手の失敗も笑うのではなく、受け止め、助ける。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宇宙飛行士のチームのようなお互いを認め合うコミュニケーションがとれたら最高のチームになると思います。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46</a:t>
            </a:fld>
            <a:endParaRPr kumimoji="1" lang="ja-JP" altLang="en-US"/>
          </a:p>
        </p:txBody>
      </p:sp>
    </p:spTree>
    <p:extLst>
      <p:ext uri="{BB962C8B-B14F-4D97-AF65-F5344CB8AC3E}">
        <p14:creationId xmlns:p14="http://schemas.microsoft.com/office/powerpoint/2010/main" val="1182595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さあ、みなさんはチームです。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チームとは同じ目標をもって、一人ひとりが役割を果たす人の集まりです。</a:t>
            </a:r>
          </a:p>
          <a:p>
            <a:r>
              <a:rPr kumimoji="1" lang="ja-JP" altLang="en-US" sz="1200" dirty="0">
                <a:latin typeface="Meiryo UI" panose="020B0604030504040204" pitchFamily="34" charset="-128"/>
                <a:ea typeface="Meiryo UI" panose="020B0604030504040204" pitchFamily="34" charset="-128"/>
              </a:rPr>
              <a:t>みなさんにはどんな目標がありますか？</a:t>
            </a:r>
          </a:p>
          <a:p>
            <a:r>
              <a:rPr kumimoji="1" lang="ja-JP" altLang="en-US" sz="1200" dirty="0">
                <a:latin typeface="Meiryo UI" panose="020B0604030504040204" pitchFamily="34" charset="-128"/>
                <a:ea typeface="Meiryo UI" panose="020B0604030504040204" pitchFamily="34" charset="-128"/>
              </a:rPr>
              <a:t>どんな役割がありますか？</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ぜひ、この授業が終わったら、一人ひとりが目標</a:t>
            </a:r>
            <a:r>
              <a:rPr kumimoji="1" lang="ja-JP" altLang="en-US" sz="1200">
                <a:latin typeface="Meiryo UI" panose="020B0604030504040204" pitchFamily="34" charset="-128"/>
                <a:ea typeface="Meiryo UI" panose="020B0604030504040204" pitchFamily="34" charset="-128"/>
              </a:rPr>
              <a:t>を立てて、その役割を考えてみましょう</a:t>
            </a:r>
            <a:r>
              <a:rPr kumimoji="1" lang="ja-JP" altLang="en-US" sz="1200" dirty="0">
                <a:latin typeface="Meiryo UI" panose="020B0604030504040204" pitchFamily="34" charset="-128"/>
                <a:ea typeface="Meiryo UI" panose="020B0604030504040204" pitchFamily="34" charset="-128"/>
              </a:rPr>
              <a:t>。</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みなさんがコミュニケーションをとりながら大きな目標に向かって協力して</a:t>
            </a:r>
            <a:endParaRPr kumimoji="1" lang="en-US" altLang="ja-JP"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を超える素晴らしいチームになることを期待しています。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47</a:t>
            </a:fld>
            <a:endParaRPr kumimoji="1" lang="ja-JP" altLang="en-US"/>
          </a:p>
        </p:txBody>
      </p:sp>
    </p:spTree>
    <p:extLst>
      <p:ext uri="{BB962C8B-B14F-4D97-AF65-F5344CB8AC3E}">
        <p14:creationId xmlns:p14="http://schemas.microsoft.com/office/powerpoint/2010/main" val="39779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それが国際宇宙ステーションです。このお家は宇宙にあります。</a:t>
            </a:r>
          </a:p>
          <a:p>
            <a:r>
              <a:rPr kumimoji="1" lang="ja-JP" altLang="en-US" sz="1200" dirty="0">
                <a:latin typeface="Meiryo UI" panose="020B0604030504040204" pitchFamily="34" charset="-128"/>
                <a:ea typeface="Meiryo UI" panose="020B0604030504040204" pitchFamily="34" charset="-128"/>
              </a:rPr>
              <a:t>この国際宇宙ステーションは日本だけでつくったのではありません。</a:t>
            </a:r>
          </a:p>
          <a:p>
            <a:r>
              <a:rPr kumimoji="1" lang="ja-JP" altLang="en-US" sz="1200" dirty="0">
                <a:latin typeface="Meiryo UI" panose="020B0604030504040204" pitchFamily="34" charset="-128"/>
                <a:ea typeface="Meiryo UI" panose="020B0604030504040204" pitchFamily="34" charset="-128"/>
              </a:rPr>
              <a:t>知っている国はありますか？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15</a:t>
            </a:r>
            <a:r>
              <a:rPr kumimoji="1" lang="ja-JP" altLang="en-US" sz="1200" dirty="0">
                <a:latin typeface="Meiryo UI" panose="020B0604030504040204" pitchFamily="34" charset="-128"/>
                <a:ea typeface="Meiryo UI" panose="020B0604030504040204" pitchFamily="34" charset="-128"/>
              </a:rPr>
              <a:t>か国が協力してつくりました。</a:t>
            </a:r>
          </a:p>
          <a:p>
            <a:r>
              <a:rPr kumimoji="1" lang="ja-JP" altLang="en-US" sz="1200" dirty="0">
                <a:latin typeface="Meiryo UI" panose="020B0604030504040204" pitchFamily="34" charset="-128"/>
                <a:ea typeface="Meiryo UI" panose="020B0604030504040204" pitchFamily="34" charset="-128"/>
              </a:rPr>
              <a:t>ここには今も宇宙飛行士が６～７名ほどで暮らしています。</a:t>
            </a:r>
          </a:p>
          <a:p>
            <a:r>
              <a:rPr kumimoji="1" lang="ja-JP" altLang="en-US" sz="1200" dirty="0">
                <a:latin typeface="Meiryo UI" panose="020B0604030504040204" pitchFamily="34" charset="-128"/>
                <a:ea typeface="Meiryo UI" panose="020B0604030504040204" pitchFamily="34" charset="-128"/>
              </a:rPr>
              <a:t>どのくらいの大きさか気になるかと思いますが、けっこう大きくて、サッカーコート一面分くらいあります。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みなさんの学校の校庭くらいあるかもしれませんね。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ここだと、空気もありますし、温度調節もできますし、体によくないものも防いでくれます。安心です。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では、少し中の様子を見てみましょう。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5</a:t>
            </a:fld>
            <a:endParaRPr kumimoji="1" lang="ja-JP" altLang="en-US"/>
          </a:p>
        </p:txBody>
      </p:sp>
    </p:spTree>
    <p:extLst>
      <p:ext uri="{BB962C8B-B14F-4D97-AF65-F5344CB8AC3E}">
        <p14:creationId xmlns:p14="http://schemas.microsoft.com/office/powerpoint/2010/main" val="367492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6</a:t>
            </a:fld>
            <a:endParaRPr kumimoji="1" lang="ja-JP" altLang="en-US"/>
          </a:p>
        </p:txBody>
      </p:sp>
    </p:spTree>
    <p:extLst>
      <p:ext uri="{BB962C8B-B14F-4D97-AF65-F5344CB8AC3E}">
        <p14:creationId xmlns:p14="http://schemas.microsoft.com/office/powerpoint/2010/main" val="105456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宇宙でどのように生活しているか。みなさん気になりますよね？</a:t>
            </a:r>
          </a:p>
          <a:p>
            <a:r>
              <a:rPr kumimoji="1" lang="ja-JP" altLang="en-US" sz="1200" dirty="0">
                <a:latin typeface="Meiryo UI" panose="020B0604030504040204" pitchFamily="34" charset="-128"/>
                <a:ea typeface="Meiryo UI" panose="020B0604030504040204" pitchFamily="34" charset="-128"/>
              </a:rPr>
              <a:t>では、まず一日のスケジュールを見てみましょう。</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どうでしょうか？意外とみなさんの生活と変わりがないのではないですか？</a:t>
            </a:r>
          </a:p>
          <a:p>
            <a:r>
              <a:rPr kumimoji="1" lang="ja-JP" altLang="en-US" sz="1200" dirty="0">
                <a:latin typeface="Meiryo UI" panose="020B0604030504040204" pitchFamily="34" charset="-128"/>
                <a:ea typeface="Meiryo UI" panose="020B0604030504040204" pitchFamily="34" charset="-128"/>
              </a:rPr>
              <a:t>朝、</a:t>
            </a:r>
            <a:r>
              <a:rPr kumimoji="1" lang="en-US" altLang="ja-JP" sz="1200" dirty="0">
                <a:latin typeface="Meiryo UI" panose="020B0604030504040204" pitchFamily="34" charset="-128"/>
                <a:ea typeface="Meiryo UI" panose="020B0604030504040204" pitchFamily="34" charset="-128"/>
              </a:rPr>
              <a:t>6</a:t>
            </a:r>
            <a:r>
              <a:rPr kumimoji="1" lang="ja-JP" altLang="en-US" sz="1200" dirty="0">
                <a:latin typeface="Meiryo UI" panose="020B0604030504040204" pitchFamily="34" charset="-128"/>
                <a:ea typeface="Meiryo UI" panose="020B0604030504040204" pitchFamily="34" charset="-128"/>
              </a:rPr>
              <a:t>時くらいに起きて、夜の寝る時間は飛行士によって違いますが、基本的には</a:t>
            </a:r>
            <a:r>
              <a:rPr kumimoji="1" lang="en-US" altLang="ja-JP" sz="1200" dirty="0">
                <a:latin typeface="Meiryo UI" panose="020B0604030504040204" pitchFamily="34" charset="-128"/>
                <a:ea typeface="Meiryo UI" panose="020B0604030504040204" pitchFamily="34" charset="-128"/>
              </a:rPr>
              <a:t>9</a:t>
            </a:r>
            <a:r>
              <a:rPr kumimoji="1" lang="ja-JP" altLang="en-US" sz="1200" dirty="0">
                <a:latin typeface="Meiryo UI" panose="020B0604030504040204" pitchFamily="34" charset="-128"/>
                <a:ea typeface="Meiryo UI" panose="020B0604030504040204" pitchFamily="34" charset="-128"/>
              </a:rPr>
              <a:t>時</a:t>
            </a:r>
            <a:r>
              <a:rPr kumimoji="1" lang="en-US" altLang="ja-JP" sz="1200" dirty="0">
                <a:latin typeface="Meiryo UI" panose="020B0604030504040204" pitchFamily="34" charset="-128"/>
                <a:ea typeface="Meiryo UI" panose="020B0604030504040204" pitchFamily="34" charset="-128"/>
              </a:rPr>
              <a:t>30</a:t>
            </a:r>
            <a:r>
              <a:rPr kumimoji="1" lang="ja-JP" altLang="en-US" sz="1200" dirty="0">
                <a:latin typeface="Meiryo UI" panose="020B0604030504040204" pitchFamily="34" charset="-128"/>
                <a:ea typeface="Meiryo UI" panose="020B0604030504040204" pitchFamily="34" charset="-128"/>
              </a:rPr>
              <a:t>分くらいに</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就寝することになっています。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でも、よくよくみると少し不思議なところや宇宙で実際どのように</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行っているのかと気になるところもあると思うので解説をしていきましょう！</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まずは食事です！</a:t>
            </a: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endParaRPr kumimoji="1" lang="ja-JP" altLang="en-US" sz="1200" dirty="0">
              <a:latin typeface="Meiryo UI" panose="020B0604030504040204" pitchFamily="34" charset="-128"/>
              <a:ea typeface="Meiryo UI" panose="020B0604030504040204" pitchFamily="34"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7</a:t>
            </a:fld>
            <a:endParaRPr kumimoji="1" lang="ja-JP" altLang="en-US"/>
          </a:p>
        </p:txBody>
      </p:sp>
    </p:spTree>
    <p:extLst>
      <p:ext uri="{BB962C8B-B14F-4D97-AF65-F5344CB8AC3E}">
        <p14:creationId xmlns:p14="http://schemas.microsoft.com/office/powerpoint/2010/main" val="57473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宇宙でも皆さんと同じように朝、昼、晩と食事をします。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ちょっとした休憩時間におやつを食べることもできます。</a:t>
            </a:r>
          </a:p>
          <a:p>
            <a:r>
              <a:rPr kumimoji="1" lang="ja-JP" altLang="en-US" sz="1200" dirty="0">
                <a:latin typeface="Meiryo UI" panose="020B0604030504040204" pitchFamily="34" charset="-128"/>
                <a:ea typeface="Meiryo UI" panose="020B0604030504040204" pitchFamily="34" charset="-128"/>
              </a:rPr>
              <a:t>宇宙食って聞いたことがありますか？</a:t>
            </a:r>
          </a:p>
          <a:p>
            <a:r>
              <a:rPr kumimoji="1" lang="ja-JP" altLang="en-US" sz="1200" dirty="0">
                <a:latin typeface="Meiryo UI" panose="020B0604030504040204" pitchFamily="34" charset="-128"/>
                <a:ea typeface="Meiryo UI" panose="020B0604030504040204" pitchFamily="34" charset="-128"/>
              </a:rPr>
              <a:t>もしかしたら、食べたことがある！という人もいるかもしれませんね。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その宇宙食を食べます。</a:t>
            </a:r>
          </a:p>
          <a:p>
            <a:r>
              <a:rPr kumimoji="1" lang="ja-JP" altLang="en-US" sz="1200" dirty="0">
                <a:latin typeface="Meiryo UI" panose="020B0604030504040204" pitchFamily="34" charset="-128"/>
                <a:ea typeface="Meiryo UI" panose="020B0604030504040204" pitchFamily="34" charset="-128"/>
              </a:rPr>
              <a:t>種類はなんと約</a:t>
            </a:r>
            <a:r>
              <a:rPr kumimoji="1" lang="en-US" altLang="ja-JP" sz="1200" dirty="0">
                <a:latin typeface="Meiryo UI" panose="020B0604030504040204" pitchFamily="34" charset="-128"/>
                <a:ea typeface="Meiryo UI" panose="020B0604030504040204" pitchFamily="34" charset="-128"/>
              </a:rPr>
              <a:t>300</a:t>
            </a:r>
            <a:r>
              <a:rPr kumimoji="1" lang="ja-JP" altLang="en-US" sz="1200" dirty="0">
                <a:latin typeface="Meiryo UI" panose="020B0604030504040204" pitchFamily="34" charset="-128"/>
                <a:ea typeface="Meiryo UI" panose="020B0604030504040204" pitchFamily="34" charset="-128"/>
              </a:rPr>
              <a:t>種類！！</a:t>
            </a:r>
          </a:p>
          <a:p>
            <a:r>
              <a:rPr kumimoji="1" lang="ja-JP" altLang="en-US" sz="1200" dirty="0">
                <a:latin typeface="Meiryo UI" panose="020B0604030504040204" pitchFamily="34" charset="-128"/>
                <a:ea typeface="Meiryo UI" panose="020B0604030504040204" pitchFamily="34" charset="-128"/>
              </a:rPr>
              <a:t>意外と多いですよね。</a:t>
            </a:r>
          </a:p>
          <a:p>
            <a:r>
              <a:rPr kumimoji="1" lang="ja-JP" altLang="en-US" sz="1200" dirty="0">
                <a:latin typeface="Meiryo UI" panose="020B0604030504040204" pitchFamily="34" charset="-128"/>
                <a:ea typeface="Meiryo UI" panose="020B0604030504040204" pitchFamily="34" charset="-128"/>
              </a:rPr>
              <a:t>そのほとんどはアメリカとロシアがつくっています。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この宇宙食で大事なことは３つあります。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つ目は栄養があることです。</a:t>
            </a:r>
          </a:p>
          <a:p>
            <a:r>
              <a:rPr kumimoji="1" lang="ja-JP" altLang="en-US" sz="1200" dirty="0">
                <a:latin typeface="Meiryo UI" panose="020B0604030504040204" pitchFamily="34" charset="-128"/>
                <a:ea typeface="Meiryo UI" panose="020B0604030504040204" pitchFamily="34" charset="-128"/>
              </a:rPr>
              <a:t>宇宙でも健康第一！これはイメージつきますよね。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ただし、塩分は控えめにしなくてはなりません。</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宇宙へ行くと実は骨や筋肉が弱くなりやすくなります。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塩分の多い食事をとると骨が弱くなりやすいという研究結果があるので</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塩分は控えめにする必要があります。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２つ目に美味しくて気分転換になることです。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宇宙飛行士にとって食事は元気の源で楽しみの一つでもあります。</a:t>
            </a:r>
          </a:p>
          <a:p>
            <a:r>
              <a:rPr kumimoji="1" lang="ja-JP" altLang="en-US" sz="1200" dirty="0">
                <a:latin typeface="Meiryo UI" panose="020B0604030504040204" pitchFamily="34" charset="-128"/>
                <a:ea typeface="Meiryo UI" panose="020B0604030504040204" pitchFamily="34" charset="-128"/>
              </a:rPr>
              <a:t>みなさんも食事をとると元気になると思いますが、宇宙飛行士も同じで元気が出て、仕事もはかどります。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３つ目は種類が豊富なことです。</a:t>
            </a:r>
          </a:p>
          <a:p>
            <a:r>
              <a:rPr kumimoji="1" lang="ja-JP" altLang="en-US" sz="1200" dirty="0">
                <a:latin typeface="Meiryo UI" panose="020B0604030504040204" pitchFamily="34" charset="-128"/>
                <a:ea typeface="Meiryo UI" panose="020B0604030504040204" pitchFamily="34" charset="-128"/>
              </a:rPr>
              <a:t>どんなに好きなものでも毎回同じだと飽きてしまいますよね。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今日の朝カレー、昼カレー、夜カレー、明日の朝カレー・・・・・</a:t>
            </a:r>
          </a:p>
          <a:p>
            <a:r>
              <a:rPr kumimoji="1" lang="ja-JP" altLang="en-US" sz="1200" dirty="0">
                <a:latin typeface="Meiryo UI" panose="020B0604030504040204" pitchFamily="34" charset="-128"/>
                <a:ea typeface="Meiryo UI" panose="020B0604030504040204" pitchFamily="34" charset="-128"/>
              </a:rPr>
              <a:t>これだとさすがに飽きてしまいますよね。</a:t>
            </a:r>
          </a:p>
          <a:p>
            <a:r>
              <a:rPr kumimoji="1" lang="ja-JP" altLang="en-US" sz="1200" dirty="0">
                <a:latin typeface="Meiryo UI" panose="020B0604030504040204" pitchFamily="34" charset="-128"/>
                <a:ea typeface="Meiryo UI" panose="020B0604030504040204" pitchFamily="34" charset="-128"/>
              </a:rPr>
              <a:t>種類が豊富で何を食べるか選ぶ楽しみがあることはとても大切です。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a:t>
            </a:r>
            <a:r>
              <a:rPr kumimoji="1" lang="en-US" altLang="ja-JP" sz="1200" dirty="0">
                <a:latin typeface="Meiryo UI" panose="020B0604030504040204" pitchFamily="34" charset="-128"/>
                <a:ea typeface="Meiryo UI" panose="020B0604030504040204" pitchFamily="34" charset="-128"/>
              </a:rPr>
              <a:t>2</a:t>
            </a:r>
            <a:r>
              <a:rPr kumimoji="1" lang="ja-JP" altLang="en-US" sz="1200" dirty="0">
                <a:latin typeface="Meiryo UI" panose="020B0604030504040204" pitchFamily="34" charset="-128"/>
                <a:ea typeface="Meiryo UI" panose="020B0604030504040204" pitchFamily="34" charset="-128"/>
              </a:rPr>
              <a:t>つ目、</a:t>
            </a:r>
            <a:r>
              <a:rPr kumimoji="1" lang="en-US" altLang="ja-JP" sz="1200" dirty="0">
                <a:latin typeface="Meiryo UI" panose="020B0604030504040204" pitchFamily="34" charset="-128"/>
                <a:ea typeface="Meiryo UI" panose="020B0604030504040204" pitchFamily="34" charset="-128"/>
              </a:rPr>
              <a:t>3</a:t>
            </a:r>
            <a:r>
              <a:rPr kumimoji="1" lang="ja-JP" altLang="en-US" sz="1200" dirty="0">
                <a:latin typeface="Meiryo UI" panose="020B0604030504040204" pitchFamily="34" charset="-128"/>
                <a:ea typeface="Meiryo UI" panose="020B0604030504040204" pitchFamily="34" charset="-128"/>
              </a:rPr>
              <a:t>つ目に貢献しているのが「宇宙日本食」です！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実は日本でも宇宙食をつくっていて、日本人宇宙飛行士が行くときに</a:t>
            </a:r>
          </a:p>
          <a:p>
            <a:r>
              <a:rPr kumimoji="1" lang="ja-JP" altLang="en-US" sz="1200" dirty="0">
                <a:latin typeface="Meiryo UI" panose="020B0604030504040204" pitchFamily="34" charset="-128"/>
                <a:ea typeface="Meiryo UI" panose="020B0604030504040204" pitchFamily="34" charset="-128"/>
              </a:rPr>
              <a:t>もっていくことができます。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他の国の宇宙飛行士にも大人気なんですよ。</a:t>
            </a:r>
          </a:p>
          <a:p>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8</a:t>
            </a:fld>
            <a:endParaRPr kumimoji="1" lang="ja-JP" altLang="en-US"/>
          </a:p>
        </p:txBody>
      </p:sp>
    </p:spTree>
    <p:extLst>
      <p:ext uri="{BB962C8B-B14F-4D97-AF65-F5344CB8AC3E}">
        <p14:creationId xmlns:p14="http://schemas.microsoft.com/office/powerpoint/2010/main" val="278595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様々な種類があって、宇宙日本食をお皿に盛ってみるとこのような感じです。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おいしそうですか？おにぎりもあれば、カレーもお魚もあります。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9</a:t>
            </a:fld>
            <a:endParaRPr kumimoji="1" lang="ja-JP" altLang="en-US"/>
          </a:p>
        </p:txBody>
      </p:sp>
    </p:spTree>
    <p:extLst>
      <p:ext uri="{BB962C8B-B14F-4D97-AF65-F5344CB8AC3E}">
        <p14:creationId xmlns:p14="http://schemas.microsoft.com/office/powerpoint/2010/main" val="2806199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では、実際に食べているところをみてみましょう。</a:t>
            </a:r>
          </a:p>
          <a:p>
            <a:r>
              <a:rPr kumimoji="1" lang="en-US" altLang="ja-JP" dirty="0"/>
              <a:t>〈</a:t>
            </a:r>
            <a:r>
              <a:rPr kumimoji="1" lang="ja-JP" altLang="en-US" dirty="0"/>
              <a:t>動画再生　</a:t>
            </a:r>
            <a:r>
              <a:rPr kumimoji="1" lang="en-US" altLang="ja-JP" dirty="0"/>
              <a:t>07:07</a:t>
            </a:r>
            <a:r>
              <a:rPr kumimoji="1" lang="ja-JP" altLang="en-US" dirty="0"/>
              <a:t>～</a:t>
            </a:r>
            <a:r>
              <a:rPr kumimoji="1" lang="en-US" altLang="ja-JP" dirty="0"/>
              <a:t>07:56〉</a:t>
            </a:r>
          </a:p>
          <a:p>
            <a:endParaRPr kumimoji="1" lang="en-US" altLang="ja-JP" dirty="0"/>
          </a:p>
          <a:p>
            <a:r>
              <a:rPr kumimoji="1" lang="ja-JP" altLang="en-US" dirty="0"/>
              <a:t>宇宙ではスープをフォークで飲めます。</a:t>
            </a:r>
            <a:endParaRPr kumimoji="1" lang="en-US" altLang="ja-JP" dirty="0"/>
          </a:p>
          <a:p>
            <a:r>
              <a:rPr kumimoji="1" lang="ja-JP" altLang="en-US" dirty="0"/>
              <a:t>これは無重力だからです。</a:t>
            </a:r>
            <a:endParaRPr kumimoji="1" lang="en-US" altLang="ja-JP" dirty="0"/>
          </a:p>
          <a:p>
            <a:r>
              <a:rPr kumimoji="1" lang="ja-JP" altLang="en-US" dirty="0"/>
              <a:t>液体はものにまとわりつこうとします。</a:t>
            </a:r>
            <a:endParaRPr kumimoji="1" lang="en-US" altLang="ja-JP" dirty="0"/>
          </a:p>
          <a:p>
            <a:r>
              <a:rPr kumimoji="1" lang="ja-JP" altLang="en-US" dirty="0"/>
              <a:t>よってフォークでもスープがまとわりついて飲むことができるのです。</a:t>
            </a:r>
            <a:endParaRPr kumimoji="1" lang="en-US" altLang="ja-JP" dirty="0"/>
          </a:p>
          <a:p>
            <a:endParaRPr kumimoji="1" lang="en-US" altLang="ja-JP" dirty="0"/>
          </a:p>
          <a:p>
            <a:r>
              <a:rPr kumimoji="1" lang="ja-JP" altLang="en-US" dirty="0"/>
              <a:t>フォークならお肉を刺して食べることもできるのでとても便利です。</a:t>
            </a:r>
            <a:endParaRPr kumimoji="1" lang="en-US" altLang="ja-JP" dirty="0"/>
          </a:p>
        </p:txBody>
      </p:sp>
      <p:sp>
        <p:nvSpPr>
          <p:cNvPr id="4" name="スライド番号プレースホルダー 3"/>
          <p:cNvSpPr>
            <a:spLocks noGrp="1"/>
          </p:cNvSpPr>
          <p:nvPr>
            <p:ph type="sldNum" sz="quarter" idx="5"/>
          </p:nvPr>
        </p:nvSpPr>
        <p:spPr/>
        <p:txBody>
          <a:bodyPr/>
          <a:lstStyle/>
          <a:p>
            <a:fld id="{73952687-26BB-1C4A-A564-2B2936D28822}" type="slidenum">
              <a:rPr kumimoji="1" lang="ja-JP" altLang="en-US" smtClean="0"/>
              <a:t>10</a:t>
            </a:fld>
            <a:endParaRPr kumimoji="1" lang="ja-JP" altLang="en-US"/>
          </a:p>
        </p:txBody>
      </p:sp>
    </p:spTree>
    <p:extLst>
      <p:ext uri="{BB962C8B-B14F-4D97-AF65-F5344CB8AC3E}">
        <p14:creationId xmlns:p14="http://schemas.microsoft.com/office/powerpoint/2010/main" val="285713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a:p>
        </p:txBody>
      </p:sp>
      <p:sp>
        <p:nvSpPr>
          <p:cNvPr id="17" name="bg object 17"/>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sp>
        <p:nvSpPr>
          <p:cNvPr id="2" name="Holder 2"/>
          <p:cNvSpPr>
            <a:spLocks noGrp="1"/>
          </p:cNvSpPr>
          <p:nvPr>
            <p:ph type="ctrTitle"/>
          </p:nvPr>
        </p:nvSpPr>
        <p:spPr>
          <a:xfrm>
            <a:off x="7613566" y="4094827"/>
            <a:ext cx="4874259" cy="1282064"/>
          </a:xfrm>
          <a:prstGeom prst="rect">
            <a:avLst/>
          </a:prstGeom>
        </p:spPr>
        <p:txBody>
          <a:bodyPr wrap="square" lIns="0" tIns="0" rIns="0" bIns="0">
            <a:spAutoFit/>
          </a:bodyPr>
          <a:lstStyle>
            <a:lvl1pPr>
              <a:defRPr sz="82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6189" y="313780"/>
            <a:ext cx="19571741" cy="10681002"/>
          </a:xfrm>
          <a:prstGeom prst="rect">
            <a:avLst/>
          </a:prstGeom>
        </p:spPr>
      </p:pic>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sp>
        <p:nvSpPr>
          <p:cNvPr id="17" name="bg object 17"/>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554"/>
          </a:solidFill>
        </p:spPr>
        <p:txBody>
          <a:bodyPr wrap="square" lIns="0" tIns="0" rIns="0" bIns="0" rtlCol="0"/>
          <a:lstStyle/>
          <a:p>
            <a:endParaRPr/>
          </a:p>
        </p:txBody>
      </p:sp>
      <p:sp>
        <p:nvSpPr>
          <p:cNvPr id="18" name="bg object 18"/>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49649" y="783490"/>
            <a:ext cx="9743440"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3/24/2022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0.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4.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3.pn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23.png"/><Relationship Id="rId4" Type="http://schemas.openxmlformats.org/officeDocument/2006/relationships/image" Target="../media/image97.png"/><Relationship Id="rId9"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4.png"/><Relationship Id="rId7" Type="http://schemas.openxmlformats.org/officeDocument/2006/relationships/image" Target="../media/image107.png"/><Relationship Id="rId12"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23.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4.png"/><Relationship Id="rId7"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2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2983" y="374425"/>
            <a:ext cx="19541490" cy="10934700"/>
            <a:chOff x="562983" y="374425"/>
            <a:chExt cx="19541490" cy="10934700"/>
          </a:xfrm>
        </p:grpSpPr>
        <p:pic>
          <p:nvPicPr>
            <p:cNvPr id="3" name="object 3"/>
            <p:cNvPicPr/>
            <p:nvPr/>
          </p:nvPicPr>
          <p:blipFill>
            <a:blip r:embed="rId3" cstate="print"/>
            <a:stretch>
              <a:fillRect/>
            </a:stretch>
          </p:blipFill>
          <p:spPr>
            <a:xfrm>
              <a:off x="570474" y="374446"/>
              <a:ext cx="18618211" cy="10652963"/>
            </a:xfrm>
            <a:prstGeom prst="rect">
              <a:avLst/>
            </a:prstGeom>
          </p:spPr>
        </p:pic>
        <p:pic>
          <p:nvPicPr>
            <p:cNvPr id="4" name="object 4"/>
            <p:cNvPicPr/>
            <p:nvPr/>
          </p:nvPicPr>
          <p:blipFill>
            <a:blip r:embed="rId4" cstate="print"/>
            <a:stretch>
              <a:fillRect/>
            </a:stretch>
          </p:blipFill>
          <p:spPr>
            <a:xfrm>
              <a:off x="1461613" y="693715"/>
              <a:ext cx="1659865" cy="999142"/>
            </a:xfrm>
            <a:prstGeom prst="rect">
              <a:avLst/>
            </a:prstGeom>
          </p:spPr>
        </p:pic>
        <p:sp>
          <p:nvSpPr>
            <p:cNvPr id="5" name="object 5"/>
            <p:cNvSpPr/>
            <p:nvPr/>
          </p:nvSpPr>
          <p:spPr>
            <a:xfrm>
              <a:off x="17525407" y="785901"/>
              <a:ext cx="1958975" cy="1958975"/>
            </a:xfrm>
            <a:custGeom>
              <a:avLst/>
              <a:gdLst/>
              <a:ahLst/>
              <a:cxnLst/>
              <a:rect l="l" t="t" r="r" b="b"/>
              <a:pathLst>
                <a:path w="1958975" h="1958975">
                  <a:moveTo>
                    <a:pt x="979174" y="0"/>
                  </a:moveTo>
                  <a:lnTo>
                    <a:pt x="930304" y="1198"/>
                  </a:lnTo>
                  <a:lnTo>
                    <a:pt x="882053" y="4756"/>
                  </a:lnTo>
                  <a:lnTo>
                    <a:pt x="834480" y="10616"/>
                  </a:lnTo>
                  <a:lnTo>
                    <a:pt x="787638" y="18724"/>
                  </a:lnTo>
                  <a:lnTo>
                    <a:pt x="741585" y="29023"/>
                  </a:lnTo>
                  <a:lnTo>
                    <a:pt x="696377" y="41457"/>
                  </a:lnTo>
                  <a:lnTo>
                    <a:pt x="652069" y="55970"/>
                  </a:lnTo>
                  <a:lnTo>
                    <a:pt x="608718" y="72505"/>
                  </a:lnTo>
                  <a:lnTo>
                    <a:pt x="566380" y="91007"/>
                  </a:lnTo>
                  <a:lnTo>
                    <a:pt x="525111" y="111420"/>
                  </a:lnTo>
                  <a:lnTo>
                    <a:pt x="484967" y="133687"/>
                  </a:lnTo>
                  <a:lnTo>
                    <a:pt x="446005" y="157752"/>
                  </a:lnTo>
                  <a:lnTo>
                    <a:pt x="408279" y="183559"/>
                  </a:lnTo>
                  <a:lnTo>
                    <a:pt x="371848" y="211053"/>
                  </a:lnTo>
                  <a:lnTo>
                    <a:pt x="336765" y="240177"/>
                  </a:lnTo>
                  <a:lnTo>
                    <a:pt x="303088" y="270874"/>
                  </a:lnTo>
                  <a:lnTo>
                    <a:pt x="270873" y="303090"/>
                  </a:lnTo>
                  <a:lnTo>
                    <a:pt x="240176" y="336767"/>
                  </a:lnTo>
                  <a:lnTo>
                    <a:pt x="211052" y="371850"/>
                  </a:lnTo>
                  <a:lnTo>
                    <a:pt x="183559" y="408282"/>
                  </a:lnTo>
                  <a:lnTo>
                    <a:pt x="157751" y="446008"/>
                  </a:lnTo>
                  <a:lnTo>
                    <a:pt x="133686" y="484971"/>
                  </a:lnTo>
                  <a:lnTo>
                    <a:pt x="111419" y="525115"/>
                  </a:lnTo>
                  <a:lnTo>
                    <a:pt x="91007" y="566384"/>
                  </a:lnTo>
                  <a:lnTo>
                    <a:pt x="72505" y="608723"/>
                  </a:lnTo>
                  <a:lnTo>
                    <a:pt x="55970" y="652074"/>
                  </a:lnTo>
                  <a:lnTo>
                    <a:pt x="41457" y="696382"/>
                  </a:lnTo>
                  <a:lnTo>
                    <a:pt x="29023" y="741591"/>
                  </a:lnTo>
                  <a:lnTo>
                    <a:pt x="18724" y="787645"/>
                  </a:lnTo>
                  <a:lnTo>
                    <a:pt x="10616" y="834487"/>
                  </a:lnTo>
                  <a:lnTo>
                    <a:pt x="4755" y="882062"/>
                  </a:lnTo>
                  <a:lnTo>
                    <a:pt x="1198" y="930313"/>
                  </a:lnTo>
                  <a:lnTo>
                    <a:pt x="0" y="979184"/>
                  </a:lnTo>
                  <a:lnTo>
                    <a:pt x="1198" y="1028056"/>
                  </a:lnTo>
                  <a:lnTo>
                    <a:pt x="4755" y="1076307"/>
                  </a:lnTo>
                  <a:lnTo>
                    <a:pt x="10616" y="1123881"/>
                  </a:lnTo>
                  <a:lnTo>
                    <a:pt x="18724" y="1170724"/>
                  </a:lnTo>
                  <a:lnTo>
                    <a:pt x="29023" y="1216777"/>
                  </a:lnTo>
                  <a:lnTo>
                    <a:pt x="41457" y="1261986"/>
                  </a:lnTo>
                  <a:lnTo>
                    <a:pt x="55970" y="1306294"/>
                  </a:lnTo>
                  <a:lnTo>
                    <a:pt x="72505" y="1349646"/>
                  </a:lnTo>
                  <a:lnTo>
                    <a:pt x="91007" y="1391984"/>
                  </a:lnTo>
                  <a:lnTo>
                    <a:pt x="111419" y="1433254"/>
                  </a:lnTo>
                  <a:lnTo>
                    <a:pt x="133686" y="1473398"/>
                  </a:lnTo>
                  <a:lnTo>
                    <a:pt x="157751" y="1512361"/>
                  </a:lnTo>
                  <a:lnTo>
                    <a:pt x="183559" y="1550087"/>
                  </a:lnTo>
                  <a:lnTo>
                    <a:pt x="211052" y="1586519"/>
                  </a:lnTo>
                  <a:lnTo>
                    <a:pt x="240176" y="1621602"/>
                  </a:lnTo>
                  <a:lnTo>
                    <a:pt x="270873" y="1655279"/>
                  </a:lnTo>
                  <a:lnTo>
                    <a:pt x="303088" y="1687494"/>
                  </a:lnTo>
                  <a:lnTo>
                    <a:pt x="336765" y="1718192"/>
                  </a:lnTo>
                  <a:lnTo>
                    <a:pt x="371848" y="1747316"/>
                  </a:lnTo>
                  <a:lnTo>
                    <a:pt x="408279" y="1774809"/>
                  </a:lnTo>
                  <a:lnTo>
                    <a:pt x="446005" y="1800617"/>
                  </a:lnTo>
                  <a:lnTo>
                    <a:pt x="484967" y="1824682"/>
                  </a:lnTo>
                  <a:lnTo>
                    <a:pt x="525111" y="1846949"/>
                  </a:lnTo>
                  <a:lnTo>
                    <a:pt x="566380" y="1867361"/>
                  </a:lnTo>
                  <a:lnTo>
                    <a:pt x="608718" y="1885863"/>
                  </a:lnTo>
                  <a:lnTo>
                    <a:pt x="652069" y="1902399"/>
                  </a:lnTo>
                  <a:lnTo>
                    <a:pt x="696377" y="1916912"/>
                  </a:lnTo>
                  <a:lnTo>
                    <a:pt x="741585" y="1929345"/>
                  </a:lnTo>
                  <a:lnTo>
                    <a:pt x="787638" y="1939644"/>
                  </a:lnTo>
                  <a:lnTo>
                    <a:pt x="834480" y="1947752"/>
                  </a:lnTo>
                  <a:lnTo>
                    <a:pt x="882053" y="1953613"/>
                  </a:lnTo>
                  <a:lnTo>
                    <a:pt x="930304" y="1957171"/>
                  </a:lnTo>
                  <a:lnTo>
                    <a:pt x="979174" y="1958369"/>
                  </a:lnTo>
                  <a:lnTo>
                    <a:pt x="1028045" y="1957171"/>
                  </a:lnTo>
                  <a:lnTo>
                    <a:pt x="1076296" y="1953613"/>
                  </a:lnTo>
                  <a:lnTo>
                    <a:pt x="1123871" y="1947752"/>
                  </a:lnTo>
                  <a:lnTo>
                    <a:pt x="1170713" y="1939644"/>
                  </a:lnTo>
                  <a:lnTo>
                    <a:pt x="1216767" y="1929345"/>
                  </a:lnTo>
                  <a:lnTo>
                    <a:pt x="1261976" y="1916912"/>
                  </a:lnTo>
                  <a:lnTo>
                    <a:pt x="1306284" y="1902399"/>
                  </a:lnTo>
                  <a:lnTo>
                    <a:pt x="1349635" y="1885863"/>
                  </a:lnTo>
                  <a:lnTo>
                    <a:pt x="1391974" y="1867361"/>
                  </a:lnTo>
                  <a:lnTo>
                    <a:pt x="1433243" y="1846949"/>
                  </a:lnTo>
                  <a:lnTo>
                    <a:pt x="1473388" y="1824682"/>
                  </a:lnTo>
                  <a:lnTo>
                    <a:pt x="1512351" y="1800617"/>
                  </a:lnTo>
                  <a:lnTo>
                    <a:pt x="1550076" y="1774809"/>
                  </a:lnTo>
                  <a:lnTo>
                    <a:pt x="1586509" y="1747316"/>
                  </a:lnTo>
                  <a:lnTo>
                    <a:pt x="1621591" y="1718192"/>
                  </a:lnTo>
                  <a:lnTo>
                    <a:pt x="1655269" y="1687494"/>
                  </a:lnTo>
                  <a:lnTo>
                    <a:pt x="1687484" y="1655279"/>
                  </a:lnTo>
                  <a:lnTo>
                    <a:pt x="1718182" y="1621602"/>
                  </a:lnTo>
                  <a:lnTo>
                    <a:pt x="1747305" y="1586519"/>
                  </a:lnTo>
                  <a:lnTo>
                    <a:pt x="1774799" y="1550087"/>
                  </a:lnTo>
                  <a:lnTo>
                    <a:pt x="1800606" y="1512361"/>
                  </a:lnTo>
                  <a:lnTo>
                    <a:pt x="1824671" y="1473398"/>
                  </a:lnTo>
                  <a:lnTo>
                    <a:pt x="1846938" y="1433254"/>
                  </a:lnTo>
                  <a:lnTo>
                    <a:pt x="1867351" y="1391984"/>
                  </a:lnTo>
                  <a:lnTo>
                    <a:pt x="1885853" y="1349646"/>
                  </a:lnTo>
                  <a:lnTo>
                    <a:pt x="1902388" y="1306294"/>
                  </a:lnTo>
                  <a:lnTo>
                    <a:pt x="1916901" y="1261986"/>
                  </a:lnTo>
                  <a:lnTo>
                    <a:pt x="1929335" y="1216777"/>
                  </a:lnTo>
                  <a:lnTo>
                    <a:pt x="1939634" y="1170724"/>
                  </a:lnTo>
                  <a:lnTo>
                    <a:pt x="1947742" y="1123881"/>
                  </a:lnTo>
                  <a:lnTo>
                    <a:pt x="1953603" y="1076307"/>
                  </a:lnTo>
                  <a:lnTo>
                    <a:pt x="1957160" y="1028056"/>
                  </a:lnTo>
                  <a:lnTo>
                    <a:pt x="1958359" y="979184"/>
                  </a:lnTo>
                  <a:lnTo>
                    <a:pt x="1957160" y="930313"/>
                  </a:lnTo>
                  <a:lnTo>
                    <a:pt x="1953603" y="882062"/>
                  </a:lnTo>
                  <a:lnTo>
                    <a:pt x="1947742" y="834487"/>
                  </a:lnTo>
                  <a:lnTo>
                    <a:pt x="1939634" y="787645"/>
                  </a:lnTo>
                  <a:lnTo>
                    <a:pt x="1929335" y="741591"/>
                  </a:lnTo>
                  <a:lnTo>
                    <a:pt x="1916901" y="696382"/>
                  </a:lnTo>
                  <a:lnTo>
                    <a:pt x="1902388" y="652074"/>
                  </a:lnTo>
                  <a:lnTo>
                    <a:pt x="1885853" y="608723"/>
                  </a:lnTo>
                  <a:lnTo>
                    <a:pt x="1867351" y="566384"/>
                  </a:lnTo>
                  <a:lnTo>
                    <a:pt x="1846938" y="525115"/>
                  </a:lnTo>
                  <a:lnTo>
                    <a:pt x="1824671" y="484971"/>
                  </a:lnTo>
                  <a:lnTo>
                    <a:pt x="1800606" y="446008"/>
                  </a:lnTo>
                  <a:lnTo>
                    <a:pt x="1774799" y="408282"/>
                  </a:lnTo>
                  <a:lnTo>
                    <a:pt x="1747305" y="371850"/>
                  </a:lnTo>
                  <a:lnTo>
                    <a:pt x="1718182" y="336767"/>
                  </a:lnTo>
                  <a:lnTo>
                    <a:pt x="1687484" y="303090"/>
                  </a:lnTo>
                  <a:lnTo>
                    <a:pt x="1655269" y="270874"/>
                  </a:lnTo>
                  <a:lnTo>
                    <a:pt x="1621591" y="240177"/>
                  </a:lnTo>
                  <a:lnTo>
                    <a:pt x="1586509" y="211053"/>
                  </a:lnTo>
                  <a:lnTo>
                    <a:pt x="1550076" y="183559"/>
                  </a:lnTo>
                  <a:lnTo>
                    <a:pt x="1512351" y="157752"/>
                  </a:lnTo>
                  <a:lnTo>
                    <a:pt x="1473388" y="133687"/>
                  </a:lnTo>
                  <a:lnTo>
                    <a:pt x="1433243" y="111420"/>
                  </a:lnTo>
                  <a:lnTo>
                    <a:pt x="1391974" y="91007"/>
                  </a:lnTo>
                  <a:lnTo>
                    <a:pt x="1349635" y="72505"/>
                  </a:lnTo>
                  <a:lnTo>
                    <a:pt x="1306284" y="55970"/>
                  </a:lnTo>
                  <a:lnTo>
                    <a:pt x="1261976" y="41457"/>
                  </a:lnTo>
                  <a:lnTo>
                    <a:pt x="1216767" y="29023"/>
                  </a:lnTo>
                  <a:lnTo>
                    <a:pt x="1170713" y="18724"/>
                  </a:lnTo>
                  <a:lnTo>
                    <a:pt x="1123871" y="10616"/>
                  </a:lnTo>
                  <a:lnTo>
                    <a:pt x="1076296" y="4756"/>
                  </a:lnTo>
                  <a:lnTo>
                    <a:pt x="1028045" y="1198"/>
                  </a:lnTo>
                  <a:lnTo>
                    <a:pt x="979174" y="0"/>
                  </a:lnTo>
                  <a:close/>
                </a:path>
              </a:pathLst>
            </a:custGeom>
            <a:solidFill>
              <a:srgbClr val="F8DE33"/>
            </a:solidFill>
          </p:spPr>
          <p:txBody>
            <a:bodyPr wrap="square" lIns="0" tIns="0" rIns="0" bIns="0" rtlCol="0"/>
            <a:lstStyle/>
            <a:p>
              <a:endParaRPr/>
            </a:p>
          </p:txBody>
        </p:sp>
        <p:sp>
          <p:nvSpPr>
            <p:cNvPr id="6" name="object 6"/>
            <p:cNvSpPr/>
            <p:nvPr/>
          </p:nvSpPr>
          <p:spPr>
            <a:xfrm>
              <a:off x="17525391" y="836885"/>
              <a:ext cx="1954530" cy="1809114"/>
            </a:xfrm>
            <a:custGeom>
              <a:avLst/>
              <a:gdLst/>
              <a:ahLst/>
              <a:cxnLst/>
              <a:rect l="l" t="t" r="r" b="b"/>
              <a:pathLst>
                <a:path w="1954530" h="1809114">
                  <a:moveTo>
                    <a:pt x="1586572" y="160464"/>
                  </a:moveTo>
                  <a:lnTo>
                    <a:pt x="1548282" y="131622"/>
                  </a:lnTo>
                  <a:lnTo>
                    <a:pt x="1508569" y="104648"/>
                  </a:lnTo>
                  <a:lnTo>
                    <a:pt x="1467497" y="79603"/>
                  </a:lnTo>
                  <a:lnTo>
                    <a:pt x="1425130" y="56553"/>
                  </a:lnTo>
                  <a:lnTo>
                    <a:pt x="1381544" y="35560"/>
                  </a:lnTo>
                  <a:lnTo>
                    <a:pt x="1336776" y="16687"/>
                  </a:lnTo>
                  <a:lnTo>
                    <a:pt x="1290916" y="0"/>
                  </a:lnTo>
                  <a:lnTo>
                    <a:pt x="1259217" y="9398"/>
                  </a:lnTo>
                  <a:lnTo>
                    <a:pt x="1229194" y="19265"/>
                  </a:lnTo>
                  <a:lnTo>
                    <a:pt x="1201051" y="29603"/>
                  </a:lnTo>
                  <a:lnTo>
                    <a:pt x="1130401" y="58750"/>
                  </a:lnTo>
                  <a:lnTo>
                    <a:pt x="1084694" y="74701"/>
                  </a:lnTo>
                  <a:lnTo>
                    <a:pt x="1038021" y="88455"/>
                  </a:lnTo>
                  <a:lnTo>
                    <a:pt x="990460" y="100190"/>
                  </a:lnTo>
                  <a:lnTo>
                    <a:pt x="942111" y="110083"/>
                  </a:lnTo>
                  <a:lnTo>
                    <a:pt x="893064" y="118325"/>
                  </a:lnTo>
                  <a:lnTo>
                    <a:pt x="843445" y="125082"/>
                  </a:lnTo>
                  <a:lnTo>
                    <a:pt x="793330" y="130543"/>
                  </a:lnTo>
                  <a:lnTo>
                    <a:pt x="742810" y="134886"/>
                  </a:lnTo>
                  <a:lnTo>
                    <a:pt x="692010" y="138290"/>
                  </a:lnTo>
                  <a:lnTo>
                    <a:pt x="640994" y="140931"/>
                  </a:lnTo>
                  <a:lnTo>
                    <a:pt x="589889" y="142989"/>
                  </a:lnTo>
                  <a:lnTo>
                    <a:pt x="538772" y="144653"/>
                  </a:lnTo>
                  <a:lnTo>
                    <a:pt x="386372" y="149021"/>
                  </a:lnTo>
                  <a:lnTo>
                    <a:pt x="348437" y="179451"/>
                  </a:lnTo>
                  <a:lnTo>
                    <a:pt x="312089" y="211683"/>
                  </a:lnTo>
                  <a:lnTo>
                    <a:pt x="277393" y="245656"/>
                  </a:lnTo>
                  <a:lnTo>
                    <a:pt x="244424" y="281317"/>
                  </a:lnTo>
                  <a:lnTo>
                    <a:pt x="213220" y="318579"/>
                  </a:lnTo>
                  <a:lnTo>
                    <a:pt x="183857" y="357365"/>
                  </a:lnTo>
                  <a:lnTo>
                    <a:pt x="156400" y="397637"/>
                  </a:lnTo>
                  <a:lnTo>
                    <a:pt x="196354" y="399110"/>
                  </a:lnTo>
                  <a:lnTo>
                    <a:pt x="239064" y="400240"/>
                  </a:lnTo>
                  <a:lnTo>
                    <a:pt x="284226" y="400977"/>
                  </a:lnTo>
                  <a:lnTo>
                    <a:pt x="331546" y="401243"/>
                  </a:lnTo>
                  <a:lnTo>
                    <a:pt x="380758" y="400989"/>
                  </a:lnTo>
                  <a:lnTo>
                    <a:pt x="431558" y="400151"/>
                  </a:lnTo>
                  <a:lnTo>
                    <a:pt x="483654" y="398665"/>
                  </a:lnTo>
                  <a:lnTo>
                    <a:pt x="536765" y="396481"/>
                  </a:lnTo>
                  <a:lnTo>
                    <a:pt x="590613" y="393509"/>
                  </a:lnTo>
                  <a:lnTo>
                    <a:pt x="644880" y="389712"/>
                  </a:lnTo>
                  <a:lnTo>
                    <a:pt x="699300" y="385025"/>
                  </a:lnTo>
                  <a:lnTo>
                    <a:pt x="753579" y="379374"/>
                  </a:lnTo>
                  <a:lnTo>
                    <a:pt x="807440" y="372719"/>
                  </a:lnTo>
                  <a:lnTo>
                    <a:pt x="860564" y="364972"/>
                  </a:lnTo>
                  <a:lnTo>
                    <a:pt x="912685" y="356095"/>
                  </a:lnTo>
                  <a:lnTo>
                    <a:pt x="963510" y="346011"/>
                  </a:lnTo>
                  <a:lnTo>
                    <a:pt x="1012748" y="334657"/>
                  </a:lnTo>
                  <a:lnTo>
                    <a:pt x="1060119" y="321995"/>
                  </a:lnTo>
                  <a:lnTo>
                    <a:pt x="1105319" y="307936"/>
                  </a:lnTo>
                  <a:lnTo>
                    <a:pt x="1148067" y="292430"/>
                  </a:lnTo>
                  <a:lnTo>
                    <a:pt x="1188085" y="275424"/>
                  </a:lnTo>
                  <a:lnTo>
                    <a:pt x="1232535" y="256247"/>
                  </a:lnTo>
                  <a:lnTo>
                    <a:pt x="1279296" y="238582"/>
                  </a:lnTo>
                  <a:lnTo>
                    <a:pt x="1327950" y="222338"/>
                  </a:lnTo>
                  <a:lnTo>
                    <a:pt x="1378153" y="207467"/>
                  </a:lnTo>
                  <a:lnTo>
                    <a:pt x="1429486" y="193903"/>
                  </a:lnTo>
                  <a:lnTo>
                    <a:pt x="1481594" y="181584"/>
                  </a:lnTo>
                  <a:lnTo>
                    <a:pt x="1534083" y="170459"/>
                  </a:lnTo>
                  <a:lnTo>
                    <a:pt x="1586572" y="160464"/>
                  </a:lnTo>
                  <a:close/>
                </a:path>
                <a:path w="1954530" h="1809114">
                  <a:moveTo>
                    <a:pt x="1900516" y="1260259"/>
                  </a:moveTo>
                  <a:lnTo>
                    <a:pt x="1856600" y="1272032"/>
                  </a:lnTo>
                  <a:lnTo>
                    <a:pt x="1811477" y="1283893"/>
                  </a:lnTo>
                  <a:lnTo>
                    <a:pt x="1765261" y="1295781"/>
                  </a:lnTo>
                  <a:lnTo>
                    <a:pt x="1718030" y="1307655"/>
                  </a:lnTo>
                  <a:lnTo>
                    <a:pt x="1669884" y="1319466"/>
                  </a:lnTo>
                  <a:lnTo>
                    <a:pt x="1620913" y="1331163"/>
                  </a:lnTo>
                  <a:lnTo>
                    <a:pt x="1571231" y="1342707"/>
                  </a:lnTo>
                  <a:lnTo>
                    <a:pt x="1520926" y="1354035"/>
                  </a:lnTo>
                  <a:lnTo>
                    <a:pt x="1470088" y="1365110"/>
                  </a:lnTo>
                  <a:lnTo>
                    <a:pt x="1418818" y="1375879"/>
                  </a:lnTo>
                  <a:lnTo>
                    <a:pt x="1367205" y="1386281"/>
                  </a:lnTo>
                  <a:lnTo>
                    <a:pt x="1315351" y="1396301"/>
                  </a:lnTo>
                  <a:lnTo>
                    <a:pt x="1263357" y="1405851"/>
                  </a:lnTo>
                  <a:lnTo>
                    <a:pt x="1211313" y="1414907"/>
                  </a:lnTo>
                  <a:lnTo>
                    <a:pt x="1159319" y="1423416"/>
                  </a:lnTo>
                  <a:lnTo>
                    <a:pt x="1107465" y="1431328"/>
                  </a:lnTo>
                  <a:lnTo>
                    <a:pt x="1055852" y="1438579"/>
                  </a:lnTo>
                  <a:lnTo>
                    <a:pt x="1004582" y="1445145"/>
                  </a:lnTo>
                  <a:lnTo>
                    <a:pt x="953731" y="1450975"/>
                  </a:lnTo>
                  <a:lnTo>
                    <a:pt x="903414" y="1456004"/>
                  </a:lnTo>
                  <a:lnTo>
                    <a:pt x="853719" y="1460195"/>
                  </a:lnTo>
                  <a:lnTo>
                    <a:pt x="804748" y="1463484"/>
                  </a:lnTo>
                  <a:lnTo>
                    <a:pt x="735647" y="1468742"/>
                  </a:lnTo>
                  <a:lnTo>
                    <a:pt x="671398" y="1476032"/>
                  </a:lnTo>
                  <a:lnTo>
                    <a:pt x="611784" y="1485214"/>
                  </a:lnTo>
                  <a:lnTo>
                    <a:pt x="556602" y="1496148"/>
                  </a:lnTo>
                  <a:lnTo>
                    <a:pt x="505637" y="1508683"/>
                  </a:lnTo>
                  <a:lnTo>
                    <a:pt x="458660" y="1522679"/>
                  </a:lnTo>
                  <a:lnTo>
                    <a:pt x="415467" y="1537982"/>
                  </a:lnTo>
                  <a:lnTo>
                    <a:pt x="375831" y="1554467"/>
                  </a:lnTo>
                  <a:lnTo>
                    <a:pt x="339559" y="1571967"/>
                  </a:lnTo>
                  <a:lnTo>
                    <a:pt x="276199" y="1609471"/>
                  </a:lnTo>
                  <a:lnTo>
                    <a:pt x="310781" y="1643443"/>
                  </a:lnTo>
                  <a:lnTo>
                    <a:pt x="347002" y="1675701"/>
                  </a:lnTo>
                  <a:lnTo>
                    <a:pt x="384784" y="1706168"/>
                  </a:lnTo>
                  <a:lnTo>
                    <a:pt x="424078" y="1734756"/>
                  </a:lnTo>
                  <a:lnTo>
                    <a:pt x="464820" y="1761401"/>
                  </a:lnTo>
                  <a:lnTo>
                    <a:pt x="506920" y="1786051"/>
                  </a:lnTo>
                  <a:lnTo>
                    <a:pt x="550341" y="1808607"/>
                  </a:lnTo>
                  <a:lnTo>
                    <a:pt x="580542" y="1764817"/>
                  </a:lnTo>
                  <a:lnTo>
                    <a:pt x="608647" y="1723694"/>
                  </a:lnTo>
                  <a:lnTo>
                    <a:pt x="636473" y="1690979"/>
                  </a:lnTo>
                  <a:lnTo>
                    <a:pt x="699287" y="1663014"/>
                  </a:lnTo>
                  <a:lnTo>
                    <a:pt x="769340" y="1649006"/>
                  </a:lnTo>
                  <a:lnTo>
                    <a:pt x="844550" y="1639481"/>
                  </a:lnTo>
                  <a:lnTo>
                    <a:pt x="884440" y="1635721"/>
                  </a:lnTo>
                  <a:lnTo>
                    <a:pt x="1014958" y="1625041"/>
                  </a:lnTo>
                  <a:lnTo>
                    <a:pt x="1062558" y="1620761"/>
                  </a:lnTo>
                  <a:lnTo>
                    <a:pt x="1112418" y="1615668"/>
                  </a:lnTo>
                  <a:lnTo>
                    <a:pt x="1164704" y="1609483"/>
                  </a:lnTo>
                  <a:lnTo>
                    <a:pt x="1219555" y="1601914"/>
                  </a:lnTo>
                  <a:lnTo>
                    <a:pt x="1277086" y="1592707"/>
                  </a:lnTo>
                  <a:lnTo>
                    <a:pt x="1337475" y="1581569"/>
                  </a:lnTo>
                  <a:lnTo>
                    <a:pt x="1400835" y="1568221"/>
                  </a:lnTo>
                  <a:lnTo>
                    <a:pt x="1467319" y="1552384"/>
                  </a:lnTo>
                  <a:lnTo>
                    <a:pt x="1537068" y="1533804"/>
                  </a:lnTo>
                  <a:lnTo>
                    <a:pt x="1610220" y="1512176"/>
                  </a:lnTo>
                  <a:lnTo>
                    <a:pt x="1662112" y="1495945"/>
                  </a:lnTo>
                  <a:lnTo>
                    <a:pt x="1712455" y="1479943"/>
                  </a:lnTo>
                  <a:lnTo>
                    <a:pt x="1761236" y="1464183"/>
                  </a:lnTo>
                  <a:lnTo>
                    <a:pt x="1808429" y="1448714"/>
                  </a:lnTo>
                  <a:lnTo>
                    <a:pt x="1835073" y="1403769"/>
                  </a:lnTo>
                  <a:lnTo>
                    <a:pt x="1859381" y="1357325"/>
                  </a:lnTo>
                  <a:lnTo>
                    <a:pt x="1881225" y="1309471"/>
                  </a:lnTo>
                  <a:lnTo>
                    <a:pt x="1900516" y="1260259"/>
                  </a:lnTo>
                  <a:close/>
                </a:path>
                <a:path w="1954530" h="1809114">
                  <a:moveTo>
                    <a:pt x="1954237" y="840219"/>
                  </a:moveTo>
                  <a:lnTo>
                    <a:pt x="1948434" y="789736"/>
                  </a:lnTo>
                  <a:lnTo>
                    <a:pt x="1940102" y="740067"/>
                  </a:lnTo>
                  <a:lnTo>
                    <a:pt x="1929333" y="691273"/>
                  </a:lnTo>
                  <a:lnTo>
                    <a:pt x="1916176" y="643420"/>
                  </a:lnTo>
                  <a:lnTo>
                    <a:pt x="1900682" y="596582"/>
                  </a:lnTo>
                  <a:lnTo>
                    <a:pt x="1882927" y="550824"/>
                  </a:lnTo>
                  <a:lnTo>
                    <a:pt x="1862950" y="506222"/>
                  </a:lnTo>
                  <a:lnTo>
                    <a:pt x="1828673" y="515175"/>
                  </a:lnTo>
                  <a:lnTo>
                    <a:pt x="1792833" y="524141"/>
                  </a:lnTo>
                  <a:lnTo>
                    <a:pt x="1755444" y="533069"/>
                  </a:lnTo>
                  <a:lnTo>
                    <a:pt x="1716519" y="541934"/>
                  </a:lnTo>
                  <a:lnTo>
                    <a:pt x="1676057" y="550684"/>
                  </a:lnTo>
                  <a:lnTo>
                    <a:pt x="1634070" y="559295"/>
                  </a:lnTo>
                  <a:lnTo>
                    <a:pt x="1590548" y="567715"/>
                  </a:lnTo>
                  <a:lnTo>
                    <a:pt x="1545513" y="575919"/>
                  </a:lnTo>
                  <a:lnTo>
                    <a:pt x="1498968" y="583869"/>
                  </a:lnTo>
                  <a:lnTo>
                    <a:pt x="1450911" y="591515"/>
                  </a:lnTo>
                  <a:lnTo>
                    <a:pt x="1401368" y="598830"/>
                  </a:lnTo>
                  <a:lnTo>
                    <a:pt x="1350314" y="605777"/>
                  </a:lnTo>
                  <a:lnTo>
                    <a:pt x="1297787" y="612305"/>
                  </a:lnTo>
                  <a:lnTo>
                    <a:pt x="1243774" y="618388"/>
                  </a:lnTo>
                  <a:lnTo>
                    <a:pt x="1188275" y="623989"/>
                  </a:lnTo>
                  <a:lnTo>
                    <a:pt x="1131316" y="629069"/>
                  </a:lnTo>
                  <a:lnTo>
                    <a:pt x="1072896" y="633590"/>
                  </a:lnTo>
                  <a:lnTo>
                    <a:pt x="1013015" y="637501"/>
                  </a:lnTo>
                  <a:lnTo>
                    <a:pt x="951687" y="640778"/>
                  </a:lnTo>
                  <a:lnTo>
                    <a:pt x="888898" y="643382"/>
                  </a:lnTo>
                  <a:lnTo>
                    <a:pt x="824687" y="645287"/>
                  </a:lnTo>
                  <a:lnTo>
                    <a:pt x="759040" y="646430"/>
                  </a:lnTo>
                  <a:lnTo>
                    <a:pt x="628586" y="647014"/>
                  </a:lnTo>
                  <a:lnTo>
                    <a:pt x="567423" y="647788"/>
                  </a:lnTo>
                  <a:lnTo>
                    <a:pt x="508457" y="649071"/>
                  </a:lnTo>
                  <a:lnTo>
                    <a:pt x="451624" y="650849"/>
                  </a:lnTo>
                  <a:lnTo>
                    <a:pt x="396900" y="653097"/>
                  </a:lnTo>
                  <a:lnTo>
                    <a:pt x="344246" y="655789"/>
                  </a:lnTo>
                  <a:lnTo>
                    <a:pt x="293624" y="658901"/>
                  </a:lnTo>
                  <a:lnTo>
                    <a:pt x="244995" y="662393"/>
                  </a:lnTo>
                  <a:lnTo>
                    <a:pt x="198335" y="666267"/>
                  </a:lnTo>
                  <a:lnTo>
                    <a:pt x="153593" y="670471"/>
                  </a:lnTo>
                  <a:lnTo>
                    <a:pt x="110731" y="675005"/>
                  </a:lnTo>
                  <a:lnTo>
                    <a:pt x="69710" y="679831"/>
                  </a:lnTo>
                  <a:lnTo>
                    <a:pt x="30505" y="684923"/>
                  </a:lnTo>
                  <a:lnTo>
                    <a:pt x="19697" y="732040"/>
                  </a:lnTo>
                  <a:lnTo>
                    <a:pt x="11176" y="779983"/>
                  </a:lnTo>
                  <a:lnTo>
                    <a:pt x="5016" y="828687"/>
                  </a:lnTo>
                  <a:lnTo>
                    <a:pt x="1270" y="878128"/>
                  </a:lnTo>
                  <a:lnTo>
                    <a:pt x="0" y="928204"/>
                  </a:lnTo>
                  <a:lnTo>
                    <a:pt x="1562" y="983488"/>
                  </a:lnTo>
                  <a:lnTo>
                    <a:pt x="6159" y="1037958"/>
                  </a:lnTo>
                  <a:lnTo>
                    <a:pt x="13703" y="1091526"/>
                  </a:lnTo>
                  <a:lnTo>
                    <a:pt x="24104" y="1144143"/>
                  </a:lnTo>
                  <a:lnTo>
                    <a:pt x="37274" y="1195705"/>
                  </a:lnTo>
                  <a:lnTo>
                    <a:pt x="53086" y="1246162"/>
                  </a:lnTo>
                  <a:lnTo>
                    <a:pt x="101307" y="1235722"/>
                  </a:lnTo>
                  <a:lnTo>
                    <a:pt x="150342" y="1225677"/>
                  </a:lnTo>
                  <a:lnTo>
                    <a:pt x="200113" y="1215986"/>
                  </a:lnTo>
                  <a:lnTo>
                    <a:pt x="250520" y="1206627"/>
                  </a:lnTo>
                  <a:lnTo>
                    <a:pt x="301485" y="1197571"/>
                  </a:lnTo>
                  <a:lnTo>
                    <a:pt x="352920" y="1188808"/>
                  </a:lnTo>
                  <a:lnTo>
                    <a:pt x="404710" y="1180312"/>
                  </a:lnTo>
                  <a:lnTo>
                    <a:pt x="456793" y="1172070"/>
                  </a:lnTo>
                  <a:lnTo>
                    <a:pt x="509054" y="1164031"/>
                  </a:lnTo>
                  <a:lnTo>
                    <a:pt x="613778" y="1148537"/>
                  </a:lnTo>
                  <a:lnTo>
                    <a:pt x="972896" y="1097915"/>
                  </a:lnTo>
                  <a:lnTo>
                    <a:pt x="1070368" y="1083729"/>
                  </a:lnTo>
                  <a:lnTo>
                    <a:pt x="1117803" y="1076566"/>
                  </a:lnTo>
                  <a:lnTo>
                    <a:pt x="1164234" y="1069327"/>
                  </a:lnTo>
                  <a:lnTo>
                    <a:pt x="1209586" y="1061999"/>
                  </a:lnTo>
                  <a:lnTo>
                    <a:pt x="1253769" y="1054544"/>
                  </a:lnTo>
                  <a:lnTo>
                    <a:pt x="1296670" y="1046937"/>
                  </a:lnTo>
                  <a:lnTo>
                    <a:pt x="1338224" y="1039177"/>
                  </a:lnTo>
                  <a:lnTo>
                    <a:pt x="1397939" y="1027061"/>
                  </a:lnTo>
                  <a:lnTo>
                    <a:pt x="1455508" y="1014158"/>
                  </a:lnTo>
                  <a:lnTo>
                    <a:pt x="1510982" y="1000518"/>
                  </a:lnTo>
                  <a:lnTo>
                    <a:pt x="1564360" y="986231"/>
                  </a:lnTo>
                  <a:lnTo>
                    <a:pt x="1615668" y="971359"/>
                  </a:lnTo>
                  <a:lnTo>
                    <a:pt x="1664944" y="955979"/>
                  </a:lnTo>
                  <a:lnTo>
                    <a:pt x="1712175" y="940155"/>
                  </a:lnTo>
                  <a:lnTo>
                    <a:pt x="1757413" y="923988"/>
                  </a:lnTo>
                  <a:lnTo>
                    <a:pt x="1800656" y="907516"/>
                  </a:lnTo>
                  <a:lnTo>
                    <a:pt x="1841944" y="890841"/>
                  </a:lnTo>
                  <a:lnTo>
                    <a:pt x="1881289" y="874014"/>
                  </a:lnTo>
                  <a:lnTo>
                    <a:pt x="1918716" y="857110"/>
                  </a:lnTo>
                  <a:lnTo>
                    <a:pt x="1954237" y="840219"/>
                  </a:lnTo>
                  <a:close/>
                </a:path>
              </a:pathLst>
            </a:custGeom>
            <a:solidFill>
              <a:srgbClr val="BA4E0E"/>
            </a:solidFill>
          </p:spPr>
          <p:txBody>
            <a:bodyPr wrap="square" lIns="0" tIns="0" rIns="0" bIns="0" rtlCol="0"/>
            <a:lstStyle/>
            <a:p>
              <a:endParaRPr/>
            </a:p>
          </p:txBody>
        </p:sp>
        <p:sp>
          <p:nvSpPr>
            <p:cNvPr id="7" name="object 7"/>
            <p:cNvSpPr/>
            <p:nvPr/>
          </p:nvSpPr>
          <p:spPr>
            <a:xfrm>
              <a:off x="562987" y="8885172"/>
              <a:ext cx="1925320" cy="1925320"/>
            </a:xfrm>
            <a:custGeom>
              <a:avLst/>
              <a:gdLst/>
              <a:ahLst/>
              <a:cxnLst/>
              <a:rect l="l" t="t" r="r" b="b"/>
              <a:pathLst>
                <a:path w="1925320" h="1925320">
                  <a:moveTo>
                    <a:pt x="962609" y="0"/>
                  </a:moveTo>
                  <a:lnTo>
                    <a:pt x="914565" y="1178"/>
                  </a:lnTo>
                  <a:lnTo>
                    <a:pt x="867130" y="4675"/>
                  </a:lnTo>
                  <a:lnTo>
                    <a:pt x="820361" y="10437"/>
                  </a:lnTo>
                  <a:lnTo>
                    <a:pt x="774311" y="18407"/>
                  </a:lnTo>
                  <a:lnTo>
                    <a:pt x="729037" y="28532"/>
                  </a:lnTo>
                  <a:lnTo>
                    <a:pt x="684593" y="40755"/>
                  </a:lnTo>
                  <a:lnTo>
                    <a:pt x="641035" y="55022"/>
                  </a:lnTo>
                  <a:lnTo>
                    <a:pt x="598417" y="71278"/>
                  </a:lnTo>
                  <a:lnTo>
                    <a:pt x="556795" y="89466"/>
                  </a:lnTo>
                  <a:lnTo>
                    <a:pt x="516225" y="109533"/>
                  </a:lnTo>
                  <a:lnTo>
                    <a:pt x="476760" y="131423"/>
                  </a:lnTo>
                  <a:lnTo>
                    <a:pt x="438456" y="155081"/>
                  </a:lnTo>
                  <a:lnTo>
                    <a:pt x="401369" y="180451"/>
                  </a:lnTo>
                  <a:lnTo>
                    <a:pt x="365554" y="207480"/>
                  </a:lnTo>
                  <a:lnTo>
                    <a:pt x="331065" y="236110"/>
                  </a:lnTo>
                  <a:lnTo>
                    <a:pt x="297958" y="266288"/>
                  </a:lnTo>
                  <a:lnTo>
                    <a:pt x="266288" y="297958"/>
                  </a:lnTo>
                  <a:lnTo>
                    <a:pt x="236110" y="331065"/>
                  </a:lnTo>
                  <a:lnTo>
                    <a:pt x="207480" y="365554"/>
                  </a:lnTo>
                  <a:lnTo>
                    <a:pt x="180451" y="401369"/>
                  </a:lnTo>
                  <a:lnTo>
                    <a:pt x="155081" y="438456"/>
                  </a:lnTo>
                  <a:lnTo>
                    <a:pt x="131423" y="476760"/>
                  </a:lnTo>
                  <a:lnTo>
                    <a:pt x="109533" y="516225"/>
                  </a:lnTo>
                  <a:lnTo>
                    <a:pt x="89466" y="556795"/>
                  </a:lnTo>
                  <a:lnTo>
                    <a:pt x="71278" y="598417"/>
                  </a:lnTo>
                  <a:lnTo>
                    <a:pt x="55022" y="641035"/>
                  </a:lnTo>
                  <a:lnTo>
                    <a:pt x="40755" y="684593"/>
                  </a:lnTo>
                  <a:lnTo>
                    <a:pt x="28532" y="729037"/>
                  </a:lnTo>
                  <a:lnTo>
                    <a:pt x="18407" y="774311"/>
                  </a:lnTo>
                  <a:lnTo>
                    <a:pt x="10437" y="820361"/>
                  </a:lnTo>
                  <a:lnTo>
                    <a:pt x="4675" y="867130"/>
                  </a:lnTo>
                  <a:lnTo>
                    <a:pt x="1178" y="914565"/>
                  </a:lnTo>
                  <a:lnTo>
                    <a:pt x="0" y="962609"/>
                  </a:lnTo>
                  <a:lnTo>
                    <a:pt x="1178" y="1010653"/>
                  </a:lnTo>
                  <a:lnTo>
                    <a:pt x="4675" y="1058088"/>
                  </a:lnTo>
                  <a:lnTo>
                    <a:pt x="10437" y="1104857"/>
                  </a:lnTo>
                  <a:lnTo>
                    <a:pt x="18407" y="1150907"/>
                  </a:lnTo>
                  <a:lnTo>
                    <a:pt x="28532" y="1196181"/>
                  </a:lnTo>
                  <a:lnTo>
                    <a:pt x="40755" y="1240625"/>
                  </a:lnTo>
                  <a:lnTo>
                    <a:pt x="55022" y="1284183"/>
                  </a:lnTo>
                  <a:lnTo>
                    <a:pt x="71278" y="1326801"/>
                  </a:lnTo>
                  <a:lnTo>
                    <a:pt x="89466" y="1368422"/>
                  </a:lnTo>
                  <a:lnTo>
                    <a:pt x="109533" y="1408993"/>
                  </a:lnTo>
                  <a:lnTo>
                    <a:pt x="131423" y="1448458"/>
                  </a:lnTo>
                  <a:lnTo>
                    <a:pt x="155081" y="1486762"/>
                  </a:lnTo>
                  <a:lnTo>
                    <a:pt x="180451" y="1523849"/>
                  </a:lnTo>
                  <a:lnTo>
                    <a:pt x="207480" y="1559664"/>
                  </a:lnTo>
                  <a:lnTo>
                    <a:pt x="236110" y="1594153"/>
                  </a:lnTo>
                  <a:lnTo>
                    <a:pt x="266288" y="1627260"/>
                  </a:lnTo>
                  <a:lnTo>
                    <a:pt x="297958" y="1658930"/>
                  </a:lnTo>
                  <a:lnTo>
                    <a:pt x="331065" y="1689108"/>
                  </a:lnTo>
                  <a:lnTo>
                    <a:pt x="365554" y="1717738"/>
                  </a:lnTo>
                  <a:lnTo>
                    <a:pt x="401369" y="1744766"/>
                  </a:lnTo>
                  <a:lnTo>
                    <a:pt x="438456" y="1770137"/>
                  </a:lnTo>
                  <a:lnTo>
                    <a:pt x="476760" y="1793795"/>
                  </a:lnTo>
                  <a:lnTo>
                    <a:pt x="516225" y="1815685"/>
                  </a:lnTo>
                  <a:lnTo>
                    <a:pt x="556795" y="1835752"/>
                  </a:lnTo>
                  <a:lnTo>
                    <a:pt x="598417" y="1853940"/>
                  </a:lnTo>
                  <a:lnTo>
                    <a:pt x="641035" y="1870196"/>
                  </a:lnTo>
                  <a:lnTo>
                    <a:pt x="684593" y="1884463"/>
                  </a:lnTo>
                  <a:lnTo>
                    <a:pt x="729037" y="1896686"/>
                  </a:lnTo>
                  <a:lnTo>
                    <a:pt x="774311" y="1906811"/>
                  </a:lnTo>
                  <a:lnTo>
                    <a:pt x="820361" y="1914781"/>
                  </a:lnTo>
                  <a:lnTo>
                    <a:pt x="867130" y="1920543"/>
                  </a:lnTo>
                  <a:lnTo>
                    <a:pt x="914565" y="1924040"/>
                  </a:lnTo>
                  <a:lnTo>
                    <a:pt x="962609" y="1925218"/>
                  </a:lnTo>
                  <a:lnTo>
                    <a:pt x="1010653" y="1924040"/>
                  </a:lnTo>
                  <a:lnTo>
                    <a:pt x="1058088" y="1920543"/>
                  </a:lnTo>
                  <a:lnTo>
                    <a:pt x="1104857" y="1914781"/>
                  </a:lnTo>
                  <a:lnTo>
                    <a:pt x="1150907" y="1906811"/>
                  </a:lnTo>
                  <a:lnTo>
                    <a:pt x="1196181" y="1896686"/>
                  </a:lnTo>
                  <a:lnTo>
                    <a:pt x="1240625" y="1884463"/>
                  </a:lnTo>
                  <a:lnTo>
                    <a:pt x="1284183" y="1870196"/>
                  </a:lnTo>
                  <a:lnTo>
                    <a:pt x="1326801" y="1853940"/>
                  </a:lnTo>
                  <a:lnTo>
                    <a:pt x="1368422" y="1835752"/>
                  </a:lnTo>
                  <a:lnTo>
                    <a:pt x="1408993" y="1815685"/>
                  </a:lnTo>
                  <a:lnTo>
                    <a:pt x="1448458" y="1793795"/>
                  </a:lnTo>
                  <a:lnTo>
                    <a:pt x="1486762" y="1770137"/>
                  </a:lnTo>
                  <a:lnTo>
                    <a:pt x="1523849" y="1744766"/>
                  </a:lnTo>
                  <a:lnTo>
                    <a:pt x="1559664" y="1717738"/>
                  </a:lnTo>
                  <a:lnTo>
                    <a:pt x="1594153" y="1689108"/>
                  </a:lnTo>
                  <a:lnTo>
                    <a:pt x="1627260" y="1658930"/>
                  </a:lnTo>
                  <a:lnTo>
                    <a:pt x="1658930" y="1627260"/>
                  </a:lnTo>
                  <a:lnTo>
                    <a:pt x="1689108" y="1594153"/>
                  </a:lnTo>
                  <a:lnTo>
                    <a:pt x="1717738" y="1559664"/>
                  </a:lnTo>
                  <a:lnTo>
                    <a:pt x="1744766" y="1523849"/>
                  </a:lnTo>
                  <a:lnTo>
                    <a:pt x="1770137" y="1486762"/>
                  </a:lnTo>
                  <a:lnTo>
                    <a:pt x="1793795" y="1448458"/>
                  </a:lnTo>
                  <a:lnTo>
                    <a:pt x="1815685" y="1408993"/>
                  </a:lnTo>
                  <a:lnTo>
                    <a:pt x="1835752" y="1368422"/>
                  </a:lnTo>
                  <a:lnTo>
                    <a:pt x="1853940" y="1326801"/>
                  </a:lnTo>
                  <a:lnTo>
                    <a:pt x="1870196" y="1284183"/>
                  </a:lnTo>
                  <a:lnTo>
                    <a:pt x="1884463" y="1240625"/>
                  </a:lnTo>
                  <a:lnTo>
                    <a:pt x="1896686" y="1196181"/>
                  </a:lnTo>
                  <a:lnTo>
                    <a:pt x="1906811" y="1150907"/>
                  </a:lnTo>
                  <a:lnTo>
                    <a:pt x="1914781" y="1104857"/>
                  </a:lnTo>
                  <a:lnTo>
                    <a:pt x="1920543" y="1058088"/>
                  </a:lnTo>
                  <a:lnTo>
                    <a:pt x="1924040" y="1010653"/>
                  </a:lnTo>
                  <a:lnTo>
                    <a:pt x="1925218" y="962609"/>
                  </a:lnTo>
                  <a:lnTo>
                    <a:pt x="1924040" y="914565"/>
                  </a:lnTo>
                  <a:lnTo>
                    <a:pt x="1920543" y="867130"/>
                  </a:lnTo>
                  <a:lnTo>
                    <a:pt x="1914781" y="820361"/>
                  </a:lnTo>
                  <a:lnTo>
                    <a:pt x="1906811" y="774311"/>
                  </a:lnTo>
                  <a:lnTo>
                    <a:pt x="1896686" y="729037"/>
                  </a:lnTo>
                  <a:lnTo>
                    <a:pt x="1884463" y="684593"/>
                  </a:lnTo>
                  <a:lnTo>
                    <a:pt x="1870196" y="641035"/>
                  </a:lnTo>
                  <a:lnTo>
                    <a:pt x="1853940" y="598417"/>
                  </a:lnTo>
                  <a:lnTo>
                    <a:pt x="1835752" y="556795"/>
                  </a:lnTo>
                  <a:lnTo>
                    <a:pt x="1815685" y="516225"/>
                  </a:lnTo>
                  <a:lnTo>
                    <a:pt x="1793795" y="476760"/>
                  </a:lnTo>
                  <a:lnTo>
                    <a:pt x="1770137" y="438456"/>
                  </a:lnTo>
                  <a:lnTo>
                    <a:pt x="1744766" y="401369"/>
                  </a:lnTo>
                  <a:lnTo>
                    <a:pt x="1717738" y="365554"/>
                  </a:lnTo>
                  <a:lnTo>
                    <a:pt x="1689108" y="331065"/>
                  </a:lnTo>
                  <a:lnTo>
                    <a:pt x="1658930" y="297958"/>
                  </a:lnTo>
                  <a:lnTo>
                    <a:pt x="1627260" y="266288"/>
                  </a:lnTo>
                  <a:lnTo>
                    <a:pt x="1594153" y="236110"/>
                  </a:lnTo>
                  <a:lnTo>
                    <a:pt x="1559664" y="207480"/>
                  </a:lnTo>
                  <a:lnTo>
                    <a:pt x="1523849" y="180451"/>
                  </a:lnTo>
                  <a:lnTo>
                    <a:pt x="1486762" y="155081"/>
                  </a:lnTo>
                  <a:lnTo>
                    <a:pt x="1448458" y="131423"/>
                  </a:lnTo>
                  <a:lnTo>
                    <a:pt x="1408993" y="109533"/>
                  </a:lnTo>
                  <a:lnTo>
                    <a:pt x="1368422" y="89466"/>
                  </a:lnTo>
                  <a:lnTo>
                    <a:pt x="1326801" y="71278"/>
                  </a:lnTo>
                  <a:lnTo>
                    <a:pt x="1284183" y="55022"/>
                  </a:lnTo>
                  <a:lnTo>
                    <a:pt x="1240625" y="40755"/>
                  </a:lnTo>
                  <a:lnTo>
                    <a:pt x="1196181" y="28532"/>
                  </a:lnTo>
                  <a:lnTo>
                    <a:pt x="1150907" y="18407"/>
                  </a:lnTo>
                  <a:lnTo>
                    <a:pt x="1104857" y="10437"/>
                  </a:lnTo>
                  <a:lnTo>
                    <a:pt x="1058088" y="4675"/>
                  </a:lnTo>
                  <a:lnTo>
                    <a:pt x="1010653" y="1178"/>
                  </a:lnTo>
                  <a:lnTo>
                    <a:pt x="962609" y="0"/>
                  </a:lnTo>
                  <a:close/>
                </a:path>
              </a:pathLst>
            </a:custGeom>
            <a:solidFill>
              <a:srgbClr val="76A39A"/>
            </a:solidFill>
          </p:spPr>
          <p:txBody>
            <a:bodyPr wrap="square" lIns="0" tIns="0" rIns="0" bIns="0" rtlCol="0"/>
            <a:lstStyle/>
            <a:p>
              <a:endParaRPr/>
            </a:p>
          </p:txBody>
        </p:sp>
        <p:sp>
          <p:nvSpPr>
            <p:cNvPr id="8" name="object 8"/>
            <p:cNvSpPr/>
            <p:nvPr/>
          </p:nvSpPr>
          <p:spPr>
            <a:xfrm>
              <a:off x="562978" y="7595418"/>
              <a:ext cx="2250440" cy="2997200"/>
            </a:xfrm>
            <a:custGeom>
              <a:avLst/>
              <a:gdLst/>
              <a:ahLst/>
              <a:cxnLst/>
              <a:rect l="l" t="t" r="r" b="b"/>
              <a:pathLst>
                <a:path w="2250440" h="2997200">
                  <a:moveTo>
                    <a:pt x="784313" y="1798281"/>
                  </a:moveTo>
                  <a:lnTo>
                    <a:pt x="768578" y="1748624"/>
                  </a:lnTo>
                  <a:lnTo>
                    <a:pt x="735990" y="1707832"/>
                  </a:lnTo>
                  <a:lnTo>
                    <a:pt x="690892" y="1678355"/>
                  </a:lnTo>
                  <a:lnTo>
                    <a:pt x="639229" y="1662963"/>
                  </a:lnTo>
                  <a:lnTo>
                    <a:pt x="586968" y="1664398"/>
                  </a:lnTo>
                  <a:lnTo>
                    <a:pt x="242150" y="1737956"/>
                  </a:lnTo>
                  <a:lnTo>
                    <a:pt x="220560" y="1741347"/>
                  </a:lnTo>
                  <a:lnTo>
                    <a:pt x="197256" y="1742846"/>
                  </a:lnTo>
                  <a:lnTo>
                    <a:pt x="172720" y="1742554"/>
                  </a:lnTo>
                  <a:lnTo>
                    <a:pt x="147485" y="1740560"/>
                  </a:lnTo>
                  <a:lnTo>
                    <a:pt x="123012" y="1781657"/>
                  </a:lnTo>
                  <a:lnTo>
                    <a:pt x="100558" y="1824050"/>
                  </a:lnTo>
                  <a:lnTo>
                    <a:pt x="80175" y="1867636"/>
                  </a:lnTo>
                  <a:lnTo>
                    <a:pt x="61937" y="1912391"/>
                  </a:lnTo>
                  <a:lnTo>
                    <a:pt x="45910" y="1958213"/>
                  </a:lnTo>
                  <a:lnTo>
                    <a:pt x="32169" y="2005076"/>
                  </a:lnTo>
                  <a:lnTo>
                    <a:pt x="20764" y="2052878"/>
                  </a:lnTo>
                  <a:lnTo>
                    <a:pt x="11785" y="2101570"/>
                  </a:lnTo>
                  <a:lnTo>
                    <a:pt x="5283" y="2151100"/>
                  </a:lnTo>
                  <a:lnTo>
                    <a:pt x="1333" y="2201380"/>
                  </a:lnTo>
                  <a:lnTo>
                    <a:pt x="0" y="2252370"/>
                  </a:lnTo>
                  <a:lnTo>
                    <a:pt x="1320" y="2303107"/>
                  </a:lnTo>
                  <a:lnTo>
                    <a:pt x="5219" y="2353157"/>
                  </a:lnTo>
                  <a:lnTo>
                    <a:pt x="11645" y="2402459"/>
                  </a:lnTo>
                  <a:lnTo>
                    <a:pt x="20535" y="2450947"/>
                  </a:lnTo>
                  <a:lnTo>
                    <a:pt x="31826" y="2498547"/>
                  </a:lnTo>
                  <a:lnTo>
                    <a:pt x="45427" y="2545207"/>
                  </a:lnTo>
                  <a:lnTo>
                    <a:pt x="61302" y="2590850"/>
                  </a:lnTo>
                  <a:lnTo>
                    <a:pt x="79362" y="2635427"/>
                  </a:lnTo>
                  <a:lnTo>
                    <a:pt x="99568" y="2678861"/>
                  </a:lnTo>
                  <a:lnTo>
                    <a:pt x="121818" y="2721089"/>
                  </a:lnTo>
                  <a:lnTo>
                    <a:pt x="146088" y="2762046"/>
                  </a:lnTo>
                  <a:lnTo>
                    <a:pt x="172275" y="2801670"/>
                  </a:lnTo>
                  <a:lnTo>
                    <a:pt x="200342" y="2839897"/>
                  </a:lnTo>
                  <a:lnTo>
                    <a:pt x="230200" y="2876664"/>
                  </a:lnTo>
                  <a:lnTo>
                    <a:pt x="261810" y="2911906"/>
                  </a:lnTo>
                  <a:lnTo>
                    <a:pt x="295084" y="2945561"/>
                  </a:lnTo>
                  <a:lnTo>
                    <a:pt x="298856" y="2938627"/>
                  </a:lnTo>
                  <a:lnTo>
                    <a:pt x="302183" y="2931566"/>
                  </a:lnTo>
                  <a:lnTo>
                    <a:pt x="379831" y="2715298"/>
                  </a:lnTo>
                  <a:lnTo>
                    <a:pt x="388442" y="2673781"/>
                  </a:lnTo>
                  <a:lnTo>
                    <a:pt x="386880" y="2629382"/>
                  </a:lnTo>
                  <a:lnTo>
                    <a:pt x="375983" y="2585478"/>
                  </a:lnTo>
                  <a:lnTo>
                    <a:pt x="356590" y="2545499"/>
                  </a:lnTo>
                  <a:lnTo>
                    <a:pt x="329565" y="2512822"/>
                  </a:lnTo>
                  <a:lnTo>
                    <a:pt x="274269" y="2462403"/>
                  </a:lnTo>
                  <a:lnTo>
                    <a:pt x="240385" y="2421572"/>
                  </a:lnTo>
                  <a:lnTo>
                    <a:pt x="216573" y="2372880"/>
                  </a:lnTo>
                  <a:lnTo>
                    <a:pt x="205016" y="2322411"/>
                  </a:lnTo>
                  <a:lnTo>
                    <a:pt x="207899" y="2276284"/>
                  </a:lnTo>
                  <a:lnTo>
                    <a:pt x="227825" y="2235098"/>
                  </a:lnTo>
                  <a:lnTo>
                    <a:pt x="262699" y="2198065"/>
                  </a:lnTo>
                  <a:lnTo>
                    <a:pt x="307581" y="2169261"/>
                  </a:lnTo>
                  <a:lnTo>
                    <a:pt x="357581" y="2152726"/>
                  </a:lnTo>
                  <a:lnTo>
                    <a:pt x="430860" y="2139708"/>
                  </a:lnTo>
                  <a:lnTo>
                    <a:pt x="474433" y="2128380"/>
                  </a:lnTo>
                  <a:lnTo>
                    <a:pt x="521271" y="2110092"/>
                  </a:lnTo>
                  <a:lnTo>
                    <a:pt x="567766" y="2086648"/>
                  </a:lnTo>
                  <a:lnTo>
                    <a:pt x="610323" y="2059863"/>
                  </a:lnTo>
                  <a:lnTo>
                    <a:pt x="645325" y="2031580"/>
                  </a:lnTo>
                  <a:lnTo>
                    <a:pt x="736549" y="1945195"/>
                  </a:lnTo>
                  <a:lnTo>
                    <a:pt x="767245" y="1903018"/>
                  </a:lnTo>
                  <a:lnTo>
                    <a:pt x="783513" y="1851901"/>
                  </a:lnTo>
                  <a:lnTo>
                    <a:pt x="784313" y="1798281"/>
                  </a:lnTo>
                  <a:close/>
                </a:path>
                <a:path w="2250440" h="2997200">
                  <a:moveTo>
                    <a:pt x="970572" y="2211324"/>
                  </a:moveTo>
                  <a:lnTo>
                    <a:pt x="967320" y="2180615"/>
                  </a:lnTo>
                  <a:lnTo>
                    <a:pt x="948347" y="2161857"/>
                  </a:lnTo>
                  <a:lnTo>
                    <a:pt x="917321" y="2157222"/>
                  </a:lnTo>
                  <a:lnTo>
                    <a:pt x="878560" y="2166442"/>
                  </a:lnTo>
                  <a:lnTo>
                    <a:pt x="836358" y="2189226"/>
                  </a:lnTo>
                  <a:lnTo>
                    <a:pt x="762901" y="2240178"/>
                  </a:lnTo>
                  <a:lnTo>
                    <a:pt x="726084" y="2273579"/>
                  </a:lnTo>
                  <a:lnTo>
                    <a:pt x="702005" y="2311679"/>
                  </a:lnTo>
                  <a:lnTo>
                    <a:pt x="692708" y="2349804"/>
                  </a:lnTo>
                  <a:lnTo>
                    <a:pt x="700265" y="2383256"/>
                  </a:lnTo>
                  <a:lnTo>
                    <a:pt x="723544" y="2404745"/>
                  </a:lnTo>
                  <a:lnTo>
                    <a:pt x="757097" y="2410320"/>
                  </a:lnTo>
                  <a:lnTo>
                    <a:pt x="796442" y="2400236"/>
                  </a:lnTo>
                  <a:lnTo>
                    <a:pt x="837082" y="2374798"/>
                  </a:lnTo>
                  <a:lnTo>
                    <a:pt x="898817" y="2323528"/>
                  </a:lnTo>
                  <a:lnTo>
                    <a:pt x="934059" y="2287473"/>
                  </a:lnTo>
                  <a:lnTo>
                    <a:pt x="958735" y="2248509"/>
                  </a:lnTo>
                  <a:lnTo>
                    <a:pt x="970572" y="2211324"/>
                  </a:lnTo>
                  <a:close/>
                </a:path>
                <a:path w="2250440" h="2997200">
                  <a:moveTo>
                    <a:pt x="1925218" y="2252370"/>
                  </a:moveTo>
                  <a:lnTo>
                    <a:pt x="1923923" y="2202142"/>
                  </a:lnTo>
                  <a:lnTo>
                    <a:pt x="1920100" y="2152586"/>
                  </a:lnTo>
                  <a:lnTo>
                    <a:pt x="1913801" y="2103767"/>
                  </a:lnTo>
                  <a:lnTo>
                    <a:pt x="1905101" y="2055736"/>
                  </a:lnTo>
                  <a:lnTo>
                    <a:pt x="1894039" y="2008581"/>
                  </a:lnTo>
                  <a:lnTo>
                    <a:pt x="1880704" y="1962340"/>
                  </a:lnTo>
                  <a:lnTo>
                    <a:pt x="1865160" y="1917090"/>
                  </a:lnTo>
                  <a:lnTo>
                    <a:pt x="1847443" y="1872881"/>
                  </a:lnTo>
                  <a:lnTo>
                    <a:pt x="1827644" y="1829790"/>
                  </a:lnTo>
                  <a:lnTo>
                    <a:pt x="1805813" y="1787867"/>
                  </a:lnTo>
                  <a:lnTo>
                    <a:pt x="1782013" y="1747189"/>
                  </a:lnTo>
                  <a:lnTo>
                    <a:pt x="1756308" y="1707807"/>
                  </a:lnTo>
                  <a:lnTo>
                    <a:pt x="1728774" y="1669796"/>
                  </a:lnTo>
                  <a:lnTo>
                    <a:pt x="1699450" y="1633194"/>
                  </a:lnTo>
                  <a:lnTo>
                    <a:pt x="1668424" y="1598091"/>
                  </a:lnTo>
                  <a:lnTo>
                    <a:pt x="1635747" y="1564538"/>
                  </a:lnTo>
                  <a:lnTo>
                    <a:pt x="1601482" y="1532597"/>
                  </a:lnTo>
                  <a:lnTo>
                    <a:pt x="1565694" y="1502321"/>
                  </a:lnTo>
                  <a:lnTo>
                    <a:pt x="1454797" y="1509788"/>
                  </a:lnTo>
                  <a:lnTo>
                    <a:pt x="1337729" y="1517002"/>
                  </a:lnTo>
                  <a:lnTo>
                    <a:pt x="1207401" y="1524622"/>
                  </a:lnTo>
                  <a:lnTo>
                    <a:pt x="1158798" y="1537258"/>
                  </a:lnTo>
                  <a:lnTo>
                    <a:pt x="1118997" y="1566430"/>
                  </a:lnTo>
                  <a:lnTo>
                    <a:pt x="1092098" y="1607820"/>
                  </a:lnTo>
                  <a:lnTo>
                    <a:pt x="1082230" y="1657057"/>
                  </a:lnTo>
                  <a:lnTo>
                    <a:pt x="1082230" y="1702409"/>
                  </a:lnTo>
                  <a:lnTo>
                    <a:pt x="1092085" y="1751850"/>
                  </a:lnTo>
                  <a:lnTo>
                    <a:pt x="1118946" y="1793786"/>
                  </a:lnTo>
                  <a:lnTo>
                    <a:pt x="1158684" y="1823796"/>
                  </a:lnTo>
                  <a:lnTo>
                    <a:pt x="1207223" y="1837436"/>
                  </a:lnTo>
                  <a:lnTo>
                    <a:pt x="1360944" y="1849335"/>
                  </a:lnTo>
                  <a:lnTo>
                    <a:pt x="1404924" y="1861858"/>
                  </a:lnTo>
                  <a:lnTo>
                    <a:pt x="1432267" y="1888858"/>
                  </a:lnTo>
                  <a:lnTo>
                    <a:pt x="1440789" y="1926323"/>
                  </a:lnTo>
                  <a:lnTo>
                    <a:pt x="1428254" y="1970303"/>
                  </a:lnTo>
                  <a:lnTo>
                    <a:pt x="1400759" y="2023351"/>
                  </a:lnTo>
                  <a:lnTo>
                    <a:pt x="1386751" y="2071827"/>
                  </a:lnTo>
                  <a:lnTo>
                    <a:pt x="1391234" y="2121535"/>
                  </a:lnTo>
                  <a:lnTo>
                    <a:pt x="1412621" y="2166607"/>
                  </a:lnTo>
                  <a:lnTo>
                    <a:pt x="1449311" y="2201253"/>
                  </a:lnTo>
                  <a:lnTo>
                    <a:pt x="1625028" y="2311349"/>
                  </a:lnTo>
                  <a:lnTo>
                    <a:pt x="1663052" y="2346553"/>
                  </a:lnTo>
                  <a:lnTo>
                    <a:pt x="1688071" y="2393188"/>
                  </a:lnTo>
                  <a:lnTo>
                    <a:pt x="1697926" y="2445181"/>
                  </a:lnTo>
                  <a:lnTo>
                    <a:pt x="1690484" y="2496477"/>
                  </a:lnTo>
                  <a:lnTo>
                    <a:pt x="1563966" y="2864269"/>
                  </a:lnTo>
                  <a:lnTo>
                    <a:pt x="1556918" y="2896120"/>
                  </a:lnTo>
                  <a:lnTo>
                    <a:pt x="1556346" y="2929864"/>
                  </a:lnTo>
                  <a:lnTo>
                    <a:pt x="1561820" y="2963926"/>
                  </a:lnTo>
                  <a:lnTo>
                    <a:pt x="1572882" y="2996768"/>
                  </a:lnTo>
                  <a:lnTo>
                    <a:pt x="1610017" y="2964675"/>
                  </a:lnTo>
                  <a:lnTo>
                    <a:pt x="1645462" y="2930753"/>
                  </a:lnTo>
                  <a:lnTo>
                    <a:pt x="1679155" y="2895092"/>
                  </a:lnTo>
                  <a:lnTo>
                    <a:pt x="1711007" y="2857754"/>
                  </a:lnTo>
                  <a:lnTo>
                    <a:pt x="1740954" y="2818790"/>
                  </a:lnTo>
                  <a:lnTo>
                    <a:pt x="1768919" y="2778315"/>
                  </a:lnTo>
                  <a:lnTo>
                    <a:pt x="1794840" y="2736354"/>
                  </a:lnTo>
                  <a:lnTo>
                    <a:pt x="1818627" y="2693022"/>
                  </a:lnTo>
                  <a:lnTo>
                    <a:pt x="1840230" y="2648369"/>
                  </a:lnTo>
                  <a:lnTo>
                    <a:pt x="1859559" y="2602471"/>
                  </a:lnTo>
                  <a:lnTo>
                    <a:pt x="1876539" y="2555392"/>
                  </a:lnTo>
                  <a:lnTo>
                    <a:pt x="1891106" y="2507221"/>
                  </a:lnTo>
                  <a:lnTo>
                    <a:pt x="1903196" y="2458008"/>
                  </a:lnTo>
                  <a:lnTo>
                    <a:pt x="1912721" y="2407856"/>
                  </a:lnTo>
                  <a:lnTo>
                    <a:pt x="1919617" y="2356815"/>
                  </a:lnTo>
                  <a:lnTo>
                    <a:pt x="1923808" y="2304961"/>
                  </a:lnTo>
                  <a:lnTo>
                    <a:pt x="1925218" y="2252370"/>
                  </a:lnTo>
                  <a:close/>
                </a:path>
                <a:path w="2250440" h="2997200">
                  <a:moveTo>
                    <a:pt x="2250300" y="393153"/>
                  </a:moveTo>
                  <a:lnTo>
                    <a:pt x="2247227" y="343839"/>
                  </a:lnTo>
                  <a:lnTo>
                    <a:pt x="2238286" y="296341"/>
                  </a:lnTo>
                  <a:lnTo>
                    <a:pt x="2223833" y="251053"/>
                  </a:lnTo>
                  <a:lnTo>
                    <a:pt x="2204237" y="208330"/>
                  </a:lnTo>
                  <a:lnTo>
                    <a:pt x="2179853" y="168529"/>
                  </a:lnTo>
                  <a:lnTo>
                    <a:pt x="2151075" y="132041"/>
                  </a:lnTo>
                  <a:lnTo>
                    <a:pt x="2118258" y="99225"/>
                  </a:lnTo>
                  <a:lnTo>
                    <a:pt x="2081758" y="70434"/>
                  </a:lnTo>
                  <a:lnTo>
                    <a:pt x="2041969" y="46062"/>
                  </a:lnTo>
                  <a:lnTo>
                    <a:pt x="1999246" y="26466"/>
                  </a:lnTo>
                  <a:lnTo>
                    <a:pt x="1953945" y="12001"/>
                  </a:lnTo>
                  <a:lnTo>
                    <a:pt x="1906460" y="3060"/>
                  </a:lnTo>
                  <a:lnTo>
                    <a:pt x="1857146" y="0"/>
                  </a:lnTo>
                  <a:lnTo>
                    <a:pt x="1807832" y="3060"/>
                  </a:lnTo>
                  <a:lnTo>
                    <a:pt x="1760334" y="12001"/>
                  </a:lnTo>
                  <a:lnTo>
                    <a:pt x="1715046" y="26466"/>
                  </a:lnTo>
                  <a:lnTo>
                    <a:pt x="1672323" y="46062"/>
                  </a:lnTo>
                  <a:lnTo>
                    <a:pt x="1632534" y="70434"/>
                  </a:lnTo>
                  <a:lnTo>
                    <a:pt x="1596034" y="99225"/>
                  </a:lnTo>
                  <a:lnTo>
                    <a:pt x="1563217" y="132041"/>
                  </a:lnTo>
                  <a:lnTo>
                    <a:pt x="1534426" y="168529"/>
                  </a:lnTo>
                  <a:lnTo>
                    <a:pt x="1510055" y="208330"/>
                  </a:lnTo>
                  <a:lnTo>
                    <a:pt x="1490459" y="251053"/>
                  </a:lnTo>
                  <a:lnTo>
                    <a:pt x="1476006" y="296341"/>
                  </a:lnTo>
                  <a:lnTo>
                    <a:pt x="1467053" y="343839"/>
                  </a:lnTo>
                  <a:lnTo>
                    <a:pt x="1463992" y="393153"/>
                  </a:lnTo>
                  <a:lnTo>
                    <a:pt x="1467053" y="442468"/>
                  </a:lnTo>
                  <a:lnTo>
                    <a:pt x="1476006" y="489953"/>
                  </a:lnTo>
                  <a:lnTo>
                    <a:pt x="1490459" y="535241"/>
                  </a:lnTo>
                  <a:lnTo>
                    <a:pt x="1510055" y="577977"/>
                  </a:lnTo>
                  <a:lnTo>
                    <a:pt x="1534426" y="617766"/>
                  </a:lnTo>
                  <a:lnTo>
                    <a:pt x="1563217" y="654253"/>
                  </a:lnTo>
                  <a:lnTo>
                    <a:pt x="1596034" y="687082"/>
                  </a:lnTo>
                  <a:lnTo>
                    <a:pt x="1632534" y="715860"/>
                  </a:lnTo>
                  <a:lnTo>
                    <a:pt x="1672323" y="740232"/>
                  </a:lnTo>
                  <a:lnTo>
                    <a:pt x="1715046" y="759841"/>
                  </a:lnTo>
                  <a:lnTo>
                    <a:pt x="1760334" y="774293"/>
                  </a:lnTo>
                  <a:lnTo>
                    <a:pt x="1807832" y="783234"/>
                  </a:lnTo>
                  <a:lnTo>
                    <a:pt x="1857146" y="786295"/>
                  </a:lnTo>
                  <a:lnTo>
                    <a:pt x="1906460" y="783234"/>
                  </a:lnTo>
                  <a:lnTo>
                    <a:pt x="1953945" y="774293"/>
                  </a:lnTo>
                  <a:lnTo>
                    <a:pt x="1999246" y="759841"/>
                  </a:lnTo>
                  <a:lnTo>
                    <a:pt x="2041969" y="740232"/>
                  </a:lnTo>
                  <a:lnTo>
                    <a:pt x="2081758" y="715860"/>
                  </a:lnTo>
                  <a:lnTo>
                    <a:pt x="2118258" y="687082"/>
                  </a:lnTo>
                  <a:lnTo>
                    <a:pt x="2151075" y="654253"/>
                  </a:lnTo>
                  <a:lnTo>
                    <a:pt x="2179853" y="617766"/>
                  </a:lnTo>
                  <a:lnTo>
                    <a:pt x="2204237" y="577977"/>
                  </a:lnTo>
                  <a:lnTo>
                    <a:pt x="2223833" y="535241"/>
                  </a:lnTo>
                  <a:lnTo>
                    <a:pt x="2238286" y="489953"/>
                  </a:lnTo>
                  <a:lnTo>
                    <a:pt x="2247227" y="442468"/>
                  </a:lnTo>
                  <a:lnTo>
                    <a:pt x="2250300" y="393153"/>
                  </a:lnTo>
                  <a:close/>
                </a:path>
              </a:pathLst>
            </a:custGeom>
            <a:solidFill>
              <a:srgbClr val="F8DE33"/>
            </a:solidFill>
          </p:spPr>
          <p:txBody>
            <a:bodyPr wrap="square" lIns="0" tIns="0" rIns="0" bIns="0" rtlCol="0"/>
            <a:lstStyle/>
            <a:p>
              <a:endParaRPr/>
            </a:p>
          </p:txBody>
        </p:sp>
        <p:pic>
          <p:nvPicPr>
            <p:cNvPr id="9" name="object 9"/>
            <p:cNvPicPr/>
            <p:nvPr/>
          </p:nvPicPr>
          <p:blipFill>
            <a:blip r:embed="rId5" cstate="email">
              <a:extLst>
                <a:ext uri="{28A0092B-C50C-407E-A947-70E740481C1C}">
                  <a14:useLocalDpi xmlns:a14="http://schemas.microsoft.com/office/drawing/2010/main"/>
                </a:ext>
              </a:extLst>
            </a:blip>
            <a:stretch>
              <a:fillRect/>
            </a:stretch>
          </p:blipFill>
          <p:spPr>
            <a:xfrm>
              <a:off x="2274098" y="7815574"/>
              <a:ext cx="116823" cy="116823"/>
            </a:xfrm>
            <a:prstGeom prst="rect">
              <a:avLst/>
            </a:prstGeom>
          </p:spPr>
        </p:pic>
        <p:pic>
          <p:nvPicPr>
            <p:cNvPr id="10" name="object 10"/>
            <p:cNvPicPr/>
            <p:nvPr/>
          </p:nvPicPr>
          <p:blipFill>
            <a:blip r:embed="rId6" cstate="print"/>
            <a:stretch>
              <a:fillRect/>
            </a:stretch>
          </p:blipFill>
          <p:spPr>
            <a:xfrm>
              <a:off x="1958275" y="7428940"/>
              <a:ext cx="827197" cy="879550"/>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2557468" y="8055972"/>
              <a:ext cx="76950" cy="76963"/>
            </a:xfrm>
            <a:prstGeom prst="rect">
              <a:avLst/>
            </a:prstGeom>
          </p:spPr>
        </p:pic>
        <p:pic>
          <p:nvPicPr>
            <p:cNvPr id="12" name="object 12"/>
            <p:cNvPicPr/>
            <p:nvPr/>
          </p:nvPicPr>
          <p:blipFill>
            <a:blip r:embed="rId8" cstate="print"/>
            <a:stretch>
              <a:fillRect/>
            </a:stretch>
          </p:blipFill>
          <p:spPr>
            <a:xfrm>
              <a:off x="2220047" y="7669770"/>
              <a:ext cx="806255" cy="848137"/>
            </a:xfrm>
            <a:prstGeom prst="rect">
              <a:avLst/>
            </a:prstGeom>
          </p:spPr>
        </p:pic>
        <p:sp>
          <p:nvSpPr>
            <p:cNvPr id="13" name="object 13"/>
            <p:cNvSpPr/>
            <p:nvPr/>
          </p:nvSpPr>
          <p:spPr>
            <a:xfrm>
              <a:off x="2241912" y="8135632"/>
              <a:ext cx="60960" cy="60960"/>
            </a:xfrm>
            <a:custGeom>
              <a:avLst/>
              <a:gdLst/>
              <a:ahLst/>
              <a:cxnLst/>
              <a:rect l="l" t="t" r="r" b="b"/>
              <a:pathLst>
                <a:path w="60960" h="60959">
                  <a:moveTo>
                    <a:pt x="30313" y="0"/>
                  </a:moveTo>
                  <a:lnTo>
                    <a:pt x="18513" y="2381"/>
                  </a:lnTo>
                  <a:lnTo>
                    <a:pt x="8878" y="8878"/>
                  </a:lnTo>
                  <a:lnTo>
                    <a:pt x="2381" y="18513"/>
                  </a:lnTo>
                  <a:lnTo>
                    <a:pt x="0" y="30313"/>
                  </a:lnTo>
                  <a:lnTo>
                    <a:pt x="2381" y="42113"/>
                  </a:lnTo>
                  <a:lnTo>
                    <a:pt x="8878" y="51748"/>
                  </a:lnTo>
                  <a:lnTo>
                    <a:pt x="18513" y="58244"/>
                  </a:lnTo>
                  <a:lnTo>
                    <a:pt x="30313" y="60626"/>
                  </a:lnTo>
                  <a:lnTo>
                    <a:pt x="42113" y="58244"/>
                  </a:lnTo>
                  <a:lnTo>
                    <a:pt x="51748" y="51748"/>
                  </a:lnTo>
                  <a:lnTo>
                    <a:pt x="58244" y="42113"/>
                  </a:lnTo>
                  <a:lnTo>
                    <a:pt x="60626" y="30313"/>
                  </a:lnTo>
                  <a:lnTo>
                    <a:pt x="58244" y="18513"/>
                  </a:lnTo>
                  <a:lnTo>
                    <a:pt x="51748" y="8878"/>
                  </a:lnTo>
                  <a:lnTo>
                    <a:pt x="42113" y="2381"/>
                  </a:lnTo>
                  <a:lnTo>
                    <a:pt x="30313" y="0"/>
                  </a:lnTo>
                  <a:close/>
                </a:path>
              </a:pathLst>
            </a:custGeom>
            <a:solidFill>
              <a:srgbClr val="AF8A1C"/>
            </a:solidFill>
          </p:spPr>
          <p:txBody>
            <a:bodyPr wrap="square" lIns="0" tIns="0" rIns="0" bIns="0" rtlCol="0"/>
            <a:lstStyle/>
            <a:p>
              <a:endParaRPr/>
            </a:p>
          </p:txBody>
        </p:sp>
        <p:pic>
          <p:nvPicPr>
            <p:cNvPr id="14" name="object 14"/>
            <p:cNvPicPr/>
            <p:nvPr/>
          </p:nvPicPr>
          <p:blipFill>
            <a:blip r:embed="rId9" cstate="email">
              <a:extLst>
                <a:ext uri="{28A0092B-C50C-407E-A947-70E740481C1C}">
                  <a14:useLocalDpi xmlns:a14="http://schemas.microsoft.com/office/drawing/2010/main"/>
                </a:ext>
              </a:extLst>
            </a:blip>
            <a:stretch>
              <a:fillRect/>
            </a:stretch>
          </p:blipFill>
          <p:spPr>
            <a:xfrm>
              <a:off x="2241920" y="8135637"/>
              <a:ext cx="34773" cy="60615"/>
            </a:xfrm>
            <a:prstGeom prst="rect">
              <a:avLst/>
            </a:prstGeom>
          </p:spPr>
        </p:pic>
        <p:pic>
          <p:nvPicPr>
            <p:cNvPr id="15" name="object 15"/>
            <p:cNvPicPr/>
            <p:nvPr/>
          </p:nvPicPr>
          <p:blipFill>
            <a:blip r:embed="rId10" cstate="print"/>
            <a:stretch>
              <a:fillRect/>
            </a:stretch>
          </p:blipFill>
          <p:spPr>
            <a:xfrm>
              <a:off x="1895450" y="7753537"/>
              <a:ext cx="795784" cy="827195"/>
            </a:xfrm>
            <a:prstGeom prst="rect">
              <a:avLst/>
            </a:prstGeom>
          </p:spPr>
        </p:pic>
        <p:sp>
          <p:nvSpPr>
            <p:cNvPr id="16" name="object 16"/>
            <p:cNvSpPr/>
            <p:nvPr/>
          </p:nvSpPr>
          <p:spPr>
            <a:xfrm>
              <a:off x="12062363" y="9804770"/>
              <a:ext cx="8042275" cy="1504315"/>
            </a:xfrm>
            <a:custGeom>
              <a:avLst/>
              <a:gdLst/>
              <a:ahLst/>
              <a:cxnLst/>
              <a:rect l="l" t="t" r="r" b="b"/>
              <a:pathLst>
                <a:path w="8042275" h="1504315">
                  <a:moveTo>
                    <a:pt x="6599318" y="0"/>
                  </a:moveTo>
                  <a:lnTo>
                    <a:pt x="6481522" y="414"/>
                  </a:lnTo>
                  <a:lnTo>
                    <a:pt x="6188749" y="5037"/>
                  </a:lnTo>
                  <a:lnTo>
                    <a:pt x="5898557" y="14685"/>
                  </a:lnTo>
                  <a:lnTo>
                    <a:pt x="5611107" y="29234"/>
                  </a:lnTo>
                  <a:lnTo>
                    <a:pt x="5326564" y="48561"/>
                  </a:lnTo>
                  <a:lnTo>
                    <a:pt x="5045090" y="72541"/>
                  </a:lnTo>
                  <a:lnTo>
                    <a:pt x="4766847" y="101052"/>
                  </a:lnTo>
                  <a:lnTo>
                    <a:pt x="4491998" y="133970"/>
                  </a:lnTo>
                  <a:lnTo>
                    <a:pt x="4220705" y="171170"/>
                  </a:lnTo>
                  <a:lnTo>
                    <a:pt x="3953132" y="212530"/>
                  </a:lnTo>
                  <a:lnTo>
                    <a:pt x="3689441" y="257925"/>
                  </a:lnTo>
                  <a:lnTo>
                    <a:pt x="3429794" y="307232"/>
                  </a:lnTo>
                  <a:lnTo>
                    <a:pt x="3174354" y="360328"/>
                  </a:lnTo>
                  <a:lnTo>
                    <a:pt x="2923284" y="417088"/>
                  </a:lnTo>
                  <a:lnTo>
                    <a:pt x="2676747" y="477389"/>
                  </a:lnTo>
                  <a:lnTo>
                    <a:pt x="2434905" y="541108"/>
                  </a:lnTo>
                  <a:lnTo>
                    <a:pt x="2197920" y="608120"/>
                  </a:lnTo>
                  <a:lnTo>
                    <a:pt x="1965956" y="678302"/>
                  </a:lnTo>
                  <a:lnTo>
                    <a:pt x="1784109" y="736647"/>
                  </a:lnTo>
                  <a:lnTo>
                    <a:pt x="1605662" y="796879"/>
                  </a:lnTo>
                  <a:lnTo>
                    <a:pt x="1430698" y="858933"/>
                  </a:lnTo>
                  <a:lnTo>
                    <a:pt x="1259302" y="922748"/>
                  </a:lnTo>
                  <a:lnTo>
                    <a:pt x="1091556" y="988258"/>
                  </a:lnTo>
                  <a:lnTo>
                    <a:pt x="927543" y="1055402"/>
                  </a:lnTo>
                  <a:lnTo>
                    <a:pt x="767348" y="1124115"/>
                  </a:lnTo>
                  <a:lnTo>
                    <a:pt x="649756" y="1176642"/>
                  </a:lnTo>
                  <a:lnTo>
                    <a:pt x="534393" y="1229990"/>
                  </a:lnTo>
                  <a:lnTo>
                    <a:pt x="421293" y="1284132"/>
                  </a:lnTo>
                  <a:lnTo>
                    <a:pt x="310494" y="1339041"/>
                  </a:lnTo>
                  <a:lnTo>
                    <a:pt x="202028" y="1394691"/>
                  </a:lnTo>
                  <a:lnTo>
                    <a:pt x="95932" y="1451054"/>
                  </a:lnTo>
                  <a:lnTo>
                    <a:pt x="0" y="1503785"/>
                  </a:lnTo>
                  <a:lnTo>
                    <a:pt x="8041736" y="1503785"/>
                  </a:lnTo>
                  <a:lnTo>
                    <a:pt x="8041736" y="71473"/>
                  </a:lnTo>
                  <a:lnTo>
                    <a:pt x="7896204" y="56058"/>
                  </a:lnTo>
                  <a:lnTo>
                    <a:pt x="7708170" y="39720"/>
                  </a:lnTo>
                  <a:lnTo>
                    <a:pt x="7510471" y="26138"/>
                  </a:lnTo>
                  <a:lnTo>
                    <a:pt x="7252175" y="13091"/>
                  </a:lnTo>
                  <a:lnTo>
                    <a:pt x="6984358" y="4477"/>
                  </a:lnTo>
                  <a:lnTo>
                    <a:pt x="6710118" y="367"/>
                  </a:lnTo>
                  <a:lnTo>
                    <a:pt x="6599318" y="0"/>
                  </a:lnTo>
                  <a:close/>
                </a:path>
              </a:pathLst>
            </a:custGeom>
            <a:solidFill>
              <a:srgbClr val="F8DE33"/>
            </a:solidFill>
          </p:spPr>
          <p:txBody>
            <a:bodyPr wrap="square" lIns="0" tIns="0" rIns="0" bIns="0" rtlCol="0"/>
            <a:lstStyle/>
            <a:p>
              <a:endParaRPr/>
            </a:p>
          </p:txBody>
        </p:sp>
        <p:sp>
          <p:nvSpPr>
            <p:cNvPr id="17" name="object 17"/>
            <p:cNvSpPr/>
            <p:nvPr/>
          </p:nvSpPr>
          <p:spPr>
            <a:xfrm>
              <a:off x="17262252" y="7669755"/>
              <a:ext cx="1602740" cy="1743710"/>
            </a:xfrm>
            <a:custGeom>
              <a:avLst/>
              <a:gdLst/>
              <a:ahLst/>
              <a:cxnLst/>
              <a:rect l="l" t="t" r="r" b="b"/>
              <a:pathLst>
                <a:path w="1602740" h="1743709">
                  <a:moveTo>
                    <a:pt x="1498006" y="0"/>
                  </a:moveTo>
                  <a:lnTo>
                    <a:pt x="104708" y="0"/>
                  </a:lnTo>
                  <a:lnTo>
                    <a:pt x="64052" y="8262"/>
                  </a:lnTo>
                  <a:lnTo>
                    <a:pt x="30758" y="30758"/>
                  </a:lnTo>
                  <a:lnTo>
                    <a:pt x="8262" y="64052"/>
                  </a:lnTo>
                  <a:lnTo>
                    <a:pt x="0" y="104708"/>
                  </a:lnTo>
                  <a:lnTo>
                    <a:pt x="0" y="1638599"/>
                  </a:lnTo>
                  <a:lnTo>
                    <a:pt x="8262" y="1679255"/>
                  </a:lnTo>
                  <a:lnTo>
                    <a:pt x="30758" y="1712549"/>
                  </a:lnTo>
                  <a:lnTo>
                    <a:pt x="64052" y="1735045"/>
                  </a:lnTo>
                  <a:lnTo>
                    <a:pt x="104708" y="1743308"/>
                  </a:lnTo>
                  <a:lnTo>
                    <a:pt x="1498006" y="1743308"/>
                  </a:lnTo>
                  <a:lnTo>
                    <a:pt x="1538663" y="1735045"/>
                  </a:lnTo>
                  <a:lnTo>
                    <a:pt x="1571957" y="1712549"/>
                  </a:lnTo>
                  <a:lnTo>
                    <a:pt x="1594453" y="1679255"/>
                  </a:lnTo>
                  <a:lnTo>
                    <a:pt x="1602715" y="1638599"/>
                  </a:lnTo>
                  <a:lnTo>
                    <a:pt x="1602715" y="104708"/>
                  </a:lnTo>
                  <a:lnTo>
                    <a:pt x="1594453" y="64052"/>
                  </a:lnTo>
                  <a:lnTo>
                    <a:pt x="1571957" y="30758"/>
                  </a:lnTo>
                  <a:lnTo>
                    <a:pt x="1538663" y="8262"/>
                  </a:lnTo>
                  <a:lnTo>
                    <a:pt x="1498006" y="0"/>
                  </a:lnTo>
                  <a:close/>
                </a:path>
              </a:pathLst>
            </a:custGeom>
            <a:solidFill>
              <a:srgbClr val="DECCAA"/>
            </a:solidFill>
          </p:spPr>
          <p:txBody>
            <a:bodyPr wrap="square" lIns="0" tIns="0" rIns="0" bIns="0" rtlCol="0"/>
            <a:lstStyle/>
            <a:p>
              <a:endParaRPr/>
            </a:p>
          </p:txBody>
        </p:sp>
        <p:sp>
          <p:nvSpPr>
            <p:cNvPr id="18" name="object 18"/>
            <p:cNvSpPr/>
            <p:nvPr/>
          </p:nvSpPr>
          <p:spPr>
            <a:xfrm>
              <a:off x="17400486" y="7726026"/>
              <a:ext cx="1362075" cy="2896235"/>
            </a:xfrm>
            <a:custGeom>
              <a:avLst/>
              <a:gdLst/>
              <a:ahLst/>
              <a:cxnLst/>
              <a:rect l="l" t="t" r="r" b="b"/>
              <a:pathLst>
                <a:path w="1362075" h="2896234">
                  <a:moveTo>
                    <a:pt x="1361605" y="2625547"/>
                  </a:moveTo>
                  <a:lnTo>
                    <a:pt x="1325245" y="2494915"/>
                  </a:lnTo>
                  <a:lnTo>
                    <a:pt x="1280287" y="2398331"/>
                  </a:lnTo>
                  <a:lnTo>
                    <a:pt x="1258277" y="2360625"/>
                  </a:lnTo>
                  <a:lnTo>
                    <a:pt x="1258277" y="1282890"/>
                  </a:lnTo>
                  <a:lnTo>
                    <a:pt x="1270254" y="1241501"/>
                  </a:lnTo>
                  <a:lnTo>
                    <a:pt x="1284986" y="1178204"/>
                  </a:lnTo>
                  <a:lnTo>
                    <a:pt x="1297139" y="1110145"/>
                  </a:lnTo>
                  <a:lnTo>
                    <a:pt x="1306347" y="1037221"/>
                  </a:lnTo>
                  <a:lnTo>
                    <a:pt x="1312252" y="959307"/>
                  </a:lnTo>
                  <a:lnTo>
                    <a:pt x="1314513" y="876312"/>
                  </a:lnTo>
                  <a:lnTo>
                    <a:pt x="1312799" y="793318"/>
                  </a:lnTo>
                  <a:lnTo>
                    <a:pt x="1307312" y="715403"/>
                  </a:lnTo>
                  <a:lnTo>
                    <a:pt x="1298409" y="642480"/>
                  </a:lnTo>
                  <a:lnTo>
                    <a:pt x="1286484" y="574421"/>
                  </a:lnTo>
                  <a:lnTo>
                    <a:pt x="1271879" y="511124"/>
                  </a:lnTo>
                  <a:lnTo>
                    <a:pt x="1254975" y="452488"/>
                  </a:lnTo>
                  <a:lnTo>
                    <a:pt x="1236154" y="398399"/>
                  </a:lnTo>
                  <a:lnTo>
                    <a:pt x="1215758" y="348742"/>
                  </a:lnTo>
                  <a:lnTo>
                    <a:pt x="1194168" y="303428"/>
                  </a:lnTo>
                  <a:lnTo>
                    <a:pt x="1171765" y="262331"/>
                  </a:lnTo>
                  <a:lnTo>
                    <a:pt x="1148905" y="225348"/>
                  </a:lnTo>
                  <a:lnTo>
                    <a:pt x="1125956" y="192366"/>
                  </a:lnTo>
                  <a:lnTo>
                    <a:pt x="1081290" y="138010"/>
                  </a:lnTo>
                  <a:lnTo>
                    <a:pt x="1040726" y="98386"/>
                  </a:lnTo>
                  <a:lnTo>
                    <a:pt x="1007198" y="72631"/>
                  </a:lnTo>
                  <a:lnTo>
                    <a:pt x="943279" y="47193"/>
                  </a:lnTo>
                  <a:lnTo>
                    <a:pt x="893343" y="32448"/>
                  </a:lnTo>
                  <a:lnTo>
                    <a:pt x="844067" y="20459"/>
                  </a:lnTo>
                  <a:lnTo>
                    <a:pt x="795324" y="11214"/>
                  </a:lnTo>
                  <a:lnTo>
                    <a:pt x="746988" y="4724"/>
                  </a:lnTo>
                  <a:lnTo>
                    <a:pt x="698931" y="990"/>
                  </a:lnTo>
                  <a:lnTo>
                    <a:pt x="651014" y="0"/>
                  </a:lnTo>
                  <a:lnTo>
                    <a:pt x="603110" y="1752"/>
                  </a:lnTo>
                  <a:lnTo>
                    <a:pt x="555078" y="6248"/>
                  </a:lnTo>
                  <a:lnTo>
                    <a:pt x="506818" y="13487"/>
                  </a:lnTo>
                  <a:lnTo>
                    <a:pt x="458177" y="23469"/>
                  </a:lnTo>
                  <a:lnTo>
                    <a:pt x="409028" y="36195"/>
                  </a:lnTo>
                  <a:lnTo>
                    <a:pt x="359232" y="51650"/>
                  </a:lnTo>
                  <a:lnTo>
                    <a:pt x="308686" y="69862"/>
                  </a:lnTo>
                  <a:lnTo>
                    <a:pt x="278498" y="94449"/>
                  </a:lnTo>
                  <a:lnTo>
                    <a:pt x="239839" y="139560"/>
                  </a:lnTo>
                  <a:lnTo>
                    <a:pt x="195897" y="203339"/>
                  </a:lnTo>
                  <a:lnTo>
                    <a:pt x="172948" y="241681"/>
                  </a:lnTo>
                  <a:lnTo>
                    <a:pt x="149860" y="283997"/>
                  </a:lnTo>
                  <a:lnTo>
                    <a:pt x="127063" y="330073"/>
                  </a:lnTo>
                  <a:lnTo>
                    <a:pt x="104927" y="379679"/>
                  </a:lnTo>
                  <a:lnTo>
                    <a:pt x="83870" y="432587"/>
                  </a:lnTo>
                  <a:lnTo>
                    <a:pt x="64287" y="488581"/>
                  </a:lnTo>
                  <a:lnTo>
                    <a:pt x="46570" y="547420"/>
                  </a:lnTo>
                  <a:lnTo>
                    <a:pt x="31127" y="608863"/>
                  </a:lnTo>
                  <a:lnTo>
                    <a:pt x="18351" y="672719"/>
                  </a:lnTo>
                  <a:lnTo>
                    <a:pt x="8636" y="738720"/>
                  </a:lnTo>
                  <a:lnTo>
                    <a:pt x="2387" y="806665"/>
                  </a:lnTo>
                  <a:lnTo>
                    <a:pt x="0" y="876312"/>
                  </a:lnTo>
                  <a:lnTo>
                    <a:pt x="1816" y="945959"/>
                  </a:lnTo>
                  <a:lnTo>
                    <a:pt x="7632" y="1013904"/>
                  </a:lnTo>
                  <a:lnTo>
                    <a:pt x="17018" y="1079906"/>
                  </a:lnTo>
                  <a:lnTo>
                    <a:pt x="29591" y="1143749"/>
                  </a:lnTo>
                  <a:lnTo>
                    <a:pt x="44919" y="1205204"/>
                  </a:lnTo>
                  <a:lnTo>
                    <a:pt x="62598" y="1264043"/>
                  </a:lnTo>
                  <a:lnTo>
                    <a:pt x="82219" y="1320025"/>
                  </a:lnTo>
                  <a:lnTo>
                    <a:pt x="103365" y="1372933"/>
                  </a:lnTo>
                  <a:lnTo>
                    <a:pt x="125628" y="1422552"/>
                  </a:lnTo>
                  <a:lnTo>
                    <a:pt x="148615" y="1468628"/>
                  </a:lnTo>
                  <a:lnTo>
                    <a:pt x="171881" y="1510944"/>
                  </a:lnTo>
                  <a:lnTo>
                    <a:pt x="195046" y="1549273"/>
                  </a:lnTo>
                  <a:lnTo>
                    <a:pt x="217690" y="1583385"/>
                  </a:lnTo>
                  <a:lnTo>
                    <a:pt x="259765" y="1638071"/>
                  </a:lnTo>
                  <a:lnTo>
                    <a:pt x="294817" y="1673136"/>
                  </a:lnTo>
                  <a:lnTo>
                    <a:pt x="359232" y="1700961"/>
                  </a:lnTo>
                  <a:lnTo>
                    <a:pt x="409028" y="1716430"/>
                  </a:lnTo>
                  <a:lnTo>
                    <a:pt x="458177" y="1729143"/>
                  </a:lnTo>
                  <a:lnTo>
                    <a:pt x="506818" y="1739125"/>
                  </a:lnTo>
                  <a:lnTo>
                    <a:pt x="555078" y="1746377"/>
                  </a:lnTo>
                  <a:lnTo>
                    <a:pt x="603110" y="1750872"/>
                  </a:lnTo>
                  <a:lnTo>
                    <a:pt x="651014" y="1752625"/>
                  </a:lnTo>
                  <a:lnTo>
                    <a:pt x="698931" y="1751634"/>
                  </a:lnTo>
                  <a:lnTo>
                    <a:pt x="711835" y="1750631"/>
                  </a:lnTo>
                  <a:lnTo>
                    <a:pt x="708202" y="1849602"/>
                  </a:lnTo>
                  <a:lnTo>
                    <a:pt x="701903" y="2133574"/>
                  </a:lnTo>
                  <a:lnTo>
                    <a:pt x="708202" y="2290318"/>
                  </a:lnTo>
                  <a:lnTo>
                    <a:pt x="727075" y="2421547"/>
                  </a:lnTo>
                  <a:lnTo>
                    <a:pt x="737209" y="2477922"/>
                  </a:lnTo>
                  <a:lnTo>
                    <a:pt x="748817" y="2531910"/>
                  </a:lnTo>
                  <a:lnTo>
                    <a:pt x="762152" y="2583180"/>
                  </a:lnTo>
                  <a:lnTo>
                    <a:pt x="777455" y="2631389"/>
                  </a:lnTo>
                  <a:lnTo>
                    <a:pt x="795007" y="2676182"/>
                  </a:lnTo>
                  <a:lnTo>
                    <a:pt x="815047" y="2717228"/>
                  </a:lnTo>
                  <a:lnTo>
                    <a:pt x="837844" y="2754172"/>
                  </a:lnTo>
                  <a:lnTo>
                    <a:pt x="863638" y="2786684"/>
                  </a:lnTo>
                  <a:lnTo>
                    <a:pt x="892695" y="2814409"/>
                  </a:lnTo>
                  <a:lnTo>
                    <a:pt x="925283" y="2837015"/>
                  </a:lnTo>
                  <a:lnTo>
                    <a:pt x="961631" y="2854147"/>
                  </a:lnTo>
                  <a:lnTo>
                    <a:pt x="997953" y="2866656"/>
                  </a:lnTo>
                  <a:lnTo>
                    <a:pt x="1038009" y="2878137"/>
                  </a:lnTo>
                  <a:lnTo>
                    <a:pt x="1080528" y="2887561"/>
                  </a:lnTo>
                  <a:lnTo>
                    <a:pt x="1124242" y="2893885"/>
                  </a:lnTo>
                  <a:lnTo>
                    <a:pt x="1167904" y="2896108"/>
                  </a:lnTo>
                  <a:lnTo>
                    <a:pt x="1210246" y="2893187"/>
                  </a:lnTo>
                  <a:lnTo>
                    <a:pt x="1249984" y="2884081"/>
                  </a:lnTo>
                  <a:lnTo>
                    <a:pt x="1285887" y="2867787"/>
                  </a:lnTo>
                  <a:lnTo>
                    <a:pt x="1316659" y="2843276"/>
                  </a:lnTo>
                  <a:lnTo>
                    <a:pt x="1341056" y="2809494"/>
                  </a:lnTo>
                  <a:lnTo>
                    <a:pt x="1357807" y="2765437"/>
                  </a:lnTo>
                  <a:lnTo>
                    <a:pt x="1361605" y="2625547"/>
                  </a:lnTo>
                  <a:close/>
                </a:path>
              </a:pathLst>
            </a:custGeom>
            <a:solidFill>
              <a:srgbClr val="BA4E0E"/>
            </a:solidFill>
          </p:spPr>
          <p:txBody>
            <a:bodyPr wrap="square" lIns="0" tIns="0" rIns="0" bIns="0" rtlCol="0"/>
            <a:lstStyle/>
            <a:p>
              <a:endParaRPr/>
            </a:p>
          </p:txBody>
        </p:sp>
        <p:sp>
          <p:nvSpPr>
            <p:cNvPr id="19" name="object 19"/>
            <p:cNvSpPr/>
            <p:nvPr/>
          </p:nvSpPr>
          <p:spPr>
            <a:xfrm>
              <a:off x="18084410" y="9797663"/>
              <a:ext cx="602615" cy="186690"/>
            </a:xfrm>
            <a:custGeom>
              <a:avLst/>
              <a:gdLst/>
              <a:ahLst/>
              <a:cxnLst/>
              <a:rect l="l" t="t" r="r" b="b"/>
              <a:pathLst>
                <a:path w="602615" h="186690">
                  <a:moveTo>
                    <a:pt x="569874" y="0"/>
                  </a:moveTo>
                  <a:lnTo>
                    <a:pt x="556072" y="14187"/>
                  </a:lnTo>
                  <a:lnTo>
                    <a:pt x="533363" y="47060"/>
                  </a:lnTo>
                  <a:lnTo>
                    <a:pt x="518599" y="56858"/>
                  </a:lnTo>
                  <a:lnTo>
                    <a:pt x="473319" y="78938"/>
                  </a:lnTo>
                  <a:lnTo>
                    <a:pt x="396039" y="102330"/>
                  </a:lnTo>
                  <a:lnTo>
                    <a:pt x="285276" y="116063"/>
                  </a:lnTo>
                  <a:lnTo>
                    <a:pt x="185511" y="119334"/>
                  </a:lnTo>
                  <a:lnTo>
                    <a:pt x="127147" y="116005"/>
                  </a:lnTo>
                  <a:lnTo>
                    <a:pt x="87588" y="102098"/>
                  </a:lnTo>
                  <a:lnTo>
                    <a:pt x="44236" y="73635"/>
                  </a:lnTo>
                  <a:lnTo>
                    <a:pt x="38268" y="70273"/>
                  </a:lnTo>
                  <a:lnTo>
                    <a:pt x="24802" y="65778"/>
                  </a:lnTo>
                  <a:lnTo>
                    <a:pt x="10496" y="68533"/>
                  </a:lnTo>
                  <a:lnTo>
                    <a:pt x="2007" y="86922"/>
                  </a:lnTo>
                  <a:lnTo>
                    <a:pt x="0" y="109471"/>
                  </a:lnTo>
                  <a:lnTo>
                    <a:pt x="2751" y="122302"/>
                  </a:lnTo>
                  <a:lnTo>
                    <a:pt x="13339" y="130200"/>
                  </a:lnTo>
                  <a:lnTo>
                    <a:pt x="34844" y="137947"/>
                  </a:lnTo>
                  <a:lnTo>
                    <a:pt x="52146" y="146480"/>
                  </a:lnTo>
                  <a:lnTo>
                    <a:pt x="102871" y="164754"/>
                  </a:lnTo>
                  <a:lnTo>
                    <a:pt x="185248" y="181781"/>
                  </a:lnTo>
                  <a:lnTo>
                    <a:pt x="297506" y="186574"/>
                  </a:lnTo>
                  <a:lnTo>
                    <a:pt x="374747" y="179404"/>
                  </a:lnTo>
                  <a:lnTo>
                    <a:pt x="438232" y="166110"/>
                  </a:lnTo>
                  <a:lnTo>
                    <a:pt x="488818" y="149058"/>
                  </a:lnTo>
                  <a:lnTo>
                    <a:pt x="527366" y="130614"/>
                  </a:lnTo>
                  <a:lnTo>
                    <a:pt x="571781" y="99016"/>
                  </a:lnTo>
                  <a:lnTo>
                    <a:pt x="599527" y="58749"/>
                  </a:lnTo>
                  <a:lnTo>
                    <a:pt x="602168" y="36947"/>
                  </a:lnTo>
                  <a:lnTo>
                    <a:pt x="593183" y="16055"/>
                  </a:lnTo>
                  <a:lnTo>
                    <a:pt x="580374" y="1591"/>
                  </a:lnTo>
                  <a:lnTo>
                    <a:pt x="569874" y="0"/>
                  </a:lnTo>
                  <a:close/>
                </a:path>
              </a:pathLst>
            </a:custGeom>
            <a:solidFill>
              <a:srgbClr val="DECCAA"/>
            </a:solidFill>
          </p:spPr>
          <p:txBody>
            <a:bodyPr wrap="square" lIns="0" tIns="0" rIns="0" bIns="0" rtlCol="0"/>
            <a:lstStyle/>
            <a:p>
              <a:endParaRPr/>
            </a:p>
          </p:txBody>
        </p:sp>
        <p:sp>
          <p:nvSpPr>
            <p:cNvPr id="20" name="object 20"/>
            <p:cNvSpPr/>
            <p:nvPr/>
          </p:nvSpPr>
          <p:spPr>
            <a:xfrm>
              <a:off x="17402613" y="9027990"/>
              <a:ext cx="659765" cy="1631314"/>
            </a:xfrm>
            <a:custGeom>
              <a:avLst/>
              <a:gdLst/>
              <a:ahLst/>
              <a:cxnLst/>
              <a:rect l="l" t="t" r="r" b="b"/>
              <a:pathLst>
                <a:path w="659765" h="1631315">
                  <a:moveTo>
                    <a:pt x="103323" y="0"/>
                  </a:moveTo>
                  <a:lnTo>
                    <a:pt x="103323" y="1095348"/>
                  </a:lnTo>
                  <a:lnTo>
                    <a:pt x="81322" y="1133053"/>
                  </a:lnTo>
                  <a:lnTo>
                    <a:pt x="36361" y="1229628"/>
                  </a:lnTo>
                  <a:lnTo>
                    <a:pt x="0" y="1360265"/>
                  </a:lnTo>
                  <a:lnTo>
                    <a:pt x="3797" y="1500153"/>
                  </a:lnTo>
                  <a:lnTo>
                    <a:pt x="20548" y="1544212"/>
                  </a:lnTo>
                  <a:lnTo>
                    <a:pt x="44945" y="1577989"/>
                  </a:lnTo>
                  <a:lnTo>
                    <a:pt x="75722" y="1602511"/>
                  </a:lnTo>
                  <a:lnTo>
                    <a:pt x="111616" y="1618806"/>
                  </a:lnTo>
                  <a:lnTo>
                    <a:pt x="151363" y="1627902"/>
                  </a:lnTo>
                  <a:lnTo>
                    <a:pt x="193699" y="1630827"/>
                  </a:lnTo>
                  <a:lnTo>
                    <a:pt x="237360" y="1628609"/>
                  </a:lnTo>
                  <a:lnTo>
                    <a:pt x="281082" y="1622275"/>
                  </a:lnTo>
                  <a:lnTo>
                    <a:pt x="323600" y="1612854"/>
                  </a:lnTo>
                  <a:lnTo>
                    <a:pt x="363652" y="1601374"/>
                  </a:lnTo>
                  <a:lnTo>
                    <a:pt x="399973" y="1588862"/>
                  </a:lnTo>
                  <a:lnTo>
                    <a:pt x="436327" y="1571729"/>
                  </a:lnTo>
                  <a:lnTo>
                    <a:pt x="468905" y="1549127"/>
                  </a:lnTo>
                  <a:lnTo>
                    <a:pt x="497965" y="1521400"/>
                  </a:lnTo>
                  <a:lnTo>
                    <a:pt x="523763" y="1488891"/>
                  </a:lnTo>
                  <a:lnTo>
                    <a:pt x="546554" y="1451943"/>
                  </a:lnTo>
                  <a:lnTo>
                    <a:pt x="566596" y="1410899"/>
                  </a:lnTo>
                  <a:lnTo>
                    <a:pt x="584145" y="1366104"/>
                  </a:lnTo>
                  <a:lnTo>
                    <a:pt x="599456" y="1317899"/>
                  </a:lnTo>
                  <a:lnTo>
                    <a:pt x="612787" y="1266630"/>
                  </a:lnTo>
                  <a:lnTo>
                    <a:pt x="624393" y="1212638"/>
                  </a:lnTo>
                  <a:lnTo>
                    <a:pt x="634532" y="1156268"/>
                  </a:lnTo>
                  <a:lnTo>
                    <a:pt x="653409" y="1025042"/>
                  </a:lnTo>
                  <a:lnTo>
                    <a:pt x="659701" y="868296"/>
                  </a:lnTo>
                  <a:lnTo>
                    <a:pt x="653409" y="584327"/>
                  </a:lnTo>
                  <a:lnTo>
                    <a:pt x="634532" y="71432"/>
                  </a:lnTo>
                  <a:lnTo>
                    <a:pt x="103323" y="0"/>
                  </a:lnTo>
                  <a:close/>
                </a:path>
              </a:pathLst>
            </a:custGeom>
            <a:solidFill>
              <a:srgbClr val="BA4E0E"/>
            </a:solidFill>
          </p:spPr>
          <p:txBody>
            <a:bodyPr wrap="square" lIns="0" tIns="0" rIns="0" bIns="0" rtlCol="0"/>
            <a:lstStyle/>
            <a:p>
              <a:endParaRPr/>
            </a:p>
          </p:txBody>
        </p:sp>
        <p:sp>
          <p:nvSpPr>
            <p:cNvPr id="21" name="object 21"/>
            <p:cNvSpPr/>
            <p:nvPr/>
          </p:nvSpPr>
          <p:spPr>
            <a:xfrm>
              <a:off x="17478134" y="9834353"/>
              <a:ext cx="602615" cy="186690"/>
            </a:xfrm>
            <a:custGeom>
              <a:avLst/>
              <a:gdLst/>
              <a:ahLst/>
              <a:cxnLst/>
              <a:rect l="l" t="t" r="r" b="b"/>
              <a:pathLst>
                <a:path w="602615" h="186690">
                  <a:moveTo>
                    <a:pt x="32294" y="0"/>
                  </a:moveTo>
                  <a:lnTo>
                    <a:pt x="21793" y="1591"/>
                  </a:lnTo>
                  <a:lnTo>
                    <a:pt x="8984" y="16055"/>
                  </a:lnTo>
                  <a:lnTo>
                    <a:pt x="0" y="36947"/>
                  </a:lnTo>
                  <a:lnTo>
                    <a:pt x="2640" y="58749"/>
                  </a:lnTo>
                  <a:lnTo>
                    <a:pt x="30387" y="99016"/>
                  </a:lnTo>
                  <a:lnTo>
                    <a:pt x="74801" y="130614"/>
                  </a:lnTo>
                  <a:lnTo>
                    <a:pt x="113349" y="149058"/>
                  </a:lnTo>
                  <a:lnTo>
                    <a:pt x="163936" y="166110"/>
                  </a:lnTo>
                  <a:lnTo>
                    <a:pt x="227420" y="179404"/>
                  </a:lnTo>
                  <a:lnTo>
                    <a:pt x="304661" y="186574"/>
                  </a:lnTo>
                  <a:lnTo>
                    <a:pt x="416920" y="181781"/>
                  </a:lnTo>
                  <a:lnTo>
                    <a:pt x="499297" y="164754"/>
                  </a:lnTo>
                  <a:lnTo>
                    <a:pt x="550022" y="146480"/>
                  </a:lnTo>
                  <a:lnTo>
                    <a:pt x="567323" y="137947"/>
                  </a:lnTo>
                  <a:lnTo>
                    <a:pt x="588828" y="130200"/>
                  </a:lnTo>
                  <a:lnTo>
                    <a:pt x="599417" y="122302"/>
                  </a:lnTo>
                  <a:lnTo>
                    <a:pt x="602168" y="109471"/>
                  </a:lnTo>
                  <a:lnTo>
                    <a:pt x="600160" y="86922"/>
                  </a:lnTo>
                  <a:lnTo>
                    <a:pt x="591671" y="68533"/>
                  </a:lnTo>
                  <a:lnTo>
                    <a:pt x="577365" y="65778"/>
                  </a:lnTo>
                  <a:lnTo>
                    <a:pt x="563899" y="70273"/>
                  </a:lnTo>
                  <a:lnTo>
                    <a:pt x="557931" y="73635"/>
                  </a:lnTo>
                  <a:lnTo>
                    <a:pt x="514579" y="102098"/>
                  </a:lnTo>
                  <a:lnTo>
                    <a:pt x="475020" y="116005"/>
                  </a:lnTo>
                  <a:lnTo>
                    <a:pt x="416656" y="119334"/>
                  </a:lnTo>
                  <a:lnTo>
                    <a:pt x="316891" y="116063"/>
                  </a:lnTo>
                  <a:lnTo>
                    <a:pt x="206128" y="102330"/>
                  </a:lnTo>
                  <a:lnTo>
                    <a:pt x="128848" y="78938"/>
                  </a:lnTo>
                  <a:lnTo>
                    <a:pt x="83568" y="56858"/>
                  </a:lnTo>
                  <a:lnTo>
                    <a:pt x="68805" y="47060"/>
                  </a:lnTo>
                  <a:lnTo>
                    <a:pt x="46095" y="14187"/>
                  </a:lnTo>
                  <a:lnTo>
                    <a:pt x="32294" y="0"/>
                  </a:lnTo>
                  <a:close/>
                </a:path>
              </a:pathLst>
            </a:custGeom>
            <a:solidFill>
              <a:srgbClr val="DECCAA"/>
            </a:solidFill>
          </p:spPr>
          <p:txBody>
            <a:bodyPr wrap="square" lIns="0" tIns="0" rIns="0" bIns="0" rtlCol="0"/>
            <a:lstStyle/>
            <a:p>
              <a:endParaRPr/>
            </a:p>
          </p:txBody>
        </p:sp>
        <p:sp>
          <p:nvSpPr>
            <p:cNvPr id="22" name="object 22"/>
            <p:cNvSpPr/>
            <p:nvPr/>
          </p:nvSpPr>
          <p:spPr>
            <a:xfrm>
              <a:off x="17140404" y="6376339"/>
              <a:ext cx="1893570" cy="1621790"/>
            </a:xfrm>
            <a:custGeom>
              <a:avLst/>
              <a:gdLst/>
              <a:ahLst/>
              <a:cxnLst/>
              <a:rect l="l" t="t" r="r" b="b"/>
              <a:pathLst>
                <a:path w="1893569" h="1621790">
                  <a:moveTo>
                    <a:pt x="946641" y="0"/>
                  </a:moveTo>
                  <a:lnTo>
                    <a:pt x="896366" y="1083"/>
                  </a:lnTo>
                  <a:lnTo>
                    <a:pt x="846775" y="4308"/>
                  </a:lnTo>
                  <a:lnTo>
                    <a:pt x="797932" y="9642"/>
                  </a:lnTo>
                  <a:lnTo>
                    <a:pt x="749904" y="17048"/>
                  </a:lnTo>
                  <a:lnTo>
                    <a:pt x="702756" y="26490"/>
                  </a:lnTo>
                  <a:lnTo>
                    <a:pt x="656552" y="37935"/>
                  </a:lnTo>
                  <a:lnTo>
                    <a:pt x="611359" y="51346"/>
                  </a:lnTo>
                  <a:lnTo>
                    <a:pt x="567242" y="66689"/>
                  </a:lnTo>
                  <a:lnTo>
                    <a:pt x="524267" y="83928"/>
                  </a:lnTo>
                  <a:lnTo>
                    <a:pt x="482498" y="103028"/>
                  </a:lnTo>
                  <a:lnTo>
                    <a:pt x="442002" y="123954"/>
                  </a:lnTo>
                  <a:lnTo>
                    <a:pt x="402843" y="146670"/>
                  </a:lnTo>
                  <a:lnTo>
                    <a:pt x="365087" y="171142"/>
                  </a:lnTo>
                  <a:lnTo>
                    <a:pt x="328800" y="197334"/>
                  </a:lnTo>
                  <a:lnTo>
                    <a:pt x="294047" y="225210"/>
                  </a:lnTo>
                  <a:lnTo>
                    <a:pt x="260893" y="254737"/>
                  </a:lnTo>
                  <a:lnTo>
                    <a:pt x="229404" y="285878"/>
                  </a:lnTo>
                  <a:lnTo>
                    <a:pt x="199645" y="318598"/>
                  </a:lnTo>
                  <a:lnTo>
                    <a:pt x="171682" y="352862"/>
                  </a:lnTo>
                  <a:lnTo>
                    <a:pt x="145580" y="388635"/>
                  </a:lnTo>
                  <a:lnTo>
                    <a:pt x="121404" y="425882"/>
                  </a:lnTo>
                  <a:lnTo>
                    <a:pt x="99221" y="464567"/>
                  </a:lnTo>
                  <a:lnTo>
                    <a:pt x="79094" y="504655"/>
                  </a:lnTo>
                  <a:lnTo>
                    <a:pt x="61091" y="546111"/>
                  </a:lnTo>
                  <a:lnTo>
                    <a:pt x="45275" y="588900"/>
                  </a:lnTo>
                  <a:lnTo>
                    <a:pt x="31714" y="632986"/>
                  </a:lnTo>
                  <a:lnTo>
                    <a:pt x="20471" y="678335"/>
                  </a:lnTo>
                  <a:lnTo>
                    <a:pt x="11613" y="724911"/>
                  </a:lnTo>
                  <a:lnTo>
                    <a:pt x="5205" y="772678"/>
                  </a:lnTo>
                  <a:lnTo>
                    <a:pt x="1312" y="821603"/>
                  </a:lnTo>
                  <a:lnTo>
                    <a:pt x="0" y="871648"/>
                  </a:lnTo>
                  <a:lnTo>
                    <a:pt x="1400" y="922946"/>
                  </a:lnTo>
                  <a:lnTo>
                    <a:pt x="5554" y="972287"/>
                  </a:lnTo>
                  <a:lnTo>
                    <a:pt x="12390" y="1019686"/>
                  </a:lnTo>
                  <a:lnTo>
                    <a:pt x="21834" y="1065159"/>
                  </a:lnTo>
                  <a:lnTo>
                    <a:pt x="33815" y="1108722"/>
                  </a:lnTo>
                  <a:lnTo>
                    <a:pt x="48260" y="1150388"/>
                  </a:lnTo>
                  <a:lnTo>
                    <a:pt x="65098" y="1190174"/>
                  </a:lnTo>
                  <a:lnTo>
                    <a:pt x="84256" y="1228096"/>
                  </a:lnTo>
                  <a:lnTo>
                    <a:pt x="105663" y="1264167"/>
                  </a:lnTo>
                  <a:lnTo>
                    <a:pt x="129245" y="1298404"/>
                  </a:lnTo>
                  <a:lnTo>
                    <a:pt x="154930" y="1330822"/>
                  </a:lnTo>
                  <a:lnTo>
                    <a:pt x="182648" y="1361436"/>
                  </a:lnTo>
                  <a:lnTo>
                    <a:pt x="212324" y="1390261"/>
                  </a:lnTo>
                  <a:lnTo>
                    <a:pt x="243888" y="1417313"/>
                  </a:lnTo>
                  <a:lnTo>
                    <a:pt x="277266" y="1442607"/>
                  </a:lnTo>
                  <a:lnTo>
                    <a:pt x="312387" y="1466159"/>
                  </a:lnTo>
                  <a:lnTo>
                    <a:pt x="349179" y="1487983"/>
                  </a:lnTo>
                  <a:lnTo>
                    <a:pt x="387569" y="1508095"/>
                  </a:lnTo>
                  <a:lnTo>
                    <a:pt x="427485" y="1526510"/>
                  </a:lnTo>
                  <a:lnTo>
                    <a:pt x="468855" y="1543243"/>
                  </a:lnTo>
                  <a:lnTo>
                    <a:pt x="511607" y="1558310"/>
                  </a:lnTo>
                  <a:lnTo>
                    <a:pt x="555668" y="1571727"/>
                  </a:lnTo>
                  <a:lnTo>
                    <a:pt x="600967" y="1583507"/>
                  </a:lnTo>
                  <a:lnTo>
                    <a:pt x="647431" y="1593668"/>
                  </a:lnTo>
                  <a:lnTo>
                    <a:pt x="694988" y="1602223"/>
                  </a:lnTo>
                  <a:lnTo>
                    <a:pt x="743565" y="1609188"/>
                  </a:lnTo>
                  <a:lnTo>
                    <a:pt x="793092" y="1614579"/>
                  </a:lnTo>
                  <a:lnTo>
                    <a:pt x="843495" y="1618411"/>
                  </a:lnTo>
                  <a:lnTo>
                    <a:pt x="894702" y="1620699"/>
                  </a:lnTo>
                  <a:lnTo>
                    <a:pt x="946641" y="1621458"/>
                  </a:lnTo>
                  <a:lnTo>
                    <a:pt x="998580" y="1620699"/>
                  </a:lnTo>
                  <a:lnTo>
                    <a:pt x="1049787" y="1618411"/>
                  </a:lnTo>
                  <a:lnTo>
                    <a:pt x="1100190" y="1614579"/>
                  </a:lnTo>
                  <a:lnTo>
                    <a:pt x="1149716" y="1609188"/>
                  </a:lnTo>
                  <a:lnTo>
                    <a:pt x="1198293" y="1602223"/>
                  </a:lnTo>
                  <a:lnTo>
                    <a:pt x="1245850" y="1593668"/>
                  </a:lnTo>
                  <a:lnTo>
                    <a:pt x="1292314" y="1583507"/>
                  </a:lnTo>
                  <a:lnTo>
                    <a:pt x="1337612" y="1571727"/>
                  </a:lnTo>
                  <a:lnTo>
                    <a:pt x="1381673" y="1558310"/>
                  </a:lnTo>
                  <a:lnTo>
                    <a:pt x="1424424" y="1543243"/>
                  </a:lnTo>
                  <a:lnTo>
                    <a:pt x="1465794" y="1526510"/>
                  </a:lnTo>
                  <a:lnTo>
                    <a:pt x="1505709" y="1508095"/>
                  </a:lnTo>
                  <a:lnTo>
                    <a:pt x="1544099" y="1487983"/>
                  </a:lnTo>
                  <a:lnTo>
                    <a:pt x="1580890" y="1466159"/>
                  </a:lnTo>
                  <a:lnTo>
                    <a:pt x="1616011" y="1442607"/>
                  </a:lnTo>
                  <a:lnTo>
                    <a:pt x="1649388" y="1417313"/>
                  </a:lnTo>
                  <a:lnTo>
                    <a:pt x="1680951" y="1390261"/>
                  </a:lnTo>
                  <a:lnTo>
                    <a:pt x="1710627" y="1361436"/>
                  </a:lnTo>
                  <a:lnTo>
                    <a:pt x="1738344" y="1330822"/>
                  </a:lnTo>
                  <a:lnTo>
                    <a:pt x="1764029" y="1298404"/>
                  </a:lnTo>
                  <a:lnTo>
                    <a:pt x="1787611" y="1264167"/>
                  </a:lnTo>
                  <a:lnTo>
                    <a:pt x="1809017" y="1228096"/>
                  </a:lnTo>
                  <a:lnTo>
                    <a:pt x="1828174" y="1190174"/>
                  </a:lnTo>
                  <a:lnTo>
                    <a:pt x="1845012" y="1150388"/>
                  </a:lnTo>
                  <a:lnTo>
                    <a:pt x="1859457" y="1108722"/>
                  </a:lnTo>
                  <a:lnTo>
                    <a:pt x="1871438" y="1065159"/>
                  </a:lnTo>
                  <a:lnTo>
                    <a:pt x="1880882" y="1019686"/>
                  </a:lnTo>
                  <a:lnTo>
                    <a:pt x="1887717" y="972287"/>
                  </a:lnTo>
                  <a:lnTo>
                    <a:pt x="1891871" y="922946"/>
                  </a:lnTo>
                  <a:lnTo>
                    <a:pt x="1893272" y="871648"/>
                  </a:lnTo>
                  <a:lnTo>
                    <a:pt x="1891960" y="821603"/>
                  </a:lnTo>
                  <a:lnTo>
                    <a:pt x="1888067" y="772678"/>
                  </a:lnTo>
                  <a:lnTo>
                    <a:pt x="1881659" y="724911"/>
                  </a:lnTo>
                  <a:lnTo>
                    <a:pt x="1872801" y="678335"/>
                  </a:lnTo>
                  <a:lnTo>
                    <a:pt x="1861558" y="632986"/>
                  </a:lnTo>
                  <a:lnTo>
                    <a:pt x="1847997" y="588900"/>
                  </a:lnTo>
                  <a:lnTo>
                    <a:pt x="1832182" y="546111"/>
                  </a:lnTo>
                  <a:lnTo>
                    <a:pt x="1814179" y="504655"/>
                  </a:lnTo>
                  <a:lnTo>
                    <a:pt x="1794053" y="464567"/>
                  </a:lnTo>
                  <a:lnTo>
                    <a:pt x="1771869" y="425882"/>
                  </a:lnTo>
                  <a:lnTo>
                    <a:pt x="1747694" y="388635"/>
                  </a:lnTo>
                  <a:lnTo>
                    <a:pt x="1721593" y="352862"/>
                  </a:lnTo>
                  <a:lnTo>
                    <a:pt x="1693630" y="318598"/>
                  </a:lnTo>
                  <a:lnTo>
                    <a:pt x="1663872" y="285878"/>
                  </a:lnTo>
                  <a:lnTo>
                    <a:pt x="1632383" y="254737"/>
                  </a:lnTo>
                  <a:lnTo>
                    <a:pt x="1599230" y="225210"/>
                  </a:lnTo>
                  <a:lnTo>
                    <a:pt x="1564477" y="197334"/>
                  </a:lnTo>
                  <a:lnTo>
                    <a:pt x="1528190" y="171142"/>
                  </a:lnTo>
                  <a:lnTo>
                    <a:pt x="1490435" y="146670"/>
                  </a:lnTo>
                  <a:lnTo>
                    <a:pt x="1451277" y="123954"/>
                  </a:lnTo>
                  <a:lnTo>
                    <a:pt x="1410781" y="103028"/>
                  </a:lnTo>
                  <a:lnTo>
                    <a:pt x="1369013" y="83928"/>
                  </a:lnTo>
                  <a:lnTo>
                    <a:pt x="1326038" y="66689"/>
                  </a:lnTo>
                  <a:lnTo>
                    <a:pt x="1281921" y="51346"/>
                  </a:lnTo>
                  <a:lnTo>
                    <a:pt x="1236729" y="37935"/>
                  </a:lnTo>
                  <a:lnTo>
                    <a:pt x="1190525" y="26490"/>
                  </a:lnTo>
                  <a:lnTo>
                    <a:pt x="1143377" y="17048"/>
                  </a:lnTo>
                  <a:lnTo>
                    <a:pt x="1095349" y="9642"/>
                  </a:lnTo>
                  <a:lnTo>
                    <a:pt x="1046507" y="4308"/>
                  </a:lnTo>
                  <a:lnTo>
                    <a:pt x="996916" y="1083"/>
                  </a:lnTo>
                  <a:lnTo>
                    <a:pt x="946641" y="0"/>
                  </a:lnTo>
                  <a:close/>
                </a:path>
              </a:pathLst>
            </a:custGeom>
            <a:solidFill>
              <a:srgbClr val="BA4E0E"/>
            </a:solidFill>
          </p:spPr>
          <p:txBody>
            <a:bodyPr wrap="square" lIns="0" tIns="0" rIns="0" bIns="0" rtlCol="0"/>
            <a:lstStyle/>
            <a:p>
              <a:endParaRPr/>
            </a:p>
          </p:txBody>
        </p:sp>
        <p:sp>
          <p:nvSpPr>
            <p:cNvPr id="23" name="object 23"/>
            <p:cNvSpPr/>
            <p:nvPr/>
          </p:nvSpPr>
          <p:spPr>
            <a:xfrm>
              <a:off x="17327861" y="6563790"/>
              <a:ext cx="1518920" cy="1106170"/>
            </a:xfrm>
            <a:custGeom>
              <a:avLst/>
              <a:gdLst/>
              <a:ahLst/>
              <a:cxnLst/>
              <a:rect l="l" t="t" r="r" b="b"/>
              <a:pathLst>
                <a:path w="1518919" h="1106170">
                  <a:moveTo>
                    <a:pt x="759181" y="0"/>
                  </a:moveTo>
                  <a:lnTo>
                    <a:pt x="706587" y="1255"/>
                  </a:lnTo>
                  <a:lnTo>
                    <a:pt x="654891" y="4997"/>
                  </a:lnTo>
                  <a:lnTo>
                    <a:pt x="604215" y="11186"/>
                  </a:lnTo>
                  <a:lnTo>
                    <a:pt x="554684" y="19784"/>
                  </a:lnTo>
                  <a:lnTo>
                    <a:pt x="506421" y="30751"/>
                  </a:lnTo>
                  <a:lnTo>
                    <a:pt x="459550" y="44049"/>
                  </a:lnTo>
                  <a:lnTo>
                    <a:pt x="414194" y="59639"/>
                  </a:lnTo>
                  <a:lnTo>
                    <a:pt x="370477" y="77483"/>
                  </a:lnTo>
                  <a:lnTo>
                    <a:pt x="328523" y="97540"/>
                  </a:lnTo>
                  <a:lnTo>
                    <a:pt x="288456" y="119774"/>
                  </a:lnTo>
                  <a:lnTo>
                    <a:pt x="250398" y="144144"/>
                  </a:lnTo>
                  <a:lnTo>
                    <a:pt x="214475" y="170612"/>
                  </a:lnTo>
                  <a:lnTo>
                    <a:pt x="174374" y="205060"/>
                  </a:lnTo>
                  <a:lnTo>
                    <a:pt x="138290" y="241811"/>
                  </a:lnTo>
                  <a:lnTo>
                    <a:pt x="106271" y="280769"/>
                  </a:lnTo>
                  <a:lnTo>
                    <a:pt x="78366" y="321835"/>
                  </a:lnTo>
                  <a:lnTo>
                    <a:pt x="54621" y="364911"/>
                  </a:lnTo>
                  <a:lnTo>
                    <a:pt x="35086" y="409900"/>
                  </a:lnTo>
                  <a:lnTo>
                    <a:pt x="19808" y="456705"/>
                  </a:lnTo>
                  <a:lnTo>
                    <a:pt x="8835" y="505226"/>
                  </a:lnTo>
                  <a:lnTo>
                    <a:pt x="2216" y="555366"/>
                  </a:lnTo>
                  <a:lnTo>
                    <a:pt x="0" y="607028"/>
                  </a:lnTo>
                  <a:lnTo>
                    <a:pt x="2411" y="660491"/>
                  </a:lnTo>
                  <a:lnTo>
                    <a:pt x="9666" y="710763"/>
                  </a:lnTo>
                  <a:lnTo>
                    <a:pt x="21794" y="757903"/>
                  </a:lnTo>
                  <a:lnTo>
                    <a:pt x="38826" y="801967"/>
                  </a:lnTo>
                  <a:lnTo>
                    <a:pt x="60792" y="843012"/>
                  </a:lnTo>
                  <a:lnTo>
                    <a:pt x="87724" y="881097"/>
                  </a:lnTo>
                  <a:lnTo>
                    <a:pt x="119650" y="916278"/>
                  </a:lnTo>
                  <a:lnTo>
                    <a:pt x="156603" y="948613"/>
                  </a:lnTo>
                  <a:lnTo>
                    <a:pt x="198611" y="978158"/>
                  </a:lnTo>
                  <a:lnTo>
                    <a:pt x="232937" y="998237"/>
                  </a:lnTo>
                  <a:lnTo>
                    <a:pt x="269757" y="1016657"/>
                  </a:lnTo>
                  <a:lnTo>
                    <a:pt x="309000" y="1033401"/>
                  </a:lnTo>
                  <a:lnTo>
                    <a:pt x="350592" y="1048454"/>
                  </a:lnTo>
                  <a:lnTo>
                    <a:pt x="394461" y="1061797"/>
                  </a:lnTo>
                  <a:lnTo>
                    <a:pt x="440533" y="1073416"/>
                  </a:lnTo>
                  <a:lnTo>
                    <a:pt x="488737" y="1083292"/>
                  </a:lnTo>
                  <a:lnTo>
                    <a:pt x="539000" y="1091411"/>
                  </a:lnTo>
                  <a:lnTo>
                    <a:pt x="591248" y="1097754"/>
                  </a:lnTo>
                  <a:lnTo>
                    <a:pt x="645409" y="1102305"/>
                  </a:lnTo>
                  <a:lnTo>
                    <a:pt x="701411" y="1105048"/>
                  </a:lnTo>
                  <a:lnTo>
                    <a:pt x="759181" y="1105966"/>
                  </a:lnTo>
                  <a:lnTo>
                    <a:pt x="816950" y="1105048"/>
                  </a:lnTo>
                  <a:lnTo>
                    <a:pt x="872952" y="1102305"/>
                  </a:lnTo>
                  <a:lnTo>
                    <a:pt x="927113" y="1097754"/>
                  </a:lnTo>
                  <a:lnTo>
                    <a:pt x="979362" y="1091411"/>
                  </a:lnTo>
                  <a:lnTo>
                    <a:pt x="1029624" y="1083292"/>
                  </a:lnTo>
                  <a:lnTo>
                    <a:pt x="1077828" y="1073416"/>
                  </a:lnTo>
                  <a:lnTo>
                    <a:pt x="1123901" y="1061797"/>
                  </a:lnTo>
                  <a:lnTo>
                    <a:pt x="1167769" y="1048454"/>
                  </a:lnTo>
                  <a:lnTo>
                    <a:pt x="1209361" y="1033401"/>
                  </a:lnTo>
                  <a:lnTo>
                    <a:pt x="1248604" y="1016657"/>
                  </a:lnTo>
                  <a:lnTo>
                    <a:pt x="1285424" y="998237"/>
                  </a:lnTo>
                  <a:lnTo>
                    <a:pt x="1319750" y="978158"/>
                  </a:lnTo>
                  <a:lnTo>
                    <a:pt x="1361761" y="948613"/>
                  </a:lnTo>
                  <a:lnTo>
                    <a:pt x="1398715" y="916278"/>
                  </a:lnTo>
                  <a:lnTo>
                    <a:pt x="1430642" y="881097"/>
                  </a:lnTo>
                  <a:lnTo>
                    <a:pt x="1457573" y="843012"/>
                  </a:lnTo>
                  <a:lnTo>
                    <a:pt x="1479539" y="801967"/>
                  </a:lnTo>
                  <a:lnTo>
                    <a:pt x="1496570" y="757903"/>
                  </a:lnTo>
                  <a:lnTo>
                    <a:pt x="1508697" y="710763"/>
                  </a:lnTo>
                  <a:lnTo>
                    <a:pt x="1515951" y="660491"/>
                  </a:lnTo>
                  <a:lnTo>
                    <a:pt x="1518362" y="607028"/>
                  </a:lnTo>
                  <a:lnTo>
                    <a:pt x="1516145" y="555366"/>
                  </a:lnTo>
                  <a:lnTo>
                    <a:pt x="1509526" y="505226"/>
                  </a:lnTo>
                  <a:lnTo>
                    <a:pt x="1498554" y="456705"/>
                  </a:lnTo>
                  <a:lnTo>
                    <a:pt x="1483276" y="409900"/>
                  </a:lnTo>
                  <a:lnTo>
                    <a:pt x="1463740" y="364911"/>
                  </a:lnTo>
                  <a:lnTo>
                    <a:pt x="1439996" y="321835"/>
                  </a:lnTo>
                  <a:lnTo>
                    <a:pt x="1412090" y="280769"/>
                  </a:lnTo>
                  <a:lnTo>
                    <a:pt x="1380071" y="241811"/>
                  </a:lnTo>
                  <a:lnTo>
                    <a:pt x="1343987" y="205060"/>
                  </a:lnTo>
                  <a:lnTo>
                    <a:pt x="1303887" y="170612"/>
                  </a:lnTo>
                  <a:lnTo>
                    <a:pt x="1267965" y="144144"/>
                  </a:lnTo>
                  <a:lnTo>
                    <a:pt x="1229910" y="119774"/>
                  </a:lnTo>
                  <a:lnTo>
                    <a:pt x="1189844" y="97540"/>
                  </a:lnTo>
                  <a:lnTo>
                    <a:pt x="1147891" y="77483"/>
                  </a:lnTo>
                  <a:lnTo>
                    <a:pt x="1104175" y="59639"/>
                  </a:lnTo>
                  <a:lnTo>
                    <a:pt x="1058819" y="44049"/>
                  </a:lnTo>
                  <a:lnTo>
                    <a:pt x="1011948" y="30751"/>
                  </a:lnTo>
                  <a:lnTo>
                    <a:pt x="963684" y="19784"/>
                  </a:lnTo>
                  <a:lnTo>
                    <a:pt x="914152" y="11186"/>
                  </a:lnTo>
                  <a:lnTo>
                    <a:pt x="863475" y="4997"/>
                  </a:lnTo>
                  <a:lnTo>
                    <a:pt x="811777" y="1255"/>
                  </a:lnTo>
                  <a:lnTo>
                    <a:pt x="759181" y="0"/>
                  </a:lnTo>
                  <a:close/>
                </a:path>
              </a:pathLst>
            </a:custGeom>
            <a:solidFill>
              <a:srgbClr val="76A39A"/>
            </a:solidFill>
          </p:spPr>
          <p:txBody>
            <a:bodyPr wrap="square" lIns="0" tIns="0" rIns="0" bIns="0" rtlCol="0"/>
            <a:lstStyle/>
            <a:p>
              <a:endParaRPr/>
            </a:p>
          </p:txBody>
        </p:sp>
        <p:sp>
          <p:nvSpPr>
            <p:cNvPr id="24" name="object 24"/>
            <p:cNvSpPr/>
            <p:nvPr/>
          </p:nvSpPr>
          <p:spPr>
            <a:xfrm>
              <a:off x="17712138" y="8073501"/>
              <a:ext cx="675005" cy="739775"/>
            </a:xfrm>
            <a:custGeom>
              <a:avLst/>
              <a:gdLst/>
              <a:ahLst/>
              <a:cxnLst/>
              <a:rect l="l" t="t" r="r" b="b"/>
              <a:pathLst>
                <a:path w="675005" h="739775">
                  <a:moveTo>
                    <a:pt x="570118" y="0"/>
                  </a:moveTo>
                  <a:lnTo>
                    <a:pt x="104708" y="0"/>
                  </a:lnTo>
                  <a:lnTo>
                    <a:pt x="64052" y="8262"/>
                  </a:lnTo>
                  <a:lnTo>
                    <a:pt x="30758" y="30758"/>
                  </a:lnTo>
                  <a:lnTo>
                    <a:pt x="8262" y="64052"/>
                  </a:lnTo>
                  <a:lnTo>
                    <a:pt x="0" y="104708"/>
                  </a:lnTo>
                  <a:lnTo>
                    <a:pt x="0" y="635006"/>
                  </a:lnTo>
                  <a:lnTo>
                    <a:pt x="8262" y="675663"/>
                  </a:lnTo>
                  <a:lnTo>
                    <a:pt x="30758" y="708957"/>
                  </a:lnTo>
                  <a:lnTo>
                    <a:pt x="64052" y="731453"/>
                  </a:lnTo>
                  <a:lnTo>
                    <a:pt x="104708" y="739715"/>
                  </a:lnTo>
                  <a:lnTo>
                    <a:pt x="570118" y="739715"/>
                  </a:lnTo>
                  <a:lnTo>
                    <a:pt x="610775" y="731453"/>
                  </a:lnTo>
                  <a:lnTo>
                    <a:pt x="644069" y="708957"/>
                  </a:lnTo>
                  <a:lnTo>
                    <a:pt x="666565" y="675663"/>
                  </a:lnTo>
                  <a:lnTo>
                    <a:pt x="674827" y="635006"/>
                  </a:lnTo>
                  <a:lnTo>
                    <a:pt x="674827" y="104708"/>
                  </a:lnTo>
                  <a:lnTo>
                    <a:pt x="666565" y="64052"/>
                  </a:lnTo>
                  <a:lnTo>
                    <a:pt x="644069" y="30758"/>
                  </a:lnTo>
                  <a:lnTo>
                    <a:pt x="610775" y="8262"/>
                  </a:lnTo>
                  <a:lnTo>
                    <a:pt x="570118" y="0"/>
                  </a:lnTo>
                  <a:close/>
                </a:path>
              </a:pathLst>
            </a:custGeom>
            <a:solidFill>
              <a:srgbClr val="DECCAA"/>
            </a:solidFill>
          </p:spPr>
          <p:txBody>
            <a:bodyPr wrap="square" lIns="0" tIns="0" rIns="0" bIns="0" rtlCol="0"/>
            <a:lstStyle/>
            <a:p>
              <a:endParaRPr/>
            </a:p>
          </p:txBody>
        </p:sp>
        <p:pic>
          <p:nvPicPr>
            <p:cNvPr id="25" name="object 25"/>
            <p:cNvPicPr/>
            <p:nvPr/>
          </p:nvPicPr>
          <p:blipFill>
            <a:blip r:embed="rId11" cstate="email">
              <a:extLst>
                <a:ext uri="{28A0092B-C50C-407E-A947-70E740481C1C}">
                  <a14:useLocalDpi xmlns:a14="http://schemas.microsoft.com/office/drawing/2010/main"/>
                </a:ext>
              </a:extLst>
            </a:blip>
            <a:stretch>
              <a:fillRect/>
            </a:stretch>
          </p:blipFill>
          <p:spPr>
            <a:xfrm>
              <a:off x="18092850" y="8168708"/>
              <a:ext cx="229228" cy="229228"/>
            </a:xfrm>
            <a:prstGeom prst="rect">
              <a:avLst/>
            </a:prstGeom>
          </p:spPr>
        </p:pic>
        <p:pic>
          <p:nvPicPr>
            <p:cNvPr id="26" name="object 26"/>
            <p:cNvPicPr/>
            <p:nvPr/>
          </p:nvPicPr>
          <p:blipFill>
            <a:blip r:embed="rId12" cstate="email">
              <a:extLst>
                <a:ext uri="{28A0092B-C50C-407E-A947-70E740481C1C}">
                  <a14:useLocalDpi xmlns:a14="http://schemas.microsoft.com/office/drawing/2010/main"/>
                </a:ext>
              </a:extLst>
            </a:blip>
            <a:stretch>
              <a:fillRect/>
            </a:stretch>
          </p:blipFill>
          <p:spPr>
            <a:xfrm>
              <a:off x="17783514" y="8168708"/>
              <a:ext cx="229228" cy="229228"/>
            </a:xfrm>
            <a:prstGeom prst="rect">
              <a:avLst/>
            </a:prstGeom>
          </p:spPr>
        </p:pic>
        <p:sp>
          <p:nvSpPr>
            <p:cNvPr id="27" name="object 27"/>
            <p:cNvSpPr/>
            <p:nvPr/>
          </p:nvSpPr>
          <p:spPr>
            <a:xfrm>
              <a:off x="17226123" y="7885877"/>
              <a:ext cx="702945" cy="974725"/>
            </a:xfrm>
            <a:custGeom>
              <a:avLst/>
              <a:gdLst/>
              <a:ahLst/>
              <a:cxnLst/>
              <a:rect l="l" t="t" r="r" b="b"/>
              <a:pathLst>
                <a:path w="702944" h="974725">
                  <a:moveTo>
                    <a:pt x="308916" y="0"/>
                  </a:moveTo>
                  <a:lnTo>
                    <a:pt x="269395" y="9763"/>
                  </a:lnTo>
                  <a:lnTo>
                    <a:pt x="233285" y="29835"/>
                  </a:lnTo>
                  <a:lnTo>
                    <a:pt x="200786" y="57749"/>
                  </a:lnTo>
                  <a:lnTo>
                    <a:pt x="172099" y="91041"/>
                  </a:lnTo>
                  <a:lnTo>
                    <a:pt x="147422" y="127244"/>
                  </a:lnTo>
                  <a:lnTo>
                    <a:pt x="126958" y="163894"/>
                  </a:lnTo>
                  <a:lnTo>
                    <a:pt x="110905" y="198526"/>
                  </a:lnTo>
                  <a:lnTo>
                    <a:pt x="90199" y="253427"/>
                  </a:lnTo>
                  <a:lnTo>
                    <a:pt x="77544" y="284743"/>
                  </a:lnTo>
                  <a:lnTo>
                    <a:pt x="62761" y="322263"/>
                  </a:lnTo>
                  <a:lnTo>
                    <a:pt x="47111" y="365625"/>
                  </a:lnTo>
                  <a:lnTo>
                    <a:pt x="31855" y="414469"/>
                  </a:lnTo>
                  <a:lnTo>
                    <a:pt x="18255" y="468435"/>
                  </a:lnTo>
                  <a:lnTo>
                    <a:pt x="7571" y="527161"/>
                  </a:lnTo>
                  <a:lnTo>
                    <a:pt x="1066" y="590288"/>
                  </a:lnTo>
                  <a:lnTo>
                    <a:pt x="0" y="657456"/>
                  </a:lnTo>
                  <a:lnTo>
                    <a:pt x="5634" y="728302"/>
                  </a:lnTo>
                  <a:lnTo>
                    <a:pt x="20055" y="797862"/>
                  </a:lnTo>
                  <a:lnTo>
                    <a:pt x="41980" y="850837"/>
                  </a:lnTo>
                  <a:lnTo>
                    <a:pt x="70041" y="890050"/>
                  </a:lnTo>
                  <a:lnTo>
                    <a:pt x="102871" y="918321"/>
                  </a:lnTo>
                  <a:lnTo>
                    <a:pt x="139102" y="938472"/>
                  </a:lnTo>
                  <a:lnTo>
                    <a:pt x="177367" y="953324"/>
                  </a:lnTo>
                  <a:lnTo>
                    <a:pt x="216297" y="965698"/>
                  </a:lnTo>
                  <a:lnTo>
                    <a:pt x="257814" y="973030"/>
                  </a:lnTo>
                  <a:lnTo>
                    <a:pt x="311214" y="974439"/>
                  </a:lnTo>
                  <a:lnTo>
                    <a:pt x="371635" y="970756"/>
                  </a:lnTo>
                  <a:lnTo>
                    <a:pt x="434212" y="962815"/>
                  </a:lnTo>
                  <a:lnTo>
                    <a:pt x="494082" y="951446"/>
                  </a:lnTo>
                  <a:lnTo>
                    <a:pt x="546381" y="937481"/>
                  </a:lnTo>
                  <a:lnTo>
                    <a:pt x="586244" y="921753"/>
                  </a:lnTo>
                  <a:lnTo>
                    <a:pt x="627460" y="886457"/>
                  </a:lnTo>
                  <a:lnTo>
                    <a:pt x="648707" y="870793"/>
                  </a:lnTo>
                  <a:lnTo>
                    <a:pt x="669688" y="851073"/>
                  </a:lnTo>
                  <a:lnTo>
                    <a:pt x="687539" y="820269"/>
                  </a:lnTo>
                  <a:lnTo>
                    <a:pt x="699397" y="771350"/>
                  </a:lnTo>
                  <a:lnTo>
                    <a:pt x="702398" y="697288"/>
                  </a:lnTo>
                  <a:lnTo>
                    <a:pt x="693867" y="633781"/>
                  </a:lnTo>
                  <a:lnTo>
                    <a:pt x="674415" y="593104"/>
                  </a:lnTo>
                  <a:lnTo>
                    <a:pt x="647126" y="571209"/>
                  </a:lnTo>
                  <a:lnTo>
                    <a:pt x="615086" y="564049"/>
                  </a:lnTo>
                  <a:lnTo>
                    <a:pt x="581379" y="567577"/>
                  </a:lnTo>
                  <a:lnTo>
                    <a:pt x="549090" y="577744"/>
                  </a:lnTo>
                  <a:lnTo>
                    <a:pt x="521304" y="590505"/>
                  </a:lnTo>
                  <a:lnTo>
                    <a:pt x="474700" y="612374"/>
                  </a:lnTo>
                  <a:lnTo>
                    <a:pt x="425432" y="628449"/>
                  </a:lnTo>
                  <a:lnTo>
                    <a:pt x="380633" y="631178"/>
                  </a:lnTo>
                  <a:lnTo>
                    <a:pt x="347435" y="613007"/>
                  </a:lnTo>
                  <a:lnTo>
                    <a:pt x="337075" y="583816"/>
                  </a:lnTo>
                  <a:lnTo>
                    <a:pt x="342372" y="546558"/>
                  </a:lnTo>
                  <a:lnTo>
                    <a:pt x="357846" y="501957"/>
                  </a:lnTo>
                  <a:lnTo>
                    <a:pt x="378013" y="450737"/>
                  </a:lnTo>
                  <a:lnTo>
                    <a:pt x="397391" y="393621"/>
                  </a:lnTo>
                  <a:lnTo>
                    <a:pt x="409087" y="356945"/>
                  </a:lnTo>
                  <a:lnTo>
                    <a:pt x="423499" y="314659"/>
                  </a:lnTo>
                  <a:lnTo>
                    <a:pt x="438209" y="268664"/>
                  </a:lnTo>
                  <a:lnTo>
                    <a:pt x="450802" y="220861"/>
                  </a:lnTo>
                  <a:lnTo>
                    <a:pt x="458859" y="173152"/>
                  </a:lnTo>
                  <a:lnTo>
                    <a:pt x="459963" y="127435"/>
                  </a:lnTo>
                  <a:lnTo>
                    <a:pt x="451698" y="85613"/>
                  </a:lnTo>
                  <a:lnTo>
                    <a:pt x="431647" y="49587"/>
                  </a:lnTo>
                  <a:lnTo>
                    <a:pt x="397391" y="21256"/>
                  </a:lnTo>
                  <a:lnTo>
                    <a:pt x="351648" y="3009"/>
                  </a:lnTo>
                  <a:lnTo>
                    <a:pt x="308916" y="0"/>
                  </a:lnTo>
                  <a:close/>
                </a:path>
              </a:pathLst>
            </a:custGeom>
            <a:solidFill>
              <a:srgbClr val="CE6913"/>
            </a:solidFill>
          </p:spPr>
          <p:txBody>
            <a:bodyPr wrap="square" lIns="0" tIns="0" rIns="0" bIns="0" rtlCol="0"/>
            <a:lstStyle/>
            <a:p>
              <a:endParaRPr/>
            </a:p>
          </p:txBody>
        </p:sp>
        <p:sp>
          <p:nvSpPr>
            <p:cNvPr id="28" name="object 28"/>
            <p:cNvSpPr/>
            <p:nvPr/>
          </p:nvSpPr>
          <p:spPr>
            <a:xfrm>
              <a:off x="17695393" y="8295257"/>
              <a:ext cx="476250" cy="495300"/>
            </a:xfrm>
            <a:custGeom>
              <a:avLst/>
              <a:gdLst/>
              <a:ahLst/>
              <a:cxnLst/>
              <a:rect l="l" t="t" r="r" b="b"/>
              <a:pathLst>
                <a:path w="476250" h="495300">
                  <a:moveTo>
                    <a:pt x="33962" y="0"/>
                  </a:moveTo>
                  <a:lnTo>
                    <a:pt x="4724" y="17792"/>
                  </a:lnTo>
                  <a:lnTo>
                    <a:pt x="0" y="76070"/>
                  </a:lnTo>
                  <a:lnTo>
                    <a:pt x="11951" y="192388"/>
                  </a:lnTo>
                  <a:lnTo>
                    <a:pt x="151664" y="494975"/>
                  </a:lnTo>
                  <a:lnTo>
                    <a:pt x="194679" y="492576"/>
                  </a:lnTo>
                  <a:lnTo>
                    <a:pt x="237508" y="486515"/>
                  </a:lnTo>
                  <a:lnTo>
                    <a:pt x="279311" y="476746"/>
                  </a:lnTo>
                  <a:lnTo>
                    <a:pt x="319248" y="463223"/>
                  </a:lnTo>
                  <a:lnTo>
                    <a:pt x="356478" y="445897"/>
                  </a:lnTo>
                  <a:lnTo>
                    <a:pt x="390162" y="424722"/>
                  </a:lnTo>
                  <a:lnTo>
                    <a:pt x="419458" y="399652"/>
                  </a:lnTo>
                  <a:lnTo>
                    <a:pt x="461526" y="337635"/>
                  </a:lnTo>
                  <a:lnTo>
                    <a:pt x="472619" y="300596"/>
                  </a:lnTo>
                  <a:lnTo>
                    <a:pt x="475962" y="259472"/>
                  </a:lnTo>
                  <a:lnTo>
                    <a:pt x="470717" y="214218"/>
                  </a:lnTo>
                  <a:lnTo>
                    <a:pt x="456043" y="164787"/>
                  </a:lnTo>
                  <a:lnTo>
                    <a:pt x="413475" y="65207"/>
                  </a:lnTo>
                  <a:lnTo>
                    <a:pt x="367355" y="28092"/>
                  </a:lnTo>
                  <a:lnTo>
                    <a:pt x="288945" y="49910"/>
                  </a:lnTo>
                  <a:lnTo>
                    <a:pt x="149507" y="127133"/>
                  </a:lnTo>
                  <a:lnTo>
                    <a:pt x="153597" y="109747"/>
                  </a:lnTo>
                  <a:lnTo>
                    <a:pt x="155917" y="70604"/>
                  </a:lnTo>
                  <a:lnTo>
                    <a:pt x="141543" y="29226"/>
                  </a:lnTo>
                  <a:lnTo>
                    <a:pt x="95551" y="5137"/>
                  </a:lnTo>
                  <a:lnTo>
                    <a:pt x="33962" y="0"/>
                  </a:lnTo>
                  <a:close/>
                </a:path>
              </a:pathLst>
            </a:custGeom>
            <a:solidFill>
              <a:srgbClr val="F8DE33"/>
            </a:solidFill>
          </p:spPr>
          <p:txBody>
            <a:bodyPr wrap="square" lIns="0" tIns="0" rIns="0" bIns="0" rtlCol="0"/>
            <a:lstStyle/>
            <a:p>
              <a:endParaRPr/>
            </a:p>
          </p:txBody>
        </p:sp>
        <p:sp>
          <p:nvSpPr>
            <p:cNvPr id="29" name="object 29"/>
            <p:cNvSpPr/>
            <p:nvPr/>
          </p:nvSpPr>
          <p:spPr>
            <a:xfrm>
              <a:off x="17637572" y="8447709"/>
              <a:ext cx="249554" cy="375285"/>
            </a:xfrm>
            <a:custGeom>
              <a:avLst/>
              <a:gdLst/>
              <a:ahLst/>
              <a:cxnLst/>
              <a:rect l="l" t="t" r="r" b="b"/>
              <a:pathLst>
                <a:path w="249555" h="375284">
                  <a:moveTo>
                    <a:pt x="37988" y="0"/>
                  </a:moveTo>
                  <a:lnTo>
                    <a:pt x="21858" y="4903"/>
                  </a:lnTo>
                  <a:lnTo>
                    <a:pt x="8969" y="15575"/>
                  </a:lnTo>
                  <a:lnTo>
                    <a:pt x="1499" y="29798"/>
                  </a:lnTo>
                  <a:lnTo>
                    <a:pt x="0" y="45717"/>
                  </a:lnTo>
                  <a:lnTo>
                    <a:pt x="5021" y="61478"/>
                  </a:lnTo>
                  <a:lnTo>
                    <a:pt x="169257" y="353563"/>
                  </a:lnTo>
                  <a:lnTo>
                    <a:pt x="180176" y="366158"/>
                  </a:lnTo>
                  <a:lnTo>
                    <a:pt x="194734" y="373458"/>
                  </a:lnTo>
                  <a:lnTo>
                    <a:pt x="211029" y="374923"/>
                  </a:lnTo>
                  <a:lnTo>
                    <a:pt x="227161" y="370013"/>
                  </a:lnTo>
                  <a:lnTo>
                    <a:pt x="240046" y="359347"/>
                  </a:lnTo>
                  <a:lnTo>
                    <a:pt x="247516" y="345127"/>
                  </a:lnTo>
                  <a:lnTo>
                    <a:pt x="249018" y="329209"/>
                  </a:lnTo>
                  <a:lnTo>
                    <a:pt x="243998" y="313449"/>
                  </a:lnTo>
                  <a:lnTo>
                    <a:pt x="79762" y="21353"/>
                  </a:lnTo>
                  <a:lnTo>
                    <a:pt x="68839" y="8764"/>
                  </a:lnTo>
                  <a:lnTo>
                    <a:pt x="54281" y="1466"/>
                  </a:lnTo>
                  <a:lnTo>
                    <a:pt x="37988" y="0"/>
                  </a:lnTo>
                  <a:close/>
                </a:path>
              </a:pathLst>
            </a:custGeom>
            <a:solidFill>
              <a:srgbClr val="DECCAA"/>
            </a:solidFill>
          </p:spPr>
          <p:txBody>
            <a:bodyPr wrap="square" lIns="0" tIns="0" rIns="0" bIns="0" rtlCol="0"/>
            <a:lstStyle/>
            <a:p>
              <a:endParaRPr/>
            </a:p>
          </p:txBody>
        </p:sp>
        <p:sp>
          <p:nvSpPr>
            <p:cNvPr id="30" name="object 30"/>
            <p:cNvSpPr/>
            <p:nvPr/>
          </p:nvSpPr>
          <p:spPr>
            <a:xfrm>
              <a:off x="18087038" y="7930496"/>
              <a:ext cx="777875" cy="1176020"/>
            </a:xfrm>
            <a:custGeom>
              <a:avLst/>
              <a:gdLst/>
              <a:ahLst/>
              <a:cxnLst/>
              <a:rect l="l" t="t" r="r" b="b"/>
              <a:pathLst>
                <a:path w="777875" h="1176020">
                  <a:moveTo>
                    <a:pt x="436686" y="0"/>
                  </a:moveTo>
                  <a:lnTo>
                    <a:pt x="394980" y="9783"/>
                  </a:lnTo>
                  <a:lnTo>
                    <a:pt x="352732" y="35090"/>
                  </a:lnTo>
                  <a:lnTo>
                    <a:pt x="323432" y="68521"/>
                  </a:lnTo>
                  <a:lnTo>
                    <a:pt x="309382" y="107285"/>
                  </a:lnTo>
                  <a:lnTo>
                    <a:pt x="307891" y="149890"/>
                  </a:lnTo>
                  <a:lnTo>
                    <a:pt x="316271" y="194846"/>
                  </a:lnTo>
                  <a:lnTo>
                    <a:pt x="331832" y="240662"/>
                  </a:lnTo>
                  <a:lnTo>
                    <a:pt x="351885" y="285845"/>
                  </a:lnTo>
                  <a:lnTo>
                    <a:pt x="373741" y="328905"/>
                  </a:lnTo>
                  <a:lnTo>
                    <a:pt x="394710" y="368351"/>
                  </a:lnTo>
                  <a:lnTo>
                    <a:pt x="412102" y="402691"/>
                  </a:lnTo>
                  <a:lnTo>
                    <a:pt x="438075" y="468201"/>
                  </a:lnTo>
                  <a:lnTo>
                    <a:pt x="449681" y="523914"/>
                  </a:lnTo>
                  <a:lnTo>
                    <a:pt x="446757" y="569812"/>
                  </a:lnTo>
                  <a:lnTo>
                    <a:pt x="429138" y="605879"/>
                  </a:lnTo>
                  <a:lnTo>
                    <a:pt x="367703" y="664980"/>
                  </a:lnTo>
                  <a:lnTo>
                    <a:pt x="323461" y="700902"/>
                  </a:lnTo>
                  <a:lnTo>
                    <a:pt x="276891" y="735012"/>
                  </a:lnTo>
                  <a:lnTo>
                    <a:pt x="233009" y="762767"/>
                  </a:lnTo>
                  <a:lnTo>
                    <a:pt x="196831" y="779622"/>
                  </a:lnTo>
                  <a:lnTo>
                    <a:pt x="167007" y="789495"/>
                  </a:lnTo>
                  <a:lnTo>
                    <a:pt x="132280" y="803610"/>
                  </a:lnTo>
                  <a:lnTo>
                    <a:pt x="95933" y="824141"/>
                  </a:lnTo>
                  <a:lnTo>
                    <a:pt x="61249" y="853265"/>
                  </a:lnTo>
                  <a:lnTo>
                    <a:pt x="31510" y="893156"/>
                  </a:lnTo>
                  <a:lnTo>
                    <a:pt x="9999" y="945989"/>
                  </a:lnTo>
                  <a:lnTo>
                    <a:pt x="0" y="1013939"/>
                  </a:lnTo>
                  <a:lnTo>
                    <a:pt x="1546" y="1071309"/>
                  </a:lnTo>
                  <a:lnTo>
                    <a:pt x="10816" y="1114333"/>
                  </a:lnTo>
                  <a:lnTo>
                    <a:pt x="48071" y="1163899"/>
                  </a:lnTo>
                  <a:lnTo>
                    <a:pt x="102842" y="1175731"/>
                  </a:lnTo>
                  <a:lnTo>
                    <a:pt x="134009" y="1171590"/>
                  </a:lnTo>
                  <a:lnTo>
                    <a:pt x="166209" y="1162928"/>
                  </a:lnTo>
                  <a:lnTo>
                    <a:pt x="198328" y="1151380"/>
                  </a:lnTo>
                  <a:lnTo>
                    <a:pt x="229250" y="1138584"/>
                  </a:lnTo>
                  <a:lnTo>
                    <a:pt x="257860" y="1126178"/>
                  </a:lnTo>
                  <a:lnTo>
                    <a:pt x="283044" y="1115798"/>
                  </a:lnTo>
                  <a:lnTo>
                    <a:pt x="303686" y="1109081"/>
                  </a:lnTo>
                  <a:lnTo>
                    <a:pt x="318670" y="1107664"/>
                  </a:lnTo>
                  <a:lnTo>
                    <a:pt x="357747" y="1105455"/>
                  </a:lnTo>
                  <a:lnTo>
                    <a:pt x="406053" y="1090935"/>
                  </a:lnTo>
                  <a:lnTo>
                    <a:pt x="459190" y="1067210"/>
                  </a:lnTo>
                  <a:lnTo>
                    <a:pt x="512758" y="1037385"/>
                  </a:lnTo>
                  <a:lnTo>
                    <a:pt x="562359" y="1004568"/>
                  </a:lnTo>
                  <a:lnTo>
                    <a:pt x="600542" y="978151"/>
                  </a:lnTo>
                  <a:lnTo>
                    <a:pt x="635971" y="954137"/>
                  </a:lnTo>
                  <a:lnTo>
                    <a:pt x="668293" y="930038"/>
                  </a:lnTo>
                  <a:lnTo>
                    <a:pt x="697154" y="903366"/>
                  </a:lnTo>
                  <a:lnTo>
                    <a:pt x="722201" y="871631"/>
                  </a:lnTo>
                  <a:lnTo>
                    <a:pt x="743081" y="832347"/>
                  </a:lnTo>
                  <a:lnTo>
                    <a:pt x="759442" y="783023"/>
                  </a:lnTo>
                  <a:lnTo>
                    <a:pt x="770929" y="721173"/>
                  </a:lnTo>
                  <a:lnTo>
                    <a:pt x="776664" y="655835"/>
                  </a:lnTo>
                  <a:lnTo>
                    <a:pt x="777278" y="592155"/>
                  </a:lnTo>
                  <a:lnTo>
                    <a:pt x="773545" y="530733"/>
                  </a:lnTo>
                  <a:lnTo>
                    <a:pt x="766237" y="472166"/>
                  </a:lnTo>
                  <a:lnTo>
                    <a:pt x="756127" y="417052"/>
                  </a:lnTo>
                  <a:lnTo>
                    <a:pt x="743989" y="365989"/>
                  </a:lnTo>
                  <a:lnTo>
                    <a:pt x="730595" y="319573"/>
                  </a:lnTo>
                  <a:lnTo>
                    <a:pt x="716719" y="278404"/>
                  </a:lnTo>
                  <a:lnTo>
                    <a:pt x="690612" y="214196"/>
                  </a:lnTo>
                  <a:lnTo>
                    <a:pt x="663824" y="164415"/>
                  </a:lnTo>
                  <a:lnTo>
                    <a:pt x="642453" y="132787"/>
                  </a:lnTo>
                  <a:lnTo>
                    <a:pt x="616406" y="99869"/>
                  </a:lnTo>
                  <a:lnTo>
                    <a:pt x="586272" y="68063"/>
                  </a:lnTo>
                  <a:lnTo>
                    <a:pt x="552642" y="39771"/>
                  </a:lnTo>
                  <a:lnTo>
                    <a:pt x="516108" y="17396"/>
                  </a:lnTo>
                  <a:lnTo>
                    <a:pt x="477259" y="3338"/>
                  </a:lnTo>
                  <a:lnTo>
                    <a:pt x="436686" y="0"/>
                  </a:lnTo>
                  <a:close/>
                </a:path>
              </a:pathLst>
            </a:custGeom>
            <a:solidFill>
              <a:srgbClr val="CE6913"/>
            </a:solidFill>
          </p:spPr>
          <p:txBody>
            <a:bodyPr wrap="square" lIns="0" tIns="0" rIns="0" bIns="0" rtlCol="0"/>
            <a:lstStyle/>
            <a:p>
              <a:endParaRPr/>
            </a:p>
          </p:txBody>
        </p:sp>
        <p:sp>
          <p:nvSpPr>
            <p:cNvPr id="31" name="object 31"/>
            <p:cNvSpPr/>
            <p:nvPr/>
          </p:nvSpPr>
          <p:spPr>
            <a:xfrm>
              <a:off x="17880043" y="8597632"/>
              <a:ext cx="490220" cy="563880"/>
            </a:xfrm>
            <a:custGeom>
              <a:avLst/>
              <a:gdLst/>
              <a:ahLst/>
              <a:cxnLst/>
              <a:rect l="l" t="t" r="r" b="b"/>
              <a:pathLst>
                <a:path w="490219" h="563879">
                  <a:moveTo>
                    <a:pt x="253862" y="0"/>
                  </a:moveTo>
                  <a:lnTo>
                    <a:pt x="220649" y="8261"/>
                  </a:lnTo>
                  <a:lnTo>
                    <a:pt x="180974" y="55646"/>
                  </a:lnTo>
                  <a:lnTo>
                    <a:pt x="165739" y="105281"/>
                  </a:lnTo>
                  <a:lnTo>
                    <a:pt x="185033" y="144606"/>
                  </a:lnTo>
                  <a:lnTo>
                    <a:pt x="214483" y="170495"/>
                  </a:lnTo>
                  <a:lnTo>
                    <a:pt x="229716" y="179820"/>
                  </a:lnTo>
                  <a:lnTo>
                    <a:pt x="76738" y="224596"/>
                  </a:lnTo>
                  <a:lnTo>
                    <a:pt x="6069" y="264973"/>
                  </a:lnTo>
                  <a:lnTo>
                    <a:pt x="0" y="323858"/>
                  </a:lnTo>
                  <a:lnTo>
                    <a:pt x="40822" y="424158"/>
                  </a:lnTo>
                  <a:lnTo>
                    <a:pt x="65631" y="469362"/>
                  </a:lnTo>
                  <a:lnTo>
                    <a:pt x="94104" y="504926"/>
                  </a:lnTo>
                  <a:lnTo>
                    <a:pt x="125684" y="531480"/>
                  </a:lnTo>
                  <a:lnTo>
                    <a:pt x="159812" y="549655"/>
                  </a:lnTo>
                  <a:lnTo>
                    <a:pt x="233483" y="563388"/>
                  </a:lnTo>
                  <a:lnTo>
                    <a:pt x="271911" y="560206"/>
                  </a:lnTo>
                  <a:lnTo>
                    <a:pt x="310656" y="551165"/>
                  </a:lnTo>
                  <a:lnTo>
                    <a:pt x="349161" y="536896"/>
                  </a:lnTo>
                  <a:lnTo>
                    <a:pt x="386869" y="518028"/>
                  </a:lnTo>
                  <a:lnTo>
                    <a:pt x="423220" y="495192"/>
                  </a:lnTo>
                  <a:lnTo>
                    <a:pt x="457658" y="469018"/>
                  </a:lnTo>
                  <a:lnTo>
                    <a:pt x="489625" y="440137"/>
                  </a:lnTo>
                  <a:lnTo>
                    <a:pt x="372864" y="127968"/>
                  </a:lnTo>
                  <a:lnTo>
                    <a:pt x="298604" y="37642"/>
                  </a:lnTo>
                  <a:lnTo>
                    <a:pt x="253862" y="0"/>
                  </a:lnTo>
                  <a:close/>
                </a:path>
              </a:pathLst>
            </a:custGeom>
            <a:solidFill>
              <a:srgbClr val="F8DE33"/>
            </a:solidFill>
          </p:spPr>
          <p:txBody>
            <a:bodyPr wrap="square" lIns="0" tIns="0" rIns="0" bIns="0" rtlCol="0"/>
            <a:lstStyle/>
            <a:p>
              <a:endParaRPr/>
            </a:p>
          </p:txBody>
        </p:sp>
        <p:sp>
          <p:nvSpPr>
            <p:cNvPr id="32" name="object 32"/>
            <p:cNvSpPr/>
            <p:nvPr/>
          </p:nvSpPr>
          <p:spPr>
            <a:xfrm>
              <a:off x="18231410" y="8665254"/>
              <a:ext cx="175895" cy="406400"/>
            </a:xfrm>
            <a:custGeom>
              <a:avLst/>
              <a:gdLst/>
              <a:ahLst/>
              <a:cxnLst/>
              <a:rect l="l" t="t" r="r" b="b"/>
              <a:pathLst>
                <a:path w="175894" h="406400">
                  <a:moveTo>
                    <a:pt x="46958" y="0"/>
                  </a:moveTo>
                  <a:lnTo>
                    <a:pt x="30312" y="1656"/>
                  </a:lnTo>
                  <a:lnTo>
                    <a:pt x="15475" y="9662"/>
                  </a:lnTo>
                  <a:lnTo>
                    <a:pt x="5053" y="22272"/>
                  </a:lnTo>
                  <a:lnTo>
                    <a:pt x="0" y="37753"/>
                  </a:lnTo>
                  <a:lnTo>
                    <a:pt x="1265" y="54377"/>
                  </a:lnTo>
                  <a:lnTo>
                    <a:pt x="93315" y="376576"/>
                  </a:lnTo>
                  <a:lnTo>
                    <a:pt x="100980" y="391235"/>
                  </a:lnTo>
                  <a:lnTo>
                    <a:pt x="113348" y="401369"/>
                  </a:lnTo>
                  <a:lnTo>
                    <a:pt x="128713" y="406064"/>
                  </a:lnTo>
                  <a:lnTo>
                    <a:pt x="145366" y="404408"/>
                  </a:lnTo>
                  <a:lnTo>
                    <a:pt x="160197" y="396397"/>
                  </a:lnTo>
                  <a:lnTo>
                    <a:pt x="170615" y="383788"/>
                  </a:lnTo>
                  <a:lnTo>
                    <a:pt x="175668" y="368309"/>
                  </a:lnTo>
                  <a:lnTo>
                    <a:pt x="174402" y="351687"/>
                  </a:lnTo>
                  <a:lnTo>
                    <a:pt x="82352" y="29477"/>
                  </a:lnTo>
                  <a:lnTo>
                    <a:pt x="74688" y="14824"/>
                  </a:lnTo>
                  <a:lnTo>
                    <a:pt x="62320" y="4694"/>
                  </a:lnTo>
                  <a:lnTo>
                    <a:pt x="46958" y="0"/>
                  </a:lnTo>
                  <a:close/>
                </a:path>
              </a:pathLst>
            </a:custGeom>
            <a:solidFill>
              <a:srgbClr val="DECCAA"/>
            </a:solidFill>
          </p:spPr>
          <p:txBody>
            <a:bodyPr wrap="square" lIns="0" tIns="0" rIns="0" bIns="0" rtlCol="0"/>
            <a:lstStyle/>
            <a:p>
              <a:endParaRPr/>
            </a:p>
          </p:txBody>
        </p:sp>
        <p:sp>
          <p:nvSpPr>
            <p:cNvPr id="33" name="object 33"/>
            <p:cNvSpPr/>
            <p:nvPr/>
          </p:nvSpPr>
          <p:spPr>
            <a:xfrm>
              <a:off x="18504584" y="6796639"/>
              <a:ext cx="89535" cy="77470"/>
            </a:xfrm>
            <a:custGeom>
              <a:avLst/>
              <a:gdLst/>
              <a:ahLst/>
              <a:cxnLst/>
              <a:rect l="l" t="t" r="r" b="b"/>
              <a:pathLst>
                <a:path w="89534" h="77470">
                  <a:moveTo>
                    <a:pt x="0" y="0"/>
                  </a:moveTo>
                  <a:lnTo>
                    <a:pt x="89505" y="77432"/>
                  </a:lnTo>
                </a:path>
              </a:pathLst>
            </a:custGeom>
            <a:ln w="67945">
              <a:solidFill>
                <a:srgbClr val="F1F8E9"/>
              </a:solidFill>
            </a:ln>
          </p:spPr>
          <p:txBody>
            <a:bodyPr wrap="square" lIns="0" tIns="0" rIns="0" bIns="0" rtlCol="0"/>
            <a:lstStyle/>
            <a:p>
              <a:endParaRPr/>
            </a:p>
          </p:txBody>
        </p:sp>
        <p:sp>
          <p:nvSpPr>
            <p:cNvPr id="34" name="object 34"/>
            <p:cNvSpPr/>
            <p:nvPr/>
          </p:nvSpPr>
          <p:spPr>
            <a:xfrm>
              <a:off x="18686890" y="7010594"/>
              <a:ext cx="84455" cy="344170"/>
            </a:xfrm>
            <a:custGeom>
              <a:avLst/>
              <a:gdLst/>
              <a:ahLst/>
              <a:cxnLst/>
              <a:rect l="l" t="t" r="r" b="b"/>
              <a:pathLst>
                <a:path w="84455" h="344170">
                  <a:moveTo>
                    <a:pt x="0" y="0"/>
                  </a:moveTo>
                  <a:lnTo>
                    <a:pt x="63263" y="110768"/>
                  </a:lnTo>
                  <a:lnTo>
                    <a:pt x="84350" y="183482"/>
                  </a:lnTo>
                  <a:lnTo>
                    <a:pt x="63263" y="250356"/>
                  </a:lnTo>
                  <a:lnTo>
                    <a:pt x="0" y="343602"/>
                  </a:lnTo>
                </a:path>
              </a:pathLst>
            </a:custGeom>
            <a:ln w="74982">
              <a:solidFill>
                <a:srgbClr val="F1F8E9"/>
              </a:solidFill>
            </a:ln>
          </p:spPr>
          <p:txBody>
            <a:bodyPr wrap="square" lIns="0" tIns="0" rIns="0" bIns="0" rtlCol="0"/>
            <a:lstStyle/>
            <a:p>
              <a:endParaRPr/>
            </a:p>
          </p:txBody>
        </p:sp>
        <p:pic>
          <p:nvPicPr>
            <p:cNvPr id="35" name="object 35"/>
            <p:cNvPicPr/>
            <p:nvPr/>
          </p:nvPicPr>
          <p:blipFill>
            <a:blip r:embed="rId13" cstate="email">
              <a:extLst>
                <a:ext uri="{28A0092B-C50C-407E-A947-70E740481C1C}">
                  <a14:useLocalDpi xmlns:a14="http://schemas.microsoft.com/office/drawing/2010/main"/>
                </a:ext>
              </a:extLst>
            </a:blip>
            <a:stretch>
              <a:fillRect/>
            </a:stretch>
          </p:blipFill>
          <p:spPr>
            <a:xfrm>
              <a:off x="16146995" y="9706227"/>
              <a:ext cx="1263134" cy="431257"/>
            </a:xfrm>
            <a:prstGeom prst="rect">
              <a:avLst/>
            </a:prstGeom>
          </p:spPr>
        </p:pic>
        <p:pic>
          <p:nvPicPr>
            <p:cNvPr id="36" name="object 36"/>
            <p:cNvPicPr/>
            <p:nvPr/>
          </p:nvPicPr>
          <p:blipFill>
            <a:blip r:embed="rId14" cstate="email">
              <a:extLst>
                <a:ext uri="{28A0092B-C50C-407E-A947-70E740481C1C}">
                  <a14:useLocalDpi xmlns:a14="http://schemas.microsoft.com/office/drawing/2010/main"/>
                </a:ext>
              </a:extLst>
            </a:blip>
            <a:stretch>
              <a:fillRect/>
            </a:stretch>
          </p:blipFill>
          <p:spPr>
            <a:xfrm>
              <a:off x="13457893" y="10021486"/>
              <a:ext cx="1874581" cy="744650"/>
            </a:xfrm>
            <a:prstGeom prst="rect">
              <a:avLst/>
            </a:prstGeom>
          </p:spPr>
        </p:pic>
        <p:pic>
          <p:nvPicPr>
            <p:cNvPr id="37" name="object 37"/>
            <p:cNvPicPr/>
            <p:nvPr/>
          </p:nvPicPr>
          <p:blipFill>
            <a:blip r:embed="rId15" cstate="email">
              <a:extLst>
                <a:ext uri="{28A0092B-C50C-407E-A947-70E740481C1C}">
                  <a14:useLocalDpi xmlns:a14="http://schemas.microsoft.com/office/drawing/2010/main"/>
                </a:ext>
              </a:extLst>
            </a:blip>
            <a:stretch>
              <a:fillRect/>
            </a:stretch>
          </p:blipFill>
          <p:spPr>
            <a:xfrm>
              <a:off x="19160600" y="9716782"/>
              <a:ext cx="731695" cy="249811"/>
            </a:xfrm>
            <a:prstGeom prst="rect">
              <a:avLst/>
            </a:prstGeom>
          </p:spPr>
        </p:pic>
        <p:pic>
          <p:nvPicPr>
            <p:cNvPr id="38" name="object 38"/>
            <p:cNvPicPr/>
            <p:nvPr/>
          </p:nvPicPr>
          <p:blipFill>
            <a:blip r:embed="rId16" cstate="email">
              <a:extLst>
                <a:ext uri="{28A0092B-C50C-407E-A947-70E740481C1C}">
                  <a14:useLocalDpi xmlns:a14="http://schemas.microsoft.com/office/drawing/2010/main"/>
                </a:ext>
              </a:extLst>
            </a:blip>
            <a:stretch>
              <a:fillRect/>
            </a:stretch>
          </p:blipFill>
          <p:spPr>
            <a:xfrm>
              <a:off x="15803373" y="10607792"/>
              <a:ext cx="539658" cy="215041"/>
            </a:xfrm>
            <a:prstGeom prst="rect">
              <a:avLst/>
            </a:prstGeom>
          </p:spPr>
        </p:pic>
        <p:sp>
          <p:nvSpPr>
            <p:cNvPr id="39" name="object 39"/>
            <p:cNvSpPr/>
            <p:nvPr/>
          </p:nvSpPr>
          <p:spPr>
            <a:xfrm>
              <a:off x="8066900" y="814019"/>
              <a:ext cx="182245" cy="557530"/>
            </a:xfrm>
            <a:custGeom>
              <a:avLst/>
              <a:gdLst/>
              <a:ahLst/>
              <a:cxnLst/>
              <a:rect l="l" t="t" r="r" b="b"/>
              <a:pathLst>
                <a:path w="182245" h="557530">
                  <a:moveTo>
                    <a:pt x="182015" y="0"/>
                  </a:moveTo>
                  <a:lnTo>
                    <a:pt x="0" y="0"/>
                  </a:lnTo>
                  <a:lnTo>
                    <a:pt x="0" y="506214"/>
                  </a:lnTo>
                  <a:lnTo>
                    <a:pt x="345" y="506214"/>
                  </a:lnTo>
                  <a:lnTo>
                    <a:pt x="7469" y="526148"/>
                  </a:lnTo>
                  <a:lnTo>
                    <a:pt x="26897" y="542427"/>
                  </a:lnTo>
                  <a:lnTo>
                    <a:pt x="55713" y="553403"/>
                  </a:lnTo>
                  <a:lnTo>
                    <a:pt x="91002" y="557428"/>
                  </a:lnTo>
                  <a:lnTo>
                    <a:pt x="126293" y="553403"/>
                  </a:lnTo>
                  <a:lnTo>
                    <a:pt x="155113" y="542427"/>
                  </a:lnTo>
                  <a:lnTo>
                    <a:pt x="174544" y="526148"/>
                  </a:lnTo>
                  <a:lnTo>
                    <a:pt x="181669" y="506214"/>
                  </a:lnTo>
                  <a:lnTo>
                    <a:pt x="182015" y="506214"/>
                  </a:lnTo>
                  <a:lnTo>
                    <a:pt x="182015" y="0"/>
                  </a:lnTo>
                  <a:close/>
                </a:path>
              </a:pathLst>
            </a:custGeom>
            <a:solidFill>
              <a:srgbClr val="DECCAA"/>
            </a:solidFill>
          </p:spPr>
          <p:txBody>
            <a:bodyPr wrap="square" lIns="0" tIns="0" rIns="0" bIns="0" rtlCol="0"/>
            <a:lstStyle/>
            <a:p>
              <a:endParaRPr/>
            </a:p>
          </p:txBody>
        </p:sp>
        <p:pic>
          <p:nvPicPr>
            <p:cNvPr id="40" name="object 40"/>
            <p:cNvPicPr/>
            <p:nvPr/>
          </p:nvPicPr>
          <p:blipFill>
            <a:blip r:embed="rId17" cstate="email">
              <a:extLst>
                <a:ext uri="{28A0092B-C50C-407E-A947-70E740481C1C}">
                  <a14:useLocalDpi xmlns:a14="http://schemas.microsoft.com/office/drawing/2010/main"/>
                </a:ext>
              </a:extLst>
            </a:blip>
            <a:stretch>
              <a:fillRect/>
            </a:stretch>
          </p:blipFill>
          <p:spPr>
            <a:xfrm>
              <a:off x="8067238" y="762798"/>
              <a:ext cx="181334" cy="102426"/>
            </a:xfrm>
            <a:prstGeom prst="rect">
              <a:avLst/>
            </a:prstGeom>
          </p:spPr>
        </p:pic>
        <p:sp>
          <p:nvSpPr>
            <p:cNvPr id="41" name="object 41"/>
            <p:cNvSpPr/>
            <p:nvPr/>
          </p:nvSpPr>
          <p:spPr>
            <a:xfrm>
              <a:off x="7115869" y="374425"/>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2" name="object 42"/>
            <p:cNvSpPr/>
            <p:nvPr/>
          </p:nvSpPr>
          <p:spPr>
            <a:xfrm>
              <a:off x="7142785" y="409961"/>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39A"/>
            </a:solidFill>
          </p:spPr>
          <p:txBody>
            <a:bodyPr wrap="square" lIns="0" tIns="0" rIns="0" bIns="0" rtlCol="0"/>
            <a:lstStyle/>
            <a:p>
              <a:endParaRPr/>
            </a:p>
          </p:txBody>
        </p:sp>
        <p:sp>
          <p:nvSpPr>
            <p:cNvPr id="43" name="object 43"/>
            <p:cNvSpPr/>
            <p:nvPr/>
          </p:nvSpPr>
          <p:spPr>
            <a:xfrm>
              <a:off x="7451994" y="423377"/>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4" name="object 44"/>
            <p:cNvSpPr/>
            <p:nvPr/>
          </p:nvSpPr>
          <p:spPr>
            <a:xfrm>
              <a:off x="7478916" y="458907"/>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39A"/>
            </a:solidFill>
          </p:spPr>
          <p:txBody>
            <a:bodyPr wrap="square" lIns="0" tIns="0" rIns="0" bIns="0" rtlCol="0"/>
            <a:lstStyle/>
            <a:p>
              <a:endParaRPr/>
            </a:p>
          </p:txBody>
        </p:sp>
        <p:sp>
          <p:nvSpPr>
            <p:cNvPr id="45" name="object 45"/>
            <p:cNvSpPr/>
            <p:nvPr/>
          </p:nvSpPr>
          <p:spPr>
            <a:xfrm>
              <a:off x="7110721" y="131541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6" name="object 46"/>
            <p:cNvSpPr/>
            <p:nvPr/>
          </p:nvSpPr>
          <p:spPr>
            <a:xfrm>
              <a:off x="7137641" y="1350942"/>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39A"/>
            </a:solidFill>
          </p:spPr>
          <p:txBody>
            <a:bodyPr wrap="square" lIns="0" tIns="0" rIns="0" bIns="0" rtlCol="0"/>
            <a:lstStyle/>
            <a:p>
              <a:endParaRPr/>
            </a:p>
          </p:txBody>
        </p:sp>
        <p:sp>
          <p:nvSpPr>
            <p:cNvPr id="47" name="object 47"/>
            <p:cNvSpPr/>
            <p:nvPr/>
          </p:nvSpPr>
          <p:spPr>
            <a:xfrm>
              <a:off x="7446846" y="1364362"/>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8" name="object 48"/>
            <p:cNvSpPr/>
            <p:nvPr/>
          </p:nvSpPr>
          <p:spPr>
            <a:xfrm>
              <a:off x="7473759" y="1399901"/>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65"/>
                  </a:lnTo>
                  <a:lnTo>
                    <a:pt x="211594" y="168084"/>
                  </a:lnTo>
                  <a:close/>
                </a:path>
                <a:path w="212090" h="794385">
                  <a:moveTo>
                    <a:pt x="211594" y="36652"/>
                  </a:moveTo>
                  <a:lnTo>
                    <a:pt x="0" y="0"/>
                  </a:lnTo>
                  <a:lnTo>
                    <a:pt x="0" y="100380"/>
                  </a:lnTo>
                  <a:lnTo>
                    <a:pt x="211594" y="137033"/>
                  </a:lnTo>
                  <a:lnTo>
                    <a:pt x="211594" y="36652"/>
                  </a:lnTo>
                  <a:close/>
                </a:path>
              </a:pathLst>
            </a:custGeom>
            <a:solidFill>
              <a:srgbClr val="76A39A"/>
            </a:solidFill>
          </p:spPr>
          <p:txBody>
            <a:bodyPr wrap="square" lIns="0" tIns="0" rIns="0" bIns="0" rtlCol="0"/>
            <a:lstStyle/>
            <a:p>
              <a:endParaRPr/>
            </a:p>
          </p:txBody>
        </p:sp>
        <p:sp>
          <p:nvSpPr>
            <p:cNvPr id="49" name="object 49"/>
            <p:cNvSpPr/>
            <p:nvPr/>
          </p:nvSpPr>
          <p:spPr>
            <a:xfrm>
              <a:off x="7005188" y="1207940"/>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0" name="object 50"/>
            <p:cNvPicPr/>
            <p:nvPr/>
          </p:nvPicPr>
          <p:blipFill>
            <a:blip r:embed="rId18" cstate="email">
              <a:extLst>
                <a:ext uri="{28A0092B-C50C-407E-A947-70E740481C1C}">
                  <a14:useLocalDpi xmlns:a14="http://schemas.microsoft.com/office/drawing/2010/main"/>
                </a:ext>
              </a:extLst>
            </a:blip>
            <a:stretch>
              <a:fillRect/>
            </a:stretch>
          </p:blipFill>
          <p:spPr>
            <a:xfrm>
              <a:off x="7722651" y="1315410"/>
              <a:ext cx="91065" cy="171722"/>
            </a:xfrm>
            <a:prstGeom prst="rect">
              <a:avLst/>
            </a:prstGeom>
          </p:spPr>
        </p:pic>
        <p:sp>
          <p:nvSpPr>
            <p:cNvPr id="51" name="object 51"/>
            <p:cNvSpPr/>
            <p:nvPr/>
          </p:nvSpPr>
          <p:spPr>
            <a:xfrm>
              <a:off x="7739095" y="1324999"/>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2" name="object 52"/>
            <p:cNvPicPr/>
            <p:nvPr/>
          </p:nvPicPr>
          <p:blipFill>
            <a:blip r:embed="rId18" cstate="email">
              <a:extLst>
                <a:ext uri="{28A0092B-C50C-407E-A947-70E740481C1C}">
                  <a14:useLocalDpi xmlns:a14="http://schemas.microsoft.com/office/drawing/2010/main"/>
                </a:ext>
              </a:extLst>
            </a:blip>
            <a:stretch>
              <a:fillRect/>
            </a:stretch>
          </p:blipFill>
          <p:spPr>
            <a:xfrm>
              <a:off x="8456557" y="1432469"/>
              <a:ext cx="91065" cy="171722"/>
            </a:xfrm>
            <a:prstGeom prst="rect">
              <a:avLst/>
            </a:prstGeom>
          </p:spPr>
        </p:pic>
        <p:sp>
          <p:nvSpPr>
            <p:cNvPr id="53" name="object 53"/>
            <p:cNvSpPr/>
            <p:nvPr/>
          </p:nvSpPr>
          <p:spPr>
            <a:xfrm>
              <a:off x="8612776" y="60759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4" name="object 54"/>
            <p:cNvSpPr/>
            <p:nvPr/>
          </p:nvSpPr>
          <p:spPr>
            <a:xfrm>
              <a:off x="8639696" y="643121"/>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39A"/>
            </a:solidFill>
          </p:spPr>
          <p:txBody>
            <a:bodyPr wrap="square" lIns="0" tIns="0" rIns="0" bIns="0" rtlCol="0"/>
            <a:lstStyle/>
            <a:p>
              <a:endParaRPr/>
            </a:p>
          </p:txBody>
        </p:sp>
        <p:sp>
          <p:nvSpPr>
            <p:cNvPr id="55" name="object 55"/>
            <p:cNvSpPr/>
            <p:nvPr/>
          </p:nvSpPr>
          <p:spPr>
            <a:xfrm>
              <a:off x="8948901" y="656544"/>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6" name="object 56"/>
            <p:cNvSpPr/>
            <p:nvPr/>
          </p:nvSpPr>
          <p:spPr>
            <a:xfrm>
              <a:off x="8975814" y="692079"/>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39A"/>
            </a:solidFill>
          </p:spPr>
          <p:txBody>
            <a:bodyPr wrap="square" lIns="0" tIns="0" rIns="0" bIns="0" rtlCol="0"/>
            <a:lstStyle/>
            <a:p>
              <a:endParaRPr/>
            </a:p>
          </p:txBody>
        </p:sp>
        <p:sp>
          <p:nvSpPr>
            <p:cNvPr id="57" name="object 57"/>
            <p:cNvSpPr/>
            <p:nvPr/>
          </p:nvSpPr>
          <p:spPr>
            <a:xfrm>
              <a:off x="8607627" y="1548576"/>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8" name="object 58"/>
            <p:cNvSpPr/>
            <p:nvPr/>
          </p:nvSpPr>
          <p:spPr>
            <a:xfrm>
              <a:off x="8634540" y="1584114"/>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78"/>
                  </a:lnTo>
                  <a:lnTo>
                    <a:pt x="211594" y="168084"/>
                  </a:lnTo>
                  <a:close/>
                </a:path>
                <a:path w="212090" h="794385">
                  <a:moveTo>
                    <a:pt x="211594" y="36652"/>
                  </a:moveTo>
                  <a:lnTo>
                    <a:pt x="0" y="0"/>
                  </a:lnTo>
                  <a:lnTo>
                    <a:pt x="0" y="100380"/>
                  </a:lnTo>
                  <a:lnTo>
                    <a:pt x="211594" y="137033"/>
                  </a:lnTo>
                  <a:lnTo>
                    <a:pt x="211594" y="36652"/>
                  </a:lnTo>
                  <a:close/>
                </a:path>
              </a:pathLst>
            </a:custGeom>
            <a:solidFill>
              <a:srgbClr val="76A39A"/>
            </a:solidFill>
          </p:spPr>
          <p:txBody>
            <a:bodyPr wrap="square" lIns="0" tIns="0" rIns="0" bIns="0" rtlCol="0"/>
            <a:lstStyle/>
            <a:p>
              <a:endParaRPr/>
            </a:p>
          </p:txBody>
        </p:sp>
        <p:sp>
          <p:nvSpPr>
            <p:cNvPr id="59" name="object 59"/>
            <p:cNvSpPr/>
            <p:nvPr/>
          </p:nvSpPr>
          <p:spPr>
            <a:xfrm>
              <a:off x="8943752" y="1597528"/>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60" name="object 60"/>
            <p:cNvSpPr/>
            <p:nvPr/>
          </p:nvSpPr>
          <p:spPr>
            <a:xfrm>
              <a:off x="8970670" y="1633060"/>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39A"/>
            </a:solidFill>
          </p:spPr>
          <p:txBody>
            <a:bodyPr wrap="square" lIns="0" tIns="0" rIns="0" bIns="0" rtlCol="0"/>
            <a:lstStyle/>
            <a:p>
              <a:endParaRPr/>
            </a:p>
          </p:txBody>
        </p:sp>
        <p:sp>
          <p:nvSpPr>
            <p:cNvPr id="61" name="object 61"/>
            <p:cNvSpPr/>
            <p:nvPr/>
          </p:nvSpPr>
          <p:spPr>
            <a:xfrm>
              <a:off x="8502096" y="1441106"/>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6" y="119358"/>
                  </a:lnTo>
                  <a:lnTo>
                    <a:pt x="16443" y="145530"/>
                  </a:lnTo>
                  <a:lnTo>
                    <a:pt x="36147"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62" name="object 62"/>
            <p:cNvPicPr/>
            <p:nvPr/>
          </p:nvPicPr>
          <p:blipFill>
            <a:blip r:embed="rId19" cstate="email">
              <a:extLst>
                <a:ext uri="{28A0092B-C50C-407E-A947-70E740481C1C}">
                  <a14:useLocalDpi xmlns:a14="http://schemas.microsoft.com/office/drawing/2010/main"/>
                </a:ext>
              </a:extLst>
            </a:blip>
            <a:stretch>
              <a:fillRect/>
            </a:stretch>
          </p:blipFill>
          <p:spPr>
            <a:xfrm>
              <a:off x="9219559" y="1548575"/>
              <a:ext cx="91065" cy="171722"/>
            </a:xfrm>
            <a:prstGeom prst="rect">
              <a:avLst/>
            </a:prstGeom>
          </p:spPr>
        </p:pic>
        <p:sp>
          <p:nvSpPr>
            <p:cNvPr id="63" name="object 63"/>
            <p:cNvSpPr/>
            <p:nvPr/>
          </p:nvSpPr>
          <p:spPr>
            <a:xfrm>
              <a:off x="7896610" y="628541"/>
              <a:ext cx="476884" cy="226060"/>
            </a:xfrm>
            <a:custGeom>
              <a:avLst/>
              <a:gdLst/>
              <a:ahLst/>
              <a:cxnLst/>
              <a:rect l="l" t="t" r="r" b="b"/>
              <a:pathLst>
                <a:path w="476884" h="226059">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4" name="object 64"/>
            <p:cNvPicPr/>
            <p:nvPr/>
          </p:nvPicPr>
          <p:blipFill>
            <a:blip r:embed="rId19" cstate="email">
              <a:extLst>
                <a:ext uri="{28A0092B-C50C-407E-A947-70E740481C1C}">
                  <a14:useLocalDpi xmlns:a14="http://schemas.microsoft.com/office/drawing/2010/main"/>
                </a:ext>
              </a:extLst>
            </a:blip>
            <a:stretch>
              <a:fillRect/>
            </a:stretch>
          </p:blipFill>
          <p:spPr>
            <a:xfrm>
              <a:off x="8328137" y="682426"/>
              <a:ext cx="91065" cy="171722"/>
            </a:xfrm>
            <a:prstGeom prst="rect">
              <a:avLst/>
            </a:prstGeom>
          </p:spPr>
        </p:pic>
        <p:sp>
          <p:nvSpPr>
            <p:cNvPr id="65" name="object 65"/>
            <p:cNvSpPr/>
            <p:nvPr/>
          </p:nvSpPr>
          <p:spPr>
            <a:xfrm>
              <a:off x="7873691" y="1501006"/>
              <a:ext cx="476884" cy="226060"/>
            </a:xfrm>
            <a:custGeom>
              <a:avLst/>
              <a:gdLst/>
              <a:ahLst/>
              <a:cxnLst/>
              <a:rect l="l" t="t" r="r" b="b"/>
              <a:pathLst>
                <a:path w="476884" h="22606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6" name="object 66"/>
            <p:cNvPicPr/>
            <p:nvPr/>
          </p:nvPicPr>
          <p:blipFill>
            <a:blip r:embed="rId19" cstate="email">
              <a:extLst>
                <a:ext uri="{28A0092B-C50C-407E-A947-70E740481C1C}">
                  <a14:useLocalDpi xmlns:a14="http://schemas.microsoft.com/office/drawing/2010/main"/>
                </a:ext>
              </a:extLst>
            </a:blip>
            <a:stretch>
              <a:fillRect/>
            </a:stretch>
          </p:blipFill>
          <p:spPr>
            <a:xfrm>
              <a:off x="8305217" y="1554891"/>
              <a:ext cx="91065" cy="171712"/>
            </a:xfrm>
            <a:prstGeom prst="rect">
              <a:avLst/>
            </a:prstGeom>
          </p:spPr>
        </p:pic>
        <p:pic>
          <p:nvPicPr>
            <p:cNvPr id="67" name="object 67"/>
            <p:cNvPicPr/>
            <p:nvPr/>
          </p:nvPicPr>
          <p:blipFill>
            <a:blip r:embed="rId20" cstate="email">
              <a:extLst>
                <a:ext uri="{28A0092B-C50C-407E-A947-70E740481C1C}">
                  <a14:useLocalDpi xmlns:a14="http://schemas.microsoft.com/office/drawing/2010/main"/>
                </a:ext>
              </a:extLst>
            </a:blip>
            <a:stretch>
              <a:fillRect/>
            </a:stretch>
          </p:blipFill>
          <p:spPr>
            <a:xfrm>
              <a:off x="15840128" y="2746897"/>
              <a:ext cx="2118699" cy="1270641"/>
            </a:xfrm>
            <a:prstGeom prst="rect">
              <a:avLst/>
            </a:prstGeom>
          </p:spPr>
        </p:pic>
        <p:sp>
          <p:nvSpPr>
            <p:cNvPr id="68" name="object 68"/>
            <p:cNvSpPr/>
            <p:nvPr/>
          </p:nvSpPr>
          <p:spPr>
            <a:xfrm>
              <a:off x="2941801" y="8872695"/>
              <a:ext cx="6985" cy="40005"/>
            </a:xfrm>
            <a:custGeom>
              <a:avLst/>
              <a:gdLst/>
              <a:ahLst/>
              <a:cxnLst/>
              <a:rect l="l" t="t" r="r" b="b"/>
              <a:pathLst>
                <a:path w="6985" h="40004">
                  <a:moveTo>
                    <a:pt x="6722" y="0"/>
                  </a:moveTo>
                  <a:lnTo>
                    <a:pt x="4761" y="8700"/>
                  </a:lnTo>
                  <a:lnTo>
                    <a:pt x="3408" y="15735"/>
                  </a:lnTo>
                  <a:lnTo>
                    <a:pt x="2031" y="24822"/>
                  </a:lnTo>
                  <a:lnTo>
                    <a:pt x="0" y="39684"/>
                  </a:lnTo>
                </a:path>
              </a:pathLst>
            </a:custGeom>
            <a:ln w="48344">
              <a:solidFill>
                <a:srgbClr val="FFFFFF"/>
              </a:solidFill>
            </a:ln>
          </p:spPr>
          <p:txBody>
            <a:bodyPr wrap="square" lIns="0" tIns="0" rIns="0" bIns="0" rtlCol="0"/>
            <a:lstStyle/>
            <a:p>
              <a:endParaRPr/>
            </a:p>
          </p:txBody>
        </p:sp>
        <p:sp>
          <p:nvSpPr>
            <p:cNvPr id="69" name="object 69"/>
            <p:cNvSpPr/>
            <p:nvPr/>
          </p:nvSpPr>
          <p:spPr>
            <a:xfrm>
              <a:off x="2934289" y="9041830"/>
              <a:ext cx="6344285" cy="1358900"/>
            </a:xfrm>
            <a:custGeom>
              <a:avLst/>
              <a:gdLst/>
              <a:ahLst/>
              <a:cxnLst/>
              <a:rect l="l" t="t" r="r" b="b"/>
              <a:pathLst>
                <a:path w="6344284" h="1358900">
                  <a:moveTo>
                    <a:pt x="0" y="0"/>
                  </a:moveTo>
                  <a:lnTo>
                    <a:pt x="3378" y="67028"/>
                  </a:lnTo>
                  <a:lnTo>
                    <a:pt x="12953" y="140675"/>
                  </a:lnTo>
                  <a:lnTo>
                    <a:pt x="20617" y="179382"/>
                  </a:lnTo>
                  <a:lnTo>
                    <a:pt x="30494" y="219025"/>
                  </a:lnTo>
                  <a:lnTo>
                    <a:pt x="42804" y="259365"/>
                  </a:lnTo>
                  <a:lnTo>
                    <a:pt x="57769" y="300162"/>
                  </a:lnTo>
                  <a:lnTo>
                    <a:pt x="75610" y="341177"/>
                  </a:lnTo>
                  <a:lnTo>
                    <a:pt x="96547" y="382170"/>
                  </a:lnTo>
                  <a:lnTo>
                    <a:pt x="120803" y="422902"/>
                  </a:lnTo>
                  <a:lnTo>
                    <a:pt x="148597" y="463133"/>
                  </a:lnTo>
                  <a:lnTo>
                    <a:pt x="180152" y="502623"/>
                  </a:lnTo>
                  <a:lnTo>
                    <a:pt x="215687" y="541134"/>
                  </a:lnTo>
                  <a:lnTo>
                    <a:pt x="255426" y="578425"/>
                  </a:lnTo>
                  <a:lnTo>
                    <a:pt x="299587" y="614258"/>
                  </a:lnTo>
                  <a:lnTo>
                    <a:pt x="348393" y="648392"/>
                  </a:lnTo>
                  <a:lnTo>
                    <a:pt x="402065" y="680588"/>
                  </a:lnTo>
                  <a:lnTo>
                    <a:pt x="460823" y="710606"/>
                  </a:lnTo>
                  <a:lnTo>
                    <a:pt x="519249" y="734901"/>
                  </a:lnTo>
                  <a:lnTo>
                    <a:pt x="581193" y="754740"/>
                  </a:lnTo>
                  <a:lnTo>
                    <a:pt x="646553" y="770419"/>
                  </a:lnTo>
                  <a:lnTo>
                    <a:pt x="715226" y="782234"/>
                  </a:lnTo>
                  <a:lnTo>
                    <a:pt x="787111" y="790480"/>
                  </a:lnTo>
                  <a:lnTo>
                    <a:pt x="862105" y="795454"/>
                  </a:lnTo>
                  <a:lnTo>
                    <a:pt x="900736" y="796806"/>
                  </a:lnTo>
                  <a:lnTo>
                    <a:pt x="940106" y="797450"/>
                  </a:lnTo>
                  <a:lnTo>
                    <a:pt x="980203" y="797425"/>
                  </a:lnTo>
                  <a:lnTo>
                    <a:pt x="1021013" y="796766"/>
                  </a:lnTo>
                  <a:lnTo>
                    <a:pt x="1062524" y="795511"/>
                  </a:lnTo>
                  <a:lnTo>
                    <a:pt x="1104723" y="793696"/>
                  </a:lnTo>
                  <a:lnTo>
                    <a:pt x="1147597" y="791359"/>
                  </a:lnTo>
                  <a:lnTo>
                    <a:pt x="1191133" y="788537"/>
                  </a:lnTo>
                  <a:lnTo>
                    <a:pt x="1235319" y="785266"/>
                  </a:lnTo>
                  <a:lnTo>
                    <a:pt x="1280143" y="781584"/>
                  </a:lnTo>
                  <a:lnTo>
                    <a:pt x="1325590" y="777527"/>
                  </a:lnTo>
                  <a:lnTo>
                    <a:pt x="1371649" y="773133"/>
                  </a:lnTo>
                  <a:lnTo>
                    <a:pt x="1418306" y="768438"/>
                  </a:lnTo>
                  <a:lnTo>
                    <a:pt x="1465549" y="763480"/>
                  </a:lnTo>
                  <a:lnTo>
                    <a:pt x="1513366" y="758296"/>
                  </a:lnTo>
                  <a:lnTo>
                    <a:pt x="1561742" y="752921"/>
                  </a:lnTo>
                  <a:lnTo>
                    <a:pt x="1610667" y="747394"/>
                  </a:lnTo>
                  <a:lnTo>
                    <a:pt x="1660126" y="741752"/>
                  </a:lnTo>
                  <a:lnTo>
                    <a:pt x="1710107" y="736031"/>
                  </a:lnTo>
                  <a:lnTo>
                    <a:pt x="1760598" y="730268"/>
                  </a:lnTo>
                  <a:lnTo>
                    <a:pt x="1811585" y="724500"/>
                  </a:lnTo>
                  <a:lnTo>
                    <a:pt x="1863055" y="718765"/>
                  </a:lnTo>
                  <a:lnTo>
                    <a:pt x="1914997" y="713099"/>
                  </a:lnTo>
                  <a:lnTo>
                    <a:pt x="1967397" y="707540"/>
                  </a:lnTo>
                  <a:lnTo>
                    <a:pt x="2020242" y="702123"/>
                  </a:lnTo>
                  <a:lnTo>
                    <a:pt x="2073521" y="696887"/>
                  </a:lnTo>
                  <a:lnTo>
                    <a:pt x="2127219" y="691868"/>
                  </a:lnTo>
                  <a:lnTo>
                    <a:pt x="2181324" y="687103"/>
                  </a:lnTo>
                  <a:lnTo>
                    <a:pt x="2235824" y="682629"/>
                  </a:lnTo>
                  <a:lnTo>
                    <a:pt x="2290705" y="678483"/>
                  </a:lnTo>
                  <a:lnTo>
                    <a:pt x="2345955" y="674702"/>
                  </a:lnTo>
                  <a:lnTo>
                    <a:pt x="2401561" y="671324"/>
                  </a:lnTo>
                  <a:lnTo>
                    <a:pt x="2457511" y="668384"/>
                  </a:lnTo>
                  <a:lnTo>
                    <a:pt x="2513791" y="665920"/>
                  </a:lnTo>
                  <a:lnTo>
                    <a:pt x="2570389" y="663970"/>
                  </a:lnTo>
                  <a:lnTo>
                    <a:pt x="2627292" y="662569"/>
                  </a:lnTo>
                  <a:lnTo>
                    <a:pt x="2684487" y="661755"/>
                  </a:lnTo>
                  <a:lnTo>
                    <a:pt x="2741962" y="661565"/>
                  </a:lnTo>
                  <a:lnTo>
                    <a:pt x="2799704" y="662037"/>
                  </a:lnTo>
                  <a:lnTo>
                    <a:pt x="2857699" y="663205"/>
                  </a:lnTo>
                  <a:lnTo>
                    <a:pt x="2915936" y="665109"/>
                  </a:lnTo>
                  <a:lnTo>
                    <a:pt x="2974401" y="667785"/>
                  </a:lnTo>
                  <a:lnTo>
                    <a:pt x="3033082" y="671269"/>
                  </a:lnTo>
                  <a:lnTo>
                    <a:pt x="3091966" y="675599"/>
                  </a:lnTo>
                  <a:lnTo>
                    <a:pt x="3151040" y="680812"/>
                  </a:lnTo>
                  <a:lnTo>
                    <a:pt x="3210292" y="686945"/>
                  </a:lnTo>
                  <a:lnTo>
                    <a:pt x="3269708" y="694034"/>
                  </a:lnTo>
                  <a:lnTo>
                    <a:pt x="3329276" y="702117"/>
                  </a:lnTo>
                  <a:lnTo>
                    <a:pt x="3388983" y="711231"/>
                  </a:lnTo>
                  <a:lnTo>
                    <a:pt x="3448816" y="721412"/>
                  </a:lnTo>
                  <a:lnTo>
                    <a:pt x="3503952" y="731604"/>
                  </a:lnTo>
                  <a:lnTo>
                    <a:pt x="3557507" y="742128"/>
                  </a:lnTo>
                  <a:lnTo>
                    <a:pt x="3609541" y="752966"/>
                  </a:lnTo>
                  <a:lnTo>
                    <a:pt x="3660113" y="764103"/>
                  </a:lnTo>
                  <a:lnTo>
                    <a:pt x="3709283" y="775521"/>
                  </a:lnTo>
                  <a:lnTo>
                    <a:pt x="3757110" y="787205"/>
                  </a:lnTo>
                  <a:lnTo>
                    <a:pt x="3803654" y="799139"/>
                  </a:lnTo>
                  <a:lnTo>
                    <a:pt x="3848975" y="811305"/>
                  </a:lnTo>
                  <a:lnTo>
                    <a:pt x="3893131" y="823687"/>
                  </a:lnTo>
                  <a:lnTo>
                    <a:pt x="3936183" y="836269"/>
                  </a:lnTo>
                  <a:lnTo>
                    <a:pt x="3978190" y="849034"/>
                  </a:lnTo>
                  <a:lnTo>
                    <a:pt x="4019210" y="861967"/>
                  </a:lnTo>
                  <a:lnTo>
                    <a:pt x="4059305" y="875050"/>
                  </a:lnTo>
                  <a:lnTo>
                    <a:pt x="4098533" y="888267"/>
                  </a:lnTo>
                  <a:lnTo>
                    <a:pt x="4136954" y="901602"/>
                  </a:lnTo>
                  <a:lnTo>
                    <a:pt x="4174628" y="915038"/>
                  </a:lnTo>
                  <a:lnTo>
                    <a:pt x="4211613" y="928559"/>
                  </a:lnTo>
                  <a:lnTo>
                    <a:pt x="4247969" y="942149"/>
                  </a:lnTo>
                  <a:lnTo>
                    <a:pt x="4283757" y="955790"/>
                  </a:lnTo>
                  <a:lnTo>
                    <a:pt x="4353862" y="983164"/>
                  </a:lnTo>
                  <a:lnTo>
                    <a:pt x="4422406" y="1010548"/>
                  </a:lnTo>
                  <a:lnTo>
                    <a:pt x="4489862" y="1037812"/>
                  </a:lnTo>
                  <a:lnTo>
                    <a:pt x="4523332" y="1051358"/>
                  </a:lnTo>
                  <a:lnTo>
                    <a:pt x="4590052" y="1078195"/>
                  </a:lnTo>
                  <a:lnTo>
                    <a:pt x="4656875" y="1104583"/>
                  </a:lnTo>
                  <a:lnTo>
                    <a:pt x="4724278" y="1130391"/>
                  </a:lnTo>
                  <a:lnTo>
                    <a:pt x="4792737" y="1155488"/>
                  </a:lnTo>
                  <a:lnTo>
                    <a:pt x="4862728" y="1179741"/>
                  </a:lnTo>
                  <a:lnTo>
                    <a:pt x="4934726" y="1203020"/>
                  </a:lnTo>
                  <a:lnTo>
                    <a:pt x="4971627" y="1214253"/>
                  </a:lnTo>
                  <a:lnTo>
                    <a:pt x="5009208" y="1225193"/>
                  </a:lnTo>
                  <a:lnTo>
                    <a:pt x="5047530" y="1235823"/>
                  </a:lnTo>
                  <a:lnTo>
                    <a:pt x="5086650" y="1246128"/>
                  </a:lnTo>
                  <a:lnTo>
                    <a:pt x="5126630" y="1256091"/>
                  </a:lnTo>
                  <a:lnTo>
                    <a:pt x="5167528" y="1265695"/>
                  </a:lnTo>
                  <a:lnTo>
                    <a:pt x="5209405" y="1274925"/>
                  </a:lnTo>
                  <a:lnTo>
                    <a:pt x="5252318" y="1283763"/>
                  </a:lnTo>
                  <a:lnTo>
                    <a:pt x="5296329" y="1292193"/>
                  </a:lnTo>
                  <a:lnTo>
                    <a:pt x="5341496" y="1300198"/>
                  </a:lnTo>
                  <a:lnTo>
                    <a:pt x="5387880" y="1307763"/>
                  </a:lnTo>
                  <a:lnTo>
                    <a:pt x="5435538" y="1314871"/>
                  </a:lnTo>
                  <a:lnTo>
                    <a:pt x="5484532" y="1321506"/>
                  </a:lnTo>
                  <a:lnTo>
                    <a:pt x="5534920" y="1327650"/>
                  </a:lnTo>
                  <a:lnTo>
                    <a:pt x="5586762" y="1333288"/>
                  </a:lnTo>
                  <a:lnTo>
                    <a:pt x="5640118" y="1338403"/>
                  </a:lnTo>
                  <a:lnTo>
                    <a:pt x="5695047" y="1342979"/>
                  </a:lnTo>
                  <a:lnTo>
                    <a:pt x="5751608" y="1346999"/>
                  </a:lnTo>
                  <a:lnTo>
                    <a:pt x="5809862" y="1350447"/>
                  </a:lnTo>
                  <a:lnTo>
                    <a:pt x="5869867" y="1353307"/>
                  </a:lnTo>
                  <a:lnTo>
                    <a:pt x="5931683" y="1355562"/>
                  </a:lnTo>
                  <a:lnTo>
                    <a:pt x="5995369" y="1357195"/>
                  </a:lnTo>
                  <a:lnTo>
                    <a:pt x="6060986" y="1358190"/>
                  </a:lnTo>
                  <a:lnTo>
                    <a:pt x="6128592" y="1358532"/>
                  </a:lnTo>
                  <a:lnTo>
                    <a:pt x="6198247" y="1358202"/>
                  </a:lnTo>
                  <a:lnTo>
                    <a:pt x="6270011" y="1357186"/>
                  </a:lnTo>
                  <a:lnTo>
                    <a:pt x="6343942" y="1355466"/>
                  </a:lnTo>
                </a:path>
              </a:pathLst>
            </a:custGeom>
            <a:ln w="48344">
              <a:solidFill>
                <a:srgbClr val="FFFFFF"/>
              </a:solidFill>
              <a:prstDash val="dash"/>
            </a:ln>
          </p:spPr>
          <p:txBody>
            <a:bodyPr wrap="square" lIns="0" tIns="0" rIns="0" bIns="0" rtlCol="0"/>
            <a:lstStyle/>
            <a:p>
              <a:endParaRPr/>
            </a:p>
          </p:txBody>
        </p:sp>
        <p:sp>
          <p:nvSpPr>
            <p:cNvPr id="70" name="object 70"/>
            <p:cNvSpPr/>
            <p:nvPr/>
          </p:nvSpPr>
          <p:spPr>
            <a:xfrm>
              <a:off x="9343113" y="10393757"/>
              <a:ext cx="40640" cy="1905"/>
            </a:xfrm>
            <a:custGeom>
              <a:avLst/>
              <a:gdLst/>
              <a:ahLst/>
              <a:cxnLst/>
              <a:rect l="l" t="t" r="r" b="b"/>
              <a:pathLst>
                <a:path w="40640" h="1904">
                  <a:moveTo>
                    <a:pt x="0" y="1497"/>
                  </a:moveTo>
                  <a:lnTo>
                    <a:pt x="10008" y="1139"/>
                  </a:lnTo>
                  <a:lnTo>
                    <a:pt x="20055" y="772"/>
                  </a:lnTo>
                  <a:lnTo>
                    <a:pt x="30139" y="392"/>
                  </a:lnTo>
                  <a:lnTo>
                    <a:pt x="40260" y="0"/>
                  </a:lnTo>
                </a:path>
              </a:pathLst>
            </a:custGeom>
            <a:ln w="48344">
              <a:solidFill>
                <a:srgbClr val="FFFFFF"/>
              </a:solidFill>
            </a:ln>
          </p:spPr>
          <p:txBody>
            <a:bodyPr wrap="square" lIns="0" tIns="0" rIns="0" bIns="0" rtlCol="0"/>
            <a:lstStyle/>
            <a:p>
              <a:endParaRPr/>
            </a:p>
          </p:txBody>
        </p:sp>
        <p:sp>
          <p:nvSpPr>
            <p:cNvPr id="71" name="object 71"/>
            <p:cNvSpPr/>
            <p:nvPr/>
          </p:nvSpPr>
          <p:spPr>
            <a:xfrm>
              <a:off x="18180821" y="6061705"/>
              <a:ext cx="28575" cy="29209"/>
            </a:xfrm>
            <a:custGeom>
              <a:avLst/>
              <a:gdLst/>
              <a:ahLst/>
              <a:cxnLst/>
              <a:rect l="l" t="t" r="r" b="b"/>
              <a:pathLst>
                <a:path w="28575" h="29210">
                  <a:moveTo>
                    <a:pt x="0" y="28972"/>
                  </a:moveTo>
                  <a:lnTo>
                    <a:pt x="7116" y="21802"/>
                  </a:lnTo>
                  <a:lnTo>
                    <a:pt x="14157" y="14584"/>
                  </a:lnTo>
                  <a:lnTo>
                    <a:pt x="21122" y="7317"/>
                  </a:lnTo>
                  <a:lnTo>
                    <a:pt x="28009" y="0"/>
                  </a:lnTo>
                </a:path>
              </a:pathLst>
            </a:custGeom>
            <a:ln w="48344">
              <a:solidFill>
                <a:srgbClr val="FFFFFF"/>
              </a:solidFill>
            </a:ln>
          </p:spPr>
          <p:txBody>
            <a:bodyPr wrap="square" lIns="0" tIns="0" rIns="0" bIns="0" rtlCol="0"/>
            <a:lstStyle/>
            <a:p>
              <a:endParaRPr/>
            </a:p>
          </p:txBody>
        </p:sp>
        <p:sp>
          <p:nvSpPr>
            <p:cNvPr id="72" name="object 72"/>
            <p:cNvSpPr/>
            <p:nvPr/>
          </p:nvSpPr>
          <p:spPr>
            <a:xfrm>
              <a:off x="18289977" y="3429742"/>
              <a:ext cx="302260" cy="2534920"/>
            </a:xfrm>
            <a:custGeom>
              <a:avLst/>
              <a:gdLst/>
              <a:ahLst/>
              <a:cxnLst/>
              <a:rect l="l" t="t" r="r" b="b"/>
              <a:pathLst>
                <a:path w="302259" h="2534920">
                  <a:moveTo>
                    <a:pt x="0" y="2534917"/>
                  </a:moveTo>
                  <a:lnTo>
                    <a:pt x="30227" y="2492662"/>
                  </a:lnTo>
                  <a:lnTo>
                    <a:pt x="58540" y="2449312"/>
                  </a:lnTo>
                  <a:lnTo>
                    <a:pt x="84990" y="2404938"/>
                  </a:lnTo>
                  <a:lnTo>
                    <a:pt x="109627" y="2359609"/>
                  </a:lnTo>
                  <a:lnTo>
                    <a:pt x="132504" y="2313395"/>
                  </a:lnTo>
                  <a:lnTo>
                    <a:pt x="153672" y="2266363"/>
                  </a:lnTo>
                  <a:lnTo>
                    <a:pt x="173183" y="2218585"/>
                  </a:lnTo>
                  <a:lnTo>
                    <a:pt x="191088" y="2170129"/>
                  </a:lnTo>
                  <a:lnTo>
                    <a:pt x="207439" y="2121065"/>
                  </a:lnTo>
                  <a:lnTo>
                    <a:pt x="222288" y="2071461"/>
                  </a:lnTo>
                  <a:lnTo>
                    <a:pt x="235685" y="2021388"/>
                  </a:lnTo>
                  <a:lnTo>
                    <a:pt x="247683" y="1970914"/>
                  </a:lnTo>
                  <a:lnTo>
                    <a:pt x="258333" y="1920109"/>
                  </a:lnTo>
                  <a:lnTo>
                    <a:pt x="267687" y="1869043"/>
                  </a:lnTo>
                  <a:lnTo>
                    <a:pt x="275795" y="1817784"/>
                  </a:lnTo>
                  <a:lnTo>
                    <a:pt x="282711" y="1766402"/>
                  </a:lnTo>
                  <a:lnTo>
                    <a:pt x="288484" y="1714967"/>
                  </a:lnTo>
                  <a:lnTo>
                    <a:pt x="293168" y="1663547"/>
                  </a:lnTo>
                  <a:lnTo>
                    <a:pt x="296813" y="1612212"/>
                  </a:lnTo>
                  <a:lnTo>
                    <a:pt x="299471" y="1561031"/>
                  </a:lnTo>
                  <a:lnTo>
                    <a:pt x="301193" y="1510075"/>
                  </a:lnTo>
                  <a:lnTo>
                    <a:pt x="302032" y="1459411"/>
                  </a:lnTo>
                  <a:lnTo>
                    <a:pt x="302038" y="1409110"/>
                  </a:lnTo>
                  <a:lnTo>
                    <a:pt x="301263" y="1359240"/>
                  </a:lnTo>
                  <a:lnTo>
                    <a:pt x="299759" y="1309871"/>
                  </a:lnTo>
                  <a:lnTo>
                    <a:pt x="297577" y="1261073"/>
                  </a:lnTo>
                  <a:lnTo>
                    <a:pt x="294769" y="1212915"/>
                  </a:lnTo>
                  <a:lnTo>
                    <a:pt x="291386" y="1165465"/>
                  </a:lnTo>
                  <a:lnTo>
                    <a:pt x="287481" y="1118794"/>
                  </a:lnTo>
                  <a:lnTo>
                    <a:pt x="283104" y="1072971"/>
                  </a:lnTo>
                  <a:lnTo>
                    <a:pt x="278306" y="1028065"/>
                  </a:lnTo>
                  <a:lnTo>
                    <a:pt x="273141" y="984146"/>
                  </a:lnTo>
                  <a:lnTo>
                    <a:pt x="267659" y="941282"/>
                  </a:lnTo>
                  <a:lnTo>
                    <a:pt x="261911" y="899544"/>
                  </a:lnTo>
                  <a:lnTo>
                    <a:pt x="255950" y="859000"/>
                  </a:lnTo>
                  <a:lnTo>
                    <a:pt x="246225" y="795313"/>
                  </a:lnTo>
                  <a:lnTo>
                    <a:pt x="236481" y="732388"/>
                  </a:lnTo>
                  <a:lnTo>
                    <a:pt x="226758" y="670400"/>
                  </a:lnTo>
                  <a:lnTo>
                    <a:pt x="217094" y="609526"/>
                  </a:lnTo>
                  <a:lnTo>
                    <a:pt x="207530" y="549944"/>
                  </a:lnTo>
                  <a:lnTo>
                    <a:pt x="198102" y="491829"/>
                  </a:lnTo>
                  <a:lnTo>
                    <a:pt x="188852" y="435359"/>
                  </a:lnTo>
                  <a:lnTo>
                    <a:pt x="179817" y="380711"/>
                  </a:lnTo>
                  <a:lnTo>
                    <a:pt x="171038" y="328060"/>
                  </a:lnTo>
                  <a:lnTo>
                    <a:pt x="162552" y="277585"/>
                  </a:lnTo>
                  <a:lnTo>
                    <a:pt x="154400" y="229461"/>
                  </a:lnTo>
                  <a:lnTo>
                    <a:pt x="146619" y="183865"/>
                  </a:lnTo>
                  <a:lnTo>
                    <a:pt x="139250" y="140975"/>
                  </a:lnTo>
                  <a:lnTo>
                    <a:pt x="132331" y="100966"/>
                  </a:lnTo>
                  <a:lnTo>
                    <a:pt x="120000" y="30302"/>
                  </a:lnTo>
                  <a:lnTo>
                    <a:pt x="114666" y="0"/>
                  </a:lnTo>
                </a:path>
              </a:pathLst>
            </a:custGeom>
            <a:ln w="48344">
              <a:solidFill>
                <a:srgbClr val="FFFFFF"/>
              </a:solidFill>
              <a:prstDash val="dash"/>
            </a:ln>
          </p:spPr>
          <p:txBody>
            <a:bodyPr wrap="square" lIns="0" tIns="0" rIns="0" bIns="0" rtlCol="0"/>
            <a:lstStyle/>
            <a:p>
              <a:endParaRPr/>
            </a:p>
          </p:txBody>
        </p:sp>
        <p:sp>
          <p:nvSpPr>
            <p:cNvPr id="73" name="object 73"/>
            <p:cNvSpPr/>
            <p:nvPr/>
          </p:nvSpPr>
          <p:spPr>
            <a:xfrm>
              <a:off x="18386468" y="3327934"/>
              <a:ext cx="7620" cy="40005"/>
            </a:xfrm>
            <a:custGeom>
              <a:avLst/>
              <a:gdLst/>
              <a:ahLst/>
              <a:cxnLst/>
              <a:rect l="l" t="t" r="r" b="b"/>
              <a:pathLst>
                <a:path w="7619" h="40004">
                  <a:moveTo>
                    <a:pt x="7130" y="39621"/>
                  </a:moveTo>
                  <a:lnTo>
                    <a:pt x="4077" y="22590"/>
                  </a:lnTo>
                  <a:lnTo>
                    <a:pt x="1841" y="10175"/>
                  </a:lnTo>
                  <a:lnTo>
                    <a:pt x="467" y="2577"/>
                  </a:lnTo>
                  <a:lnTo>
                    <a:pt x="0" y="0"/>
                  </a:lnTo>
                </a:path>
              </a:pathLst>
            </a:custGeom>
            <a:ln w="48344">
              <a:solidFill>
                <a:srgbClr val="FFFFFF"/>
              </a:solidFill>
            </a:ln>
          </p:spPr>
          <p:txBody>
            <a:bodyPr wrap="square" lIns="0" tIns="0" rIns="0" bIns="0" rtlCol="0"/>
            <a:lstStyle/>
            <a:p>
              <a:endParaRPr/>
            </a:p>
          </p:txBody>
        </p:sp>
        <p:sp>
          <p:nvSpPr>
            <p:cNvPr id="74" name="object 74"/>
            <p:cNvSpPr/>
            <p:nvPr/>
          </p:nvSpPr>
          <p:spPr>
            <a:xfrm>
              <a:off x="16581381" y="1088822"/>
              <a:ext cx="36830" cy="17145"/>
            </a:xfrm>
            <a:custGeom>
              <a:avLst/>
              <a:gdLst/>
              <a:ahLst/>
              <a:cxnLst/>
              <a:rect l="l" t="t" r="r" b="b"/>
              <a:pathLst>
                <a:path w="36830" h="17144">
                  <a:moveTo>
                    <a:pt x="36396" y="17119"/>
                  </a:moveTo>
                  <a:lnTo>
                    <a:pt x="29690" y="12959"/>
                  </a:lnTo>
                  <a:lnTo>
                    <a:pt x="23664" y="9788"/>
                  </a:lnTo>
                  <a:lnTo>
                    <a:pt x="14904" y="6004"/>
                  </a:lnTo>
                  <a:lnTo>
                    <a:pt x="0" y="0"/>
                  </a:lnTo>
                </a:path>
              </a:pathLst>
            </a:custGeom>
            <a:ln w="48344">
              <a:solidFill>
                <a:srgbClr val="FFFFFF"/>
              </a:solidFill>
            </a:ln>
          </p:spPr>
          <p:txBody>
            <a:bodyPr wrap="square" lIns="0" tIns="0" rIns="0" bIns="0" rtlCol="0"/>
            <a:lstStyle/>
            <a:p>
              <a:endParaRPr/>
            </a:p>
          </p:txBody>
        </p:sp>
        <p:sp>
          <p:nvSpPr>
            <p:cNvPr id="75" name="object 75"/>
            <p:cNvSpPr/>
            <p:nvPr/>
          </p:nvSpPr>
          <p:spPr>
            <a:xfrm>
              <a:off x="10151344" y="1006253"/>
              <a:ext cx="6308725" cy="207010"/>
            </a:xfrm>
            <a:custGeom>
              <a:avLst/>
              <a:gdLst/>
              <a:ahLst/>
              <a:cxnLst/>
              <a:rect l="l" t="t" r="r" b="b"/>
              <a:pathLst>
                <a:path w="6308725" h="207009">
                  <a:moveTo>
                    <a:pt x="6308530" y="46315"/>
                  </a:moveTo>
                  <a:lnTo>
                    <a:pt x="6263053" y="36856"/>
                  </a:lnTo>
                  <a:lnTo>
                    <a:pt x="6210801" y="27829"/>
                  </a:lnTo>
                  <a:lnTo>
                    <a:pt x="6151458" y="19550"/>
                  </a:lnTo>
                  <a:lnTo>
                    <a:pt x="6084708" y="12333"/>
                  </a:lnTo>
                  <a:lnTo>
                    <a:pt x="6010233" y="6494"/>
                  </a:lnTo>
                  <a:lnTo>
                    <a:pt x="5970001" y="4191"/>
                  </a:lnTo>
                  <a:lnTo>
                    <a:pt x="5927720" y="2350"/>
                  </a:lnTo>
                  <a:lnTo>
                    <a:pt x="5883349" y="1011"/>
                  </a:lnTo>
                  <a:lnTo>
                    <a:pt x="5836850" y="215"/>
                  </a:lnTo>
                  <a:lnTo>
                    <a:pt x="5788183" y="0"/>
                  </a:lnTo>
                  <a:lnTo>
                    <a:pt x="5737308" y="405"/>
                  </a:lnTo>
                  <a:lnTo>
                    <a:pt x="5684186" y="1471"/>
                  </a:lnTo>
                  <a:lnTo>
                    <a:pt x="5628778" y="3236"/>
                  </a:lnTo>
                  <a:lnTo>
                    <a:pt x="5571043" y="5740"/>
                  </a:lnTo>
                  <a:lnTo>
                    <a:pt x="5510943" y="9023"/>
                  </a:lnTo>
                  <a:lnTo>
                    <a:pt x="5448438" y="13124"/>
                  </a:lnTo>
                  <a:lnTo>
                    <a:pt x="5383488" y="18083"/>
                  </a:lnTo>
                  <a:lnTo>
                    <a:pt x="5316054" y="23938"/>
                  </a:lnTo>
                  <a:lnTo>
                    <a:pt x="5246096" y="30730"/>
                  </a:lnTo>
                  <a:lnTo>
                    <a:pt x="5173574" y="38497"/>
                  </a:lnTo>
                  <a:lnTo>
                    <a:pt x="5098450" y="47280"/>
                  </a:lnTo>
                  <a:lnTo>
                    <a:pt x="5020684" y="57118"/>
                  </a:lnTo>
                  <a:lnTo>
                    <a:pt x="4940236" y="68049"/>
                  </a:lnTo>
                  <a:lnTo>
                    <a:pt x="4857066" y="80115"/>
                  </a:lnTo>
                  <a:lnTo>
                    <a:pt x="4787590" y="90293"/>
                  </a:lnTo>
                  <a:lnTo>
                    <a:pt x="4718524" y="99988"/>
                  </a:lnTo>
                  <a:lnTo>
                    <a:pt x="4649885" y="109208"/>
                  </a:lnTo>
                  <a:lnTo>
                    <a:pt x="4581687" y="117960"/>
                  </a:lnTo>
                  <a:lnTo>
                    <a:pt x="4513949" y="126251"/>
                  </a:lnTo>
                  <a:lnTo>
                    <a:pt x="4446686" y="134089"/>
                  </a:lnTo>
                  <a:lnTo>
                    <a:pt x="4379914" y="141481"/>
                  </a:lnTo>
                  <a:lnTo>
                    <a:pt x="4313650" y="148433"/>
                  </a:lnTo>
                  <a:lnTo>
                    <a:pt x="4247909" y="154955"/>
                  </a:lnTo>
                  <a:lnTo>
                    <a:pt x="4182709" y="161052"/>
                  </a:lnTo>
                  <a:lnTo>
                    <a:pt x="4118065" y="166732"/>
                  </a:lnTo>
                  <a:lnTo>
                    <a:pt x="4053994" y="172003"/>
                  </a:lnTo>
                  <a:lnTo>
                    <a:pt x="3990512" y="176872"/>
                  </a:lnTo>
                  <a:lnTo>
                    <a:pt x="3927635" y="181346"/>
                  </a:lnTo>
                  <a:lnTo>
                    <a:pt x="3865379" y="185433"/>
                  </a:lnTo>
                  <a:lnTo>
                    <a:pt x="3803762" y="189139"/>
                  </a:lnTo>
                  <a:lnTo>
                    <a:pt x="3742798" y="192473"/>
                  </a:lnTo>
                  <a:lnTo>
                    <a:pt x="3682505" y="195441"/>
                  </a:lnTo>
                  <a:lnTo>
                    <a:pt x="3622898" y="198052"/>
                  </a:lnTo>
                  <a:lnTo>
                    <a:pt x="3563994" y="200311"/>
                  </a:lnTo>
                  <a:lnTo>
                    <a:pt x="3505809" y="202227"/>
                  </a:lnTo>
                  <a:lnTo>
                    <a:pt x="3448360" y="203807"/>
                  </a:lnTo>
                  <a:lnTo>
                    <a:pt x="3391662" y="205058"/>
                  </a:lnTo>
                  <a:lnTo>
                    <a:pt x="3335732" y="205988"/>
                  </a:lnTo>
                  <a:lnTo>
                    <a:pt x="3280586" y="206604"/>
                  </a:lnTo>
                  <a:lnTo>
                    <a:pt x="3226241" y="206913"/>
                  </a:lnTo>
                  <a:lnTo>
                    <a:pt x="3172713" y="206923"/>
                  </a:lnTo>
                  <a:lnTo>
                    <a:pt x="3120017" y="206640"/>
                  </a:lnTo>
                  <a:lnTo>
                    <a:pt x="3068171" y="206073"/>
                  </a:lnTo>
                  <a:lnTo>
                    <a:pt x="3017190" y="205229"/>
                  </a:lnTo>
                  <a:lnTo>
                    <a:pt x="2967091" y="204114"/>
                  </a:lnTo>
                  <a:lnTo>
                    <a:pt x="2917891" y="202737"/>
                  </a:lnTo>
                  <a:lnTo>
                    <a:pt x="2869604" y="201104"/>
                  </a:lnTo>
                  <a:lnTo>
                    <a:pt x="2822248" y="199223"/>
                  </a:lnTo>
                  <a:lnTo>
                    <a:pt x="2775839" y="197102"/>
                  </a:lnTo>
                  <a:lnTo>
                    <a:pt x="2730393" y="194747"/>
                  </a:lnTo>
                  <a:lnTo>
                    <a:pt x="2685927" y="192166"/>
                  </a:lnTo>
                  <a:lnTo>
                    <a:pt x="2642456" y="189367"/>
                  </a:lnTo>
                  <a:lnTo>
                    <a:pt x="2599998" y="186356"/>
                  </a:lnTo>
                  <a:lnTo>
                    <a:pt x="2558567" y="183141"/>
                  </a:lnTo>
                  <a:lnTo>
                    <a:pt x="2518181" y="179729"/>
                  </a:lnTo>
                  <a:lnTo>
                    <a:pt x="2478856" y="176128"/>
                  </a:lnTo>
                  <a:lnTo>
                    <a:pt x="2440608" y="172345"/>
                  </a:lnTo>
                  <a:lnTo>
                    <a:pt x="2367407" y="164263"/>
                  </a:lnTo>
                  <a:lnTo>
                    <a:pt x="2298710" y="155540"/>
                  </a:lnTo>
                  <a:lnTo>
                    <a:pt x="2234647" y="146236"/>
                  </a:lnTo>
                  <a:lnTo>
                    <a:pt x="2175347" y="136409"/>
                  </a:lnTo>
                  <a:lnTo>
                    <a:pt x="2120941" y="126118"/>
                  </a:lnTo>
                  <a:lnTo>
                    <a:pt x="2071559" y="115422"/>
                  </a:lnTo>
                  <a:lnTo>
                    <a:pt x="2043086" y="109498"/>
                  </a:lnTo>
                  <a:lnTo>
                    <a:pt x="1976545" y="99382"/>
                  </a:lnTo>
                  <a:lnTo>
                    <a:pt x="1898312" y="91446"/>
                  </a:lnTo>
                  <a:lnTo>
                    <a:pt x="1855225" y="88245"/>
                  </a:lnTo>
                  <a:lnTo>
                    <a:pt x="1809712" y="85531"/>
                  </a:lnTo>
                  <a:lnTo>
                    <a:pt x="1761938" y="83283"/>
                  </a:lnTo>
                  <a:lnTo>
                    <a:pt x="1712069" y="81480"/>
                  </a:lnTo>
                  <a:lnTo>
                    <a:pt x="1660270" y="80104"/>
                  </a:lnTo>
                  <a:lnTo>
                    <a:pt x="1606706" y="79135"/>
                  </a:lnTo>
                  <a:lnTo>
                    <a:pt x="1551543" y="78553"/>
                  </a:lnTo>
                  <a:lnTo>
                    <a:pt x="1494947" y="78337"/>
                  </a:lnTo>
                  <a:lnTo>
                    <a:pt x="1437082" y="78470"/>
                  </a:lnTo>
                  <a:lnTo>
                    <a:pt x="1378115" y="78929"/>
                  </a:lnTo>
                  <a:lnTo>
                    <a:pt x="1318211" y="79697"/>
                  </a:lnTo>
                  <a:lnTo>
                    <a:pt x="1257535" y="80753"/>
                  </a:lnTo>
                  <a:lnTo>
                    <a:pt x="1196253" y="82077"/>
                  </a:lnTo>
                  <a:lnTo>
                    <a:pt x="1134530" y="83650"/>
                  </a:lnTo>
                  <a:lnTo>
                    <a:pt x="1072532" y="85452"/>
                  </a:lnTo>
                  <a:lnTo>
                    <a:pt x="1010423" y="87463"/>
                  </a:lnTo>
                  <a:lnTo>
                    <a:pt x="948371" y="89663"/>
                  </a:lnTo>
                  <a:lnTo>
                    <a:pt x="886539" y="92033"/>
                  </a:lnTo>
                  <a:lnTo>
                    <a:pt x="825094" y="94553"/>
                  </a:lnTo>
                  <a:lnTo>
                    <a:pt x="764201" y="97203"/>
                  </a:lnTo>
                  <a:lnTo>
                    <a:pt x="704026" y="99963"/>
                  </a:lnTo>
                  <a:lnTo>
                    <a:pt x="644733" y="102814"/>
                  </a:lnTo>
                  <a:lnTo>
                    <a:pt x="586489" y="105736"/>
                  </a:lnTo>
                  <a:lnTo>
                    <a:pt x="529458" y="108709"/>
                  </a:lnTo>
                  <a:lnTo>
                    <a:pt x="473807" y="111713"/>
                  </a:lnTo>
                  <a:lnTo>
                    <a:pt x="419701" y="114729"/>
                  </a:lnTo>
                  <a:lnTo>
                    <a:pt x="367304" y="117737"/>
                  </a:lnTo>
                  <a:lnTo>
                    <a:pt x="316784" y="120717"/>
                  </a:lnTo>
                  <a:lnTo>
                    <a:pt x="268304" y="123649"/>
                  </a:lnTo>
                  <a:lnTo>
                    <a:pt x="222032" y="126514"/>
                  </a:lnTo>
                  <a:lnTo>
                    <a:pt x="178131" y="129291"/>
                  </a:lnTo>
                  <a:lnTo>
                    <a:pt x="136768" y="131962"/>
                  </a:lnTo>
                  <a:lnTo>
                    <a:pt x="98108" y="134506"/>
                  </a:lnTo>
                  <a:lnTo>
                    <a:pt x="29558" y="139135"/>
                  </a:lnTo>
                  <a:lnTo>
                    <a:pt x="0" y="141181"/>
                  </a:lnTo>
                </a:path>
              </a:pathLst>
            </a:custGeom>
            <a:ln w="48344">
              <a:solidFill>
                <a:srgbClr val="FFFFFF"/>
              </a:solidFill>
              <a:prstDash val="dash"/>
            </a:ln>
          </p:spPr>
          <p:txBody>
            <a:bodyPr wrap="square" lIns="0" tIns="0" rIns="0" bIns="0" rtlCol="0"/>
            <a:lstStyle/>
            <a:p>
              <a:endParaRPr/>
            </a:p>
          </p:txBody>
        </p:sp>
        <p:sp>
          <p:nvSpPr>
            <p:cNvPr id="76" name="object 76"/>
            <p:cNvSpPr/>
            <p:nvPr/>
          </p:nvSpPr>
          <p:spPr>
            <a:xfrm>
              <a:off x="10047900" y="1151934"/>
              <a:ext cx="40640" cy="3175"/>
            </a:xfrm>
            <a:custGeom>
              <a:avLst/>
              <a:gdLst/>
              <a:ahLst/>
              <a:cxnLst/>
              <a:rect l="l" t="t" r="r" b="b"/>
              <a:pathLst>
                <a:path w="40640" h="3175">
                  <a:moveTo>
                    <a:pt x="40134" y="0"/>
                  </a:moveTo>
                  <a:lnTo>
                    <a:pt x="22890" y="1258"/>
                  </a:lnTo>
                  <a:lnTo>
                    <a:pt x="10313" y="2188"/>
                  </a:lnTo>
                  <a:lnTo>
                    <a:pt x="2613" y="2765"/>
                  </a:lnTo>
                  <a:lnTo>
                    <a:pt x="0" y="2963"/>
                  </a:lnTo>
                </a:path>
              </a:pathLst>
            </a:custGeom>
            <a:ln w="48344">
              <a:solidFill>
                <a:srgbClr val="FFFFFF"/>
              </a:solidFill>
            </a:ln>
          </p:spPr>
          <p:txBody>
            <a:bodyPr wrap="square" lIns="0" tIns="0" rIns="0" bIns="0" rtlCol="0"/>
            <a:lstStyle/>
            <a:p>
              <a:endParaRPr/>
            </a:p>
          </p:txBody>
        </p:sp>
        <p:sp>
          <p:nvSpPr>
            <p:cNvPr id="77" name="object 77"/>
            <p:cNvSpPr/>
            <p:nvPr/>
          </p:nvSpPr>
          <p:spPr>
            <a:xfrm>
              <a:off x="4927184" y="1456712"/>
              <a:ext cx="25400" cy="31750"/>
            </a:xfrm>
            <a:custGeom>
              <a:avLst/>
              <a:gdLst/>
              <a:ahLst/>
              <a:cxnLst/>
              <a:rect l="l" t="t" r="r" b="b"/>
              <a:pathLst>
                <a:path w="25400" h="31750">
                  <a:moveTo>
                    <a:pt x="0" y="31266"/>
                  </a:moveTo>
                  <a:lnTo>
                    <a:pt x="5013" y="24139"/>
                  </a:lnTo>
                  <a:lnTo>
                    <a:pt x="9323" y="18507"/>
                  </a:lnTo>
                  <a:lnTo>
                    <a:pt x="15303" y="11437"/>
                  </a:lnTo>
                  <a:lnTo>
                    <a:pt x="25329" y="0"/>
                  </a:lnTo>
                </a:path>
              </a:pathLst>
            </a:custGeom>
            <a:ln w="48344">
              <a:solidFill>
                <a:srgbClr val="FFFFFF"/>
              </a:solidFill>
            </a:ln>
          </p:spPr>
          <p:txBody>
            <a:bodyPr wrap="square" lIns="0" tIns="0" rIns="0" bIns="0" rtlCol="0"/>
            <a:lstStyle/>
            <a:p>
              <a:endParaRPr/>
            </a:p>
          </p:txBody>
        </p:sp>
        <p:sp>
          <p:nvSpPr>
            <p:cNvPr id="78" name="object 78"/>
            <p:cNvSpPr/>
            <p:nvPr/>
          </p:nvSpPr>
          <p:spPr>
            <a:xfrm>
              <a:off x="5044232" y="1109026"/>
              <a:ext cx="706120" cy="259715"/>
            </a:xfrm>
            <a:custGeom>
              <a:avLst/>
              <a:gdLst/>
              <a:ahLst/>
              <a:cxnLst/>
              <a:rect l="l" t="t" r="r" b="b"/>
              <a:pathLst>
                <a:path w="706120" h="259715">
                  <a:moveTo>
                    <a:pt x="0" y="259520"/>
                  </a:moveTo>
                  <a:lnTo>
                    <a:pt x="55100" y="217087"/>
                  </a:lnTo>
                  <a:lnTo>
                    <a:pt x="86891" y="195225"/>
                  </a:lnTo>
                  <a:lnTo>
                    <a:pt x="121566" y="173278"/>
                  </a:lnTo>
                  <a:lnTo>
                    <a:pt x="159168" y="151503"/>
                  </a:lnTo>
                  <a:lnTo>
                    <a:pt x="199739" y="130159"/>
                  </a:lnTo>
                  <a:lnTo>
                    <a:pt x="243322" y="109503"/>
                  </a:lnTo>
                  <a:lnTo>
                    <a:pt x="289959" y="89793"/>
                  </a:lnTo>
                  <a:lnTo>
                    <a:pt x="339693" y="71288"/>
                  </a:lnTo>
                  <a:lnTo>
                    <a:pt x="392566" y="54245"/>
                  </a:lnTo>
                  <a:lnTo>
                    <a:pt x="448622" y="38923"/>
                  </a:lnTo>
                  <a:lnTo>
                    <a:pt x="507902" y="25579"/>
                  </a:lnTo>
                  <a:lnTo>
                    <a:pt x="570450" y="14472"/>
                  </a:lnTo>
                  <a:lnTo>
                    <a:pt x="636307" y="5860"/>
                  </a:lnTo>
                  <a:lnTo>
                    <a:pt x="705517" y="0"/>
                  </a:lnTo>
                </a:path>
              </a:pathLst>
            </a:custGeom>
            <a:ln w="48344">
              <a:solidFill>
                <a:srgbClr val="FFFFFF"/>
              </a:solidFill>
              <a:prstDash val="dash"/>
            </a:ln>
          </p:spPr>
          <p:txBody>
            <a:bodyPr wrap="square" lIns="0" tIns="0" rIns="0" bIns="0" rtlCol="0"/>
            <a:lstStyle/>
            <a:p>
              <a:endParaRPr/>
            </a:p>
          </p:txBody>
        </p:sp>
        <p:sp>
          <p:nvSpPr>
            <p:cNvPr id="79" name="object 79"/>
            <p:cNvSpPr/>
            <p:nvPr/>
          </p:nvSpPr>
          <p:spPr>
            <a:xfrm>
              <a:off x="5813526" y="1105944"/>
              <a:ext cx="40640" cy="635"/>
            </a:xfrm>
            <a:custGeom>
              <a:avLst/>
              <a:gdLst/>
              <a:ahLst/>
              <a:cxnLst/>
              <a:rect l="l" t="t" r="r" b="b"/>
              <a:pathLst>
                <a:path w="40639" h="634">
                  <a:moveTo>
                    <a:pt x="0" y="408"/>
                  </a:moveTo>
                  <a:lnTo>
                    <a:pt x="9979" y="216"/>
                  </a:lnTo>
                  <a:lnTo>
                    <a:pt x="20020" y="82"/>
                  </a:lnTo>
                  <a:lnTo>
                    <a:pt x="30123" y="9"/>
                  </a:lnTo>
                  <a:lnTo>
                    <a:pt x="40291" y="0"/>
                  </a:lnTo>
                </a:path>
              </a:pathLst>
            </a:custGeom>
            <a:ln w="48344">
              <a:solidFill>
                <a:srgbClr val="FFFFFF"/>
              </a:solidFill>
            </a:ln>
          </p:spPr>
          <p:txBody>
            <a:bodyPr wrap="square" lIns="0" tIns="0" rIns="0" bIns="0" rtlCol="0"/>
            <a:lstStyle/>
            <a:p>
              <a:endParaRPr/>
            </a:p>
          </p:txBody>
        </p:sp>
        <p:sp>
          <p:nvSpPr>
            <p:cNvPr id="80" name="object 80"/>
            <p:cNvSpPr/>
            <p:nvPr/>
          </p:nvSpPr>
          <p:spPr>
            <a:xfrm>
              <a:off x="15308631" y="8993549"/>
              <a:ext cx="1691005" cy="1577975"/>
            </a:xfrm>
            <a:custGeom>
              <a:avLst/>
              <a:gdLst/>
              <a:ahLst/>
              <a:cxnLst/>
              <a:rect l="l" t="t" r="r" b="b"/>
              <a:pathLst>
                <a:path w="1691005" h="1577975">
                  <a:moveTo>
                    <a:pt x="1690522" y="1047927"/>
                  </a:moveTo>
                  <a:lnTo>
                    <a:pt x="1678127" y="866648"/>
                  </a:lnTo>
                  <a:lnTo>
                    <a:pt x="1658759" y="760552"/>
                  </a:lnTo>
                  <a:lnTo>
                    <a:pt x="1633334" y="700709"/>
                  </a:lnTo>
                  <a:lnTo>
                    <a:pt x="1584782" y="665099"/>
                  </a:lnTo>
                  <a:lnTo>
                    <a:pt x="1496021" y="631685"/>
                  </a:lnTo>
                  <a:lnTo>
                    <a:pt x="1290535" y="568909"/>
                  </a:lnTo>
                  <a:lnTo>
                    <a:pt x="1151674" y="547979"/>
                  </a:lnTo>
                  <a:lnTo>
                    <a:pt x="1099235" y="556082"/>
                  </a:lnTo>
                  <a:lnTo>
                    <a:pt x="1101610" y="507187"/>
                  </a:lnTo>
                  <a:lnTo>
                    <a:pt x="1099362" y="457441"/>
                  </a:lnTo>
                  <a:lnTo>
                    <a:pt x="1092746" y="409676"/>
                  </a:lnTo>
                  <a:lnTo>
                    <a:pt x="1081938" y="363994"/>
                  </a:lnTo>
                  <a:lnTo>
                    <a:pt x="1067155" y="320497"/>
                  </a:lnTo>
                  <a:lnTo>
                    <a:pt x="1048575" y="279298"/>
                  </a:lnTo>
                  <a:lnTo>
                    <a:pt x="1026414" y="240487"/>
                  </a:lnTo>
                  <a:lnTo>
                    <a:pt x="1000848" y="204190"/>
                  </a:lnTo>
                  <a:lnTo>
                    <a:pt x="972070" y="170497"/>
                  </a:lnTo>
                  <a:lnTo>
                    <a:pt x="940282" y="139509"/>
                  </a:lnTo>
                  <a:lnTo>
                    <a:pt x="905687" y="111353"/>
                  </a:lnTo>
                  <a:lnTo>
                    <a:pt x="868464" y="86106"/>
                  </a:lnTo>
                  <a:lnTo>
                    <a:pt x="828814" y="63893"/>
                  </a:lnTo>
                  <a:lnTo>
                    <a:pt x="786917" y="44805"/>
                  </a:lnTo>
                  <a:lnTo>
                    <a:pt x="743000" y="28956"/>
                  </a:lnTo>
                  <a:lnTo>
                    <a:pt x="697230" y="16446"/>
                  </a:lnTo>
                  <a:lnTo>
                    <a:pt x="649808" y="7378"/>
                  </a:lnTo>
                  <a:lnTo>
                    <a:pt x="600938" y="1866"/>
                  </a:lnTo>
                  <a:lnTo>
                    <a:pt x="550811" y="0"/>
                  </a:lnTo>
                  <a:lnTo>
                    <a:pt x="500672" y="1866"/>
                  </a:lnTo>
                  <a:lnTo>
                    <a:pt x="451789" y="7378"/>
                  </a:lnTo>
                  <a:lnTo>
                    <a:pt x="404380" y="16446"/>
                  </a:lnTo>
                  <a:lnTo>
                    <a:pt x="358609" y="28956"/>
                  </a:lnTo>
                  <a:lnTo>
                    <a:pt x="314680" y="44805"/>
                  </a:lnTo>
                  <a:lnTo>
                    <a:pt x="272796" y="63893"/>
                  </a:lnTo>
                  <a:lnTo>
                    <a:pt x="233146" y="86106"/>
                  </a:lnTo>
                  <a:lnTo>
                    <a:pt x="195922" y="111353"/>
                  </a:lnTo>
                  <a:lnTo>
                    <a:pt x="161315" y="139509"/>
                  </a:lnTo>
                  <a:lnTo>
                    <a:pt x="129540" y="170497"/>
                  </a:lnTo>
                  <a:lnTo>
                    <a:pt x="100761" y="204190"/>
                  </a:lnTo>
                  <a:lnTo>
                    <a:pt x="75196" y="240487"/>
                  </a:lnTo>
                  <a:lnTo>
                    <a:pt x="53022" y="279298"/>
                  </a:lnTo>
                  <a:lnTo>
                    <a:pt x="34455" y="320497"/>
                  </a:lnTo>
                  <a:lnTo>
                    <a:pt x="19672" y="363994"/>
                  </a:lnTo>
                  <a:lnTo>
                    <a:pt x="8864" y="409676"/>
                  </a:lnTo>
                  <a:lnTo>
                    <a:pt x="2247" y="457441"/>
                  </a:lnTo>
                  <a:lnTo>
                    <a:pt x="0" y="507187"/>
                  </a:lnTo>
                  <a:lnTo>
                    <a:pt x="2514" y="559092"/>
                  </a:lnTo>
                  <a:lnTo>
                    <a:pt x="9931" y="607466"/>
                  </a:lnTo>
                  <a:lnTo>
                    <a:pt x="21996" y="652373"/>
                  </a:lnTo>
                  <a:lnTo>
                    <a:pt x="38493" y="693851"/>
                  </a:lnTo>
                  <a:lnTo>
                    <a:pt x="59182" y="731951"/>
                  </a:lnTo>
                  <a:lnTo>
                    <a:pt x="83845" y="766724"/>
                  </a:lnTo>
                  <a:lnTo>
                    <a:pt x="112229" y="798220"/>
                  </a:lnTo>
                  <a:lnTo>
                    <a:pt x="144132" y="826477"/>
                  </a:lnTo>
                  <a:lnTo>
                    <a:pt x="179298" y="851547"/>
                  </a:lnTo>
                  <a:lnTo>
                    <a:pt x="217512" y="873493"/>
                  </a:lnTo>
                  <a:lnTo>
                    <a:pt x="258533" y="892352"/>
                  </a:lnTo>
                  <a:lnTo>
                    <a:pt x="302145" y="908177"/>
                  </a:lnTo>
                  <a:lnTo>
                    <a:pt x="348094" y="921016"/>
                  </a:lnTo>
                  <a:lnTo>
                    <a:pt x="396176" y="930922"/>
                  </a:lnTo>
                  <a:lnTo>
                    <a:pt x="403136" y="931913"/>
                  </a:lnTo>
                  <a:lnTo>
                    <a:pt x="395325" y="970153"/>
                  </a:lnTo>
                  <a:lnTo>
                    <a:pt x="385864" y="1010767"/>
                  </a:lnTo>
                  <a:lnTo>
                    <a:pt x="354926" y="1137031"/>
                  </a:lnTo>
                  <a:lnTo>
                    <a:pt x="336664" y="1238135"/>
                  </a:lnTo>
                  <a:lnTo>
                    <a:pt x="323913" y="1367218"/>
                  </a:lnTo>
                  <a:lnTo>
                    <a:pt x="309499" y="1577403"/>
                  </a:lnTo>
                  <a:lnTo>
                    <a:pt x="556209" y="1577403"/>
                  </a:lnTo>
                  <a:lnTo>
                    <a:pt x="583272" y="1180998"/>
                  </a:lnTo>
                  <a:lnTo>
                    <a:pt x="644436" y="1180998"/>
                  </a:lnTo>
                  <a:lnTo>
                    <a:pt x="614946" y="1577403"/>
                  </a:lnTo>
                  <a:lnTo>
                    <a:pt x="861161" y="1577403"/>
                  </a:lnTo>
                  <a:lnTo>
                    <a:pt x="861161" y="1142720"/>
                  </a:lnTo>
                  <a:lnTo>
                    <a:pt x="932192" y="1152080"/>
                  </a:lnTo>
                  <a:lnTo>
                    <a:pt x="990714" y="1151534"/>
                  </a:lnTo>
                  <a:lnTo>
                    <a:pt x="1068095" y="1137767"/>
                  </a:lnTo>
                  <a:lnTo>
                    <a:pt x="1195705" y="1107478"/>
                  </a:lnTo>
                  <a:lnTo>
                    <a:pt x="1149477" y="1535226"/>
                  </a:lnTo>
                  <a:lnTo>
                    <a:pt x="1349184" y="1535226"/>
                  </a:lnTo>
                  <a:lnTo>
                    <a:pt x="1384427" y="1130973"/>
                  </a:lnTo>
                  <a:lnTo>
                    <a:pt x="1407922" y="1535226"/>
                  </a:lnTo>
                  <a:lnTo>
                    <a:pt x="1678127" y="1535226"/>
                  </a:lnTo>
                  <a:lnTo>
                    <a:pt x="1682254" y="1456359"/>
                  </a:lnTo>
                  <a:lnTo>
                    <a:pt x="1689138" y="1269212"/>
                  </a:lnTo>
                  <a:lnTo>
                    <a:pt x="1690522" y="1047927"/>
                  </a:lnTo>
                  <a:close/>
                </a:path>
              </a:pathLst>
            </a:custGeom>
            <a:solidFill>
              <a:srgbClr val="BA4E0E"/>
            </a:solidFill>
          </p:spPr>
          <p:txBody>
            <a:bodyPr wrap="square" lIns="0" tIns="0" rIns="0" bIns="0" rtlCol="0"/>
            <a:lstStyle/>
            <a:p>
              <a:endParaRPr/>
            </a:p>
          </p:txBody>
        </p:sp>
        <p:sp>
          <p:nvSpPr>
            <p:cNvPr id="81" name="object 81"/>
            <p:cNvSpPr/>
            <p:nvPr/>
          </p:nvSpPr>
          <p:spPr>
            <a:xfrm>
              <a:off x="15417695" y="9102622"/>
              <a:ext cx="883919" cy="643890"/>
            </a:xfrm>
            <a:custGeom>
              <a:avLst/>
              <a:gdLst/>
              <a:ahLst/>
              <a:cxnLst/>
              <a:rect l="l" t="t" r="r" b="b"/>
              <a:pathLst>
                <a:path w="883919" h="643890">
                  <a:moveTo>
                    <a:pt x="441745" y="0"/>
                  </a:moveTo>
                  <a:lnTo>
                    <a:pt x="389599" y="2139"/>
                  </a:lnTo>
                  <a:lnTo>
                    <a:pt x="339138" y="8482"/>
                  </a:lnTo>
                  <a:lnTo>
                    <a:pt x="290724" y="18915"/>
                  </a:lnTo>
                  <a:lnTo>
                    <a:pt x="244721" y="33324"/>
                  </a:lnTo>
                  <a:lnTo>
                    <a:pt x="201491" y="51596"/>
                  </a:lnTo>
                  <a:lnTo>
                    <a:pt x="161397" y="73617"/>
                  </a:lnTo>
                  <a:lnTo>
                    <a:pt x="124802" y="99274"/>
                  </a:lnTo>
                  <a:lnTo>
                    <a:pt x="87210" y="133427"/>
                  </a:lnTo>
                  <a:lnTo>
                    <a:pt x="56161" y="171199"/>
                  </a:lnTo>
                  <a:lnTo>
                    <a:pt x="31785" y="212327"/>
                  </a:lnTo>
                  <a:lnTo>
                    <a:pt x="14213" y="256546"/>
                  </a:lnTo>
                  <a:lnTo>
                    <a:pt x="3575" y="303593"/>
                  </a:lnTo>
                  <a:lnTo>
                    <a:pt x="0" y="353203"/>
                  </a:lnTo>
                  <a:lnTo>
                    <a:pt x="4554" y="407861"/>
                  </a:lnTo>
                  <a:lnTo>
                    <a:pt x="18285" y="456591"/>
                  </a:lnTo>
                  <a:lnTo>
                    <a:pt x="41296" y="499587"/>
                  </a:lnTo>
                  <a:lnTo>
                    <a:pt x="73689" y="537044"/>
                  </a:lnTo>
                  <a:lnTo>
                    <a:pt x="115567" y="569155"/>
                  </a:lnTo>
                  <a:lnTo>
                    <a:pt x="150697" y="588592"/>
                  </a:lnTo>
                  <a:lnTo>
                    <a:pt x="190005" y="605172"/>
                  </a:lnTo>
                  <a:lnTo>
                    <a:pt x="233277" y="618847"/>
                  </a:lnTo>
                  <a:lnTo>
                    <a:pt x="280301" y="629568"/>
                  </a:lnTo>
                  <a:lnTo>
                    <a:pt x="330862" y="637286"/>
                  </a:lnTo>
                  <a:lnTo>
                    <a:pt x="384748" y="641953"/>
                  </a:lnTo>
                  <a:lnTo>
                    <a:pt x="441745" y="643519"/>
                  </a:lnTo>
                  <a:lnTo>
                    <a:pt x="498742" y="641953"/>
                  </a:lnTo>
                  <a:lnTo>
                    <a:pt x="552628" y="637286"/>
                  </a:lnTo>
                  <a:lnTo>
                    <a:pt x="603190" y="629568"/>
                  </a:lnTo>
                  <a:lnTo>
                    <a:pt x="650213" y="618847"/>
                  </a:lnTo>
                  <a:lnTo>
                    <a:pt x="693486" y="605172"/>
                  </a:lnTo>
                  <a:lnTo>
                    <a:pt x="732794" y="588592"/>
                  </a:lnTo>
                  <a:lnTo>
                    <a:pt x="767924" y="569155"/>
                  </a:lnTo>
                  <a:lnTo>
                    <a:pt x="809801" y="537044"/>
                  </a:lnTo>
                  <a:lnTo>
                    <a:pt x="842194" y="499587"/>
                  </a:lnTo>
                  <a:lnTo>
                    <a:pt x="865205" y="456591"/>
                  </a:lnTo>
                  <a:lnTo>
                    <a:pt x="878937" y="407861"/>
                  </a:lnTo>
                  <a:lnTo>
                    <a:pt x="883491" y="353203"/>
                  </a:lnTo>
                  <a:lnTo>
                    <a:pt x="879916" y="303593"/>
                  </a:lnTo>
                  <a:lnTo>
                    <a:pt x="869277" y="256546"/>
                  </a:lnTo>
                  <a:lnTo>
                    <a:pt x="851705" y="212327"/>
                  </a:lnTo>
                  <a:lnTo>
                    <a:pt x="827330" y="171199"/>
                  </a:lnTo>
                  <a:lnTo>
                    <a:pt x="796281" y="133427"/>
                  </a:lnTo>
                  <a:lnTo>
                    <a:pt x="758688" y="99274"/>
                  </a:lnTo>
                  <a:lnTo>
                    <a:pt x="722094" y="73617"/>
                  </a:lnTo>
                  <a:lnTo>
                    <a:pt x="682000" y="51596"/>
                  </a:lnTo>
                  <a:lnTo>
                    <a:pt x="638770" y="33324"/>
                  </a:lnTo>
                  <a:lnTo>
                    <a:pt x="592766" y="18915"/>
                  </a:lnTo>
                  <a:lnTo>
                    <a:pt x="544353" y="8482"/>
                  </a:lnTo>
                  <a:lnTo>
                    <a:pt x="493891" y="2139"/>
                  </a:lnTo>
                  <a:lnTo>
                    <a:pt x="441745" y="0"/>
                  </a:lnTo>
                  <a:close/>
                </a:path>
              </a:pathLst>
            </a:custGeom>
            <a:solidFill>
              <a:srgbClr val="76A39A"/>
            </a:solidFill>
          </p:spPr>
          <p:txBody>
            <a:bodyPr wrap="square" lIns="0" tIns="0" rIns="0" bIns="0" rtlCol="0"/>
            <a:lstStyle/>
            <a:p>
              <a:endParaRPr/>
            </a:p>
          </p:txBody>
        </p:sp>
        <p:sp>
          <p:nvSpPr>
            <p:cNvPr id="82" name="object 82"/>
            <p:cNvSpPr/>
            <p:nvPr/>
          </p:nvSpPr>
          <p:spPr>
            <a:xfrm>
              <a:off x="16085549" y="9238316"/>
              <a:ext cx="57785" cy="50165"/>
            </a:xfrm>
            <a:custGeom>
              <a:avLst/>
              <a:gdLst/>
              <a:ahLst/>
              <a:cxnLst/>
              <a:rect l="l" t="t" r="r" b="b"/>
              <a:pathLst>
                <a:path w="57784" h="50165">
                  <a:moveTo>
                    <a:pt x="0" y="0"/>
                  </a:moveTo>
                  <a:lnTo>
                    <a:pt x="57474" y="49726"/>
                  </a:lnTo>
                </a:path>
              </a:pathLst>
            </a:custGeom>
            <a:ln w="43632">
              <a:solidFill>
                <a:srgbClr val="F1F8E9"/>
              </a:solidFill>
            </a:ln>
          </p:spPr>
          <p:txBody>
            <a:bodyPr wrap="square" lIns="0" tIns="0" rIns="0" bIns="0" rtlCol="0"/>
            <a:lstStyle/>
            <a:p>
              <a:endParaRPr/>
            </a:p>
          </p:txBody>
        </p:sp>
        <p:sp>
          <p:nvSpPr>
            <p:cNvPr id="83" name="object 83"/>
            <p:cNvSpPr/>
            <p:nvPr/>
          </p:nvSpPr>
          <p:spPr>
            <a:xfrm>
              <a:off x="16208470" y="9362599"/>
              <a:ext cx="49530" cy="200025"/>
            </a:xfrm>
            <a:custGeom>
              <a:avLst/>
              <a:gdLst/>
              <a:ahLst/>
              <a:cxnLst/>
              <a:rect l="l" t="t" r="r" b="b"/>
              <a:pathLst>
                <a:path w="49530" h="200025">
                  <a:moveTo>
                    <a:pt x="0" y="0"/>
                  </a:moveTo>
                  <a:lnTo>
                    <a:pt x="36811" y="64455"/>
                  </a:lnTo>
                  <a:lnTo>
                    <a:pt x="49082" y="106766"/>
                  </a:lnTo>
                  <a:lnTo>
                    <a:pt x="36811" y="145677"/>
                  </a:lnTo>
                  <a:lnTo>
                    <a:pt x="0" y="199931"/>
                  </a:lnTo>
                </a:path>
              </a:pathLst>
            </a:custGeom>
            <a:ln w="43632">
              <a:solidFill>
                <a:srgbClr val="F1F8E9"/>
              </a:solidFill>
            </a:ln>
          </p:spPr>
          <p:txBody>
            <a:bodyPr wrap="square" lIns="0" tIns="0" rIns="0" bIns="0" rtlCol="0"/>
            <a:lstStyle/>
            <a:p>
              <a:endParaRPr/>
            </a:p>
          </p:txBody>
        </p:sp>
        <p:sp>
          <p:nvSpPr>
            <p:cNvPr id="84" name="object 84"/>
            <p:cNvSpPr/>
            <p:nvPr/>
          </p:nvSpPr>
          <p:spPr>
            <a:xfrm>
              <a:off x="15599461" y="10521626"/>
              <a:ext cx="1391920" cy="59055"/>
            </a:xfrm>
            <a:custGeom>
              <a:avLst/>
              <a:gdLst/>
              <a:ahLst/>
              <a:cxnLst/>
              <a:rect l="l" t="t" r="r" b="b"/>
              <a:pathLst>
                <a:path w="1391919" h="59054">
                  <a:moveTo>
                    <a:pt x="287832" y="7785"/>
                  </a:moveTo>
                  <a:lnTo>
                    <a:pt x="280047" y="0"/>
                  </a:lnTo>
                  <a:lnTo>
                    <a:pt x="7785" y="0"/>
                  </a:lnTo>
                  <a:lnTo>
                    <a:pt x="0" y="7785"/>
                  </a:lnTo>
                  <a:lnTo>
                    <a:pt x="0" y="50965"/>
                  </a:lnTo>
                  <a:lnTo>
                    <a:pt x="7785" y="58750"/>
                  </a:lnTo>
                  <a:lnTo>
                    <a:pt x="270548" y="58750"/>
                  </a:lnTo>
                  <a:lnTo>
                    <a:pt x="280047" y="58750"/>
                  </a:lnTo>
                  <a:lnTo>
                    <a:pt x="287832" y="50965"/>
                  </a:lnTo>
                  <a:lnTo>
                    <a:pt x="287832" y="7785"/>
                  </a:lnTo>
                  <a:close/>
                </a:path>
                <a:path w="1391919" h="59054">
                  <a:moveTo>
                    <a:pt x="580555" y="7785"/>
                  </a:moveTo>
                  <a:lnTo>
                    <a:pt x="572770" y="0"/>
                  </a:lnTo>
                  <a:lnTo>
                    <a:pt x="300520" y="0"/>
                  </a:lnTo>
                  <a:lnTo>
                    <a:pt x="292722" y="7785"/>
                  </a:lnTo>
                  <a:lnTo>
                    <a:pt x="292722" y="50965"/>
                  </a:lnTo>
                  <a:lnTo>
                    <a:pt x="300520" y="58750"/>
                  </a:lnTo>
                  <a:lnTo>
                    <a:pt x="563270" y="58750"/>
                  </a:lnTo>
                  <a:lnTo>
                    <a:pt x="572770" y="58750"/>
                  </a:lnTo>
                  <a:lnTo>
                    <a:pt x="580555" y="50965"/>
                  </a:lnTo>
                  <a:lnTo>
                    <a:pt x="580555" y="7785"/>
                  </a:lnTo>
                  <a:close/>
                </a:path>
                <a:path w="1391919" h="59054">
                  <a:moveTo>
                    <a:pt x="1098600" y="7785"/>
                  </a:moveTo>
                  <a:lnTo>
                    <a:pt x="1090828" y="0"/>
                  </a:lnTo>
                  <a:lnTo>
                    <a:pt x="818578" y="0"/>
                  </a:lnTo>
                  <a:lnTo>
                    <a:pt x="810780" y="7785"/>
                  </a:lnTo>
                  <a:lnTo>
                    <a:pt x="810780" y="50965"/>
                  </a:lnTo>
                  <a:lnTo>
                    <a:pt x="818578" y="58750"/>
                  </a:lnTo>
                  <a:lnTo>
                    <a:pt x="1081316" y="58750"/>
                  </a:lnTo>
                  <a:lnTo>
                    <a:pt x="1090828" y="58750"/>
                  </a:lnTo>
                  <a:lnTo>
                    <a:pt x="1098600" y="50965"/>
                  </a:lnTo>
                  <a:lnTo>
                    <a:pt x="1098600" y="7785"/>
                  </a:lnTo>
                  <a:close/>
                </a:path>
                <a:path w="1391919" h="59054">
                  <a:moveTo>
                    <a:pt x="1391335" y="7785"/>
                  </a:moveTo>
                  <a:lnTo>
                    <a:pt x="1383550" y="0"/>
                  </a:lnTo>
                  <a:lnTo>
                    <a:pt x="1111288" y="0"/>
                  </a:lnTo>
                  <a:lnTo>
                    <a:pt x="1103503" y="7785"/>
                  </a:lnTo>
                  <a:lnTo>
                    <a:pt x="1103503" y="50965"/>
                  </a:lnTo>
                  <a:lnTo>
                    <a:pt x="1111288" y="58750"/>
                  </a:lnTo>
                  <a:lnTo>
                    <a:pt x="1374038" y="58750"/>
                  </a:lnTo>
                  <a:lnTo>
                    <a:pt x="1383550" y="58750"/>
                  </a:lnTo>
                  <a:lnTo>
                    <a:pt x="1391335" y="50965"/>
                  </a:lnTo>
                  <a:lnTo>
                    <a:pt x="1391335" y="7785"/>
                  </a:lnTo>
                  <a:close/>
                </a:path>
              </a:pathLst>
            </a:custGeom>
            <a:solidFill>
              <a:srgbClr val="DECCAA"/>
            </a:solidFill>
          </p:spPr>
          <p:txBody>
            <a:bodyPr wrap="square" lIns="0" tIns="0" rIns="0" bIns="0" rtlCol="0"/>
            <a:lstStyle/>
            <a:p>
              <a:endParaRPr/>
            </a:p>
          </p:txBody>
        </p:sp>
        <p:sp>
          <p:nvSpPr>
            <p:cNvPr id="85" name="object 85"/>
            <p:cNvSpPr/>
            <p:nvPr/>
          </p:nvSpPr>
          <p:spPr>
            <a:xfrm>
              <a:off x="16846889" y="9424382"/>
              <a:ext cx="438784" cy="472440"/>
            </a:xfrm>
            <a:custGeom>
              <a:avLst/>
              <a:gdLst/>
              <a:ahLst/>
              <a:cxnLst/>
              <a:rect l="l" t="t" r="r" b="b"/>
              <a:pathLst>
                <a:path w="438784" h="472440">
                  <a:moveTo>
                    <a:pt x="354659" y="0"/>
                  </a:moveTo>
                  <a:lnTo>
                    <a:pt x="296819" y="826"/>
                  </a:lnTo>
                  <a:lnTo>
                    <a:pt x="268417" y="9125"/>
                  </a:lnTo>
                  <a:lnTo>
                    <a:pt x="261244" y="32117"/>
                  </a:lnTo>
                  <a:lnTo>
                    <a:pt x="267091" y="77023"/>
                  </a:lnTo>
                  <a:lnTo>
                    <a:pt x="229875" y="222923"/>
                  </a:lnTo>
                  <a:lnTo>
                    <a:pt x="189648" y="297049"/>
                  </a:lnTo>
                  <a:lnTo>
                    <a:pt x="121369" y="322347"/>
                  </a:lnTo>
                  <a:lnTo>
                    <a:pt x="0" y="321759"/>
                  </a:lnTo>
                  <a:lnTo>
                    <a:pt x="108488" y="472174"/>
                  </a:lnTo>
                  <a:lnTo>
                    <a:pt x="182876" y="440162"/>
                  </a:lnTo>
                  <a:lnTo>
                    <a:pt x="244717" y="404091"/>
                  </a:lnTo>
                  <a:lnTo>
                    <a:pt x="295209" y="365477"/>
                  </a:lnTo>
                  <a:lnTo>
                    <a:pt x="335552" y="325835"/>
                  </a:lnTo>
                  <a:lnTo>
                    <a:pt x="366943" y="286681"/>
                  </a:lnTo>
                  <a:lnTo>
                    <a:pt x="390580" y="249528"/>
                  </a:lnTo>
                  <a:lnTo>
                    <a:pt x="419386" y="187293"/>
                  </a:lnTo>
                  <a:lnTo>
                    <a:pt x="437709" y="123486"/>
                  </a:lnTo>
                  <a:lnTo>
                    <a:pt x="438478" y="84590"/>
                  </a:lnTo>
                  <a:lnTo>
                    <a:pt x="428481" y="44451"/>
                  </a:lnTo>
                  <a:lnTo>
                    <a:pt x="402336" y="12958"/>
                  </a:lnTo>
                  <a:lnTo>
                    <a:pt x="354659" y="0"/>
                  </a:lnTo>
                  <a:close/>
                </a:path>
              </a:pathLst>
            </a:custGeom>
            <a:solidFill>
              <a:srgbClr val="BA4E0E"/>
            </a:solidFill>
          </p:spPr>
          <p:txBody>
            <a:bodyPr wrap="square" lIns="0" tIns="0" rIns="0" bIns="0" rtlCol="0"/>
            <a:lstStyle/>
            <a:p>
              <a:endParaRPr/>
            </a:p>
          </p:txBody>
        </p:sp>
        <p:sp>
          <p:nvSpPr>
            <p:cNvPr id="86" name="object 86"/>
            <p:cNvSpPr/>
            <p:nvPr/>
          </p:nvSpPr>
          <p:spPr>
            <a:xfrm>
              <a:off x="15559494" y="10570965"/>
              <a:ext cx="1469390" cy="153670"/>
            </a:xfrm>
            <a:custGeom>
              <a:avLst/>
              <a:gdLst/>
              <a:ahLst/>
              <a:cxnLst/>
              <a:rect l="l" t="t" r="r" b="b"/>
              <a:pathLst>
                <a:path w="1469390" h="153670">
                  <a:moveTo>
                    <a:pt x="660768" y="127685"/>
                  </a:moveTo>
                  <a:lnTo>
                    <a:pt x="656729" y="64262"/>
                  </a:lnTo>
                  <a:lnTo>
                    <a:pt x="628256" y="10096"/>
                  </a:lnTo>
                  <a:lnTo>
                    <a:pt x="545833" y="0"/>
                  </a:lnTo>
                  <a:lnTo>
                    <a:pt x="469150" y="76"/>
                  </a:lnTo>
                  <a:lnTo>
                    <a:pt x="369341" y="596"/>
                  </a:lnTo>
                  <a:lnTo>
                    <a:pt x="335838" y="10477"/>
                  </a:lnTo>
                  <a:lnTo>
                    <a:pt x="335534" y="10096"/>
                  </a:lnTo>
                  <a:lnTo>
                    <a:pt x="304914" y="596"/>
                  </a:lnTo>
                  <a:lnTo>
                    <a:pt x="253111" y="0"/>
                  </a:lnTo>
                  <a:lnTo>
                    <a:pt x="176428" y="76"/>
                  </a:lnTo>
                  <a:lnTo>
                    <a:pt x="76606" y="596"/>
                  </a:lnTo>
                  <a:lnTo>
                    <a:pt x="32600" y="13576"/>
                  </a:lnTo>
                  <a:lnTo>
                    <a:pt x="1473" y="44640"/>
                  </a:lnTo>
                  <a:lnTo>
                    <a:pt x="0" y="77076"/>
                  </a:lnTo>
                  <a:lnTo>
                    <a:pt x="7226" y="112026"/>
                  </a:lnTo>
                  <a:lnTo>
                    <a:pt x="25438" y="134924"/>
                  </a:lnTo>
                  <a:lnTo>
                    <a:pt x="48298" y="147764"/>
                  </a:lnTo>
                  <a:lnTo>
                    <a:pt x="69481" y="152552"/>
                  </a:lnTo>
                  <a:lnTo>
                    <a:pt x="116979" y="153365"/>
                  </a:lnTo>
                  <a:lnTo>
                    <a:pt x="197777" y="153276"/>
                  </a:lnTo>
                  <a:lnTo>
                    <a:pt x="307822" y="152552"/>
                  </a:lnTo>
                  <a:lnTo>
                    <a:pt x="343712" y="149123"/>
                  </a:lnTo>
                  <a:lnTo>
                    <a:pt x="344970" y="148666"/>
                  </a:lnTo>
                  <a:lnTo>
                    <a:pt x="362204" y="152552"/>
                  </a:lnTo>
                  <a:lnTo>
                    <a:pt x="409702" y="153365"/>
                  </a:lnTo>
                  <a:lnTo>
                    <a:pt x="490499" y="153276"/>
                  </a:lnTo>
                  <a:lnTo>
                    <a:pt x="600544" y="152552"/>
                  </a:lnTo>
                  <a:lnTo>
                    <a:pt x="636435" y="149123"/>
                  </a:lnTo>
                  <a:lnTo>
                    <a:pt x="654634" y="142481"/>
                  </a:lnTo>
                  <a:lnTo>
                    <a:pt x="660768" y="127685"/>
                  </a:lnTo>
                  <a:close/>
                </a:path>
                <a:path w="1469390" h="153670">
                  <a:moveTo>
                    <a:pt x="1469097" y="127685"/>
                  </a:moveTo>
                  <a:lnTo>
                    <a:pt x="1465046" y="64262"/>
                  </a:lnTo>
                  <a:lnTo>
                    <a:pt x="1436585" y="10096"/>
                  </a:lnTo>
                  <a:lnTo>
                    <a:pt x="1354162" y="0"/>
                  </a:lnTo>
                  <a:lnTo>
                    <a:pt x="1277480" y="76"/>
                  </a:lnTo>
                  <a:lnTo>
                    <a:pt x="1177658" y="596"/>
                  </a:lnTo>
                  <a:lnTo>
                    <a:pt x="1144168" y="10477"/>
                  </a:lnTo>
                  <a:lnTo>
                    <a:pt x="1143863" y="10096"/>
                  </a:lnTo>
                  <a:lnTo>
                    <a:pt x="1113231" y="596"/>
                  </a:lnTo>
                  <a:lnTo>
                    <a:pt x="1061440" y="0"/>
                  </a:lnTo>
                  <a:lnTo>
                    <a:pt x="984758" y="76"/>
                  </a:lnTo>
                  <a:lnTo>
                    <a:pt x="884936" y="596"/>
                  </a:lnTo>
                  <a:lnTo>
                    <a:pt x="840917" y="13576"/>
                  </a:lnTo>
                  <a:lnTo>
                    <a:pt x="809802" y="44640"/>
                  </a:lnTo>
                  <a:lnTo>
                    <a:pt x="808329" y="77076"/>
                  </a:lnTo>
                  <a:lnTo>
                    <a:pt x="815555" y="112026"/>
                  </a:lnTo>
                  <a:lnTo>
                    <a:pt x="833755" y="134924"/>
                  </a:lnTo>
                  <a:lnTo>
                    <a:pt x="856615" y="147764"/>
                  </a:lnTo>
                  <a:lnTo>
                    <a:pt x="877811" y="152552"/>
                  </a:lnTo>
                  <a:lnTo>
                    <a:pt x="925309" y="153365"/>
                  </a:lnTo>
                  <a:lnTo>
                    <a:pt x="1006094" y="153276"/>
                  </a:lnTo>
                  <a:lnTo>
                    <a:pt x="1116152" y="152552"/>
                  </a:lnTo>
                  <a:lnTo>
                    <a:pt x="1152042" y="149123"/>
                  </a:lnTo>
                  <a:lnTo>
                    <a:pt x="1153299" y="148666"/>
                  </a:lnTo>
                  <a:lnTo>
                    <a:pt x="1170533" y="152552"/>
                  </a:lnTo>
                  <a:lnTo>
                    <a:pt x="1218031" y="153365"/>
                  </a:lnTo>
                  <a:lnTo>
                    <a:pt x="1298829" y="153276"/>
                  </a:lnTo>
                  <a:lnTo>
                    <a:pt x="1408874" y="152552"/>
                  </a:lnTo>
                  <a:lnTo>
                    <a:pt x="1444764" y="149123"/>
                  </a:lnTo>
                  <a:lnTo>
                    <a:pt x="1462963" y="142481"/>
                  </a:lnTo>
                  <a:lnTo>
                    <a:pt x="1469097" y="127685"/>
                  </a:lnTo>
                  <a:close/>
                </a:path>
              </a:pathLst>
            </a:custGeom>
            <a:solidFill>
              <a:srgbClr val="DECCAA"/>
            </a:solidFill>
          </p:spPr>
          <p:txBody>
            <a:bodyPr wrap="square" lIns="0" tIns="0" rIns="0" bIns="0" rtlCol="0"/>
            <a:lstStyle/>
            <a:p>
              <a:endParaRPr/>
            </a:p>
          </p:txBody>
        </p:sp>
        <p:sp>
          <p:nvSpPr>
            <p:cNvPr id="87" name="object 87"/>
            <p:cNvSpPr/>
            <p:nvPr/>
          </p:nvSpPr>
          <p:spPr>
            <a:xfrm>
              <a:off x="15430856" y="8776138"/>
              <a:ext cx="823594" cy="337820"/>
            </a:xfrm>
            <a:custGeom>
              <a:avLst/>
              <a:gdLst/>
              <a:ahLst/>
              <a:cxnLst/>
              <a:rect l="l" t="t" r="r" b="b"/>
              <a:pathLst>
                <a:path w="823594" h="337820">
                  <a:moveTo>
                    <a:pt x="337235" y="168617"/>
                  </a:moveTo>
                  <a:lnTo>
                    <a:pt x="331203" y="123786"/>
                  </a:lnTo>
                  <a:lnTo>
                    <a:pt x="314210" y="83515"/>
                  </a:lnTo>
                  <a:lnTo>
                    <a:pt x="287845" y="49390"/>
                  </a:lnTo>
                  <a:lnTo>
                    <a:pt x="253720" y="23025"/>
                  </a:lnTo>
                  <a:lnTo>
                    <a:pt x="213436" y="6032"/>
                  </a:lnTo>
                  <a:lnTo>
                    <a:pt x="168617" y="0"/>
                  </a:lnTo>
                  <a:lnTo>
                    <a:pt x="123786" y="6032"/>
                  </a:lnTo>
                  <a:lnTo>
                    <a:pt x="83515" y="23025"/>
                  </a:lnTo>
                  <a:lnTo>
                    <a:pt x="49377" y="49390"/>
                  </a:lnTo>
                  <a:lnTo>
                    <a:pt x="23012" y="83515"/>
                  </a:lnTo>
                  <a:lnTo>
                    <a:pt x="6019" y="123786"/>
                  </a:lnTo>
                  <a:lnTo>
                    <a:pt x="0" y="168617"/>
                  </a:lnTo>
                  <a:lnTo>
                    <a:pt x="6019" y="213448"/>
                  </a:lnTo>
                  <a:lnTo>
                    <a:pt x="23012" y="253720"/>
                  </a:lnTo>
                  <a:lnTo>
                    <a:pt x="49377" y="287845"/>
                  </a:lnTo>
                  <a:lnTo>
                    <a:pt x="83515" y="314210"/>
                  </a:lnTo>
                  <a:lnTo>
                    <a:pt x="123786" y="331203"/>
                  </a:lnTo>
                  <a:lnTo>
                    <a:pt x="168617" y="337235"/>
                  </a:lnTo>
                  <a:lnTo>
                    <a:pt x="213436" y="331203"/>
                  </a:lnTo>
                  <a:lnTo>
                    <a:pt x="253720" y="314210"/>
                  </a:lnTo>
                  <a:lnTo>
                    <a:pt x="287845" y="287845"/>
                  </a:lnTo>
                  <a:lnTo>
                    <a:pt x="314210" y="253720"/>
                  </a:lnTo>
                  <a:lnTo>
                    <a:pt x="331203" y="213448"/>
                  </a:lnTo>
                  <a:lnTo>
                    <a:pt x="337235" y="168617"/>
                  </a:lnTo>
                  <a:close/>
                </a:path>
                <a:path w="823594" h="337820">
                  <a:moveTo>
                    <a:pt x="823302" y="168617"/>
                  </a:moveTo>
                  <a:lnTo>
                    <a:pt x="817283" y="123786"/>
                  </a:lnTo>
                  <a:lnTo>
                    <a:pt x="800277" y="83515"/>
                  </a:lnTo>
                  <a:lnTo>
                    <a:pt x="773912" y="49390"/>
                  </a:lnTo>
                  <a:lnTo>
                    <a:pt x="739787" y="23025"/>
                  </a:lnTo>
                  <a:lnTo>
                    <a:pt x="699516" y="6032"/>
                  </a:lnTo>
                  <a:lnTo>
                    <a:pt x="654685" y="0"/>
                  </a:lnTo>
                  <a:lnTo>
                    <a:pt x="609866" y="6032"/>
                  </a:lnTo>
                  <a:lnTo>
                    <a:pt x="569582" y="23025"/>
                  </a:lnTo>
                  <a:lnTo>
                    <a:pt x="535457" y="49390"/>
                  </a:lnTo>
                  <a:lnTo>
                    <a:pt x="509092" y="83515"/>
                  </a:lnTo>
                  <a:lnTo>
                    <a:pt x="492086" y="123786"/>
                  </a:lnTo>
                  <a:lnTo>
                    <a:pt x="486067" y="168617"/>
                  </a:lnTo>
                  <a:lnTo>
                    <a:pt x="492086" y="213448"/>
                  </a:lnTo>
                  <a:lnTo>
                    <a:pt x="509092" y="253720"/>
                  </a:lnTo>
                  <a:lnTo>
                    <a:pt x="535457" y="287845"/>
                  </a:lnTo>
                  <a:lnTo>
                    <a:pt x="569582" y="314210"/>
                  </a:lnTo>
                  <a:lnTo>
                    <a:pt x="609866" y="331203"/>
                  </a:lnTo>
                  <a:lnTo>
                    <a:pt x="654685" y="337235"/>
                  </a:lnTo>
                  <a:lnTo>
                    <a:pt x="699516" y="331203"/>
                  </a:lnTo>
                  <a:lnTo>
                    <a:pt x="739787" y="314210"/>
                  </a:lnTo>
                  <a:lnTo>
                    <a:pt x="773912" y="287845"/>
                  </a:lnTo>
                  <a:lnTo>
                    <a:pt x="800277" y="253720"/>
                  </a:lnTo>
                  <a:lnTo>
                    <a:pt x="817283" y="213448"/>
                  </a:lnTo>
                  <a:lnTo>
                    <a:pt x="823302" y="168617"/>
                  </a:lnTo>
                  <a:close/>
                </a:path>
              </a:pathLst>
            </a:custGeom>
            <a:solidFill>
              <a:srgbClr val="BA4E0E"/>
            </a:solidFill>
          </p:spPr>
          <p:txBody>
            <a:bodyPr wrap="square" lIns="0" tIns="0" rIns="0" bIns="0" rtlCol="0"/>
            <a:lstStyle/>
            <a:p>
              <a:endParaRPr/>
            </a:p>
          </p:txBody>
        </p:sp>
        <p:sp>
          <p:nvSpPr>
            <p:cNvPr id="88" name="object 88"/>
            <p:cNvSpPr/>
            <p:nvPr/>
          </p:nvSpPr>
          <p:spPr>
            <a:xfrm>
              <a:off x="16410253" y="9332945"/>
              <a:ext cx="524510" cy="370205"/>
            </a:xfrm>
            <a:custGeom>
              <a:avLst/>
              <a:gdLst/>
              <a:ahLst/>
              <a:cxnLst/>
              <a:rect l="l" t="t" r="r" b="b"/>
              <a:pathLst>
                <a:path w="524509" h="370204">
                  <a:moveTo>
                    <a:pt x="63128" y="0"/>
                  </a:moveTo>
                  <a:lnTo>
                    <a:pt x="51536" y="10222"/>
                  </a:lnTo>
                  <a:lnTo>
                    <a:pt x="26954" y="41242"/>
                  </a:lnTo>
                  <a:lnTo>
                    <a:pt x="4677" y="93587"/>
                  </a:lnTo>
                  <a:lnTo>
                    <a:pt x="0" y="167785"/>
                  </a:lnTo>
                  <a:lnTo>
                    <a:pt x="6914" y="234257"/>
                  </a:lnTo>
                  <a:lnTo>
                    <a:pt x="9219" y="273053"/>
                  </a:lnTo>
                  <a:lnTo>
                    <a:pt x="6914" y="299148"/>
                  </a:lnTo>
                  <a:lnTo>
                    <a:pt x="0" y="327518"/>
                  </a:lnTo>
                  <a:lnTo>
                    <a:pt x="462561" y="370062"/>
                  </a:lnTo>
                  <a:lnTo>
                    <a:pt x="499940" y="322854"/>
                  </a:lnTo>
                  <a:lnTo>
                    <a:pt x="512051" y="266856"/>
                  </a:lnTo>
                  <a:lnTo>
                    <a:pt x="520766" y="199417"/>
                  </a:lnTo>
                  <a:lnTo>
                    <a:pt x="524406" y="135840"/>
                  </a:lnTo>
                  <a:lnTo>
                    <a:pt x="521293" y="91431"/>
                  </a:lnTo>
                  <a:lnTo>
                    <a:pt x="507525" y="62138"/>
                  </a:lnTo>
                  <a:lnTo>
                    <a:pt x="455211" y="42849"/>
                  </a:lnTo>
                  <a:lnTo>
                    <a:pt x="321396" y="24994"/>
                  </a:lnTo>
                  <a:lnTo>
                    <a:pt x="63128" y="0"/>
                  </a:lnTo>
                  <a:close/>
                </a:path>
              </a:pathLst>
            </a:custGeom>
            <a:solidFill>
              <a:srgbClr val="DECCAA"/>
            </a:solidFill>
          </p:spPr>
          <p:txBody>
            <a:bodyPr wrap="square" lIns="0" tIns="0" rIns="0" bIns="0" rtlCol="0"/>
            <a:lstStyle/>
            <a:p>
              <a:endParaRPr/>
            </a:p>
          </p:txBody>
        </p:sp>
        <p:pic>
          <p:nvPicPr>
            <p:cNvPr id="89" name="object 89"/>
            <p:cNvPicPr/>
            <p:nvPr/>
          </p:nvPicPr>
          <p:blipFill>
            <a:blip r:embed="rId21" cstate="email">
              <a:extLst>
                <a:ext uri="{28A0092B-C50C-407E-A947-70E740481C1C}">
                  <a14:useLocalDpi xmlns:a14="http://schemas.microsoft.com/office/drawing/2010/main"/>
                </a:ext>
              </a:extLst>
            </a:blip>
            <a:stretch>
              <a:fillRect/>
            </a:stretch>
          </p:blipFill>
          <p:spPr>
            <a:xfrm>
              <a:off x="17621513" y="8890634"/>
              <a:ext cx="172528" cy="172539"/>
            </a:xfrm>
            <a:prstGeom prst="rect">
              <a:avLst/>
            </a:prstGeom>
          </p:spPr>
        </p:pic>
        <p:pic>
          <p:nvPicPr>
            <p:cNvPr id="90" name="object 90"/>
            <p:cNvPicPr/>
            <p:nvPr/>
          </p:nvPicPr>
          <p:blipFill>
            <a:blip r:embed="rId22" cstate="email">
              <a:extLst>
                <a:ext uri="{28A0092B-C50C-407E-A947-70E740481C1C}">
                  <a14:useLocalDpi xmlns:a14="http://schemas.microsoft.com/office/drawing/2010/main"/>
                </a:ext>
              </a:extLst>
            </a:blip>
            <a:stretch>
              <a:fillRect/>
            </a:stretch>
          </p:blipFill>
          <p:spPr>
            <a:xfrm>
              <a:off x="17360527" y="9144253"/>
              <a:ext cx="170340" cy="170340"/>
            </a:xfrm>
            <a:prstGeom prst="rect">
              <a:avLst/>
            </a:prstGeom>
          </p:spPr>
        </p:pic>
        <p:sp>
          <p:nvSpPr>
            <p:cNvPr id="91" name="object 91"/>
            <p:cNvSpPr/>
            <p:nvPr/>
          </p:nvSpPr>
          <p:spPr>
            <a:xfrm>
              <a:off x="17388330" y="8922847"/>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pic>
          <p:nvPicPr>
            <p:cNvPr id="92" name="object 92"/>
            <p:cNvPicPr/>
            <p:nvPr/>
          </p:nvPicPr>
          <p:blipFill>
            <a:blip r:embed="rId23" cstate="email">
              <a:extLst>
                <a:ext uri="{28A0092B-C50C-407E-A947-70E740481C1C}">
                  <a14:useLocalDpi xmlns:a14="http://schemas.microsoft.com/office/drawing/2010/main"/>
                </a:ext>
              </a:extLst>
            </a:blip>
            <a:stretch>
              <a:fillRect/>
            </a:stretch>
          </p:blipFill>
          <p:spPr>
            <a:xfrm>
              <a:off x="16552319" y="9491032"/>
              <a:ext cx="172528" cy="172528"/>
            </a:xfrm>
            <a:prstGeom prst="rect">
              <a:avLst/>
            </a:prstGeom>
          </p:spPr>
        </p:pic>
        <p:pic>
          <p:nvPicPr>
            <p:cNvPr id="93" name="object 93"/>
            <p:cNvPicPr/>
            <p:nvPr/>
          </p:nvPicPr>
          <p:blipFill>
            <a:blip r:embed="rId22" cstate="email">
              <a:extLst>
                <a:ext uri="{28A0092B-C50C-407E-A947-70E740481C1C}">
                  <a14:useLocalDpi xmlns:a14="http://schemas.microsoft.com/office/drawing/2010/main"/>
                </a:ext>
              </a:extLst>
            </a:blip>
            <a:stretch>
              <a:fillRect/>
            </a:stretch>
          </p:blipFill>
          <p:spPr>
            <a:xfrm>
              <a:off x="16291333" y="9744639"/>
              <a:ext cx="170340" cy="170340"/>
            </a:xfrm>
            <a:prstGeom prst="rect">
              <a:avLst/>
            </a:prstGeom>
          </p:spPr>
        </p:pic>
        <p:sp>
          <p:nvSpPr>
            <p:cNvPr id="94" name="object 94"/>
            <p:cNvSpPr/>
            <p:nvPr/>
          </p:nvSpPr>
          <p:spPr>
            <a:xfrm>
              <a:off x="16319136" y="9523234"/>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grpSp>
      <p:sp>
        <p:nvSpPr>
          <p:cNvPr id="95" name="object 95"/>
          <p:cNvSpPr txBox="1">
            <a:spLocks noGrp="1"/>
          </p:cNvSpPr>
          <p:nvPr>
            <p:ph type="title"/>
          </p:nvPr>
        </p:nvSpPr>
        <p:spPr>
          <a:xfrm>
            <a:off x="3004713" y="4529966"/>
            <a:ext cx="14789327" cy="1710689"/>
          </a:xfrm>
          <a:prstGeom prst="rect">
            <a:avLst/>
          </a:prstGeom>
        </p:spPr>
        <p:txBody>
          <a:bodyPr vert="horz" wrap="square" lIns="0" tIns="15240" rIns="0" bIns="0" rtlCol="0">
            <a:spAutoFit/>
          </a:bodyPr>
          <a:lstStyle/>
          <a:p>
            <a:pPr marL="1250315">
              <a:lnSpc>
                <a:spcPts val="3050"/>
              </a:lnSpc>
              <a:spcBef>
                <a:spcPts val="120"/>
              </a:spcBef>
              <a:tabLst>
                <a:tab pos="7049134" algn="l"/>
                <a:tab pos="10279380" algn="l"/>
              </a:tabLst>
            </a:pPr>
            <a:r>
              <a:rPr sz="2900" spc="15" dirty="0"/>
              <a:t>	</a:t>
            </a:r>
            <a:r>
              <a:rPr sz="2900" spc="20" dirty="0"/>
              <a:t>ひ</a:t>
            </a:r>
            <a:r>
              <a:rPr sz="2900" spc="95" dirty="0"/>
              <a:t> </a:t>
            </a:r>
            <a:r>
              <a:rPr sz="2900" spc="20" dirty="0"/>
              <a:t>つ</a:t>
            </a:r>
            <a:r>
              <a:rPr sz="2900" spc="95" dirty="0"/>
              <a:t> </a:t>
            </a:r>
            <a:r>
              <a:rPr sz="2900" spc="15" dirty="0"/>
              <a:t>よ</a:t>
            </a:r>
            <a:r>
              <a:rPr sz="2900" spc="100" dirty="0"/>
              <a:t> </a:t>
            </a:r>
            <a:r>
              <a:rPr sz="2900" spc="15" dirty="0"/>
              <a:t>う	</a:t>
            </a:r>
            <a:r>
              <a:rPr sz="2900" spc="20" dirty="0"/>
              <a:t>の</a:t>
            </a:r>
            <a:r>
              <a:rPr sz="2900" spc="80" dirty="0"/>
              <a:t> </a:t>
            </a:r>
            <a:r>
              <a:rPr sz="2900" spc="15" dirty="0"/>
              <a:t>う</a:t>
            </a:r>
            <a:r>
              <a:rPr sz="2900" spc="75" dirty="0"/>
              <a:t> </a:t>
            </a:r>
            <a:r>
              <a:rPr sz="2900" spc="15" dirty="0"/>
              <a:t>り</a:t>
            </a:r>
            <a:r>
              <a:rPr sz="2900" spc="80" dirty="0"/>
              <a:t> </a:t>
            </a:r>
            <a:r>
              <a:rPr sz="2900" spc="15" dirty="0"/>
              <a:t>ょ</a:t>
            </a:r>
            <a:r>
              <a:rPr sz="2900" spc="75" dirty="0"/>
              <a:t> </a:t>
            </a:r>
            <a:r>
              <a:rPr sz="2900" spc="10" dirty="0"/>
              <a:t>く</a:t>
            </a:r>
            <a:endParaRPr sz="2900" dirty="0"/>
          </a:p>
          <a:p>
            <a:pPr marL="12700">
              <a:lnSpc>
                <a:spcPts val="10190"/>
              </a:lnSpc>
            </a:pPr>
            <a:r>
              <a:rPr sz="8850" spc="10" dirty="0"/>
              <a:t>宇宙飛行士に必要な能力は？</a:t>
            </a:r>
            <a:endParaRPr sz="8850" dirty="0"/>
          </a:p>
        </p:txBody>
      </p:sp>
      <p:sp>
        <p:nvSpPr>
          <p:cNvPr id="97" name="テキスト ボックス 96">
            <a:extLst>
              <a:ext uri="{FF2B5EF4-FFF2-40B4-BE49-F238E27FC236}">
                <a16:creationId xmlns:a16="http://schemas.microsoft.com/office/drawing/2014/main" id="{2FF6BF50-2354-444B-8F3C-6E8CD034A79F}"/>
              </a:ext>
            </a:extLst>
          </p:cNvPr>
          <p:cNvSpPr txBox="1"/>
          <p:nvPr/>
        </p:nvSpPr>
        <p:spPr>
          <a:xfrm>
            <a:off x="3321375" y="4415405"/>
            <a:ext cx="10058400" cy="523220"/>
          </a:xfrm>
          <a:prstGeom prst="rect">
            <a:avLst/>
          </a:prstGeom>
          <a:noFill/>
        </p:spPr>
        <p:txBody>
          <a:bodyPr wrap="square">
            <a:spAutoFit/>
          </a:bodyPr>
          <a:lstStyle/>
          <a:p>
            <a:r>
              <a:rPr lang="ja-JP" altLang="en-US" sz="2800" b="1" spc="15" dirty="0">
                <a:solidFill>
                  <a:schemeClr val="bg1"/>
                </a:solidFill>
              </a:rPr>
              <a:t>う　</a:t>
            </a:r>
            <a:r>
              <a:rPr lang="ja-JP" altLang="en-US" sz="2800" b="1" spc="100" dirty="0">
                <a:solidFill>
                  <a:schemeClr val="bg1"/>
                </a:solidFill>
              </a:rPr>
              <a:t> </a:t>
            </a:r>
            <a:r>
              <a:rPr lang="en-US" altLang="ja-JP" sz="2800" b="1" spc="100" dirty="0">
                <a:solidFill>
                  <a:schemeClr val="bg1"/>
                </a:solidFill>
              </a:rPr>
              <a:t> </a:t>
            </a:r>
            <a:r>
              <a:rPr lang="ja-JP" altLang="en-US" sz="2800" b="1" spc="15" dirty="0">
                <a:solidFill>
                  <a:schemeClr val="bg1"/>
                </a:solidFill>
              </a:rPr>
              <a:t>ち</a:t>
            </a:r>
            <a:r>
              <a:rPr lang="ja-JP" altLang="en-US" sz="2800" b="1" spc="100" dirty="0">
                <a:solidFill>
                  <a:schemeClr val="bg1"/>
                </a:solidFill>
              </a:rPr>
              <a:t> </a:t>
            </a:r>
            <a:r>
              <a:rPr lang="ja-JP" altLang="en-US" sz="2800" b="1" spc="15" dirty="0">
                <a:solidFill>
                  <a:schemeClr val="bg1"/>
                </a:solidFill>
              </a:rPr>
              <a:t>ゅ</a:t>
            </a:r>
            <a:r>
              <a:rPr lang="ja-JP" altLang="en-US" sz="2800" b="1" spc="100" dirty="0">
                <a:solidFill>
                  <a:schemeClr val="bg1"/>
                </a:solidFill>
              </a:rPr>
              <a:t> </a:t>
            </a:r>
            <a:r>
              <a:rPr lang="ja-JP" altLang="en-US" sz="2800" b="1" spc="15" dirty="0">
                <a:solidFill>
                  <a:schemeClr val="bg1"/>
                </a:solidFill>
              </a:rPr>
              <a:t>う</a:t>
            </a:r>
            <a:r>
              <a:rPr lang="ja-JP" altLang="en-US" sz="2800" b="1" spc="105" dirty="0">
                <a:solidFill>
                  <a:schemeClr val="bg1"/>
                </a:solidFill>
              </a:rPr>
              <a:t> </a:t>
            </a:r>
            <a:r>
              <a:rPr lang="en-US" altLang="ja-JP" sz="2800" b="1" spc="105" dirty="0">
                <a:solidFill>
                  <a:schemeClr val="bg1"/>
                </a:solidFill>
              </a:rPr>
              <a:t>    </a:t>
            </a:r>
            <a:r>
              <a:rPr lang="ja-JP" altLang="en-US" sz="2800" b="1" spc="20" dirty="0">
                <a:solidFill>
                  <a:schemeClr val="bg1"/>
                </a:solidFill>
              </a:rPr>
              <a:t>ひ</a:t>
            </a:r>
            <a:r>
              <a:rPr lang="en-US" altLang="ja-JP" sz="2800" b="1" spc="20" dirty="0">
                <a:solidFill>
                  <a:schemeClr val="bg1"/>
                </a:solidFill>
              </a:rPr>
              <a:t>       </a:t>
            </a:r>
            <a:r>
              <a:rPr lang="ja-JP" altLang="en-US" sz="2800" b="1" spc="100" dirty="0">
                <a:solidFill>
                  <a:schemeClr val="bg1"/>
                </a:solidFill>
              </a:rPr>
              <a:t> </a:t>
            </a:r>
            <a:r>
              <a:rPr lang="ja-JP" altLang="en-US" sz="2800" b="1" spc="15" dirty="0">
                <a:solidFill>
                  <a:schemeClr val="bg1"/>
                </a:solidFill>
              </a:rPr>
              <a:t>こ</a:t>
            </a:r>
            <a:r>
              <a:rPr lang="ja-JP" altLang="en-US" sz="2800" b="1" spc="100" dirty="0">
                <a:solidFill>
                  <a:schemeClr val="bg1"/>
                </a:solidFill>
              </a:rPr>
              <a:t> </a:t>
            </a:r>
            <a:r>
              <a:rPr lang="ja-JP" altLang="en-US" sz="2800" b="1" spc="15" dirty="0">
                <a:solidFill>
                  <a:schemeClr val="bg1"/>
                </a:solidFill>
              </a:rPr>
              <a:t>う</a:t>
            </a:r>
            <a:r>
              <a:rPr lang="ja-JP" altLang="en-US" sz="2800" b="1" spc="105" dirty="0">
                <a:solidFill>
                  <a:schemeClr val="bg1"/>
                </a:solidFill>
              </a:rPr>
              <a:t> 　　</a:t>
            </a:r>
            <a:r>
              <a:rPr lang="ja-JP" altLang="en-US" sz="2800" b="1" spc="15" dirty="0">
                <a:solidFill>
                  <a:schemeClr val="bg1"/>
                </a:solidFill>
              </a:rPr>
              <a:t>し</a:t>
            </a:r>
            <a:endParaRPr lang="ja-JP" altLang="en-US" sz="28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8350009" y="482168"/>
            <a:ext cx="3683241" cy="1177925"/>
          </a:xfrm>
          <a:prstGeom prst="rect">
            <a:avLst/>
          </a:prstGeom>
        </p:spPr>
        <p:txBody>
          <a:bodyPr vert="horz" wrap="square" lIns="0" tIns="17145" rIns="0" bIns="0" rtlCol="0">
            <a:spAutoFit/>
          </a:bodyPr>
          <a:lstStyle/>
          <a:p>
            <a:pPr marL="26670">
              <a:lnSpc>
                <a:spcPts val="2685"/>
              </a:lnSpc>
              <a:spcBef>
                <a:spcPts val="135"/>
              </a:spcBef>
              <a:tabLst>
                <a:tab pos="2141220" algn="l"/>
              </a:tabLst>
            </a:pPr>
            <a:r>
              <a:rPr sz="2300" spc="25" dirty="0"/>
              <a:t>う</a:t>
            </a:r>
            <a:r>
              <a:rPr sz="2300" spc="409" dirty="0"/>
              <a:t> </a:t>
            </a:r>
            <a:r>
              <a:rPr sz="2300" spc="30" dirty="0"/>
              <a:t>ち</a:t>
            </a:r>
            <a:r>
              <a:rPr sz="2300" spc="415" dirty="0"/>
              <a:t> </a:t>
            </a:r>
            <a:r>
              <a:rPr sz="2300" spc="25" dirty="0"/>
              <a:t>ゅ</a:t>
            </a:r>
            <a:r>
              <a:rPr sz="2300" spc="415" dirty="0"/>
              <a:t> </a:t>
            </a:r>
            <a:r>
              <a:rPr sz="2300" spc="25" dirty="0"/>
              <a:t>う	</a:t>
            </a:r>
            <a:r>
              <a:rPr sz="2300" spc="30" dirty="0"/>
              <a:t>し</a:t>
            </a:r>
            <a:r>
              <a:rPr sz="2300" spc="180" dirty="0"/>
              <a:t> </a:t>
            </a:r>
            <a:r>
              <a:rPr sz="2300" spc="25" dirty="0"/>
              <a:t>ょ</a:t>
            </a:r>
            <a:r>
              <a:rPr sz="2300" spc="185" dirty="0"/>
              <a:t> </a:t>
            </a:r>
            <a:r>
              <a:rPr sz="2300" spc="25" dirty="0"/>
              <a:t>く</a:t>
            </a:r>
            <a:r>
              <a:rPr sz="2300" spc="185" dirty="0"/>
              <a:t> </a:t>
            </a:r>
            <a:r>
              <a:rPr sz="2300" spc="30" dirty="0"/>
              <a:t>じ</a:t>
            </a:r>
            <a:endParaRPr sz="2300" dirty="0"/>
          </a:p>
          <a:p>
            <a:pPr marL="12700">
              <a:lnSpc>
                <a:spcPts val="6345"/>
              </a:lnSpc>
            </a:pPr>
            <a:r>
              <a:rPr spc="25" dirty="0"/>
              <a:t>宇宙で食事</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827185" y="2139010"/>
            <a:ext cx="12449754" cy="8394700"/>
          </a:xfrm>
          <a:prstGeom prst="rect">
            <a:avLst/>
          </a:prstGeom>
        </p:spPr>
      </p:pic>
      <p:sp>
        <p:nvSpPr>
          <p:cNvPr id="5" name="object 5"/>
          <p:cNvSpPr txBox="1"/>
          <p:nvPr/>
        </p:nvSpPr>
        <p:spPr>
          <a:xfrm>
            <a:off x="4549998" y="992954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1F2CB3F1-401D-594E-AEC2-C66769CC56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4489450" y="477896"/>
            <a:ext cx="12449753" cy="1158651"/>
          </a:xfrm>
          <a:prstGeom prst="rect">
            <a:avLst/>
          </a:prstGeom>
        </p:spPr>
        <p:txBody>
          <a:bodyPr vert="horz" wrap="square" lIns="0" tIns="17145" rIns="0" bIns="0" rtlCol="0">
            <a:spAutoFit/>
          </a:bodyPr>
          <a:lstStyle/>
          <a:p>
            <a:pPr marL="175895">
              <a:lnSpc>
                <a:spcPts val="2645"/>
              </a:lnSpc>
              <a:spcBef>
                <a:spcPts val="135"/>
              </a:spcBef>
              <a:tabLst>
                <a:tab pos="8185784" algn="l"/>
              </a:tabLst>
            </a:pPr>
            <a:r>
              <a:rPr sz="3450" spc="44" baseline="2415" dirty="0"/>
              <a:t>し</a:t>
            </a:r>
            <a:r>
              <a:rPr sz="3450" spc="322" baseline="2415" dirty="0"/>
              <a:t> </a:t>
            </a:r>
            <a:r>
              <a:rPr sz="3450" spc="37" baseline="2415" dirty="0"/>
              <a:t>ょ</a:t>
            </a:r>
            <a:r>
              <a:rPr sz="3450" spc="322" baseline="2415" dirty="0"/>
              <a:t> </a:t>
            </a:r>
            <a:r>
              <a:rPr sz="3450" spc="37" baseline="2415" dirty="0"/>
              <a:t>く</a:t>
            </a:r>
            <a:r>
              <a:rPr sz="3450" spc="322" baseline="2415" dirty="0"/>
              <a:t> </a:t>
            </a:r>
            <a:r>
              <a:rPr sz="3450" spc="44" baseline="2415" dirty="0"/>
              <a:t>じ	</a:t>
            </a:r>
            <a:r>
              <a:rPr lang="ja-JP" altLang="en-US" sz="3450" spc="44" baseline="2415"/>
              <a:t>　　　</a:t>
            </a:r>
            <a:r>
              <a:rPr sz="2300" spc="30" dirty="0" err="1"/>
              <a:t>し</a:t>
            </a:r>
            <a:r>
              <a:rPr sz="2300" spc="110" dirty="0"/>
              <a:t> </a:t>
            </a:r>
            <a:r>
              <a:rPr sz="2300" spc="25" dirty="0"/>
              <a:t>ゅ</a:t>
            </a:r>
            <a:r>
              <a:rPr sz="2300" spc="110" dirty="0"/>
              <a:t> </a:t>
            </a:r>
            <a:r>
              <a:rPr sz="2300" spc="35" dirty="0"/>
              <a:t>だ</a:t>
            </a:r>
            <a:r>
              <a:rPr sz="2300" spc="110" dirty="0"/>
              <a:t> </a:t>
            </a:r>
            <a:r>
              <a:rPr sz="2300" spc="35" dirty="0"/>
              <a:t>ん</a:t>
            </a:r>
            <a:endParaRPr sz="2300" dirty="0"/>
          </a:p>
          <a:p>
            <a:pPr marL="12700">
              <a:lnSpc>
                <a:spcPts val="6305"/>
              </a:lnSpc>
            </a:pPr>
            <a:r>
              <a:rPr spc="20" dirty="0" err="1"/>
              <a:t>食事はコミュニケ</a:t>
            </a:r>
            <a:r>
              <a:rPr spc="-85" dirty="0" err="1"/>
              <a:t>ー</a:t>
            </a:r>
            <a:r>
              <a:rPr spc="20" dirty="0" err="1"/>
              <a:t>ションの手段</a:t>
            </a:r>
            <a:r>
              <a:rPr lang="en-US" spc="20" dirty="0"/>
              <a:t>!!</a:t>
            </a:r>
            <a:endParaRPr spc="20" dirty="0"/>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827185" y="2139010"/>
            <a:ext cx="12449754" cy="8394700"/>
          </a:xfrm>
          <a:prstGeom prst="rect">
            <a:avLst/>
          </a:prstGeom>
        </p:spPr>
      </p:pic>
      <p:sp>
        <p:nvSpPr>
          <p:cNvPr id="5" name="object 5"/>
          <p:cNvSpPr txBox="1"/>
          <p:nvPr/>
        </p:nvSpPr>
        <p:spPr>
          <a:xfrm>
            <a:off x="4822241" y="992954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79395A59-E762-D34A-B28C-98584AA4F6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175250" y="814902"/>
            <a:ext cx="10384918" cy="848589"/>
          </a:xfrm>
          <a:prstGeom prst="rect">
            <a:avLst/>
          </a:prstGeom>
        </p:spPr>
        <p:txBody>
          <a:bodyPr vert="horz" wrap="square" lIns="0" tIns="15875" rIns="0" bIns="0" rtlCol="0">
            <a:spAutoFit/>
          </a:bodyPr>
          <a:lstStyle/>
          <a:p>
            <a:pPr marL="12700">
              <a:lnSpc>
                <a:spcPct val="100000"/>
              </a:lnSpc>
              <a:spcBef>
                <a:spcPts val="125"/>
              </a:spcBef>
            </a:pPr>
            <a:r>
              <a:rPr spc="10" dirty="0"/>
              <a:t>宇宙飛行士のスケ</a:t>
            </a:r>
            <a:r>
              <a:rPr spc="-365" dirty="0"/>
              <a:t>ジ</a:t>
            </a:r>
            <a:r>
              <a:rPr spc="5" dirty="0"/>
              <a:t>ュール</a:t>
            </a:r>
            <a:r>
              <a:rPr spc="-260" dirty="0"/>
              <a:t>っ</a:t>
            </a:r>
            <a:r>
              <a:rPr dirty="0"/>
              <a:t>て？</a:t>
            </a:r>
          </a:p>
        </p:txBody>
      </p:sp>
      <p:grpSp>
        <p:nvGrpSpPr>
          <p:cNvPr id="4" name="object 4"/>
          <p:cNvGrpSpPr/>
          <p:nvPr/>
        </p:nvGrpSpPr>
        <p:grpSpPr>
          <a:xfrm>
            <a:off x="806258" y="3611471"/>
            <a:ext cx="18565302" cy="5058759"/>
            <a:chOff x="806258" y="3611471"/>
            <a:chExt cx="18565302" cy="5058759"/>
          </a:xfrm>
        </p:grpSpPr>
        <p:sp>
          <p:nvSpPr>
            <p:cNvPr id="5" name="object 5"/>
            <p:cNvSpPr/>
            <p:nvPr/>
          </p:nvSpPr>
          <p:spPr>
            <a:xfrm>
              <a:off x="2488929" y="3611471"/>
              <a:ext cx="1793875" cy="5057775"/>
            </a:xfrm>
            <a:custGeom>
              <a:avLst/>
              <a:gdLst/>
              <a:ahLst/>
              <a:cxnLst/>
              <a:rect l="l" t="t" r="r" b="b"/>
              <a:pathLst>
                <a:path w="1793875" h="5057775">
                  <a:moveTo>
                    <a:pt x="0" y="5057270"/>
                  </a:moveTo>
                  <a:lnTo>
                    <a:pt x="1793620" y="5057270"/>
                  </a:lnTo>
                  <a:lnTo>
                    <a:pt x="1793620" y="0"/>
                  </a:lnTo>
                  <a:lnTo>
                    <a:pt x="0" y="0"/>
                  </a:lnTo>
                  <a:lnTo>
                    <a:pt x="0" y="5057270"/>
                  </a:lnTo>
                  <a:close/>
                </a:path>
              </a:pathLst>
            </a:custGeom>
            <a:solidFill>
              <a:srgbClr val="F9DE33"/>
            </a:solidFill>
          </p:spPr>
          <p:txBody>
            <a:bodyPr wrap="square" lIns="0" tIns="0" rIns="0" bIns="0" rtlCol="0"/>
            <a:lstStyle/>
            <a:p>
              <a:endParaRPr/>
            </a:p>
          </p:txBody>
        </p:sp>
        <p:sp>
          <p:nvSpPr>
            <p:cNvPr id="6" name="object 6"/>
            <p:cNvSpPr/>
            <p:nvPr/>
          </p:nvSpPr>
          <p:spPr>
            <a:xfrm>
              <a:off x="2488929"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7" name="object 7"/>
            <p:cNvSpPr/>
            <p:nvPr/>
          </p:nvSpPr>
          <p:spPr>
            <a:xfrm>
              <a:off x="4282550" y="3611471"/>
              <a:ext cx="1830705" cy="5057775"/>
            </a:xfrm>
            <a:custGeom>
              <a:avLst/>
              <a:gdLst/>
              <a:ahLst/>
              <a:cxnLst/>
              <a:rect l="l" t="t" r="r" b="b"/>
              <a:pathLst>
                <a:path w="1830704" h="5057775">
                  <a:moveTo>
                    <a:pt x="1830603" y="0"/>
                  </a:moveTo>
                  <a:lnTo>
                    <a:pt x="0" y="0"/>
                  </a:lnTo>
                  <a:lnTo>
                    <a:pt x="0" y="5057270"/>
                  </a:lnTo>
                  <a:lnTo>
                    <a:pt x="1830603" y="5057270"/>
                  </a:lnTo>
                  <a:lnTo>
                    <a:pt x="1830603" y="0"/>
                  </a:lnTo>
                  <a:close/>
                </a:path>
              </a:pathLst>
            </a:custGeom>
            <a:solidFill>
              <a:srgbClr val="569996"/>
            </a:solidFill>
          </p:spPr>
          <p:txBody>
            <a:bodyPr wrap="square" lIns="0" tIns="0" rIns="0" bIns="0" rtlCol="0"/>
            <a:lstStyle/>
            <a:p>
              <a:endParaRPr/>
            </a:p>
          </p:txBody>
        </p:sp>
        <p:sp>
          <p:nvSpPr>
            <p:cNvPr id="8" name="object 8"/>
            <p:cNvSpPr/>
            <p:nvPr/>
          </p:nvSpPr>
          <p:spPr>
            <a:xfrm>
              <a:off x="4282550"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9" name="object 9"/>
            <p:cNvSpPr/>
            <p:nvPr/>
          </p:nvSpPr>
          <p:spPr>
            <a:xfrm>
              <a:off x="6076170" y="3611471"/>
              <a:ext cx="2385695" cy="5057775"/>
            </a:xfrm>
            <a:custGeom>
              <a:avLst/>
              <a:gdLst/>
              <a:ahLst/>
              <a:cxnLst/>
              <a:rect l="l" t="t" r="r" b="b"/>
              <a:pathLst>
                <a:path w="2385695" h="5057775">
                  <a:moveTo>
                    <a:pt x="0" y="5057270"/>
                  </a:moveTo>
                  <a:lnTo>
                    <a:pt x="2385330" y="5057270"/>
                  </a:lnTo>
                  <a:lnTo>
                    <a:pt x="2385330" y="0"/>
                  </a:lnTo>
                  <a:lnTo>
                    <a:pt x="0" y="0"/>
                  </a:lnTo>
                  <a:lnTo>
                    <a:pt x="0" y="5057270"/>
                  </a:lnTo>
                  <a:close/>
                </a:path>
              </a:pathLst>
            </a:custGeom>
            <a:solidFill>
              <a:srgbClr val="569996"/>
            </a:solidFill>
          </p:spPr>
          <p:txBody>
            <a:bodyPr wrap="square" lIns="0" tIns="0" rIns="0" bIns="0" rtlCol="0"/>
            <a:lstStyle/>
            <a:p>
              <a:endParaRPr/>
            </a:p>
          </p:txBody>
        </p:sp>
        <p:sp>
          <p:nvSpPr>
            <p:cNvPr id="10" name="object 10"/>
            <p:cNvSpPr/>
            <p:nvPr/>
          </p:nvSpPr>
          <p:spPr>
            <a:xfrm>
              <a:off x="6076170"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1" name="object 11"/>
            <p:cNvSpPr/>
            <p:nvPr/>
          </p:nvSpPr>
          <p:spPr>
            <a:xfrm>
              <a:off x="14054995" y="3611471"/>
              <a:ext cx="2330450" cy="5057775"/>
            </a:xfrm>
            <a:custGeom>
              <a:avLst/>
              <a:gdLst/>
              <a:ahLst/>
              <a:cxnLst/>
              <a:rect l="l" t="t" r="r" b="b"/>
              <a:pathLst>
                <a:path w="2330450" h="5057775">
                  <a:moveTo>
                    <a:pt x="0" y="5057270"/>
                  </a:moveTo>
                  <a:lnTo>
                    <a:pt x="2329855" y="5057270"/>
                  </a:lnTo>
                  <a:lnTo>
                    <a:pt x="2329855" y="0"/>
                  </a:lnTo>
                  <a:lnTo>
                    <a:pt x="0" y="0"/>
                  </a:lnTo>
                  <a:lnTo>
                    <a:pt x="0" y="5057270"/>
                  </a:lnTo>
                  <a:close/>
                </a:path>
              </a:pathLst>
            </a:custGeom>
            <a:solidFill>
              <a:srgbClr val="BB4E0E"/>
            </a:solidFill>
          </p:spPr>
          <p:txBody>
            <a:bodyPr wrap="square" lIns="0" tIns="0" rIns="0" bIns="0" rtlCol="0"/>
            <a:lstStyle/>
            <a:p>
              <a:endParaRPr dirty="0"/>
            </a:p>
          </p:txBody>
        </p:sp>
        <p:sp>
          <p:nvSpPr>
            <p:cNvPr id="12" name="object 12"/>
            <p:cNvSpPr/>
            <p:nvPr/>
          </p:nvSpPr>
          <p:spPr>
            <a:xfrm>
              <a:off x="13990275"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3" name="object 13"/>
            <p:cNvSpPr/>
            <p:nvPr/>
          </p:nvSpPr>
          <p:spPr>
            <a:xfrm>
              <a:off x="9885301" y="3611471"/>
              <a:ext cx="2962910" cy="5057775"/>
            </a:xfrm>
            <a:custGeom>
              <a:avLst/>
              <a:gdLst/>
              <a:ahLst/>
              <a:cxnLst/>
              <a:rect l="l" t="t" r="r" b="b"/>
              <a:pathLst>
                <a:path w="2962909" h="5057775">
                  <a:moveTo>
                    <a:pt x="0" y="5057270"/>
                  </a:moveTo>
                  <a:lnTo>
                    <a:pt x="2962475" y="5057270"/>
                  </a:lnTo>
                  <a:lnTo>
                    <a:pt x="2962475" y="0"/>
                  </a:lnTo>
                  <a:lnTo>
                    <a:pt x="0" y="0"/>
                  </a:lnTo>
                  <a:lnTo>
                    <a:pt x="0" y="5057270"/>
                  </a:lnTo>
                  <a:close/>
                </a:path>
              </a:pathLst>
            </a:custGeom>
            <a:solidFill>
              <a:srgbClr val="569996"/>
            </a:solidFill>
          </p:spPr>
          <p:txBody>
            <a:bodyPr wrap="square" lIns="0" tIns="0" rIns="0" bIns="0" rtlCol="0"/>
            <a:lstStyle/>
            <a:p>
              <a:endParaRPr/>
            </a:p>
          </p:txBody>
        </p:sp>
        <p:sp>
          <p:nvSpPr>
            <p:cNvPr id="14" name="object 14"/>
            <p:cNvSpPr/>
            <p:nvPr/>
          </p:nvSpPr>
          <p:spPr>
            <a:xfrm>
              <a:off x="9811334" y="3611471"/>
              <a:ext cx="3036570" cy="5057775"/>
            </a:xfrm>
            <a:custGeom>
              <a:avLst/>
              <a:gdLst/>
              <a:ahLst/>
              <a:cxnLst/>
              <a:rect l="l" t="t" r="r" b="b"/>
              <a:pathLst>
                <a:path w="3036570" h="5057775">
                  <a:moveTo>
                    <a:pt x="3036441" y="5057270"/>
                  </a:moveTo>
                  <a:lnTo>
                    <a:pt x="0" y="5057270"/>
                  </a:lnTo>
                  <a:lnTo>
                    <a:pt x="0" y="0"/>
                  </a:lnTo>
                  <a:lnTo>
                    <a:pt x="3036441" y="0"/>
                  </a:lnTo>
                  <a:lnTo>
                    <a:pt x="3036441" y="5057270"/>
                  </a:lnTo>
                  <a:close/>
                </a:path>
              </a:pathLst>
            </a:custGeom>
            <a:ln w="41883">
              <a:solidFill>
                <a:srgbClr val="FFFFFF"/>
              </a:solidFill>
            </a:ln>
          </p:spPr>
          <p:txBody>
            <a:bodyPr wrap="square" lIns="0" tIns="0" rIns="0" bIns="0" rtlCol="0"/>
            <a:lstStyle/>
            <a:p>
              <a:endParaRPr/>
            </a:p>
          </p:txBody>
        </p:sp>
        <p:sp>
          <p:nvSpPr>
            <p:cNvPr id="15" name="object 15"/>
            <p:cNvSpPr/>
            <p:nvPr/>
          </p:nvSpPr>
          <p:spPr>
            <a:xfrm>
              <a:off x="8461501" y="3611471"/>
              <a:ext cx="1424305" cy="5057775"/>
            </a:xfrm>
            <a:custGeom>
              <a:avLst/>
              <a:gdLst/>
              <a:ahLst/>
              <a:cxnLst/>
              <a:rect l="l" t="t" r="r" b="b"/>
              <a:pathLst>
                <a:path w="1424304" h="5057775">
                  <a:moveTo>
                    <a:pt x="1423799" y="0"/>
                  </a:moveTo>
                  <a:lnTo>
                    <a:pt x="0" y="0"/>
                  </a:lnTo>
                  <a:lnTo>
                    <a:pt x="0" y="5057270"/>
                  </a:lnTo>
                  <a:lnTo>
                    <a:pt x="1423799" y="5057270"/>
                  </a:lnTo>
                  <a:lnTo>
                    <a:pt x="1423799" y="0"/>
                  </a:lnTo>
                  <a:close/>
                </a:path>
              </a:pathLst>
            </a:custGeom>
            <a:solidFill>
              <a:srgbClr val="F9DE33"/>
            </a:solidFill>
          </p:spPr>
          <p:txBody>
            <a:bodyPr wrap="square" lIns="0" tIns="0" rIns="0" bIns="0" rtlCol="0"/>
            <a:lstStyle/>
            <a:p>
              <a:endParaRPr/>
            </a:p>
          </p:txBody>
        </p:sp>
        <p:sp>
          <p:nvSpPr>
            <p:cNvPr id="16" name="object 16"/>
            <p:cNvSpPr/>
            <p:nvPr/>
          </p:nvSpPr>
          <p:spPr>
            <a:xfrm>
              <a:off x="8461501" y="3611471"/>
              <a:ext cx="1424305" cy="5057775"/>
            </a:xfrm>
            <a:custGeom>
              <a:avLst/>
              <a:gdLst/>
              <a:ahLst/>
              <a:cxnLst/>
              <a:rect l="l" t="t" r="r" b="b"/>
              <a:pathLst>
                <a:path w="1424304" h="5057775">
                  <a:moveTo>
                    <a:pt x="1423799" y="5057270"/>
                  </a:moveTo>
                  <a:lnTo>
                    <a:pt x="0" y="5057270"/>
                  </a:lnTo>
                  <a:lnTo>
                    <a:pt x="0" y="0"/>
                  </a:lnTo>
                  <a:lnTo>
                    <a:pt x="1423799" y="0"/>
                  </a:lnTo>
                  <a:lnTo>
                    <a:pt x="1423799" y="5057270"/>
                  </a:lnTo>
                  <a:close/>
                </a:path>
              </a:pathLst>
            </a:custGeom>
            <a:ln w="41883">
              <a:solidFill>
                <a:srgbClr val="FFFFFF"/>
              </a:solidFill>
            </a:ln>
          </p:spPr>
          <p:txBody>
            <a:bodyPr wrap="square" lIns="0" tIns="0" rIns="0" bIns="0" rtlCol="0"/>
            <a:lstStyle/>
            <a:p>
              <a:endParaRPr/>
            </a:p>
          </p:txBody>
        </p:sp>
        <p:sp>
          <p:nvSpPr>
            <p:cNvPr id="17" name="object 17"/>
            <p:cNvSpPr/>
            <p:nvPr/>
          </p:nvSpPr>
          <p:spPr>
            <a:xfrm>
              <a:off x="12843839" y="3611471"/>
              <a:ext cx="1211580" cy="5057775"/>
            </a:xfrm>
            <a:custGeom>
              <a:avLst/>
              <a:gdLst/>
              <a:ahLst/>
              <a:cxnLst/>
              <a:rect l="l" t="t" r="r" b="b"/>
              <a:pathLst>
                <a:path w="1211580" h="5057775">
                  <a:moveTo>
                    <a:pt x="1211156" y="0"/>
                  </a:moveTo>
                  <a:lnTo>
                    <a:pt x="0" y="0"/>
                  </a:lnTo>
                  <a:lnTo>
                    <a:pt x="0" y="5057270"/>
                  </a:lnTo>
                  <a:lnTo>
                    <a:pt x="1211156" y="5057270"/>
                  </a:lnTo>
                  <a:lnTo>
                    <a:pt x="1211156" y="0"/>
                  </a:lnTo>
                  <a:close/>
                </a:path>
              </a:pathLst>
            </a:custGeom>
            <a:solidFill>
              <a:srgbClr val="569996"/>
            </a:solidFill>
          </p:spPr>
          <p:txBody>
            <a:bodyPr wrap="square" lIns="0" tIns="0" rIns="0" bIns="0" rtlCol="0"/>
            <a:lstStyle/>
            <a:p>
              <a:endParaRPr/>
            </a:p>
          </p:txBody>
        </p:sp>
        <p:sp>
          <p:nvSpPr>
            <p:cNvPr id="18" name="object 18"/>
            <p:cNvSpPr/>
            <p:nvPr/>
          </p:nvSpPr>
          <p:spPr>
            <a:xfrm>
              <a:off x="12843839" y="3611471"/>
              <a:ext cx="1211580" cy="5057775"/>
            </a:xfrm>
            <a:custGeom>
              <a:avLst/>
              <a:gdLst/>
              <a:ahLst/>
              <a:cxnLst/>
              <a:rect l="l" t="t" r="r" b="b"/>
              <a:pathLst>
                <a:path w="1211580" h="5057775">
                  <a:moveTo>
                    <a:pt x="1211156" y="5057270"/>
                  </a:moveTo>
                  <a:lnTo>
                    <a:pt x="0" y="5057270"/>
                  </a:lnTo>
                  <a:lnTo>
                    <a:pt x="0" y="0"/>
                  </a:lnTo>
                  <a:lnTo>
                    <a:pt x="1211156" y="0"/>
                  </a:lnTo>
                  <a:lnTo>
                    <a:pt x="1211156" y="5057270"/>
                  </a:lnTo>
                  <a:close/>
                </a:path>
              </a:pathLst>
            </a:custGeom>
            <a:ln w="41883">
              <a:solidFill>
                <a:srgbClr val="FFFFFF"/>
              </a:solidFill>
            </a:ln>
          </p:spPr>
          <p:txBody>
            <a:bodyPr wrap="square" lIns="0" tIns="0" rIns="0" bIns="0" rtlCol="0"/>
            <a:lstStyle/>
            <a:p>
              <a:endParaRPr/>
            </a:p>
          </p:txBody>
        </p:sp>
        <p:sp>
          <p:nvSpPr>
            <p:cNvPr id="19" name="object 19"/>
            <p:cNvSpPr/>
            <p:nvPr/>
          </p:nvSpPr>
          <p:spPr>
            <a:xfrm>
              <a:off x="18215456" y="3612455"/>
              <a:ext cx="1155700" cy="5057775"/>
            </a:xfrm>
            <a:custGeom>
              <a:avLst/>
              <a:gdLst/>
              <a:ahLst/>
              <a:cxnLst/>
              <a:rect l="l" t="t" r="r" b="b"/>
              <a:pathLst>
                <a:path w="1155700" h="5057775">
                  <a:moveTo>
                    <a:pt x="0" y="5057437"/>
                  </a:moveTo>
                  <a:lnTo>
                    <a:pt x="1155682" y="5057437"/>
                  </a:lnTo>
                  <a:lnTo>
                    <a:pt x="1155682" y="0"/>
                  </a:lnTo>
                  <a:lnTo>
                    <a:pt x="0" y="0"/>
                  </a:lnTo>
                  <a:lnTo>
                    <a:pt x="0" y="5057437"/>
                  </a:lnTo>
                  <a:close/>
                </a:path>
              </a:pathLst>
            </a:custGeom>
            <a:solidFill>
              <a:srgbClr val="606060"/>
            </a:solidFill>
          </p:spPr>
          <p:txBody>
            <a:bodyPr wrap="square" lIns="0" tIns="0" rIns="0" bIns="0" rtlCol="0"/>
            <a:lstStyle/>
            <a:p>
              <a:endParaRPr/>
            </a:p>
          </p:txBody>
        </p:sp>
        <p:sp>
          <p:nvSpPr>
            <p:cNvPr id="20" name="object 20"/>
            <p:cNvSpPr/>
            <p:nvPr/>
          </p:nvSpPr>
          <p:spPr>
            <a:xfrm>
              <a:off x="18159980" y="3612455"/>
              <a:ext cx="1211580" cy="5057775"/>
            </a:xfrm>
            <a:custGeom>
              <a:avLst/>
              <a:gdLst/>
              <a:ahLst/>
              <a:cxnLst/>
              <a:rect l="l" t="t" r="r" b="b"/>
              <a:pathLst>
                <a:path w="1211580" h="5057775">
                  <a:moveTo>
                    <a:pt x="1211156" y="5057437"/>
                  </a:moveTo>
                  <a:lnTo>
                    <a:pt x="0" y="5057437"/>
                  </a:lnTo>
                  <a:lnTo>
                    <a:pt x="0" y="0"/>
                  </a:lnTo>
                  <a:lnTo>
                    <a:pt x="1211156" y="0"/>
                  </a:lnTo>
                  <a:lnTo>
                    <a:pt x="1211156" y="5057437"/>
                  </a:lnTo>
                  <a:close/>
                </a:path>
              </a:pathLst>
            </a:custGeom>
            <a:ln w="41883">
              <a:solidFill>
                <a:srgbClr val="FFFFFF"/>
              </a:solidFill>
            </a:ln>
          </p:spPr>
          <p:txBody>
            <a:bodyPr wrap="square" lIns="0" tIns="0" rIns="0" bIns="0" rtlCol="0"/>
            <a:lstStyle/>
            <a:p>
              <a:endParaRPr/>
            </a:p>
          </p:txBody>
        </p:sp>
        <p:sp>
          <p:nvSpPr>
            <p:cNvPr id="21" name="object 21"/>
            <p:cNvSpPr/>
            <p:nvPr/>
          </p:nvSpPr>
          <p:spPr>
            <a:xfrm>
              <a:off x="806258" y="3612455"/>
              <a:ext cx="1682750" cy="5057775"/>
            </a:xfrm>
            <a:custGeom>
              <a:avLst/>
              <a:gdLst/>
              <a:ahLst/>
              <a:cxnLst/>
              <a:rect l="l" t="t" r="r" b="b"/>
              <a:pathLst>
                <a:path w="1682750" h="5057775">
                  <a:moveTo>
                    <a:pt x="1682671" y="0"/>
                  </a:moveTo>
                  <a:lnTo>
                    <a:pt x="0" y="0"/>
                  </a:lnTo>
                  <a:lnTo>
                    <a:pt x="0" y="5057437"/>
                  </a:lnTo>
                  <a:lnTo>
                    <a:pt x="1682671" y="5057437"/>
                  </a:lnTo>
                  <a:lnTo>
                    <a:pt x="1682671" y="0"/>
                  </a:lnTo>
                  <a:close/>
                </a:path>
              </a:pathLst>
            </a:custGeom>
            <a:solidFill>
              <a:srgbClr val="606060"/>
            </a:solidFill>
          </p:spPr>
          <p:txBody>
            <a:bodyPr wrap="square" lIns="0" tIns="0" rIns="0" bIns="0" rtlCol="0"/>
            <a:lstStyle/>
            <a:p>
              <a:endParaRPr/>
            </a:p>
          </p:txBody>
        </p:sp>
        <p:sp>
          <p:nvSpPr>
            <p:cNvPr id="22" name="object 22"/>
            <p:cNvSpPr/>
            <p:nvPr/>
          </p:nvSpPr>
          <p:spPr>
            <a:xfrm>
              <a:off x="806258" y="3612455"/>
              <a:ext cx="1682750" cy="5057775"/>
            </a:xfrm>
            <a:custGeom>
              <a:avLst/>
              <a:gdLst/>
              <a:ahLst/>
              <a:cxnLst/>
              <a:rect l="l" t="t" r="r" b="b"/>
              <a:pathLst>
                <a:path w="1682750" h="5057775">
                  <a:moveTo>
                    <a:pt x="1682671" y="5057437"/>
                  </a:moveTo>
                  <a:lnTo>
                    <a:pt x="0" y="5057437"/>
                  </a:lnTo>
                  <a:lnTo>
                    <a:pt x="0" y="0"/>
                  </a:lnTo>
                  <a:lnTo>
                    <a:pt x="1682671" y="0"/>
                  </a:lnTo>
                  <a:lnTo>
                    <a:pt x="1682671" y="5057437"/>
                  </a:lnTo>
                  <a:close/>
                </a:path>
              </a:pathLst>
            </a:custGeom>
            <a:ln w="41883">
              <a:solidFill>
                <a:srgbClr val="FFFFFF"/>
              </a:solidFill>
            </a:ln>
          </p:spPr>
          <p:txBody>
            <a:bodyPr wrap="square" lIns="0" tIns="0" rIns="0" bIns="0" rtlCol="0"/>
            <a:lstStyle/>
            <a:p>
              <a:endParaRPr/>
            </a:p>
          </p:txBody>
        </p:sp>
        <p:sp>
          <p:nvSpPr>
            <p:cNvPr id="23" name="object 23"/>
            <p:cNvSpPr/>
            <p:nvPr/>
          </p:nvSpPr>
          <p:spPr>
            <a:xfrm>
              <a:off x="16384851" y="3611471"/>
              <a:ext cx="1830705" cy="5057775"/>
            </a:xfrm>
            <a:custGeom>
              <a:avLst/>
              <a:gdLst/>
              <a:ahLst/>
              <a:cxnLst/>
              <a:rect l="l" t="t" r="r" b="b"/>
              <a:pathLst>
                <a:path w="1830705" h="5057775">
                  <a:moveTo>
                    <a:pt x="1830603" y="0"/>
                  </a:moveTo>
                  <a:lnTo>
                    <a:pt x="0" y="0"/>
                  </a:lnTo>
                  <a:lnTo>
                    <a:pt x="0" y="5057270"/>
                  </a:lnTo>
                  <a:lnTo>
                    <a:pt x="1830603" y="5057270"/>
                  </a:lnTo>
                  <a:lnTo>
                    <a:pt x="1830603" y="0"/>
                  </a:lnTo>
                  <a:close/>
                </a:path>
              </a:pathLst>
            </a:custGeom>
            <a:solidFill>
              <a:srgbClr val="F9DE33"/>
            </a:solidFill>
          </p:spPr>
          <p:txBody>
            <a:bodyPr wrap="square" lIns="0" tIns="0" rIns="0" bIns="0" rtlCol="0"/>
            <a:lstStyle/>
            <a:p>
              <a:endParaRPr/>
            </a:p>
          </p:txBody>
        </p:sp>
        <p:sp>
          <p:nvSpPr>
            <p:cNvPr id="24" name="object 24"/>
            <p:cNvSpPr/>
            <p:nvPr/>
          </p:nvSpPr>
          <p:spPr>
            <a:xfrm>
              <a:off x="16384851" y="3611471"/>
              <a:ext cx="1830705" cy="5057775"/>
            </a:xfrm>
            <a:custGeom>
              <a:avLst/>
              <a:gdLst/>
              <a:ahLst/>
              <a:cxnLst/>
              <a:rect l="l" t="t" r="r" b="b"/>
              <a:pathLst>
                <a:path w="1830705"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grpSp>
      <p:grpSp>
        <p:nvGrpSpPr>
          <p:cNvPr id="27" name="object 27"/>
          <p:cNvGrpSpPr/>
          <p:nvPr/>
        </p:nvGrpSpPr>
        <p:grpSpPr>
          <a:xfrm>
            <a:off x="1356158" y="6937027"/>
            <a:ext cx="580390" cy="1515745"/>
            <a:chOff x="1356158" y="6937027"/>
            <a:chExt cx="580390" cy="1515745"/>
          </a:xfrm>
        </p:grpSpPr>
        <p:sp>
          <p:nvSpPr>
            <p:cNvPr id="28" name="object 28"/>
            <p:cNvSpPr/>
            <p:nvPr/>
          </p:nvSpPr>
          <p:spPr>
            <a:xfrm>
              <a:off x="1356156" y="6937038"/>
              <a:ext cx="487680" cy="506730"/>
            </a:xfrm>
            <a:custGeom>
              <a:avLst/>
              <a:gdLst/>
              <a:ahLst/>
              <a:cxnLst/>
              <a:rect l="l" t="t" r="r" b="b"/>
              <a:pathLst>
                <a:path w="487680" h="506729">
                  <a:moveTo>
                    <a:pt x="202463" y="425742"/>
                  </a:moveTo>
                  <a:lnTo>
                    <a:pt x="199301" y="400659"/>
                  </a:lnTo>
                  <a:lnTo>
                    <a:pt x="189801" y="378815"/>
                  </a:lnTo>
                  <a:lnTo>
                    <a:pt x="176504" y="363169"/>
                  </a:lnTo>
                  <a:lnTo>
                    <a:pt x="173990" y="360210"/>
                  </a:lnTo>
                  <a:lnTo>
                    <a:pt x="151841" y="344843"/>
                  </a:lnTo>
                  <a:lnTo>
                    <a:pt x="151841" y="342836"/>
                  </a:lnTo>
                  <a:lnTo>
                    <a:pt x="159842" y="336486"/>
                  </a:lnTo>
                  <a:lnTo>
                    <a:pt x="167132" y="329387"/>
                  </a:lnTo>
                  <a:lnTo>
                    <a:pt x="168211" y="328091"/>
                  </a:lnTo>
                  <a:lnTo>
                    <a:pt x="173697" y="321538"/>
                  </a:lnTo>
                  <a:lnTo>
                    <a:pt x="179539" y="312953"/>
                  </a:lnTo>
                  <a:lnTo>
                    <a:pt x="184340" y="303784"/>
                  </a:lnTo>
                  <a:lnTo>
                    <a:pt x="187756" y="294220"/>
                  </a:lnTo>
                  <a:lnTo>
                    <a:pt x="189814" y="284251"/>
                  </a:lnTo>
                  <a:lnTo>
                    <a:pt x="190500" y="273888"/>
                  </a:lnTo>
                  <a:lnTo>
                    <a:pt x="189014" y="256641"/>
                  </a:lnTo>
                  <a:lnTo>
                    <a:pt x="184531" y="241160"/>
                  </a:lnTo>
                  <a:lnTo>
                    <a:pt x="181292" y="235242"/>
                  </a:lnTo>
                  <a:lnTo>
                    <a:pt x="177050" y="227444"/>
                  </a:lnTo>
                  <a:lnTo>
                    <a:pt x="166585" y="215506"/>
                  </a:lnTo>
                  <a:lnTo>
                    <a:pt x="153631" y="205828"/>
                  </a:lnTo>
                  <a:lnTo>
                    <a:pt x="146659" y="202615"/>
                  </a:lnTo>
                  <a:lnTo>
                    <a:pt x="146659" y="417245"/>
                  </a:lnTo>
                  <a:lnTo>
                    <a:pt x="146659" y="423354"/>
                  </a:lnTo>
                  <a:lnTo>
                    <a:pt x="127673" y="457949"/>
                  </a:lnTo>
                  <a:lnTo>
                    <a:pt x="102425" y="463994"/>
                  </a:lnTo>
                  <a:lnTo>
                    <a:pt x="92100" y="463232"/>
                  </a:lnTo>
                  <a:lnTo>
                    <a:pt x="55435" y="437311"/>
                  </a:lnTo>
                  <a:lnTo>
                    <a:pt x="51803" y="418973"/>
                  </a:lnTo>
                  <a:lnTo>
                    <a:pt x="53543" y="402932"/>
                  </a:lnTo>
                  <a:lnTo>
                    <a:pt x="58775" y="388277"/>
                  </a:lnTo>
                  <a:lnTo>
                    <a:pt x="67500" y="375031"/>
                  </a:lnTo>
                  <a:lnTo>
                    <a:pt x="79705" y="363169"/>
                  </a:lnTo>
                  <a:lnTo>
                    <a:pt x="89001" y="366890"/>
                  </a:lnTo>
                  <a:lnTo>
                    <a:pt x="126263" y="385953"/>
                  </a:lnTo>
                  <a:lnTo>
                    <a:pt x="146659" y="417245"/>
                  </a:lnTo>
                  <a:lnTo>
                    <a:pt x="146659" y="202615"/>
                  </a:lnTo>
                  <a:lnTo>
                    <a:pt x="141478" y="200215"/>
                  </a:lnTo>
                  <a:lnTo>
                    <a:pt x="141478" y="277482"/>
                  </a:lnTo>
                  <a:lnTo>
                    <a:pt x="140131" y="291109"/>
                  </a:lnTo>
                  <a:lnTo>
                    <a:pt x="136093" y="304088"/>
                  </a:lnTo>
                  <a:lnTo>
                    <a:pt x="129374" y="316420"/>
                  </a:lnTo>
                  <a:lnTo>
                    <a:pt x="119964" y="328091"/>
                  </a:lnTo>
                  <a:lnTo>
                    <a:pt x="107073" y="322465"/>
                  </a:lnTo>
                  <a:lnTo>
                    <a:pt x="72694" y="298500"/>
                  </a:lnTo>
                  <a:lnTo>
                    <a:pt x="64960" y="273088"/>
                  </a:lnTo>
                  <a:lnTo>
                    <a:pt x="65608" y="264782"/>
                  </a:lnTo>
                  <a:lnTo>
                    <a:pt x="94005" y="235877"/>
                  </a:lnTo>
                  <a:lnTo>
                    <a:pt x="101625" y="235242"/>
                  </a:lnTo>
                  <a:lnTo>
                    <a:pt x="110312" y="235978"/>
                  </a:lnTo>
                  <a:lnTo>
                    <a:pt x="140804" y="268554"/>
                  </a:lnTo>
                  <a:lnTo>
                    <a:pt x="141478" y="277482"/>
                  </a:lnTo>
                  <a:lnTo>
                    <a:pt x="141478" y="200215"/>
                  </a:lnTo>
                  <a:lnTo>
                    <a:pt x="138684" y="198920"/>
                  </a:lnTo>
                  <a:lnTo>
                    <a:pt x="121754" y="194767"/>
                  </a:lnTo>
                  <a:lnTo>
                    <a:pt x="102819" y="193382"/>
                  </a:lnTo>
                  <a:lnTo>
                    <a:pt x="83731" y="194767"/>
                  </a:lnTo>
                  <a:lnTo>
                    <a:pt x="37465" y="215315"/>
                  </a:lnTo>
                  <a:lnTo>
                    <a:pt x="13550" y="256032"/>
                  </a:lnTo>
                  <a:lnTo>
                    <a:pt x="11950" y="273088"/>
                  </a:lnTo>
                  <a:lnTo>
                    <a:pt x="14439" y="293712"/>
                  </a:lnTo>
                  <a:lnTo>
                    <a:pt x="21907" y="312547"/>
                  </a:lnTo>
                  <a:lnTo>
                    <a:pt x="34366" y="329590"/>
                  </a:lnTo>
                  <a:lnTo>
                    <a:pt x="51803" y="344843"/>
                  </a:lnTo>
                  <a:lnTo>
                    <a:pt x="51803" y="346824"/>
                  </a:lnTo>
                  <a:lnTo>
                    <a:pt x="29133" y="362216"/>
                  </a:lnTo>
                  <a:lnTo>
                    <a:pt x="12941" y="380504"/>
                  </a:lnTo>
                  <a:lnTo>
                    <a:pt x="3238" y="401675"/>
                  </a:lnTo>
                  <a:lnTo>
                    <a:pt x="0" y="425742"/>
                  </a:lnTo>
                  <a:lnTo>
                    <a:pt x="1790" y="442671"/>
                  </a:lnTo>
                  <a:lnTo>
                    <a:pt x="28689" y="483730"/>
                  </a:lnTo>
                  <a:lnTo>
                    <a:pt x="80035" y="504850"/>
                  </a:lnTo>
                  <a:lnTo>
                    <a:pt x="100825" y="506260"/>
                  </a:lnTo>
                  <a:lnTo>
                    <a:pt x="122453" y="504837"/>
                  </a:lnTo>
                  <a:lnTo>
                    <a:pt x="159219" y="493471"/>
                  </a:lnTo>
                  <a:lnTo>
                    <a:pt x="191401" y="463994"/>
                  </a:lnTo>
                  <a:lnTo>
                    <a:pt x="195427" y="457720"/>
                  </a:lnTo>
                  <a:lnTo>
                    <a:pt x="200698" y="442506"/>
                  </a:lnTo>
                  <a:lnTo>
                    <a:pt x="202463" y="425742"/>
                  </a:lnTo>
                  <a:close/>
                </a:path>
                <a:path w="487680" h="506729">
                  <a:moveTo>
                    <a:pt x="487514" y="80505"/>
                  </a:moveTo>
                  <a:lnTo>
                    <a:pt x="445668" y="45288"/>
                  </a:lnTo>
                  <a:lnTo>
                    <a:pt x="399034" y="20116"/>
                  </a:lnTo>
                  <a:lnTo>
                    <a:pt x="347624" y="5029"/>
                  </a:lnTo>
                  <a:lnTo>
                    <a:pt x="291426" y="0"/>
                  </a:lnTo>
                  <a:lnTo>
                    <a:pt x="235229" y="5029"/>
                  </a:lnTo>
                  <a:lnTo>
                    <a:pt x="183819" y="20116"/>
                  </a:lnTo>
                  <a:lnTo>
                    <a:pt x="137185" y="45288"/>
                  </a:lnTo>
                  <a:lnTo>
                    <a:pt x="95338" y="80505"/>
                  </a:lnTo>
                  <a:lnTo>
                    <a:pt x="112483" y="119151"/>
                  </a:lnTo>
                  <a:lnTo>
                    <a:pt x="153403" y="87249"/>
                  </a:lnTo>
                  <a:lnTo>
                    <a:pt x="196875" y="64465"/>
                  </a:lnTo>
                  <a:lnTo>
                    <a:pt x="242874" y="50787"/>
                  </a:lnTo>
                  <a:lnTo>
                    <a:pt x="291426" y="46240"/>
                  </a:lnTo>
                  <a:lnTo>
                    <a:pt x="339979" y="50787"/>
                  </a:lnTo>
                  <a:lnTo>
                    <a:pt x="385978" y="64465"/>
                  </a:lnTo>
                  <a:lnTo>
                    <a:pt x="429450" y="87249"/>
                  </a:lnTo>
                  <a:lnTo>
                    <a:pt x="470382" y="119151"/>
                  </a:lnTo>
                  <a:lnTo>
                    <a:pt x="487514" y="80505"/>
                  </a:lnTo>
                  <a:close/>
                </a:path>
              </a:pathLst>
            </a:custGeom>
            <a:solidFill>
              <a:srgbClr val="FFFFFF"/>
            </a:solidFill>
          </p:spPr>
          <p:txBody>
            <a:bodyPr wrap="square" lIns="0" tIns="0" rIns="0" bIns="0" rtlCol="0"/>
            <a:lstStyle/>
            <a:p>
              <a:endParaRPr/>
            </a:p>
          </p:txBody>
        </p:sp>
        <p:pic>
          <p:nvPicPr>
            <p:cNvPr id="29" name="object 29"/>
            <p:cNvPicPr/>
            <p:nvPr/>
          </p:nvPicPr>
          <p:blipFill>
            <a:blip r:embed="rId4" cstate="email">
              <a:extLst>
                <a:ext uri="{28A0092B-C50C-407E-A947-70E740481C1C}">
                  <a14:useLocalDpi xmlns:a14="http://schemas.microsoft.com/office/drawing/2010/main"/>
                </a:ext>
              </a:extLst>
            </a:blip>
            <a:stretch>
              <a:fillRect/>
            </a:stretch>
          </p:blipFill>
          <p:spPr>
            <a:xfrm>
              <a:off x="1610531" y="7365163"/>
              <a:ext cx="74531" cy="78123"/>
            </a:xfrm>
            <a:prstGeom prst="rect">
              <a:avLst/>
            </a:prstGeom>
          </p:spPr>
        </p:pic>
        <p:sp>
          <p:nvSpPr>
            <p:cNvPr id="30" name="object 30"/>
            <p:cNvSpPr/>
            <p:nvPr/>
          </p:nvSpPr>
          <p:spPr>
            <a:xfrm>
              <a:off x="1451495"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02" y="885774"/>
                  </a:lnTo>
                  <a:lnTo>
                    <a:pt x="135902" y="908888"/>
                  </a:lnTo>
                  <a:lnTo>
                    <a:pt x="73329" y="908888"/>
                  </a:lnTo>
                  <a:lnTo>
                    <a:pt x="73329" y="885774"/>
                  </a:lnTo>
                  <a:lnTo>
                    <a:pt x="135902" y="885774"/>
                  </a:lnTo>
                  <a:lnTo>
                    <a:pt x="135902" y="853097"/>
                  </a:lnTo>
                  <a:lnTo>
                    <a:pt x="73342" y="853097"/>
                  </a:lnTo>
                  <a:lnTo>
                    <a:pt x="73342" y="831570"/>
                  </a:lnTo>
                  <a:lnTo>
                    <a:pt x="135915" y="831570"/>
                  </a:lnTo>
                  <a:lnTo>
                    <a:pt x="135915" y="796505"/>
                  </a:lnTo>
                  <a:lnTo>
                    <a:pt x="25107" y="796505"/>
                  </a:lnTo>
                  <a:lnTo>
                    <a:pt x="25107" y="1161973"/>
                  </a:lnTo>
                  <a:lnTo>
                    <a:pt x="73329" y="1161973"/>
                  </a:lnTo>
                  <a:lnTo>
                    <a:pt x="73329"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70" y="968273"/>
                  </a:lnTo>
                  <a:lnTo>
                    <a:pt x="117170" y="1144841"/>
                  </a:lnTo>
                  <a:lnTo>
                    <a:pt x="161417" y="1144841"/>
                  </a:lnTo>
                  <a:lnTo>
                    <a:pt x="161417" y="1124115"/>
                  </a:lnTo>
                  <a:lnTo>
                    <a:pt x="262661" y="1124115"/>
                  </a:lnTo>
                  <a:lnTo>
                    <a:pt x="266763" y="1135735"/>
                  </a:lnTo>
                  <a:lnTo>
                    <a:pt x="269925" y="1145933"/>
                  </a:lnTo>
                  <a:lnTo>
                    <a:pt x="272135" y="1154671"/>
                  </a:lnTo>
                  <a:lnTo>
                    <a:pt x="273405" y="1161973"/>
                  </a:lnTo>
                  <a:lnTo>
                    <a:pt x="299135"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46"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85" y="119405"/>
                  </a:lnTo>
                  <a:lnTo>
                    <a:pt x="391477" y="105625"/>
                  </a:lnTo>
                  <a:lnTo>
                    <a:pt x="382638" y="106172"/>
                  </a:lnTo>
                  <a:lnTo>
                    <a:pt x="373646" y="107810"/>
                  </a:lnTo>
                  <a:lnTo>
                    <a:pt x="364502" y="110553"/>
                  </a:lnTo>
                  <a:lnTo>
                    <a:pt x="355206" y="114388"/>
                  </a:lnTo>
                  <a:lnTo>
                    <a:pt x="361188" y="50215"/>
                  </a:lnTo>
                  <a:lnTo>
                    <a:pt x="470789" y="50215"/>
                  </a:lnTo>
                  <a:lnTo>
                    <a:pt x="470789" y="0"/>
                  </a:lnTo>
                  <a:lnTo>
                    <a:pt x="309372" y="0"/>
                  </a:lnTo>
                  <a:lnTo>
                    <a:pt x="301015" y="146672"/>
                  </a:lnTo>
                  <a:lnTo>
                    <a:pt x="328510" y="164604"/>
                  </a:lnTo>
                  <a:lnTo>
                    <a:pt x="335178" y="160388"/>
                  </a:lnTo>
                  <a:lnTo>
                    <a:pt x="341261" y="156883"/>
                  </a:lnTo>
                  <a:lnTo>
                    <a:pt x="346748" y="154101"/>
                  </a:lnTo>
                  <a:lnTo>
                    <a:pt x="351624" y="152044"/>
                  </a:lnTo>
                  <a:lnTo>
                    <a:pt x="357733" y="149796"/>
                  </a:lnTo>
                  <a:lnTo>
                    <a:pt x="365036" y="148653"/>
                  </a:lnTo>
                  <a:lnTo>
                    <a:pt x="373545" y="148653"/>
                  </a:lnTo>
                  <a:lnTo>
                    <a:pt x="410806" y="163017"/>
                  </a:lnTo>
                  <a:lnTo>
                    <a:pt x="424561" y="203263"/>
                  </a:lnTo>
                  <a:lnTo>
                    <a:pt x="423646" y="215684"/>
                  </a:lnTo>
                  <a:lnTo>
                    <a:pt x="402120" y="250482"/>
                  </a:lnTo>
                  <a:lnTo>
                    <a:pt x="371157" y="258660"/>
                  </a:lnTo>
                  <a:lnTo>
                    <a:pt x="353695" y="256768"/>
                  </a:lnTo>
                  <a:lnTo>
                    <a:pt x="336778" y="251091"/>
                  </a:lnTo>
                  <a:lnTo>
                    <a:pt x="320408" y="241630"/>
                  </a:lnTo>
                  <a:lnTo>
                    <a:pt x="304596" y="228371"/>
                  </a:lnTo>
                  <a:lnTo>
                    <a:pt x="277101" y="266636"/>
                  </a:lnTo>
                  <a:lnTo>
                    <a:pt x="298856" y="284594"/>
                  </a:lnTo>
                  <a:lnTo>
                    <a:pt x="323126" y="297421"/>
                  </a:lnTo>
                  <a:lnTo>
                    <a:pt x="349872" y="305130"/>
                  </a:lnTo>
                  <a:lnTo>
                    <a:pt x="379120" y="307695"/>
                  </a:lnTo>
                  <a:lnTo>
                    <a:pt x="400227" y="305892"/>
                  </a:lnTo>
                  <a:lnTo>
                    <a:pt x="437603" y="291541"/>
                  </a:lnTo>
                  <a:lnTo>
                    <a:pt x="467360" y="263398"/>
                  </a:lnTo>
                  <a:lnTo>
                    <a:pt x="482803" y="224739"/>
                  </a:lnTo>
                  <a:lnTo>
                    <a:pt x="484733" y="201676"/>
                  </a:lnTo>
                  <a:close/>
                </a:path>
              </a:pathLst>
            </a:custGeom>
            <a:solidFill>
              <a:srgbClr val="FFFFFF"/>
            </a:solidFill>
          </p:spPr>
          <p:txBody>
            <a:bodyPr wrap="square" lIns="0" tIns="0" rIns="0" bIns="0" rtlCol="0"/>
            <a:lstStyle/>
            <a:p>
              <a:endParaRPr/>
            </a:p>
          </p:txBody>
        </p:sp>
      </p:grpSp>
      <p:sp>
        <p:nvSpPr>
          <p:cNvPr id="32" name="object 32"/>
          <p:cNvSpPr/>
          <p:nvPr/>
        </p:nvSpPr>
        <p:spPr>
          <a:xfrm>
            <a:off x="8977300" y="6937038"/>
            <a:ext cx="392430" cy="1515745"/>
          </a:xfrm>
          <a:custGeom>
            <a:avLst/>
            <a:gdLst/>
            <a:ahLst/>
            <a:cxnLst/>
            <a:rect l="l" t="t" r="r" b="b"/>
            <a:pathLst>
              <a:path w="392429" h="1515745">
                <a:moveTo>
                  <a:pt x="146265" y="592035"/>
                </a:moveTo>
                <a:lnTo>
                  <a:pt x="100838" y="592035"/>
                </a:lnTo>
                <a:lnTo>
                  <a:pt x="100838" y="635482"/>
                </a:lnTo>
                <a:lnTo>
                  <a:pt x="100838" y="707224"/>
                </a:lnTo>
                <a:lnTo>
                  <a:pt x="100838" y="749465"/>
                </a:lnTo>
                <a:lnTo>
                  <a:pt x="100838" y="826376"/>
                </a:lnTo>
                <a:lnTo>
                  <a:pt x="63373" y="826376"/>
                </a:lnTo>
                <a:lnTo>
                  <a:pt x="63373" y="749465"/>
                </a:lnTo>
                <a:lnTo>
                  <a:pt x="100838" y="749465"/>
                </a:lnTo>
                <a:lnTo>
                  <a:pt x="100838" y="707224"/>
                </a:lnTo>
                <a:lnTo>
                  <a:pt x="63373" y="707224"/>
                </a:lnTo>
                <a:lnTo>
                  <a:pt x="63373" y="635482"/>
                </a:lnTo>
                <a:lnTo>
                  <a:pt x="100838" y="635482"/>
                </a:lnTo>
                <a:lnTo>
                  <a:pt x="100838" y="592035"/>
                </a:lnTo>
                <a:lnTo>
                  <a:pt x="18732" y="592035"/>
                </a:lnTo>
                <a:lnTo>
                  <a:pt x="18732" y="905687"/>
                </a:lnTo>
                <a:lnTo>
                  <a:pt x="63373" y="905687"/>
                </a:lnTo>
                <a:lnTo>
                  <a:pt x="63373" y="869429"/>
                </a:lnTo>
                <a:lnTo>
                  <a:pt x="146265" y="869429"/>
                </a:lnTo>
                <a:lnTo>
                  <a:pt x="146265" y="826376"/>
                </a:lnTo>
                <a:lnTo>
                  <a:pt x="146265" y="749465"/>
                </a:lnTo>
                <a:lnTo>
                  <a:pt x="146265" y="707224"/>
                </a:lnTo>
                <a:lnTo>
                  <a:pt x="146265" y="635482"/>
                </a:lnTo>
                <a:lnTo>
                  <a:pt x="146265" y="592035"/>
                </a:lnTo>
                <a:close/>
              </a:path>
              <a:path w="392429" h="1515745">
                <a:moveTo>
                  <a:pt x="181343" y="995070"/>
                </a:moveTo>
                <a:lnTo>
                  <a:pt x="135902" y="995070"/>
                </a:lnTo>
                <a:lnTo>
                  <a:pt x="135902" y="1030135"/>
                </a:lnTo>
                <a:lnTo>
                  <a:pt x="135902" y="1051661"/>
                </a:lnTo>
                <a:lnTo>
                  <a:pt x="135902" y="1084338"/>
                </a:lnTo>
                <a:lnTo>
                  <a:pt x="135902" y="1107452"/>
                </a:lnTo>
                <a:lnTo>
                  <a:pt x="73329" y="1107452"/>
                </a:lnTo>
                <a:lnTo>
                  <a:pt x="73329" y="1084338"/>
                </a:lnTo>
                <a:lnTo>
                  <a:pt x="135902" y="1084338"/>
                </a:lnTo>
                <a:lnTo>
                  <a:pt x="135902" y="1051661"/>
                </a:lnTo>
                <a:lnTo>
                  <a:pt x="73329" y="1051661"/>
                </a:lnTo>
                <a:lnTo>
                  <a:pt x="73329" y="1030135"/>
                </a:lnTo>
                <a:lnTo>
                  <a:pt x="135902" y="1030135"/>
                </a:lnTo>
                <a:lnTo>
                  <a:pt x="135902" y="995070"/>
                </a:lnTo>
                <a:lnTo>
                  <a:pt x="25107" y="995070"/>
                </a:lnTo>
                <a:lnTo>
                  <a:pt x="25107" y="1360538"/>
                </a:lnTo>
                <a:lnTo>
                  <a:pt x="73329" y="1360538"/>
                </a:lnTo>
                <a:lnTo>
                  <a:pt x="73329" y="1142136"/>
                </a:lnTo>
                <a:lnTo>
                  <a:pt x="181343" y="1142136"/>
                </a:lnTo>
                <a:lnTo>
                  <a:pt x="181343" y="1107452"/>
                </a:lnTo>
                <a:lnTo>
                  <a:pt x="181343" y="1084338"/>
                </a:lnTo>
                <a:lnTo>
                  <a:pt x="181343" y="1051661"/>
                </a:lnTo>
                <a:lnTo>
                  <a:pt x="181343" y="1030135"/>
                </a:lnTo>
                <a:lnTo>
                  <a:pt x="181343" y="995070"/>
                </a:lnTo>
                <a:close/>
              </a:path>
              <a:path w="392429" h="1515745">
                <a:moveTo>
                  <a:pt x="258660" y="879792"/>
                </a:moveTo>
                <a:lnTo>
                  <a:pt x="251091" y="865441"/>
                </a:lnTo>
                <a:lnTo>
                  <a:pt x="240322" y="849503"/>
                </a:lnTo>
                <a:lnTo>
                  <a:pt x="226377" y="831964"/>
                </a:lnTo>
                <a:lnTo>
                  <a:pt x="209245" y="812838"/>
                </a:lnTo>
                <a:lnTo>
                  <a:pt x="170180" y="835152"/>
                </a:lnTo>
                <a:lnTo>
                  <a:pt x="186550" y="854684"/>
                </a:lnTo>
                <a:lnTo>
                  <a:pt x="199771" y="872617"/>
                </a:lnTo>
                <a:lnTo>
                  <a:pt x="209867" y="888961"/>
                </a:lnTo>
                <a:lnTo>
                  <a:pt x="216814" y="903706"/>
                </a:lnTo>
                <a:lnTo>
                  <a:pt x="258660" y="879792"/>
                </a:lnTo>
                <a:close/>
              </a:path>
              <a:path w="392429" h="1515745">
                <a:moveTo>
                  <a:pt x="291134" y="452043"/>
                </a:moveTo>
                <a:lnTo>
                  <a:pt x="234149" y="452043"/>
                </a:lnTo>
                <a:lnTo>
                  <a:pt x="234149" y="198564"/>
                </a:lnTo>
                <a:lnTo>
                  <a:pt x="189903" y="198564"/>
                </a:lnTo>
                <a:lnTo>
                  <a:pt x="174764" y="206883"/>
                </a:lnTo>
                <a:lnTo>
                  <a:pt x="158026" y="213918"/>
                </a:lnTo>
                <a:lnTo>
                  <a:pt x="139687" y="219646"/>
                </a:lnTo>
                <a:lnTo>
                  <a:pt x="119773" y="224066"/>
                </a:lnTo>
                <a:lnTo>
                  <a:pt x="119773" y="261137"/>
                </a:lnTo>
                <a:lnTo>
                  <a:pt x="174358" y="261137"/>
                </a:lnTo>
                <a:lnTo>
                  <a:pt x="174358" y="452043"/>
                </a:lnTo>
                <a:lnTo>
                  <a:pt x="109397" y="452043"/>
                </a:lnTo>
                <a:lnTo>
                  <a:pt x="109397" y="500672"/>
                </a:lnTo>
                <a:lnTo>
                  <a:pt x="291134" y="500672"/>
                </a:lnTo>
                <a:lnTo>
                  <a:pt x="291134" y="452043"/>
                </a:lnTo>
                <a:close/>
              </a:path>
              <a:path w="392429" h="1515745">
                <a:moveTo>
                  <a:pt x="369455" y="995070"/>
                </a:moveTo>
                <a:lnTo>
                  <a:pt x="320433" y="995070"/>
                </a:lnTo>
                <a:lnTo>
                  <a:pt x="320433" y="1030135"/>
                </a:lnTo>
                <a:lnTo>
                  <a:pt x="320433" y="1051661"/>
                </a:lnTo>
                <a:lnTo>
                  <a:pt x="320433" y="1084351"/>
                </a:lnTo>
                <a:lnTo>
                  <a:pt x="320433" y="1108265"/>
                </a:lnTo>
                <a:lnTo>
                  <a:pt x="255866" y="1108265"/>
                </a:lnTo>
                <a:lnTo>
                  <a:pt x="255866" y="1084351"/>
                </a:lnTo>
                <a:lnTo>
                  <a:pt x="320433" y="1084351"/>
                </a:lnTo>
                <a:lnTo>
                  <a:pt x="320433" y="1051661"/>
                </a:lnTo>
                <a:lnTo>
                  <a:pt x="255866" y="1051661"/>
                </a:lnTo>
                <a:lnTo>
                  <a:pt x="255866" y="1030135"/>
                </a:lnTo>
                <a:lnTo>
                  <a:pt x="320433" y="1030135"/>
                </a:lnTo>
                <a:lnTo>
                  <a:pt x="320433" y="995070"/>
                </a:lnTo>
                <a:lnTo>
                  <a:pt x="209638" y="995070"/>
                </a:lnTo>
                <a:lnTo>
                  <a:pt x="209638" y="1142936"/>
                </a:lnTo>
                <a:lnTo>
                  <a:pt x="320433" y="1142936"/>
                </a:lnTo>
                <a:lnTo>
                  <a:pt x="320433" y="1308595"/>
                </a:lnTo>
                <a:lnTo>
                  <a:pt x="317246" y="1311529"/>
                </a:lnTo>
                <a:lnTo>
                  <a:pt x="310870" y="1311529"/>
                </a:lnTo>
                <a:lnTo>
                  <a:pt x="305308" y="1311821"/>
                </a:lnTo>
                <a:lnTo>
                  <a:pt x="297421" y="1311922"/>
                </a:lnTo>
                <a:lnTo>
                  <a:pt x="287185" y="1311821"/>
                </a:lnTo>
                <a:lnTo>
                  <a:pt x="274599" y="1311529"/>
                </a:lnTo>
                <a:lnTo>
                  <a:pt x="274599" y="1287195"/>
                </a:lnTo>
                <a:lnTo>
                  <a:pt x="274599" y="1261694"/>
                </a:lnTo>
                <a:lnTo>
                  <a:pt x="274599" y="1227023"/>
                </a:lnTo>
                <a:lnTo>
                  <a:pt x="274599" y="1202715"/>
                </a:lnTo>
                <a:lnTo>
                  <a:pt x="274599"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48" y="1322679"/>
                </a:lnTo>
                <a:lnTo>
                  <a:pt x="266750" y="1334300"/>
                </a:lnTo>
                <a:lnTo>
                  <a:pt x="269913" y="1344498"/>
                </a:lnTo>
                <a:lnTo>
                  <a:pt x="272135" y="1353235"/>
                </a:lnTo>
                <a:lnTo>
                  <a:pt x="273405" y="1360538"/>
                </a:lnTo>
                <a:lnTo>
                  <a:pt x="299135" y="1359966"/>
                </a:lnTo>
                <a:lnTo>
                  <a:pt x="347941" y="1351368"/>
                </a:lnTo>
                <a:lnTo>
                  <a:pt x="369163" y="1312735"/>
                </a:lnTo>
                <a:lnTo>
                  <a:pt x="369455" y="1303147"/>
                </a:lnTo>
                <a:lnTo>
                  <a:pt x="369455" y="1108265"/>
                </a:lnTo>
                <a:lnTo>
                  <a:pt x="369455" y="1084351"/>
                </a:lnTo>
                <a:lnTo>
                  <a:pt x="369455" y="1051661"/>
                </a:lnTo>
                <a:lnTo>
                  <a:pt x="369455" y="1030135"/>
                </a:lnTo>
                <a:lnTo>
                  <a:pt x="369455" y="995070"/>
                </a:lnTo>
                <a:close/>
              </a:path>
              <a:path w="392429" h="1515745">
                <a:moveTo>
                  <a:pt x="386194" y="688479"/>
                </a:moveTo>
                <a:lnTo>
                  <a:pt x="293331" y="688479"/>
                </a:lnTo>
                <a:lnTo>
                  <a:pt x="293331" y="652602"/>
                </a:lnTo>
                <a:lnTo>
                  <a:pt x="375031" y="652602"/>
                </a:lnTo>
                <a:lnTo>
                  <a:pt x="375031" y="609968"/>
                </a:lnTo>
                <a:lnTo>
                  <a:pt x="293331" y="609968"/>
                </a:lnTo>
                <a:lnTo>
                  <a:pt x="293331" y="567321"/>
                </a:lnTo>
                <a:lnTo>
                  <a:pt x="245516" y="567321"/>
                </a:lnTo>
                <a:lnTo>
                  <a:pt x="245516" y="609968"/>
                </a:lnTo>
                <a:lnTo>
                  <a:pt x="166992" y="609968"/>
                </a:lnTo>
                <a:lnTo>
                  <a:pt x="166992" y="652602"/>
                </a:lnTo>
                <a:lnTo>
                  <a:pt x="245516" y="652602"/>
                </a:lnTo>
                <a:lnTo>
                  <a:pt x="245516" y="688479"/>
                </a:lnTo>
                <a:lnTo>
                  <a:pt x="153047" y="688479"/>
                </a:lnTo>
                <a:lnTo>
                  <a:pt x="153047" y="730732"/>
                </a:lnTo>
                <a:lnTo>
                  <a:pt x="297319" y="730732"/>
                </a:lnTo>
                <a:lnTo>
                  <a:pt x="297319" y="765810"/>
                </a:lnTo>
                <a:lnTo>
                  <a:pt x="154241" y="765810"/>
                </a:lnTo>
                <a:lnTo>
                  <a:pt x="154241" y="808050"/>
                </a:lnTo>
                <a:lnTo>
                  <a:pt x="297319" y="808050"/>
                </a:lnTo>
                <a:lnTo>
                  <a:pt x="297319" y="900518"/>
                </a:lnTo>
                <a:lnTo>
                  <a:pt x="294386" y="902919"/>
                </a:lnTo>
                <a:lnTo>
                  <a:pt x="288556" y="902919"/>
                </a:lnTo>
                <a:lnTo>
                  <a:pt x="262153" y="902716"/>
                </a:lnTo>
                <a:lnTo>
                  <a:pt x="250659" y="902462"/>
                </a:lnTo>
                <a:lnTo>
                  <a:pt x="240322" y="902119"/>
                </a:lnTo>
                <a:lnTo>
                  <a:pt x="246380" y="915289"/>
                </a:lnTo>
                <a:lnTo>
                  <a:pt x="250990" y="927315"/>
                </a:lnTo>
                <a:lnTo>
                  <a:pt x="254152" y="938199"/>
                </a:lnTo>
                <a:lnTo>
                  <a:pt x="255879" y="947940"/>
                </a:lnTo>
                <a:lnTo>
                  <a:pt x="278663" y="947445"/>
                </a:lnTo>
                <a:lnTo>
                  <a:pt x="324015" y="939965"/>
                </a:lnTo>
                <a:lnTo>
                  <a:pt x="344068" y="905395"/>
                </a:lnTo>
                <a:lnTo>
                  <a:pt x="344347" y="808050"/>
                </a:lnTo>
                <a:lnTo>
                  <a:pt x="383413" y="808050"/>
                </a:lnTo>
                <a:lnTo>
                  <a:pt x="383413" y="765810"/>
                </a:lnTo>
                <a:lnTo>
                  <a:pt x="344347" y="765810"/>
                </a:lnTo>
                <a:lnTo>
                  <a:pt x="344347" y="730732"/>
                </a:lnTo>
                <a:lnTo>
                  <a:pt x="386194" y="730732"/>
                </a:lnTo>
                <a:lnTo>
                  <a:pt x="386194" y="688479"/>
                </a:lnTo>
                <a:close/>
              </a:path>
              <a:path w="392429" h="1515745">
                <a:moveTo>
                  <a:pt x="392176" y="1435163"/>
                </a:moveTo>
                <a:lnTo>
                  <a:pt x="375043" y="1396504"/>
                </a:lnTo>
                <a:lnTo>
                  <a:pt x="334111" y="1428407"/>
                </a:lnTo>
                <a:lnTo>
                  <a:pt x="290639" y="1451203"/>
                </a:lnTo>
                <a:lnTo>
                  <a:pt x="244640" y="1464881"/>
                </a:lnTo>
                <a:lnTo>
                  <a:pt x="196088" y="1469440"/>
                </a:lnTo>
                <a:lnTo>
                  <a:pt x="147535" y="1464881"/>
                </a:lnTo>
                <a:lnTo>
                  <a:pt x="101536" y="1451203"/>
                </a:lnTo>
                <a:lnTo>
                  <a:pt x="58064" y="1428407"/>
                </a:lnTo>
                <a:lnTo>
                  <a:pt x="17145" y="1396504"/>
                </a:lnTo>
                <a:lnTo>
                  <a:pt x="0" y="1435163"/>
                </a:lnTo>
                <a:lnTo>
                  <a:pt x="41846" y="1470393"/>
                </a:lnTo>
                <a:lnTo>
                  <a:pt x="88480" y="1495539"/>
                </a:lnTo>
                <a:lnTo>
                  <a:pt x="139890" y="1510639"/>
                </a:lnTo>
                <a:lnTo>
                  <a:pt x="196088" y="1515668"/>
                </a:lnTo>
                <a:lnTo>
                  <a:pt x="252285" y="1510639"/>
                </a:lnTo>
                <a:lnTo>
                  <a:pt x="303695" y="1495539"/>
                </a:lnTo>
                <a:lnTo>
                  <a:pt x="350329" y="1470393"/>
                </a:lnTo>
                <a:lnTo>
                  <a:pt x="392176" y="1435163"/>
                </a:lnTo>
                <a:close/>
              </a:path>
              <a:path w="392429" h="1515745">
                <a:moveTo>
                  <a:pt x="392176" y="80505"/>
                </a:moveTo>
                <a:lnTo>
                  <a:pt x="350329" y="45288"/>
                </a:lnTo>
                <a:lnTo>
                  <a:pt x="303695" y="20116"/>
                </a:lnTo>
                <a:lnTo>
                  <a:pt x="252285" y="5029"/>
                </a:lnTo>
                <a:lnTo>
                  <a:pt x="196088" y="0"/>
                </a:lnTo>
                <a:lnTo>
                  <a:pt x="139890" y="5029"/>
                </a:lnTo>
                <a:lnTo>
                  <a:pt x="88480" y="20116"/>
                </a:lnTo>
                <a:lnTo>
                  <a:pt x="41846" y="45288"/>
                </a:lnTo>
                <a:lnTo>
                  <a:pt x="0" y="80505"/>
                </a:lnTo>
                <a:lnTo>
                  <a:pt x="17145" y="119151"/>
                </a:lnTo>
                <a:lnTo>
                  <a:pt x="58064" y="87249"/>
                </a:lnTo>
                <a:lnTo>
                  <a:pt x="101536" y="64465"/>
                </a:lnTo>
                <a:lnTo>
                  <a:pt x="147535" y="50787"/>
                </a:lnTo>
                <a:lnTo>
                  <a:pt x="196088" y="46240"/>
                </a:lnTo>
                <a:lnTo>
                  <a:pt x="244627" y="50787"/>
                </a:lnTo>
                <a:lnTo>
                  <a:pt x="290639" y="64465"/>
                </a:lnTo>
                <a:lnTo>
                  <a:pt x="334111" y="87249"/>
                </a:lnTo>
                <a:lnTo>
                  <a:pt x="375031" y="119151"/>
                </a:lnTo>
                <a:lnTo>
                  <a:pt x="392176" y="80505"/>
                </a:lnTo>
                <a:close/>
              </a:path>
            </a:pathLst>
          </a:custGeom>
          <a:solidFill>
            <a:srgbClr val="000000"/>
          </a:solidFill>
        </p:spPr>
        <p:txBody>
          <a:bodyPr wrap="square" lIns="0" tIns="0" rIns="0" bIns="0" rtlCol="0"/>
          <a:lstStyle/>
          <a:p>
            <a:endParaRPr/>
          </a:p>
        </p:txBody>
      </p:sp>
      <p:grpSp>
        <p:nvGrpSpPr>
          <p:cNvPr id="34" name="object 34"/>
          <p:cNvGrpSpPr/>
          <p:nvPr/>
        </p:nvGrpSpPr>
        <p:grpSpPr>
          <a:xfrm>
            <a:off x="4920758" y="6883047"/>
            <a:ext cx="12575540" cy="1569720"/>
            <a:chOff x="4920758" y="6883047"/>
            <a:chExt cx="12575540" cy="1569720"/>
          </a:xfrm>
        </p:grpSpPr>
        <p:sp>
          <p:nvSpPr>
            <p:cNvPr id="35" name="object 35"/>
            <p:cNvSpPr/>
            <p:nvPr/>
          </p:nvSpPr>
          <p:spPr>
            <a:xfrm>
              <a:off x="17104068" y="6937038"/>
              <a:ext cx="392430" cy="1515745"/>
            </a:xfrm>
            <a:custGeom>
              <a:avLst/>
              <a:gdLst/>
              <a:ahLst/>
              <a:cxnLst/>
              <a:rect l="l" t="t" r="r" b="b"/>
              <a:pathLst>
                <a:path w="392430" h="1515745">
                  <a:moveTo>
                    <a:pt x="146265" y="592035"/>
                  </a:moveTo>
                  <a:lnTo>
                    <a:pt x="100825" y="592035"/>
                  </a:lnTo>
                  <a:lnTo>
                    <a:pt x="100825" y="635482"/>
                  </a:lnTo>
                  <a:lnTo>
                    <a:pt x="100825" y="707224"/>
                  </a:lnTo>
                  <a:lnTo>
                    <a:pt x="100825" y="749465"/>
                  </a:lnTo>
                  <a:lnTo>
                    <a:pt x="100825" y="826376"/>
                  </a:lnTo>
                  <a:lnTo>
                    <a:pt x="63360" y="826376"/>
                  </a:lnTo>
                  <a:lnTo>
                    <a:pt x="63360" y="749465"/>
                  </a:lnTo>
                  <a:lnTo>
                    <a:pt x="100825" y="749465"/>
                  </a:lnTo>
                  <a:lnTo>
                    <a:pt x="100825" y="707224"/>
                  </a:lnTo>
                  <a:lnTo>
                    <a:pt x="63360" y="707224"/>
                  </a:lnTo>
                  <a:lnTo>
                    <a:pt x="63360" y="635482"/>
                  </a:lnTo>
                  <a:lnTo>
                    <a:pt x="100825" y="635482"/>
                  </a:lnTo>
                  <a:lnTo>
                    <a:pt x="100825" y="592035"/>
                  </a:lnTo>
                  <a:lnTo>
                    <a:pt x="18719" y="592035"/>
                  </a:lnTo>
                  <a:lnTo>
                    <a:pt x="18719" y="905687"/>
                  </a:lnTo>
                  <a:lnTo>
                    <a:pt x="63360" y="905687"/>
                  </a:lnTo>
                  <a:lnTo>
                    <a:pt x="63360" y="869429"/>
                  </a:lnTo>
                  <a:lnTo>
                    <a:pt x="146265" y="869429"/>
                  </a:lnTo>
                  <a:lnTo>
                    <a:pt x="146265" y="826376"/>
                  </a:lnTo>
                  <a:lnTo>
                    <a:pt x="146265" y="749465"/>
                  </a:lnTo>
                  <a:lnTo>
                    <a:pt x="146265" y="707224"/>
                  </a:lnTo>
                  <a:lnTo>
                    <a:pt x="146265" y="635482"/>
                  </a:lnTo>
                  <a:lnTo>
                    <a:pt x="146265" y="592035"/>
                  </a:lnTo>
                  <a:close/>
                </a:path>
                <a:path w="392430" h="1515745">
                  <a:moveTo>
                    <a:pt x="181343" y="995070"/>
                  </a:moveTo>
                  <a:lnTo>
                    <a:pt x="135890" y="995070"/>
                  </a:lnTo>
                  <a:lnTo>
                    <a:pt x="135890" y="1030135"/>
                  </a:lnTo>
                  <a:lnTo>
                    <a:pt x="135890" y="1051661"/>
                  </a:lnTo>
                  <a:lnTo>
                    <a:pt x="135890" y="1084338"/>
                  </a:lnTo>
                  <a:lnTo>
                    <a:pt x="135890" y="1107452"/>
                  </a:lnTo>
                  <a:lnTo>
                    <a:pt x="73317" y="1107452"/>
                  </a:lnTo>
                  <a:lnTo>
                    <a:pt x="73317" y="1084338"/>
                  </a:lnTo>
                  <a:lnTo>
                    <a:pt x="135890" y="1084338"/>
                  </a:lnTo>
                  <a:lnTo>
                    <a:pt x="135890" y="1051661"/>
                  </a:lnTo>
                  <a:lnTo>
                    <a:pt x="73317" y="1051661"/>
                  </a:lnTo>
                  <a:lnTo>
                    <a:pt x="73317" y="1030135"/>
                  </a:lnTo>
                  <a:lnTo>
                    <a:pt x="135890" y="1030135"/>
                  </a:lnTo>
                  <a:lnTo>
                    <a:pt x="135890" y="995070"/>
                  </a:lnTo>
                  <a:lnTo>
                    <a:pt x="25095" y="995070"/>
                  </a:lnTo>
                  <a:lnTo>
                    <a:pt x="25095" y="1360538"/>
                  </a:lnTo>
                  <a:lnTo>
                    <a:pt x="73317" y="1360538"/>
                  </a:lnTo>
                  <a:lnTo>
                    <a:pt x="73317" y="1142136"/>
                  </a:lnTo>
                  <a:lnTo>
                    <a:pt x="181343" y="1142136"/>
                  </a:lnTo>
                  <a:lnTo>
                    <a:pt x="181343" y="1107452"/>
                  </a:lnTo>
                  <a:lnTo>
                    <a:pt x="181343" y="1084338"/>
                  </a:lnTo>
                  <a:lnTo>
                    <a:pt x="181343" y="1051661"/>
                  </a:lnTo>
                  <a:lnTo>
                    <a:pt x="181343" y="1030135"/>
                  </a:lnTo>
                  <a:lnTo>
                    <a:pt x="181343" y="995070"/>
                  </a:lnTo>
                  <a:close/>
                </a:path>
                <a:path w="392430" h="1515745">
                  <a:moveTo>
                    <a:pt x="258648" y="879792"/>
                  </a:moveTo>
                  <a:lnTo>
                    <a:pt x="251079" y="865441"/>
                  </a:lnTo>
                  <a:lnTo>
                    <a:pt x="240309" y="849503"/>
                  </a:lnTo>
                  <a:lnTo>
                    <a:pt x="226364" y="831964"/>
                  </a:lnTo>
                  <a:lnTo>
                    <a:pt x="209219" y="812838"/>
                  </a:lnTo>
                  <a:lnTo>
                    <a:pt x="170167" y="835152"/>
                  </a:lnTo>
                  <a:lnTo>
                    <a:pt x="186537" y="854684"/>
                  </a:lnTo>
                  <a:lnTo>
                    <a:pt x="199758" y="872617"/>
                  </a:lnTo>
                  <a:lnTo>
                    <a:pt x="209854" y="888961"/>
                  </a:lnTo>
                  <a:lnTo>
                    <a:pt x="216801" y="903706"/>
                  </a:lnTo>
                  <a:lnTo>
                    <a:pt x="258648" y="879792"/>
                  </a:lnTo>
                  <a:close/>
                </a:path>
                <a:path w="392430" h="1515745">
                  <a:moveTo>
                    <a:pt x="295922" y="450049"/>
                  </a:moveTo>
                  <a:lnTo>
                    <a:pt x="230162" y="450049"/>
                  </a:lnTo>
                  <a:lnTo>
                    <a:pt x="220065" y="450253"/>
                  </a:lnTo>
                  <a:lnTo>
                    <a:pt x="208534" y="450850"/>
                  </a:lnTo>
                  <a:lnTo>
                    <a:pt x="195554" y="451853"/>
                  </a:lnTo>
                  <a:lnTo>
                    <a:pt x="181140" y="453250"/>
                  </a:lnTo>
                  <a:lnTo>
                    <a:pt x="225082" y="405866"/>
                  </a:lnTo>
                  <a:lnTo>
                    <a:pt x="256463" y="362178"/>
                  </a:lnTo>
                  <a:lnTo>
                    <a:pt x="275297" y="322173"/>
                  </a:lnTo>
                  <a:lnTo>
                    <a:pt x="281571" y="285851"/>
                  </a:lnTo>
                  <a:lnTo>
                    <a:pt x="279946" y="265785"/>
                  </a:lnTo>
                  <a:lnTo>
                    <a:pt x="255473" y="218287"/>
                  </a:lnTo>
                  <a:lnTo>
                    <a:pt x="207010" y="194564"/>
                  </a:lnTo>
                  <a:lnTo>
                    <a:pt x="186715" y="192989"/>
                  </a:lnTo>
                  <a:lnTo>
                    <a:pt x="172427" y="193687"/>
                  </a:lnTo>
                  <a:lnTo>
                    <a:pt x="135102" y="204152"/>
                  </a:lnTo>
                  <a:lnTo>
                    <a:pt x="101803" y="227838"/>
                  </a:lnTo>
                  <a:lnTo>
                    <a:pt x="90665" y="238823"/>
                  </a:lnTo>
                  <a:lnTo>
                    <a:pt x="123342" y="271500"/>
                  </a:lnTo>
                  <a:lnTo>
                    <a:pt x="137414" y="257911"/>
                  </a:lnTo>
                  <a:lnTo>
                    <a:pt x="151345" y="248196"/>
                  </a:lnTo>
                  <a:lnTo>
                    <a:pt x="165125" y="242366"/>
                  </a:lnTo>
                  <a:lnTo>
                    <a:pt x="178752" y="240423"/>
                  </a:lnTo>
                  <a:lnTo>
                    <a:pt x="188912" y="241223"/>
                  </a:lnTo>
                  <a:lnTo>
                    <a:pt x="221183" y="268871"/>
                  </a:lnTo>
                  <a:lnTo>
                    <a:pt x="224180" y="289445"/>
                  </a:lnTo>
                  <a:lnTo>
                    <a:pt x="222148" y="306730"/>
                  </a:lnTo>
                  <a:lnTo>
                    <a:pt x="205905" y="344589"/>
                  </a:lnTo>
                  <a:lnTo>
                    <a:pt x="173380" y="387311"/>
                  </a:lnTo>
                  <a:lnTo>
                    <a:pt x="124256" y="437718"/>
                  </a:lnTo>
                  <a:lnTo>
                    <a:pt x="93459" y="465988"/>
                  </a:lnTo>
                  <a:lnTo>
                    <a:pt x="93459" y="500672"/>
                  </a:lnTo>
                  <a:lnTo>
                    <a:pt x="295922" y="500672"/>
                  </a:lnTo>
                  <a:lnTo>
                    <a:pt x="295922" y="450049"/>
                  </a:lnTo>
                  <a:close/>
                </a:path>
                <a:path w="392430" h="1515745">
                  <a:moveTo>
                    <a:pt x="369443" y="995070"/>
                  </a:moveTo>
                  <a:lnTo>
                    <a:pt x="320433" y="995070"/>
                  </a:lnTo>
                  <a:lnTo>
                    <a:pt x="320433" y="1030135"/>
                  </a:lnTo>
                  <a:lnTo>
                    <a:pt x="320433" y="1051661"/>
                  </a:lnTo>
                  <a:lnTo>
                    <a:pt x="320433" y="1084351"/>
                  </a:lnTo>
                  <a:lnTo>
                    <a:pt x="320433" y="1108265"/>
                  </a:lnTo>
                  <a:lnTo>
                    <a:pt x="255854" y="1108265"/>
                  </a:lnTo>
                  <a:lnTo>
                    <a:pt x="255854" y="1084351"/>
                  </a:lnTo>
                  <a:lnTo>
                    <a:pt x="320433" y="1084351"/>
                  </a:lnTo>
                  <a:lnTo>
                    <a:pt x="320433" y="1051661"/>
                  </a:lnTo>
                  <a:lnTo>
                    <a:pt x="255854" y="1051661"/>
                  </a:lnTo>
                  <a:lnTo>
                    <a:pt x="255854" y="1030135"/>
                  </a:lnTo>
                  <a:lnTo>
                    <a:pt x="320433" y="1030135"/>
                  </a:lnTo>
                  <a:lnTo>
                    <a:pt x="320433" y="995070"/>
                  </a:lnTo>
                  <a:lnTo>
                    <a:pt x="209626" y="995070"/>
                  </a:lnTo>
                  <a:lnTo>
                    <a:pt x="209626" y="1142936"/>
                  </a:lnTo>
                  <a:lnTo>
                    <a:pt x="320433" y="1142936"/>
                  </a:lnTo>
                  <a:lnTo>
                    <a:pt x="320433" y="1308595"/>
                  </a:lnTo>
                  <a:lnTo>
                    <a:pt x="317233" y="1311529"/>
                  </a:lnTo>
                  <a:lnTo>
                    <a:pt x="310857" y="1311529"/>
                  </a:lnTo>
                  <a:lnTo>
                    <a:pt x="305308" y="1311821"/>
                  </a:lnTo>
                  <a:lnTo>
                    <a:pt x="297408" y="1311922"/>
                  </a:lnTo>
                  <a:lnTo>
                    <a:pt x="287172" y="1311821"/>
                  </a:lnTo>
                  <a:lnTo>
                    <a:pt x="274586" y="1311529"/>
                  </a:lnTo>
                  <a:lnTo>
                    <a:pt x="274586" y="1287195"/>
                  </a:lnTo>
                  <a:lnTo>
                    <a:pt x="274586" y="1261694"/>
                  </a:lnTo>
                  <a:lnTo>
                    <a:pt x="274586" y="1227023"/>
                  </a:lnTo>
                  <a:lnTo>
                    <a:pt x="274586" y="1202715"/>
                  </a:lnTo>
                  <a:lnTo>
                    <a:pt x="274586"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36" y="1322679"/>
                  </a:lnTo>
                  <a:lnTo>
                    <a:pt x="266738" y="1334300"/>
                  </a:lnTo>
                  <a:lnTo>
                    <a:pt x="269900" y="1344498"/>
                  </a:lnTo>
                  <a:lnTo>
                    <a:pt x="272122" y="1353235"/>
                  </a:lnTo>
                  <a:lnTo>
                    <a:pt x="273392" y="1360538"/>
                  </a:lnTo>
                  <a:lnTo>
                    <a:pt x="299123" y="1359966"/>
                  </a:lnTo>
                  <a:lnTo>
                    <a:pt x="347929" y="1351368"/>
                  </a:lnTo>
                  <a:lnTo>
                    <a:pt x="369150" y="1312735"/>
                  </a:lnTo>
                  <a:lnTo>
                    <a:pt x="369443" y="1303147"/>
                  </a:lnTo>
                  <a:lnTo>
                    <a:pt x="369443" y="1108265"/>
                  </a:lnTo>
                  <a:lnTo>
                    <a:pt x="369443" y="1084351"/>
                  </a:lnTo>
                  <a:lnTo>
                    <a:pt x="369443" y="1051661"/>
                  </a:lnTo>
                  <a:lnTo>
                    <a:pt x="369443" y="1030135"/>
                  </a:lnTo>
                  <a:lnTo>
                    <a:pt x="369443" y="995070"/>
                  </a:lnTo>
                  <a:close/>
                </a:path>
                <a:path w="392430" h="1515745">
                  <a:moveTo>
                    <a:pt x="386194" y="688479"/>
                  </a:moveTo>
                  <a:lnTo>
                    <a:pt x="293319" y="688479"/>
                  </a:lnTo>
                  <a:lnTo>
                    <a:pt x="293319" y="652602"/>
                  </a:lnTo>
                  <a:lnTo>
                    <a:pt x="375018" y="652602"/>
                  </a:lnTo>
                  <a:lnTo>
                    <a:pt x="375018" y="609968"/>
                  </a:lnTo>
                  <a:lnTo>
                    <a:pt x="293319" y="609968"/>
                  </a:lnTo>
                  <a:lnTo>
                    <a:pt x="293319" y="567321"/>
                  </a:lnTo>
                  <a:lnTo>
                    <a:pt x="245491" y="567321"/>
                  </a:lnTo>
                  <a:lnTo>
                    <a:pt x="245491" y="609968"/>
                  </a:lnTo>
                  <a:lnTo>
                    <a:pt x="166979" y="609968"/>
                  </a:lnTo>
                  <a:lnTo>
                    <a:pt x="166979" y="652602"/>
                  </a:lnTo>
                  <a:lnTo>
                    <a:pt x="245491" y="652602"/>
                  </a:lnTo>
                  <a:lnTo>
                    <a:pt x="245491" y="688479"/>
                  </a:lnTo>
                  <a:lnTo>
                    <a:pt x="153022" y="688479"/>
                  </a:lnTo>
                  <a:lnTo>
                    <a:pt x="153022" y="730732"/>
                  </a:lnTo>
                  <a:lnTo>
                    <a:pt x="297319" y="730732"/>
                  </a:lnTo>
                  <a:lnTo>
                    <a:pt x="297319" y="765810"/>
                  </a:lnTo>
                  <a:lnTo>
                    <a:pt x="154228" y="765810"/>
                  </a:lnTo>
                  <a:lnTo>
                    <a:pt x="154228" y="808050"/>
                  </a:lnTo>
                  <a:lnTo>
                    <a:pt x="297319" y="808050"/>
                  </a:lnTo>
                  <a:lnTo>
                    <a:pt x="297319" y="900518"/>
                  </a:lnTo>
                  <a:lnTo>
                    <a:pt x="294386" y="902919"/>
                  </a:lnTo>
                  <a:lnTo>
                    <a:pt x="288544" y="902919"/>
                  </a:lnTo>
                  <a:lnTo>
                    <a:pt x="262140" y="902716"/>
                  </a:lnTo>
                  <a:lnTo>
                    <a:pt x="250647" y="902462"/>
                  </a:lnTo>
                  <a:lnTo>
                    <a:pt x="240309" y="902119"/>
                  </a:lnTo>
                  <a:lnTo>
                    <a:pt x="246367" y="915289"/>
                  </a:lnTo>
                  <a:lnTo>
                    <a:pt x="250977" y="927315"/>
                  </a:lnTo>
                  <a:lnTo>
                    <a:pt x="254139" y="938199"/>
                  </a:lnTo>
                  <a:lnTo>
                    <a:pt x="255854" y="947940"/>
                  </a:lnTo>
                  <a:lnTo>
                    <a:pt x="278650" y="947445"/>
                  </a:lnTo>
                  <a:lnTo>
                    <a:pt x="324002" y="939965"/>
                  </a:lnTo>
                  <a:lnTo>
                    <a:pt x="344068" y="905395"/>
                  </a:lnTo>
                  <a:lnTo>
                    <a:pt x="344144" y="902919"/>
                  </a:lnTo>
                  <a:lnTo>
                    <a:pt x="344220" y="900518"/>
                  </a:lnTo>
                  <a:lnTo>
                    <a:pt x="344335" y="808050"/>
                  </a:lnTo>
                  <a:lnTo>
                    <a:pt x="383400" y="808050"/>
                  </a:lnTo>
                  <a:lnTo>
                    <a:pt x="383400" y="765810"/>
                  </a:lnTo>
                  <a:lnTo>
                    <a:pt x="344335" y="765810"/>
                  </a:lnTo>
                  <a:lnTo>
                    <a:pt x="344335" y="730732"/>
                  </a:lnTo>
                  <a:lnTo>
                    <a:pt x="386194" y="730732"/>
                  </a:lnTo>
                  <a:lnTo>
                    <a:pt x="386194" y="688479"/>
                  </a:lnTo>
                  <a:close/>
                </a:path>
                <a:path w="392430" h="1515745">
                  <a:moveTo>
                    <a:pt x="392163" y="1435163"/>
                  </a:moveTo>
                  <a:lnTo>
                    <a:pt x="375018" y="1396504"/>
                  </a:lnTo>
                  <a:lnTo>
                    <a:pt x="334098" y="1428407"/>
                  </a:lnTo>
                  <a:lnTo>
                    <a:pt x="290626" y="1451203"/>
                  </a:lnTo>
                  <a:lnTo>
                    <a:pt x="244627" y="1464881"/>
                  </a:lnTo>
                  <a:lnTo>
                    <a:pt x="196075" y="1469440"/>
                  </a:lnTo>
                  <a:lnTo>
                    <a:pt x="147523" y="1464881"/>
                  </a:lnTo>
                  <a:lnTo>
                    <a:pt x="101523" y="1451203"/>
                  </a:lnTo>
                  <a:lnTo>
                    <a:pt x="58051" y="1428407"/>
                  </a:lnTo>
                  <a:lnTo>
                    <a:pt x="17132" y="1396504"/>
                  </a:lnTo>
                  <a:lnTo>
                    <a:pt x="0" y="1435163"/>
                  </a:lnTo>
                  <a:lnTo>
                    <a:pt x="41833" y="1470393"/>
                  </a:lnTo>
                  <a:lnTo>
                    <a:pt x="88468" y="1495539"/>
                  </a:lnTo>
                  <a:lnTo>
                    <a:pt x="139877" y="1510639"/>
                  </a:lnTo>
                  <a:lnTo>
                    <a:pt x="196075" y="1515668"/>
                  </a:lnTo>
                  <a:lnTo>
                    <a:pt x="252272" y="1510639"/>
                  </a:lnTo>
                  <a:lnTo>
                    <a:pt x="303682" y="1495539"/>
                  </a:lnTo>
                  <a:lnTo>
                    <a:pt x="350316" y="1470393"/>
                  </a:lnTo>
                  <a:lnTo>
                    <a:pt x="392163" y="1435163"/>
                  </a:lnTo>
                  <a:close/>
                </a:path>
                <a:path w="392430" h="1515745">
                  <a:moveTo>
                    <a:pt x="392163" y="80505"/>
                  </a:moveTo>
                  <a:lnTo>
                    <a:pt x="350316" y="45288"/>
                  </a:lnTo>
                  <a:lnTo>
                    <a:pt x="303682" y="20116"/>
                  </a:lnTo>
                  <a:lnTo>
                    <a:pt x="252272" y="5029"/>
                  </a:lnTo>
                  <a:lnTo>
                    <a:pt x="196088" y="0"/>
                  </a:lnTo>
                  <a:lnTo>
                    <a:pt x="139890" y="5029"/>
                  </a:lnTo>
                  <a:lnTo>
                    <a:pt x="88468" y="20116"/>
                  </a:lnTo>
                  <a:lnTo>
                    <a:pt x="41833" y="45288"/>
                  </a:lnTo>
                  <a:lnTo>
                    <a:pt x="0" y="80505"/>
                  </a:lnTo>
                  <a:lnTo>
                    <a:pt x="17132" y="119151"/>
                  </a:lnTo>
                  <a:lnTo>
                    <a:pt x="58064" y="87249"/>
                  </a:lnTo>
                  <a:lnTo>
                    <a:pt x="101523" y="64465"/>
                  </a:lnTo>
                  <a:lnTo>
                    <a:pt x="147535" y="50787"/>
                  </a:lnTo>
                  <a:lnTo>
                    <a:pt x="196088" y="46240"/>
                  </a:lnTo>
                  <a:lnTo>
                    <a:pt x="244627" y="50787"/>
                  </a:lnTo>
                  <a:lnTo>
                    <a:pt x="290626" y="64465"/>
                  </a:lnTo>
                  <a:lnTo>
                    <a:pt x="334098" y="87249"/>
                  </a:lnTo>
                  <a:lnTo>
                    <a:pt x="375018" y="119151"/>
                  </a:lnTo>
                  <a:lnTo>
                    <a:pt x="392163" y="80505"/>
                  </a:lnTo>
                  <a:close/>
                </a:path>
              </a:pathLst>
            </a:custGeom>
            <a:solidFill>
              <a:srgbClr val="000000"/>
            </a:solidFill>
          </p:spPr>
          <p:txBody>
            <a:bodyPr wrap="square" lIns="0" tIns="0" rIns="0" bIns="0" rtlCol="0"/>
            <a:lstStyle/>
            <a:p>
              <a:endParaRPr/>
            </a:p>
          </p:txBody>
        </p:sp>
        <p:sp>
          <p:nvSpPr>
            <p:cNvPr id="36" name="object 36"/>
            <p:cNvSpPr/>
            <p:nvPr/>
          </p:nvSpPr>
          <p:spPr>
            <a:xfrm>
              <a:off x="4920754" y="6883050"/>
              <a:ext cx="473709" cy="501015"/>
            </a:xfrm>
            <a:custGeom>
              <a:avLst/>
              <a:gdLst/>
              <a:ahLst/>
              <a:cxnLst/>
              <a:rect l="l" t="t" r="r" b="b"/>
              <a:pathLst>
                <a:path w="473710" h="501015">
                  <a:moveTo>
                    <a:pt x="181737" y="452056"/>
                  </a:moveTo>
                  <a:lnTo>
                    <a:pt x="124752" y="452056"/>
                  </a:lnTo>
                  <a:lnTo>
                    <a:pt x="124752" y="198577"/>
                  </a:lnTo>
                  <a:lnTo>
                    <a:pt x="80492" y="198577"/>
                  </a:lnTo>
                  <a:lnTo>
                    <a:pt x="65354" y="206895"/>
                  </a:lnTo>
                  <a:lnTo>
                    <a:pt x="48615" y="213918"/>
                  </a:lnTo>
                  <a:lnTo>
                    <a:pt x="30289" y="219646"/>
                  </a:lnTo>
                  <a:lnTo>
                    <a:pt x="10363" y="224078"/>
                  </a:lnTo>
                  <a:lnTo>
                    <a:pt x="10363" y="261150"/>
                  </a:lnTo>
                  <a:lnTo>
                    <a:pt x="64960" y="261150"/>
                  </a:lnTo>
                  <a:lnTo>
                    <a:pt x="64960" y="452056"/>
                  </a:lnTo>
                  <a:lnTo>
                    <a:pt x="0" y="452056"/>
                  </a:lnTo>
                  <a:lnTo>
                    <a:pt x="0" y="500684"/>
                  </a:lnTo>
                  <a:lnTo>
                    <a:pt x="181737" y="500684"/>
                  </a:lnTo>
                  <a:lnTo>
                    <a:pt x="181737" y="452056"/>
                  </a:lnTo>
                  <a:close/>
                </a:path>
                <a:path w="473710" h="501015">
                  <a:moveTo>
                    <a:pt x="473176" y="80518"/>
                  </a:moveTo>
                  <a:lnTo>
                    <a:pt x="431330" y="45288"/>
                  </a:lnTo>
                  <a:lnTo>
                    <a:pt x="384695" y="20129"/>
                  </a:lnTo>
                  <a:lnTo>
                    <a:pt x="333286" y="5029"/>
                  </a:lnTo>
                  <a:lnTo>
                    <a:pt x="277088" y="0"/>
                  </a:lnTo>
                  <a:lnTo>
                    <a:pt x="220891" y="5029"/>
                  </a:lnTo>
                  <a:lnTo>
                    <a:pt x="169481" y="20129"/>
                  </a:lnTo>
                  <a:lnTo>
                    <a:pt x="122847" y="45288"/>
                  </a:lnTo>
                  <a:lnTo>
                    <a:pt x="81000" y="80518"/>
                  </a:lnTo>
                  <a:lnTo>
                    <a:pt x="98145" y="119164"/>
                  </a:lnTo>
                  <a:lnTo>
                    <a:pt x="139065" y="87261"/>
                  </a:lnTo>
                  <a:lnTo>
                    <a:pt x="182524" y="64465"/>
                  </a:lnTo>
                  <a:lnTo>
                    <a:pt x="228536" y="50800"/>
                  </a:lnTo>
                  <a:lnTo>
                    <a:pt x="277088" y="46240"/>
                  </a:lnTo>
                  <a:lnTo>
                    <a:pt x="325628" y="50800"/>
                  </a:lnTo>
                  <a:lnTo>
                    <a:pt x="371640" y="64465"/>
                  </a:lnTo>
                  <a:lnTo>
                    <a:pt x="415112" y="87261"/>
                  </a:lnTo>
                  <a:lnTo>
                    <a:pt x="456031" y="119164"/>
                  </a:lnTo>
                  <a:lnTo>
                    <a:pt x="473176" y="80518"/>
                  </a:lnTo>
                  <a:close/>
                </a:path>
              </a:pathLst>
            </a:custGeom>
            <a:solidFill>
              <a:srgbClr val="FFFFFF"/>
            </a:solidFill>
          </p:spPr>
          <p:txBody>
            <a:bodyPr wrap="square" lIns="0" tIns="0" rIns="0" bIns="0" rtlCol="0"/>
            <a:lstStyle/>
            <a:p>
              <a:endParaRPr/>
            </a:p>
          </p:txBody>
        </p:sp>
        <p:pic>
          <p:nvPicPr>
            <p:cNvPr id="37" name="object 37"/>
            <p:cNvPicPr/>
            <p:nvPr/>
          </p:nvPicPr>
          <p:blipFill>
            <a:blip r:embed="rId5" cstate="email">
              <a:extLst>
                <a:ext uri="{28A0092B-C50C-407E-A947-70E740481C1C}">
                  <a14:useLocalDpi xmlns:a14="http://schemas.microsoft.com/office/drawing/2010/main"/>
                </a:ext>
              </a:extLst>
            </a:blip>
            <a:stretch>
              <a:fillRect/>
            </a:stretch>
          </p:blipFill>
          <p:spPr>
            <a:xfrm>
              <a:off x="5160779" y="7311182"/>
              <a:ext cx="74531" cy="78123"/>
            </a:xfrm>
            <a:prstGeom prst="rect">
              <a:avLst/>
            </a:prstGeom>
          </p:spPr>
        </p:pic>
        <p:sp>
          <p:nvSpPr>
            <p:cNvPr id="38" name="object 38"/>
            <p:cNvSpPr/>
            <p:nvPr/>
          </p:nvSpPr>
          <p:spPr>
            <a:xfrm>
              <a:off x="5001755" y="7081628"/>
              <a:ext cx="485140" cy="1317625"/>
            </a:xfrm>
            <a:custGeom>
              <a:avLst/>
              <a:gdLst/>
              <a:ahLst/>
              <a:cxnLst/>
              <a:rect l="l" t="t" r="r" b="b"/>
              <a:pathLst>
                <a:path w="485139"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32" y="393458"/>
                  </a:lnTo>
                  <a:lnTo>
                    <a:pt x="18732"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39"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39" h="1317625">
                  <a:moveTo>
                    <a:pt x="258660" y="681228"/>
                  </a:moveTo>
                  <a:lnTo>
                    <a:pt x="251079" y="666877"/>
                  </a:lnTo>
                  <a:lnTo>
                    <a:pt x="240322" y="650925"/>
                  </a:lnTo>
                  <a:lnTo>
                    <a:pt x="226377" y="633399"/>
                  </a:lnTo>
                  <a:lnTo>
                    <a:pt x="209232" y="614260"/>
                  </a:lnTo>
                  <a:lnTo>
                    <a:pt x="170180" y="636587"/>
                  </a:lnTo>
                  <a:lnTo>
                    <a:pt x="186550" y="656120"/>
                  </a:lnTo>
                  <a:lnTo>
                    <a:pt x="199771" y="674052"/>
                  </a:lnTo>
                  <a:lnTo>
                    <a:pt x="209854" y="690397"/>
                  </a:lnTo>
                  <a:lnTo>
                    <a:pt x="216801" y="705142"/>
                  </a:lnTo>
                  <a:lnTo>
                    <a:pt x="258660" y="681228"/>
                  </a:lnTo>
                  <a:close/>
                </a:path>
                <a:path w="485139" h="1317625">
                  <a:moveTo>
                    <a:pt x="369455" y="796505"/>
                  </a:moveTo>
                  <a:lnTo>
                    <a:pt x="320433" y="796505"/>
                  </a:lnTo>
                  <a:lnTo>
                    <a:pt x="320433" y="831557"/>
                  </a:lnTo>
                  <a:lnTo>
                    <a:pt x="320433" y="853084"/>
                  </a:lnTo>
                  <a:lnTo>
                    <a:pt x="320433" y="885774"/>
                  </a:lnTo>
                  <a:lnTo>
                    <a:pt x="320433" y="909688"/>
                  </a:lnTo>
                  <a:lnTo>
                    <a:pt x="255866" y="909688"/>
                  </a:lnTo>
                  <a:lnTo>
                    <a:pt x="255866" y="885774"/>
                  </a:lnTo>
                  <a:lnTo>
                    <a:pt x="320433" y="885774"/>
                  </a:lnTo>
                  <a:lnTo>
                    <a:pt x="320433" y="853084"/>
                  </a:lnTo>
                  <a:lnTo>
                    <a:pt x="255866" y="853084"/>
                  </a:lnTo>
                  <a:lnTo>
                    <a:pt x="255866" y="831557"/>
                  </a:lnTo>
                  <a:lnTo>
                    <a:pt x="320433" y="831557"/>
                  </a:lnTo>
                  <a:lnTo>
                    <a:pt x="320433" y="796505"/>
                  </a:lnTo>
                  <a:lnTo>
                    <a:pt x="209638" y="796505"/>
                  </a:lnTo>
                  <a:lnTo>
                    <a:pt x="209638" y="944359"/>
                  </a:lnTo>
                  <a:lnTo>
                    <a:pt x="320433" y="944359"/>
                  </a:lnTo>
                  <a:lnTo>
                    <a:pt x="320433" y="1110018"/>
                  </a:lnTo>
                  <a:lnTo>
                    <a:pt x="317233"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17" y="1088631"/>
                  </a:lnTo>
                  <a:lnTo>
                    <a:pt x="161417" y="1063129"/>
                  </a:lnTo>
                  <a:lnTo>
                    <a:pt x="228765" y="1063129"/>
                  </a:lnTo>
                  <a:lnTo>
                    <a:pt x="228765" y="1028458"/>
                  </a:lnTo>
                  <a:lnTo>
                    <a:pt x="161417" y="1028458"/>
                  </a:lnTo>
                  <a:lnTo>
                    <a:pt x="161417" y="1004138"/>
                  </a:lnTo>
                  <a:lnTo>
                    <a:pt x="228765" y="1004138"/>
                  </a:lnTo>
                  <a:lnTo>
                    <a:pt x="228765" y="968273"/>
                  </a:lnTo>
                  <a:lnTo>
                    <a:pt x="117170" y="968273"/>
                  </a:lnTo>
                  <a:lnTo>
                    <a:pt x="117170" y="1144828"/>
                  </a:lnTo>
                  <a:lnTo>
                    <a:pt x="161417" y="1144828"/>
                  </a:lnTo>
                  <a:lnTo>
                    <a:pt x="161417" y="1124102"/>
                  </a:lnTo>
                  <a:lnTo>
                    <a:pt x="262648" y="1124102"/>
                  </a:lnTo>
                  <a:lnTo>
                    <a:pt x="266750" y="1135735"/>
                  </a:lnTo>
                  <a:lnTo>
                    <a:pt x="269913" y="1145921"/>
                  </a:lnTo>
                  <a:lnTo>
                    <a:pt x="272135" y="1154671"/>
                  </a:lnTo>
                  <a:lnTo>
                    <a:pt x="273405" y="1161973"/>
                  </a:lnTo>
                  <a:lnTo>
                    <a:pt x="299135" y="1161402"/>
                  </a:lnTo>
                  <a:lnTo>
                    <a:pt x="347941" y="1152791"/>
                  </a:lnTo>
                  <a:lnTo>
                    <a:pt x="369150" y="1114171"/>
                  </a:lnTo>
                  <a:lnTo>
                    <a:pt x="369455" y="1104582"/>
                  </a:lnTo>
                  <a:lnTo>
                    <a:pt x="369455" y="909688"/>
                  </a:lnTo>
                  <a:lnTo>
                    <a:pt x="369455" y="885774"/>
                  </a:lnTo>
                  <a:lnTo>
                    <a:pt x="369455" y="853084"/>
                  </a:lnTo>
                  <a:lnTo>
                    <a:pt x="369455" y="831557"/>
                  </a:lnTo>
                  <a:lnTo>
                    <a:pt x="369455" y="796505"/>
                  </a:lnTo>
                  <a:close/>
                </a:path>
                <a:path w="485139" h="1317625">
                  <a:moveTo>
                    <a:pt x="386194"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56" y="704342"/>
                  </a:lnTo>
                  <a:lnTo>
                    <a:pt x="262140" y="704138"/>
                  </a:lnTo>
                  <a:lnTo>
                    <a:pt x="250659" y="703897"/>
                  </a:lnTo>
                  <a:lnTo>
                    <a:pt x="240322" y="703541"/>
                  </a:lnTo>
                  <a:lnTo>
                    <a:pt x="246380" y="716724"/>
                  </a:lnTo>
                  <a:lnTo>
                    <a:pt x="250990" y="728751"/>
                  </a:lnTo>
                  <a:lnTo>
                    <a:pt x="254152" y="739635"/>
                  </a:lnTo>
                  <a:lnTo>
                    <a:pt x="255879" y="749363"/>
                  </a:lnTo>
                  <a:lnTo>
                    <a:pt x="278663" y="748868"/>
                  </a:lnTo>
                  <a:lnTo>
                    <a:pt x="324015" y="741400"/>
                  </a:lnTo>
                  <a:lnTo>
                    <a:pt x="344068" y="706818"/>
                  </a:lnTo>
                  <a:lnTo>
                    <a:pt x="344144" y="704342"/>
                  </a:lnTo>
                  <a:lnTo>
                    <a:pt x="344220" y="701941"/>
                  </a:lnTo>
                  <a:lnTo>
                    <a:pt x="344347" y="609473"/>
                  </a:lnTo>
                  <a:lnTo>
                    <a:pt x="383413" y="609473"/>
                  </a:lnTo>
                  <a:lnTo>
                    <a:pt x="383413" y="567232"/>
                  </a:lnTo>
                  <a:lnTo>
                    <a:pt x="344347" y="567232"/>
                  </a:lnTo>
                  <a:lnTo>
                    <a:pt x="344347" y="532155"/>
                  </a:lnTo>
                  <a:lnTo>
                    <a:pt x="386194" y="532155"/>
                  </a:lnTo>
                  <a:lnTo>
                    <a:pt x="386194" y="489915"/>
                  </a:lnTo>
                  <a:close/>
                </a:path>
                <a:path w="485139" h="1317625">
                  <a:moveTo>
                    <a:pt x="392176" y="1236599"/>
                  </a:moveTo>
                  <a:lnTo>
                    <a:pt x="375031" y="1197940"/>
                  </a:lnTo>
                  <a:lnTo>
                    <a:pt x="334111"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85" y="1312062"/>
                  </a:lnTo>
                  <a:lnTo>
                    <a:pt x="303695" y="1296974"/>
                  </a:lnTo>
                  <a:lnTo>
                    <a:pt x="350329" y="1271816"/>
                  </a:lnTo>
                  <a:lnTo>
                    <a:pt x="392176" y="1236599"/>
                  </a:lnTo>
                  <a:close/>
                </a:path>
                <a:path w="485139" h="1317625">
                  <a:moveTo>
                    <a:pt x="484720" y="201663"/>
                  </a:moveTo>
                  <a:lnTo>
                    <a:pt x="478142" y="160274"/>
                  </a:lnTo>
                  <a:lnTo>
                    <a:pt x="444373" y="119405"/>
                  </a:lnTo>
                  <a:lnTo>
                    <a:pt x="391464" y="105613"/>
                  </a:lnTo>
                  <a:lnTo>
                    <a:pt x="382625" y="106159"/>
                  </a:lnTo>
                  <a:lnTo>
                    <a:pt x="373634" y="107810"/>
                  </a:lnTo>
                  <a:lnTo>
                    <a:pt x="364490" y="110540"/>
                  </a:lnTo>
                  <a:lnTo>
                    <a:pt x="355193" y="114376"/>
                  </a:lnTo>
                  <a:lnTo>
                    <a:pt x="361175" y="50215"/>
                  </a:lnTo>
                  <a:lnTo>
                    <a:pt x="470776" y="50215"/>
                  </a:lnTo>
                  <a:lnTo>
                    <a:pt x="470776"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32" y="148653"/>
                  </a:lnTo>
                  <a:lnTo>
                    <a:pt x="410794" y="163004"/>
                  </a:lnTo>
                  <a:lnTo>
                    <a:pt x="424548" y="203263"/>
                  </a:lnTo>
                  <a:lnTo>
                    <a:pt x="423633" y="215684"/>
                  </a:lnTo>
                  <a:lnTo>
                    <a:pt x="402120" y="250482"/>
                  </a:lnTo>
                  <a:lnTo>
                    <a:pt x="371144" y="258660"/>
                  </a:lnTo>
                  <a:lnTo>
                    <a:pt x="353682" y="256768"/>
                  </a:lnTo>
                  <a:lnTo>
                    <a:pt x="336765" y="251091"/>
                  </a:lnTo>
                  <a:lnTo>
                    <a:pt x="320395" y="241617"/>
                  </a:lnTo>
                  <a:lnTo>
                    <a:pt x="304584" y="228371"/>
                  </a:lnTo>
                  <a:lnTo>
                    <a:pt x="277088" y="266623"/>
                  </a:lnTo>
                  <a:lnTo>
                    <a:pt x="298856" y="284594"/>
                  </a:lnTo>
                  <a:lnTo>
                    <a:pt x="323113" y="297421"/>
                  </a:lnTo>
                  <a:lnTo>
                    <a:pt x="349872" y="305117"/>
                  </a:lnTo>
                  <a:lnTo>
                    <a:pt x="379107" y="307682"/>
                  </a:lnTo>
                  <a:lnTo>
                    <a:pt x="400227" y="305892"/>
                  </a:lnTo>
                  <a:lnTo>
                    <a:pt x="437591" y="291541"/>
                  </a:lnTo>
                  <a:lnTo>
                    <a:pt x="467347" y="263398"/>
                  </a:lnTo>
                  <a:lnTo>
                    <a:pt x="482790" y="224739"/>
                  </a:lnTo>
                  <a:lnTo>
                    <a:pt x="484720" y="201663"/>
                  </a:lnTo>
                  <a:close/>
                </a:path>
              </a:pathLst>
            </a:custGeom>
            <a:solidFill>
              <a:srgbClr val="FFFFFF"/>
            </a:solidFill>
          </p:spPr>
          <p:txBody>
            <a:bodyPr wrap="square" lIns="0" tIns="0" rIns="0" bIns="0" rtlCol="0"/>
            <a:lstStyle/>
            <a:p>
              <a:endParaRPr/>
            </a:p>
          </p:txBody>
        </p:sp>
      </p:grpSp>
      <p:grpSp>
        <p:nvGrpSpPr>
          <p:cNvPr id="41" name="object 41"/>
          <p:cNvGrpSpPr/>
          <p:nvPr/>
        </p:nvGrpSpPr>
        <p:grpSpPr>
          <a:xfrm>
            <a:off x="3127133" y="4026122"/>
            <a:ext cx="12358727" cy="4427105"/>
            <a:chOff x="3127133" y="4026122"/>
            <a:chExt cx="12358727" cy="4427105"/>
          </a:xfrm>
        </p:grpSpPr>
        <p:sp>
          <p:nvSpPr>
            <p:cNvPr id="42" name="object 42"/>
            <p:cNvSpPr/>
            <p:nvPr/>
          </p:nvSpPr>
          <p:spPr>
            <a:xfrm>
              <a:off x="3127133" y="6937038"/>
              <a:ext cx="473709" cy="501015"/>
            </a:xfrm>
            <a:custGeom>
              <a:avLst/>
              <a:gdLst/>
              <a:ahLst/>
              <a:cxnLst/>
              <a:rect l="l" t="t" r="r" b="b"/>
              <a:pathLst>
                <a:path w="473710" h="501015">
                  <a:moveTo>
                    <a:pt x="181737" y="452043"/>
                  </a:moveTo>
                  <a:lnTo>
                    <a:pt x="124752" y="452043"/>
                  </a:lnTo>
                  <a:lnTo>
                    <a:pt x="124752" y="198564"/>
                  </a:lnTo>
                  <a:lnTo>
                    <a:pt x="80505" y="198564"/>
                  </a:lnTo>
                  <a:lnTo>
                    <a:pt x="65366" y="206883"/>
                  </a:lnTo>
                  <a:lnTo>
                    <a:pt x="48628" y="213918"/>
                  </a:lnTo>
                  <a:lnTo>
                    <a:pt x="30289" y="219646"/>
                  </a:lnTo>
                  <a:lnTo>
                    <a:pt x="10375" y="224066"/>
                  </a:lnTo>
                  <a:lnTo>
                    <a:pt x="10375" y="261137"/>
                  </a:lnTo>
                  <a:lnTo>
                    <a:pt x="64960" y="261137"/>
                  </a:lnTo>
                  <a:lnTo>
                    <a:pt x="64960" y="452043"/>
                  </a:lnTo>
                  <a:lnTo>
                    <a:pt x="0" y="452043"/>
                  </a:lnTo>
                  <a:lnTo>
                    <a:pt x="0" y="500672"/>
                  </a:lnTo>
                  <a:lnTo>
                    <a:pt x="181737" y="500672"/>
                  </a:lnTo>
                  <a:lnTo>
                    <a:pt x="181737" y="452043"/>
                  </a:lnTo>
                  <a:close/>
                </a:path>
                <a:path w="473710" h="501015">
                  <a:moveTo>
                    <a:pt x="473176" y="80505"/>
                  </a:moveTo>
                  <a:lnTo>
                    <a:pt x="431330" y="45288"/>
                  </a:lnTo>
                  <a:lnTo>
                    <a:pt x="384708" y="20116"/>
                  </a:lnTo>
                  <a:lnTo>
                    <a:pt x="333286" y="5029"/>
                  </a:lnTo>
                  <a:lnTo>
                    <a:pt x="277088" y="0"/>
                  </a:lnTo>
                  <a:lnTo>
                    <a:pt x="220903" y="5029"/>
                  </a:lnTo>
                  <a:lnTo>
                    <a:pt x="169481" y="20116"/>
                  </a:lnTo>
                  <a:lnTo>
                    <a:pt x="122847" y="45288"/>
                  </a:lnTo>
                  <a:lnTo>
                    <a:pt x="81000" y="80505"/>
                  </a:lnTo>
                  <a:lnTo>
                    <a:pt x="98145" y="119151"/>
                  </a:lnTo>
                  <a:lnTo>
                    <a:pt x="139065" y="87249"/>
                  </a:lnTo>
                  <a:lnTo>
                    <a:pt x="182537" y="64465"/>
                  </a:lnTo>
                  <a:lnTo>
                    <a:pt x="228549" y="50787"/>
                  </a:lnTo>
                  <a:lnTo>
                    <a:pt x="277088" y="46240"/>
                  </a:lnTo>
                  <a:lnTo>
                    <a:pt x="325640" y="50787"/>
                  </a:lnTo>
                  <a:lnTo>
                    <a:pt x="371640" y="64465"/>
                  </a:lnTo>
                  <a:lnTo>
                    <a:pt x="415112" y="87249"/>
                  </a:lnTo>
                  <a:lnTo>
                    <a:pt x="456044" y="119151"/>
                  </a:lnTo>
                  <a:lnTo>
                    <a:pt x="473176" y="80505"/>
                  </a:lnTo>
                  <a:close/>
                </a:path>
              </a:pathLst>
            </a:custGeom>
            <a:solidFill>
              <a:srgbClr val="000000"/>
            </a:solidFill>
          </p:spPr>
          <p:txBody>
            <a:bodyPr wrap="square" lIns="0" tIns="0" rIns="0" bIns="0" rtlCol="0"/>
            <a:lstStyle/>
            <a:p>
              <a:endParaRPr/>
            </a:p>
          </p:txBody>
        </p:sp>
        <p:pic>
          <p:nvPicPr>
            <p:cNvPr id="43" name="object 43"/>
            <p:cNvPicPr/>
            <p:nvPr/>
          </p:nvPicPr>
          <p:blipFill>
            <a:blip r:embed="rId6" cstate="email">
              <a:extLst>
                <a:ext uri="{28A0092B-C50C-407E-A947-70E740481C1C}">
                  <a14:useLocalDpi xmlns:a14="http://schemas.microsoft.com/office/drawing/2010/main"/>
                </a:ext>
              </a:extLst>
            </a:blip>
            <a:stretch>
              <a:fillRect/>
            </a:stretch>
          </p:blipFill>
          <p:spPr>
            <a:xfrm>
              <a:off x="3367165" y="7365163"/>
              <a:ext cx="74531" cy="78123"/>
            </a:xfrm>
            <a:prstGeom prst="rect">
              <a:avLst/>
            </a:prstGeom>
          </p:spPr>
        </p:pic>
        <p:sp>
          <p:nvSpPr>
            <p:cNvPr id="44" name="object 44"/>
            <p:cNvSpPr/>
            <p:nvPr/>
          </p:nvSpPr>
          <p:spPr>
            <a:xfrm>
              <a:off x="3208134"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15" y="885774"/>
                  </a:lnTo>
                  <a:lnTo>
                    <a:pt x="135915" y="908888"/>
                  </a:lnTo>
                  <a:lnTo>
                    <a:pt x="73342" y="908888"/>
                  </a:lnTo>
                  <a:lnTo>
                    <a:pt x="73342" y="885774"/>
                  </a:lnTo>
                  <a:lnTo>
                    <a:pt x="135915" y="885774"/>
                  </a:lnTo>
                  <a:lnTo>
                    <a:pt x="135915" y="853097"/>
                  </a:lnTo>
                  <a:lnTo>
                    <a:pt x="73342" y="853097"/>
                  </a:lnTo>
                  <a:lnTo>
                    <a:pt x="73342" y="831570"/>
                  </a:lnTo>
                  <a:lnTo>
                    <a:pt x="135915" y="831570"/>
                  </a:lnTo>
                  <a:lnTo>
                    <a:pt x="135915" y="796505"/>
                  </a:lnTo>
                  <a:lnTo>
                    <a:pt x="25107" y="796505"/>
                  </a:lnTo>
                  <a:lnTo>
                    <a:pt x="25107" y="1161973"/>
                  </a:lnTo>
                  <a:lnTo>
                    <a:pt x="73342" y="1161973"/>
                  </a:lnTo>
                  <a:lnTo>
                    <a:pt x="73342"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82" y="968273"/>
                  </a:lnTo>
                  <a:lnTo>
                    <a:pt x="117182" y="1144841"/>
                  </a:lnTo>
                  <a:lnTo>
                    <a:pt x="161417" y="1144841"/>
                  </a:lnTo>
                  <a:lnTo>
                    <a:pt x="161417" y="1124115"/>
                  </a:lnTo>
                  <a:lnTo>
                    <a:pt x="262648" y="1124115"/>
                  </a:lnTo>
                  <a:lnTo>
                    <a:pt x="266763" y="1135735"/>
                  </a:lnTo>
                  <a:lnTo>
                    <a:pt x="269925" y="1145933"/>
                  </a:lnTo>
                  <a:lnTo>
                    <a:pt x="272135" y="1154671"/>
                  </a:lnTo>
                  <a:lnTo>
                    <a:pt x="273418" y="1161973"/>
                  </a:lnTo>
                  <a:lnTo>
                    <a:pt x="299148"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59"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73" y="119405"/>
                  </a:lnTo>
                  <a:lnTo>
                    <a:pt x="391477" y="105625"/>
                  </a:lnTo>
                  <a:lnTo>
                    <a:pt x="382625" y="106172"/>
                  </a:lnTo>
                  <a:lnTo>
                    <a:pt x="373634" y="107810"/>
                  </a:lnTo>
                  <a:lnTo>
                    <a:pt x="364490" y="110553"/>
                  </a:lnTo>
                  <a:lnTo>
                    <a:pt x="355206" y="114388"/>
                  </a:lnTo>
                  <a:lnTo>
                    <a:pt x="361188" y="50215"/>
                  </a:lnTo>
                  <a:lnTo>
                    <a:pt x="470776" y="50215"/>
                  </a:lnTo>
                  <a:lnTo>
                    <a:pt x="470776" y="0"/>
                  </a:lnTo>
                  <a:lnTo>
                    <a:pt x="309372" y="0"/>
                  </a:lnTo>
                  <a:lnTo>
                    <a:pt x="301002" y="146672"/>
                  </a:lnTo>
                  <a:lnTo>
                    <a:pt x="328498" y="164604"/>
                  </a:lnTo>
                  <a:lnTo>
                    <a:pt x="335178" y="160388"/>
                  </a:lnTo>
                  <a:lnTo>
                    <a:pt x="341261" y="156883"/>
                  </a:lnTo>
                  <a:lnTo>
                    <a:pt x="346735" y="154101"/>
                  </a:lnTo>
                  <a:lnTo>
                    <a:pt x="351624" y="152044"/>
                  </a:lnTo>
                  <a:lnTo>
                    <a:pt x="357720" y="149796"/>
                  </a:lnTo>
                  <a:lnTo>
                    <a:pt x="365023" y="148653"/>
                  </a:lnTo>
                  <a:lnTo>
                    <a:pt x="373532" y="148653"/>
                  </a:lnTo>
                  <a:lnTo>
                    <a:pt x="410806" y="163017"/>
                  </a:lnTo>
                  <a:lnTo>
                    <a:pt x="424548" y="203263"/>
                  </a:lnTo>
                  <a:lnTo>
                    <a:pt x="423646" y="215684"/>
                  </a:lnTo>
                  <a:lnTo>
                    <a:pt x="402120" y="250482"/>
                  </a:lnTo>
                  <a:lnTo>
                    <a:pt x="371144" y="258660"/>
                  </a:lnTo>
                  <a:lnTo>
                    <a:pt x="353682" y="256768"/>
                  </a:lnTo>
                  <a:lnTo>
                    <a:pt x="336765" y="251091"/>
                  </a:lnTo>
                  <a:lnTo>
                    <a:pt x="320408" y="241630"/>
                  </a:lnTo>
                  <a:lnTo>
                    <a:pt x="304584" y="228371"/>
                  </a:lnTo>
                  <a:lnTo>
                    <a:pt x="277088" y="266636"/>
                  </a:lnTo>
                  <a:lnTo>
                    <a:pt x="298856" y="284594"/>
                  </a:lnTo>
                  <a:lnTo>
                    <a:pt x="323113" y="297421"/>
                  </a:lnTo>
                  <a:lnTo>
                    <a:pt x="349872" y="305130"/>
                  </a:lnTo>
                  <a:lnTo>
                    <a:pt x="379120" y="307695"/>
                  </a:lnTo>
                  <a:lnTo>
                    <a:pt x="400227" y="305892"/>
                  </a:lnTo>
                  <a:lnTo>
                    <a:pt x="437591" y="291541"/>
                  </a:lnTo>
                  <a:lnTo>
                    <a:pt x="467360" y="263398"/>
                  </a:lnTo>
                  <a:lnTo>
                    <a:pt x="482803" y="224739"/>
                  </a:lnTo>
                  <a:lnTo>
                    <a:pt x="484733" y="201676"/>
                  </a:lnTo>
                  <a:close/>
                </a:path>
              </a:pathLst>
            </a:custGeom>
            <a:solidFill>
              <a:srgbClr val="000000"/>
            </a:solidFill>
          </p:spPr>
          <p:txBody>
            <a:bodyPr wrap="square" lIns="0" tIns="0" rIns="0" bIns="0" rtlCol="0"/>
            <a:lstStyle/>
            <a:p>
              <a:endParaRPr/>
            </a:p>
          </p:txBody>
        </p:sp>
        <p:sp>
          <p:nvSpPr>
            <p:cNvPr id="45" name="object 45"/>
            <p:cNvSpPr/>
            <p:nvPr/>
          </p:nvSpPr>
          <p:spPr>
            <a:xfrm>
              <a:off x="11039348" y="6489934"/>
              <a:ext cx="486409" cy="918844"/>
            </a:xfrm>
            <a:custGeom>
              <a:avLst/>
              <a:gdLst/>
              <a:ahLst/>
              <a:cxnLst/>
              <a:rect l="l" t="t" r="r" b="b"/>
              <a:pathLst>
                <a:path w="486409" h="918845">
                  <a:moveTo>
                    <a:pt x="203225" y="817626"/>
                  </a:moveTo>
                  <a:lnTo>
                    <a:pt x="197332" y="776376"/>
                  </a:lnTo>
                  <a:lnTo>
                    <a:pt x="186118" y="755040"/>
                  </a:lnTo>
                  <a:lnTo>
                    <a:pt x="179705" y="746671"/>
                  </a:lnTo>
                  <a:lnTo>
                    <a:pt x="166954" y="736219"/>
                  </a:lnTo>
                  <a:lnTo>
                    <a:pt x="152196" y="728738"/>
                  </a:lnTo>
                  <a:lnTo>
                    <a:pt x="148221" y="727684"/>
                  </a:lnTo>
                  <a:lnTo>
                    <a:pt x="148221" y="817626"/>
                  </a:lnTo>
                  <a:lnTo>
                    <a:pt x="147497" y="830059"/>
                  </a:lnTo>
                  <a:lnTo>
                    <a:pt x="130505" y="865124"/>
                  </a:lnTo>
                  <a:lnTo>
                    <a:pt x="107556" y="873417"/>
                  </a:lnTo>
                  <a:lnTo>
                    <a:pt x="97967" y="872261"/>
                  </a:lnTo>
                  <a:lnTo>
                    <a:pt x="67335" y="844308"/>
                  </a:lnTo>
                  <a:lnTo>
                    <a:pt x="55753" y="796899"/>
                  </a:lnTo>
                  <a:lnTo>
                    <a:pt x="66611" y="782942"/>
                  </a:lnTo>
                  <a:lnTo>
                    <a:pt x="78460" y="772985"/>
                  </a:lnTo>
                  <a:lnTo>
                    <a:pt x="91325" y="767003"/>
                  </a:lnTo>
                  <a:lnTo>
                    <a:pt x="105168" y="765009"/>
                  </a:lnTo>
                  <a:lnTo>
                    <a:pt x="114769" y="765835"/>
                  </a:lnTo>
                  <a:lnTo>
                    <a:pt x="145376" y="794600"/>
                  </a:lnTo>
                  <a:lnTo>
                    <a:pt x="148221" y="817626"/>
                  </a:lnTo>
                  <a:lnTo>
                    <a:pt x="148221" y="727684"/>
                  </a:lnTo>
                  <a:lnTo>
                    <a:pt x="135458" y="724255"/>
                  </a:lnTo>
                  <a:lnTo>
                    <a:pt x="116725" y="722757"/>
                  </a:lnTo>
                  <a:lnTo>
                    <a:pt x="109004" y="723303"/>
                  </a:lnTo>
                  <a:lnTo>
                    <a:pt x="67906" y="741794"/>
                  </a:lnTo>
                  <a:lnTo>
                    <a:pt x="54559" y="755040"/>
                  </a:lnTo>
                  <a:lnTo>
                    <a:pt x="56375" y="730173"/>
                  </a:lnTo>
                  <a:lnTo>
                    <a:pt x="66128" y="691413"/>
                  </a:lnTo>
                  <a:lnTo>
                    <a:pt x="94602" y="659447"/>
                  </a:lnTo>
                  <a:lnTo>
                    <a:pt x="120319" y="653415"/>
                  </a:lnTo>
                  <a:lnTo>
                    <a:pt x="126695" y="653796"/>
                  </a:lnTo>
                  <a:lnTo>
                    <a:pt x="162483" y="670763"/>
                  </a:lnTo>
                  <a:lnTo>
                    <a:pt x="166954" y="675335"/>
                  </a:lnTo>
                  <a:lnTo>
                    <a:pt x="186436" y="653415"/>
                  </a:lnTo>
                  <a:lnTo>
                    <a:pt x="161569" y="613765"/>
                  </a:lnTo>
                  <a:lnTo>
                    <a:pt x="116725" y="605193"/>
                  </a:lnTo>
                  <a:lnTo>
                    <a:pt x="92837" y="607720"/>
                  </a:lnTo>
                  <a:lnTo>
                    <a:pt x="51193" y="627951"/>
                  </a:lnTo>
                  <a:lnTo>
                    <a:pt x="18783" y="668324"/>
                  </a:lnTo>
                  <a:lnTo>
                    <a:pt x="2044" y="728408"/>
                  </a:lnTo>
                  <a:lnTo>
                    <a:pt x="0" y="765009"/>
                  </a:lnTo>
                  <a:lnTo>
                    <a:pt x="25" y="767003"/>
                  </a:lnTo>
                  <a:lnTo>
                    <a:pt x="7721" y="831977"/>
                  </a:lnTo>
                  <a:lnTo>
                    <a:pt x="31038" y="879792"/>
                  </a:lnTo>
                  <a:lnTo>
                    <a:pt x="66014" y="908799"/>
                  </a:lnTo>
                  <a:lnTo>
                    <a:pt x="108750" y="918464"/>
                  </a:lnTo>
                  <a:lnTo>
                    <a:pt x="127889" y="916724"/>
                  </a:lnTo>
                  <a:lnTo>
                    <a:pt x="175907" y="890752"/>
                  </a:lnTo>
                  <a:lnTo>
                    <a:pt x="189039" y="873417"/>
                  </a:lnTo>
                  <a:lnTo>
                    <a:pt x="196392" y="858621"/>
                  </a:lnTo>
                  <a:lnTo>
                    <a:pt x="201510" y="839228"/>
                  </a:lnTo>
                  <a:lnTo>
                    <a:pt x="203225" y="817626"/>
                  </a:lnTo>
                  <a:close/>
                </a:path>
                <a:path w="486409" h="918845">
                  <a:moveTo>
                    <a:pt x="249135" y="391756"/>
                  </a:moveTo>
                  <a:lnTo>
                    <a:pt x="118021" y="391756"/>
                  </a:lnTo>
                  <a:lnTo>
                    <a:pt x="118021" y="429856"/>
                  </a:lnTo>
                  <a:lnTo>
                    <a:pt x="118021" y="476846"/>
                  </a:lnTo>
                  <a:lnTo>
                    <a:pt x="118021" y="514946"/>
                  </a:lnTo>
                  <a:lnTo>
                    <a:pt x="118021" y="530186"/>
                  </a:lnTo>
                  <a:lnTo>
                    <a:pt x="159880" y="530186"/>
                  </a:lnTo>
                  <a:lnTo>
                    <a:pt x="159880" y="514946"/>
                  </a:lnTo>
                  <a:lnTo>
                    <a:pt x="249135" y="514946"/>
                  </a:lnTo>
                  <a:lnTo>
                    <a:pt x="249135" y="476846"/>
                  </a:lnTo>
                  <a:lnTo>
                    <a:pt x="159880" y="476846"/>
                  </a:lnTo>
                  <a:lnTo>
                    <a:pt x="159880" y="429856"/>
                  </a:lnTo>
                  <a:lnTo>
                    <a:pt x="206502" y="429856"/>
                  </a:lnTo>
                  <a:lnTo>
                    <a:pt x="206502" y="476758"/>
                  </a:lnTo>
                  <a:lnTo>
                    <a:pt x="249135" y="476758"/>
                  </a:lnTo>
                  <a:lnTo>
                    <a:pt x="249135" y="429856"/>
                  </a:lnTo>
                  <a:lnTo>
                    <a:pt x="249135" y="429729"/>
                  </a:lnTo>
                  <a:lnTo>
                    <a:pt x="249135" y="391756"/>
                  </a:lnTo>
                  <a:close/>
                </a:path>
                <a:path w="486409" h="918845">
                  <a:moveTo>
                    <a:pt x="250329" y="334873"/>
                  </a:moveTo>
                  <a:lnTo>
                    <a:pt x="119214" y="334873"/>
                  </a:lnTo>
                  <a:lnTo>
                    <a:pt x="119214" y="371144"/>
                  </a:lnTo>
                  <a:lnTo>
                    <a:pt x="250329" y="371144"/>
                  </a:lnTo>
                  <a:lnTo>
                    <a:pt x="250329" y="334873"/>
                  </a:lnTo>
                  <a:close/>
                </a:path>
                <a:path w="486409" h="918845">
                  <a:moveTo>
                    <a:pt x="250329" y="279069"/>
                  </a:moveTo>
                  <a:lnTo>
                    <a:pt x="119214" y="279069"/>
                  </a:lnTo>
                  <a:lnTo>
                    <a:pt x="119214" y="316141"/>
                  </a:lnTo>
                  <a:lnTo>
                    <a:pt x="250329" y="316141"/>
                  </a:lnTo>
                  <a:lnTo>
                    <a:pt x="250329" y="279069"/>
                  </a:lnTo>
                  <a:close/>
                </a:path>
                <a:path w="486409" h="918845">
                  <a:moveTo>
                    <a:pt x="251129" y="167487"/>
                  </a:moveTo>
                  <a:lnTo>
                    <a:pt x="121602" y="167487"/>
                  </a:lnTo>
                  <a:lnTo>
                    <a:pt x="121602" y="204558"/>
                  </a:lnTo>
                  <a:lnTo>
                    <a:pt x="251129" y="204558"/>
                  </a:lnTo>
                  <a:lnTo>
                    <a:pt x="251129" y="167487"/>
                  </a:lnTo>
                  <a:close/>
                </a:path>
                <a:path w="486409" h="918845">
                  <a:moveTo>
                    <a:pt x="266674" y="222478"/>
                  </a:moveTo>
                  <a:lnTo>
                    <a:pt x="99695" y="222478"/>
                  </a:lnTo>
                  <a:lnTo>
                    <a:pt x="99695" y="260743"/>
                  </a:lnTo>
                  <a:lnTo>
                    <a:pt x="266674" y="260743"/>
                  </a:lnTo>
                  <a:lnTo>
                    <a:pt x="266674" y="222478"/>
                  </a:lnTo>
                  <a:close/>
                </a:path>
                <a:path w="486409" h="918845">
                  <a:moveTo>
                    <a:pt x="484289" y="291426"/>
                  </a:moveTo>
                  <a:lnTo>
                    <a:pt x="398983" y="291426"/>
                  </a:lnTo>
                  <a:lnTo>
                    <a:pt x="398983" y="156718"/>
                  </a:lnTo>
                  <a:lnTo>
                    <a:pt x="350367" y="156718"/>
                  </a:lnTo>
                  <a:lnTo>
                    <a:pt x="350367" y="291426"/>
                  </a:lnTo>
                  <a:lnTo>
                    <a:pt x="265074" y="291426"/>
                  </a:lnTo>
                  <a:lnTo>
                    <a:pt x="265074" y="339661"/>
                  </a:lnTo>
                  <a:lnTo>
                    <a:pt x="350367" y="339661"/>
                  </a:lnTo>
                  <a:lnTo>
                    <a:pt x="350367" y="536143"/>
                  </a:lnTo>
                  <a:lnTo>
                    <a:pt x="398983" y="536143"/>
                  </a:lnTo>
                  <a:lnTo>
                    <a:pt x="398983" y="339661"/>
                  </a:lnTo>
                  <a:lnTo>
                    <a:pt x="484289" y="339661"/>
                  </a:lnTo>
                  <a:lnTo>
                    <a:pt x="484289" y="291426"/>
                  </a:lnTo>
                  <a:close/>
                </a:path>
                <a:path w="486409" h="918845">
                  <a:moveTo>
                    <a:pt x="486283" y="80505"/>
                  </a:moveTo>
                  <a:lnTo>
                    <a:pt x="444436" y="45288"/>
                  </a:lnTo>
                  <a:lnTo>
                    <a:pt x="397802" y="20129"/>
                  </a:lnTo>
                  <a:lnTo>
                    <a:pt x="346392" y="5029"/>
                  </a:lnTo>
                  <a:lnTo>
                    <a:pt x="290195" y="0"/>
                  </a:lnTo>
                  <a:lnTo>
                    <a:pt x="233997" y="5029"/>
                  </a:lnTo>
                  <a:lnTo>
                    <a:pt x="182587" y="20129"/>
                  </a:lnTo>
                  <a:lnTo>
                    <a:pt x="135953" y="45288"/>
                  </a:lnTo>
                  <a:lnTo>
                    <a:pt x="94107" y="80505"/>
                  </a:lnTo>
                  <a:lnTo>
                    <a:pt x="111252" y="119164"/>
                  </a:lnTo>
                  <a:lnTo>
                    <a:pt x="152171" y="87261"/>
                  </a:lnTo>
                  <a:lnTo>
                    <a:pt x="195643" y="64465"/>
                  </a:lnTo>
                  <a:lnTo>
                    <a:pt x="241642" y="50800"/>
                  </a:lnTo>
                  <a:lnTo>
                    <a:pt x="290195" y="46240"/>
                  </a:lnTo>
                  <a:lnTo>
                    <a:pt x="338747" y="50800"/>
                  </a:lnTo>
                  <a:lnTo>
                    <a:pt x="384746" y="64465"/>
                  </a:lnTo>
                  <a:lnTo>
                    <a:pt x="428218" y="87261"/>
                  </a:lnTo>
                  <a:lnTo>
                    <a:pt x="469138" y="119164"/>
                  </a:lnTo>
                  <a:lnTo>
                    <a:pt x="486283" y="80505"/>
                  </a:lnTo>
                  <a:close/>
                </a:path>
              </a:pathLst>
            </a:custGeom>
            <a:solidFill>
              <a:srgbClr val="FFFFFF"/>
            </a:solidFill>
          </p:spPr>
          <p:txBody>
            <a:bodyPr wrap="square" lIns="0" tIns="0" rIns="0" bIns="0" rtlCol="0"/>
            <a:lstStyle/>
            <a:p>
              <a:endParaRPr/>
            </a:p>
          </p:txBody>
        </p:sp>
        <p:pic>
          <p:nvPicPr>
            <p:cNvPr id="46" name="object 46"/>
            <p:cNvPicPr/>
            <p:nvPr/>
          </p:nvPicPr>
          <p:blipFill>
            <a:blip r:embed="rId7" cstate="email">
              <a:extLst>
                <a:ext uri="{28A0092B-C50C-407E-A947-70E740481C1C}">
                  <a14:useLocalDpi xmlns:a14="http://schemas.microsoft.com/office/drawing/2010/main"/>
                </a:ext>
              </a:extLst>
            </a:blip>
            <a:stretch>
              <a:fillRect/>
            </a:stretch>
          </p:blipFill>
          <p:spPr>
            <a:xfrm>
              <a:off x="11292480" y="7330263"/>
              <a:ext cx="74531" cy="78123"/>
            </a:xfrm>
            <a:prstGeom prst="rect">
              <a:avLst/>
            </a:prstGeom>
          </p:spPr>
        </p:pic>
        <p:sp>
          <p:nvSpPr>
            <p:cNvPr id="47" name="object 47"/>
            <p:cNvSpPr/>
            <p:nvPr/>
          </p:nvSpPr>
          <p:spPr>
            <a:xfrm>
              <a:off x="11133455" y="6883050"/>
              <a:ext cx="2512060" cy="1534795"/>
            </a:xfrm>
            <a:custGeom>
              <a:avLst/>
              <a:gdLst/>
              <a:ahLst/>
              <a:cxnLst/>
              <a:rect l="l" t="t" r="r" b="b"/>
              <a:pathLst>
                <a:path w="2512059" h="1534795">
                  <a:moveTo>
                    <a:pt x="146265" y="611111"/>
                  </a:moveTo>
                  <a:lnTo>
                    <a:pt x="100838" y="611111"/>
                  </a:lnTo>
                  <a:lnTo>
                    <a:pt x="100838" y="654558"/>
                  </a:lnTo>
                  <a:lnTo>
                    <a:pt x="100838" y="726300"/>
                  </a:lnTo>
                  <a:lnTo>
                    <a:pt x="100838" y="768540"/>
                  </a:lnTo>
                  <a:lnTo>
                    <a:pt x="100838" y="845464"/>
                  </a:lnTo>
                  <a:lnTo>
                    <a:pt x="63373" y="845464"/>
                  </a:lnTo>
                  <a:lnTo>
                    <a:pt x="63373" y="768540"/>
                  </a:lnTo>
                  <a:lnTo>
                    <a:pt x="100838" y="768540"/>
                  </a:lnTo>
                  <a:lnTo>
                    <a:pt x="100838" y="726300"/>
                  </a:lnTo>
                  <a:lnTo>
                    <a:pt x="63373" y="726300"/>
                  </a:lnTo>
                  <a:lnTo>
                    <a:pt x="63373" y="654558"/>
                  </a:lnTo>
                  <a:lnTo>
                    <a:pt x="100838" y="654558"/>
                  </a:lnTo>
                  <a:lnTo>
                    <a:pt x="100838" y="611111"/>
                  </a:lnTo>
                  <a:lnTo>
                    <a:pt x="18719" y="611111"/>
                  </a:lnTo>
                  <a:lnTo>
                    <a:pt x="18719" y="924763"/>
                  </a:lnTo>
                  <a:lnTo>
                    <a:pt x="63373" y="924763"/>
                  </a:lnTo>
                  <a:lnTo>
                    <a:pt x="63373" y="888504"/>
                  </a:lnTo>
                  <a:lnTo>
                    <a:pt x="146265" y="888504"/>
                  </a:lnTo>
                  <a:lnTo>
                    <a:pt x="146265" y="845464"/>
                  </a:lnTo>
                  <a:lnTo>
                    <a:pt x="146265" y="768540"/>
                  </a:lnTo>
                  <a:lnTo>
                    <a:pt x="146265" y="726300"/>
                  </a:lnTo>
                  <a:lnTo>
                    <a:pt x="146265" y="654558"/>
                  </a:lnTo>
                  <a:lnTo>
                    <a:pt x="146265" y="611111"/>
                  </a:lnTo>
                  <a:close/>
                </a:path>
                <a:path w="2512059" h="1534795">
                  <a:moveTo>
                    <a:pt x="181343" y="1014145"/>
                  </a:moveTo>
                  <a:lnTo>
                    <a:pt x="135902" y="1014145"/>
                  </a:lnTo>
                  <a:lnTo>
                    <a:pt x="135902" y="1049210"/>
                  </a:lnTo>
                  <a:lnTo>
                    <a:pt x="135902" y="1070749"/>
                  </a:lnTo>
                  <a:lnTo>
                    <a:pt x="135902" y="1103414"/>
                  </a:lnTo>
                  <a:lnTo>
                    <a:pt x="135902" y="1126528"/>
                  </a:lnTo>
                  <a:lnTo>
                    <a:pt x="73329" y="1126528"/>
                  </a:lnTo>
                  <a:lnTo>
                    <a:pt x="73329" y="1103414"/>
                  </a:lnTo>
                  <a:lnTo>
                    <a:pt x="135902" y="1103414"/>
                  </a:lnTo>
                  <a:lnTo>
                    <a:pt x="135902" y="1070749"/>
                  </a:lnTo>
                  <a:lnTo>
                    <a:pt x="73329" y="1070749"/>
                  </a:lnTo>
                  <a:lnTo>
                    <a:pt x="73329" y="1049210"/>
                  </a:lnTo>
                  <a:lnTo>
                    <a:pt x="135902" y="1049210"/>
                  </a:lnTo>
                  <a:lnTo>
                    <a:pt x="135902" y="1014145"/>
                  </a:lnTo>
                  <a:lnTo>
                    <a:pt x="25107" y="1014145"/>
                  </a:lnTo>
                  <a:lnTo>
                    <a:pt x="25107" y="1379613"/>
                  </a:lnTo>
                  <a:lnTo>
                    <a:pt x="73329" y="1379613"/>
                  </a:lnTo>
                  <a:lnTo>
                    <a:pt x="73329" y="1161211"/>
                  </a:lnTo>
                  <a:lnTo>
                    <a:pt x="181343" y="1161211"/>
                  </a:lnTo>
                  <a:lnTo>
                    <a:pt x="181343" y="1126528"/>
                  </a:lnTo>
                  <a:lnTo>
                    <a:pt x="181343" y="1103414"/>
                  </a:lnTo>
                  <a:lnTo>
                    <a:pt x="181343" y="1070749"/>
                  </a:lnTo>
                  <a:lnTo>
                    <a:pt x="181343" y="1049210"/>
                  </a:lnTo>
                  <a:lnTo>
                    <a:pt x="181343" y="1014145"/>
                  </a:lnTo>
                  <a:close/>
                </a:path>
                <a:path w="2512059" h="1534795">
                  <a:moveTo>
                    <a:pt x="258660" y="898867"/>
                  </a:moveTo>
                  <a:lnTo>
                    <a:pt x="251079" y="884516"/>
                  </a:lnTo>
                  <a:lnTo>
                    <a:pt x="240322" y="868578"/>
                  </a:lnTo>
                  <a:lnTo>
                    <a:pt x="226364" y="851039"/>
                  </a:lnTo>
                  <a:lnTo>
                    <a:pt x="209232" y="831913"/>
                  </a:lnTo>
                  <a:lnTo>
                    <a:pt x="170180" y="854240"/>
                  </a:lnTo>
                  <a:lnTo>
                    <a:pt x="186550" y="873760"/>
                  </a:lnTo>
                  <a:lnTo>
                    <a:pt x="199771" y="891705"/>
                  </a:lnTo>
                  <a:lnTo>
                    <a:pt x="209867" y="908037"/>
                  </a:lnTo>
                  <a:lnTo>
                    <a:pt x="216814" y="922782"/>
                  </a:lnTo>
                  <a:lnTo>
                    <a:pt x="258660" y="898867"/>
                  </a:lnTo>
                  <a:close/>
                </a:path>
                <a:path w="2512059" h="1534795">
                  <a:moveTo>
                    <a:pt x="369468" y="1014145"/>
                  </a:moveTo>
                  <a:lnTo>
                    <a:pt x="320446" y="1014145"/>
                  </a:lnTo>
                  <a:lnTo>
                    <a:pt x="320446" y="1049210"/>
                  </a:lnTo>
                  <a:lnTo>
                    <a:pt x="320446" y="1070749"/>
                  </a:lnTo>
                  <a:lnTo>
                    <a:pt x="320446" y="1103426"/>
                  </a:lnTo>
                  <a:lnTo>
                    <a:pt x="320446" y="1127340"/>
                  </a:lnTo>
                  <a:lnTo>
                    <a:pt x="255866" y="1127340"/>
                  </a:lnTo>
                  <a:lnTo>
                    <a:pt x="255866" y="1103426"/>
                  </a:lnTo>
                  <a:lnTo>
                    <a:pt x="320446" y="1103426"/>
                  </a:lnTo>
                  <a:lnTo>
                    <a:pt x="320446" y="1070749"/>
                  </a:lnTo>
                  <a:lnTo>
                    <a:pt x="255866" y="1070749"/>
                  </a:lnTo>
                  <a:lnTo>
                    <a:pt x="255866" y="1049210"/>
                  </a:lnTo>
                  <a:lnTo>
                    <a:pt x="320446" y="1049210"/>
                  </a:lnTo>
                  <a:lnTo>
                    <a:pt x="320446" y="1014145"/>
                  </a:lnTo>
                  <a:lnTo>
                    <a:pt x="209638" y="1014145"/>
                  </a:lnTo>
                  <a:lnTo>
                    <a:pt x="209638" y="1162011"/>
                  </a:lnTo>
                  <a:lnTo>
                    <a:pt x="320446" y="1162011"/>
                  </a:lnTo>
                  <a:lnTo>
                    <a:pt x="320446" y="1327670"/>
                  </a:lnTo>
                  <a:lnTo>
                    <a:pt x="317246" y="1330604"/>
                  </a:lnTo>
                  <a:lnTo>
                    <a:pt x="310870" y="1330604"/>
                  </a:lnTo>
                  <a:lnTo>
                    <a:pt x="305308" y="1330896"/>
                  </a:lnTo>
                  <a:lnTo>
                    <a:pt x="297421" y="1330998"/>
                  </a:lnTo>
                  <a:lnTo>
                    <a:pt x="287185" y="1330896"/>
                  </a:lnTo>
                  <a:lnTo>
                    <a:pt x="274599" y="1330604"/>
                  </a:lnTo>
                  <a:lnTo>
                    <a:pt x="274599" y="1306271"/>
                  </a:lnTo>
                  <a:lnTo>
                    <a:pt x="274599" y="1280769"/>
                  </a:lnTo>
                  <a:lnTo>
                    <a:pt x="274599" y="1246098"/>
                  </a:lnTo>
                  <a:lnTo>
                    <a:pt x="274599" y="1221790"/>
                  </a:lnTo>
                  <a:lnTo>
                    <a:pt x="274599" y="1185913"/>
                  </a:lnTo>
                  <a:lnTo>
                    <a:pt x="228765" y="1185913"/>
                  </a:lnTo>
                  <a:lnTo>
                    <a:pt x="228765" y="1221790"/>
                  </a:lnTo>
                  <a:lnTo>
                    <a:pt x="228765" y="1246098"/>
                  </a:lnTo>
                  <a:lnTo>
                    <a:pt x="228765" y="1280769"/>
                  </a:lnTo>
                  <a:lnTo>
                    <a:pt x="228765" y="1306271"/>
                  </a:lnTo>
                  <a:lnTo>
                    <a:pt x="161404" y="1306271"/>
                  </a:lnTo>
                  <a:lnTo>
                    <a:pt x="161404" y="1280769"/>
                  </a:lnTo>
                  <a:lnTo>
                    <a:pt x="228765" y="1280769"/>
                  </a:lnTo>
                  <a:lnTo>
                    <a:pt x="228765" y="1246098"/>
                  </a:lnTo>
                  <a:lnTo>
                    <a:pt x="161404" y="1246098"/>
                  </a:lnTo>
                  <a:lnTo>
                    <a:pt x="161404" y="1221790"/>
                  </a:lnTo>
                  <a:lnTo>
                    <a:pt x="228765" y="1221790"/>
                  </a:lnTo>
                  <a:lnTo>
                    <a:pt x="228765" y="1185913"/>
                  </a:lnTo>
                  <a:lnTo>
                    <a:pt x="117182" y="1185913"/>
                  </a:lnTo>
                  <a:lnTo>
                    <a:pt x="117182" y="1362481"/>
                  </a:lnTo>
                  <a:lnTo>
                    <a:pt x="161404" y="1362481"/>
                  </a:lnTo>
                  <a:lnTo>
                    <a:pt x="161404" y="1341755"/>
                  </a:lnTo>
                  <a:lnTo>
                    <a:pt x="262636" y="1341755"/>
                  </a:lnTo>
                  <a:lnTo>
                    <a:pt x="266750" y="1353388"/>
                  </a:lnTo>
                  <a:lnTo>
                    <a:pt x="269913" y="1363573"/>
                  </a:lnTo>
                  <a:lnTo>
                    <a:pt x="272135" y="1372323"/>
                  </a:lnTo>
                  <a:lnTo>
                    <a:pt x="273405" y="1379613"/>
                  </a:lnTo>
                  <a:lnTo>
                    <a:pt x="299135" y="1379042"/>
                  </a:lnTo>
                  <a:lnTo>
                    <a:pt x="347941" y="1370444"/>
                  </a:lnTo>
                  <a:lnTo>
                    <a:pt x="369163" y="1331810"/>
                  </a:lnTo>
                  <a:lnTo>
                    <a:pt x="369189" y="1330998"/>
                  </a:lnTo>
                  <a:lnTo>
                    <a:pt x="369468" y="1322222"/>
                  </a:lnTo>
                  <a:lnTo>
                    <a:pt x="369468" y="1127340"/>
                  </a:lnTo>
                  <a:lnTo>
                    <a:pt x="369468" y="1103426"/>
                  </a:lnTo>
                  <a:lnTo>
                    <a:pt x="369468" y="1070749"/>
                  </a:lnTo>
                  <a:lnTo>
                    <a:pt x="369468" y="1049210"/>
                  </a:lnTo>
                  <a:lnTo>
                    <a:pt x="369468" y="1014145"/>
                  </a:lnTo>
                  <a:close/>
                </a:path>
                <a:path w="2512059" h="1534795">
                  <a:moveTo>
                    <a:pt x="386207" y="707555"/>
                  </a:moveTo>
                  <a:lnTo>
                    <a:pt x="293331" y="707555"/>
                  </a:lnTo>
                  <a:lnTo>
                    <a:pt x="293331" y="671690"/>
                  </a:lnTo>
                  <a:lnTo>
                    <a:pt x="375031" y="671690"/>
                  </a:lnTo>
                  <a:lnTo>
                    <a:pt x="375031" y="629043"/>
                  </a:lnTo>
                  <a:lnTo>
                    <a:pt x="293331" y="629043"/>
                  </a:lnTo>
                  <a:lnTo>
                    <a:pt x="293331" y="586397"/>
                  </a:lnTo>
                  <a:lnTo>
                    <a:pt x="245503" y="586397"/>
                  </a:lnTo>
                  <a:lnTo>
                    <a:pt x="245503" y="629043"/>
                  </a:lnTo>
                  <a:lnTo>
                    <a:pt x="166992" y="629043"/>
                  </a:lnTo>
                  <a:lnTo>
                    <a:pt x="166992" y="671690"/>
                  </a:lnTo>
                  <a:lnTo>
                    <a:pt x="245503" y="671690"/>
                  </a:lnTo>
                  <a:lnTo>
                    <a:pt x="245503" y="707555"/>
                  </a:lnTo>
                  <a:lnTo>
                    <a:pt x="153035" y="707555"/>
                  </a:lnTo>
                  <a:lnTo>
                    <a:pt x="153035" y="749808"/>
                  </a:lnTo>
                  <a:lnTo>
                    <a:pt x="297319" y="749808"/>
                  </a:lnTo>
                  <a:lnTo>
                    <a:pt x="297319" y="784885"/>
                  </a:lnTo>
                  <a:lnTo>
                    <a:pt x="154241" y="784885"/>
                  </a:lnTo>
                  <a:lnTo>
                    <a:pt x="154241" y="827125"/>
                  </a:lnTo>
                  <a:lnTo>
                    <a:pt x="297319" y="827125"/>
                  </a:lnTo>
                  <a:lnTo>
                    <a:pt x="297319" y="919594"/>
                  </a:lnTo>
                  <a:lnTo>
                    <a:pt x="294398" y="921994"/>
                  </a:lnTo>
                  <a:lnTo>
                    <a:pt x="288544" y="921994"/>
                  </a:lnTo>
                  <a:lnTo>
                    <a:pt x="262140" y="921791"/>
                  </a:lnTo>
                  <a:lnTo>
                    <a:pt x="250659" y="921537"/>
                  </a:lnTo>
                  <a:lnTo>
                    <a:pt x="240322" y="921194"/>
                  </a:lnTo>
                  <a:lnTo>
                    <a:pt x="246380" y="934377"/>
                  </a:lnTo>
                  <a:lnTo>
                    <a:pt x="250990" y="946404"/>
                  </a:lnTo>
                  <a:lnTo>
                    <a:pt x="254152" y="957275"/>
                  </a:lnTo>
                  <a:lnTo>
                    <a:pt x="255866" y="967016"/>
                  </a:lnTo>
                  <a:lnTo>
                    <a:pt x="278663" y="966520"/>
                  </a:lnTo>
                  <a:lnTo>
                    <a:pt x="324015" y="959053"/>
                  </a:lnTo>
                  <a:lnTo>
                    <a:pt x="344068" y="924471"/>
                  </a:lnTo>
                  <a:lnTo>
                    <a:pt x="344347" y="827125"/>
                  </a:lnTo>
                  <a:lnTo>
                    <a:pt x="383400" y="827125"/>
                  </a:lnTo>
                  <a:lnTo>
                    <a:pt x="383400" y="784885"/>
                  </a:lnTo>
                  <a:lnTo>
                    <a:pt x="344347" y="784885"/>
                  </a:lnTo>
                  <a:lnTo>
                    <a:pt x="344347" y="749808"/>
                  </a:lnTo>
                  <a:lnTo>
                    <a:pt x="386207" y="749808"/>
                  </a:lnTo>
                  <a:lnTo>
                    <a:pt x="386207" y="707555"/>
                  </a:lnTo>
                  <a:close/>
                </a:path>
                <a:path w="2512059" h="1534795">
                  <a:moveTo>
                    <a:pt x="392176" y="1454238"/>
                  </a:moveTo>
                  <a:lnTo>
                    <a:pt x="375031" y="1415592"/>
                  </a:lnTo>
                  <a:lnTo>
                    <a:pt x="334098" y="1447495"/>
                  </a:lnTo>
                  <a:lnTo>
                    <a:pt x="290639" y="1470279"/>
                  </a:lnTo>
                  <a:lnTo>
                    <a:pt x="244627" y="1483956"/>
                  </a:lnTo>
                  <a:lnTo>
                    <a:pt x="196088" y="1488516"/>
                  </a:lnTo>
                  <a:lnTo>
                    <a:pt x="147535" y="1483956"/>
                  </a:lnTo>
                  <a:lnTo>
                    <a:pt x="101523" y="1470279"/>
                  </a:lnTo>
                  <a:lnTo>
                    <a:pt x="58064" y="1447495"/>
                  </a:lnTo>
                  <a:lnTo>
                    <a:pt x="17145" y="1415592"/>
                  </a:lnTo>
                  <a:lnTo>
                    <a:pt x="0" y="1454238"/>
                  </a:lnTo>
                  <a:lnTo>
                    <a:pt x="41846" y="1489468"/>
                  </a:lnTo>
                  <a:lnTo>
                    <a:pt x="88480" y="1514627"/>
                  </a:lnTo>
                  <a:lnTo>
                    <a:pt x="139890" y="1529715"/>
                  </a:lnTo>
                  <a:lnTo>
                    <a:pt x="196088" y="1534744"/>
                  </a:lnTo>
                  <a:lnTo>
                    <a:pt x="252272" y="1529715"/>
                  </a:lnTo>
                  <a:lnTo>
                    <a:pt x="303695" y="1514627"/>
                  </a:lnTo>
                  <a:lnTo>
                    <a:pt x="350329" y="1489468"/>
                  </a:lnTo>
                  <a:lnTo>
                    <a:pt x="392176" y="1454238"/>
                  </a:lnTo>
                  <a:close/>
                </a:path>
                <a:path w="2512059" h="1534795">
                  <a:moveTo>
                    <a:pt x="484733" y="419328"/>
                  </a:moveTo>
                  <a:lnTo>
                    <a:pt x="478155" y="377926"/>
                  </a:lnTo>
                  <a:lnTo>
                    <a:pt x="444385" y="337058"/>
                  </a:lnTo>
                  <a:lnTo>
                    <a:pt x="391477" y="323278"/>
                  </a:lnTo>
                  <a:lnTo>
                    <a:pt x="382625" y="323824"/>
                  </a:lnTo>
                  <a:lnTo>
                    <a:pt x="373634" y="325462"/>
                  </a:lnTo>
                  <a:lnTo>
                    <a:pt x="364490" y="328206"/>
                  </a:lnTo>
                  <a:lnTo>
                    <a:pt x="355206" y="332041"/>
                  </a:lnTo>
                  <a:lnTo>
                    <a:pt x="361175" y="267868"/>
                  </a:lnTo>
                  <a:lnTo>
                    <a:pt x="470789" y="267868"/>
                  </a:lnTo>
                  <a:lnTo>
                    <a:pt x="470789" y="217652"/>
                  </a:lnTo>
                  <a:lnTo>
                    <a:pt x="309372" y="217652"/>
                  </a:lnTo>
                  <a:lnTo>
                    <a:pt x="301002" y="364324"/>
                  </a:lnTo>
                  <a:lnTo>
                    <a:pt x="328498" y="382257"/>
                  </a:lnTo>
                  <a:lnTo>
                    <a:pt x="335178" y="378040"/>
                  </a:lnTo>
                  <a:lnTo>
                    <a:pt x="341249" y="374535"/>
                  </a:lnTo>
                  <a:lnTo>
                    <a:pt x="346735" y="371754"/>
                  </a:lnTo>
                  <a:lnTo>
                    <a:pt x="351612" y="369709"/>
                  </a:lnTo>
                  <a:lnTo>
                    <a:pt x="357720" y="367449"/>
                  </a:lnTo>
                  <a:lnTo>
                    <a:pt x="365036" y="366306"/>
                  </a:lnTo>
                  <a:lnTo>
                    <a:pt x="373545" y="366306"/>
                  </a:lnTo>
                  <a:lnTo>
                    <a:pt x="410794" y="380669"/>
                  </a:lnTo>
                  <a:lnTo>
                    <a:pt x="424561" y="420916"/>
                  </a:lnTo>
                  <a:lnTo>
                    <a:pt x="423646" y="433336"/>
                  </a:lnTo>
                  <a:lnTo>
                    <a:pt x="402120" y="468134"/>
                  </a:lnTo>
                  <a:lnTo>
                    <a:pt x="371144" y="476313"/>
                  </a:lnTo>
                  <a:lnTo>
                    <a:pt x="353682" y="474421"/>
                  </a:lnTo>
                  <a:lnTo>
                    <a:pt x="336765" y="468744"/>
                  </a:lnTo>
                  <a:lnTo>
                    <a:pt x="320408" y="459282"/>
                  </a:lnTo>
                  <a:lnTo>
                    <a:pt x="304596" y="446024"/>
                  </a:lnTo>
                  <a:lnTo>
                    <a:pt x="277088" y="484289"/>
                  </a:lnTo>
                  <a:lnTo>
                    <a:pt x="298856" y="502246"/>
                  </a:lnTo>
                  <a:lnTo>
                    <a:pt x="323113" y="515073"/>
                  </a:lnTo>
                  <a:lnTo>
                    <a:pt x="349872" y="522782"/>
                  </a:lnTo>
                  <a:lnTo>
                    <a:pt x="379107" y="525348"/>
                  </a:lnTo>
                  <a:lnTo>
                    <a:pt x="400227" y="523544"/>
                  </a:lnTo>
                  <a:lnTo>
                    <a:pt x="437591" y="509193"/>
                  </a:lnTo>
                  <a:lnTo>
                    <a:pt x="467360" y="481050"/>
                  </a:lnTo>
                  <a:lnTo>
                    <a:pt x="482803" y="442391"/>
                  </a:lnTo>
                  <a:lnTo>
                    <a:pt x="484733" y="419328"/>
                  </a:lnTo>
                  <a:close/>
                </a:path>
                <a:path w="2512059" h="1534795">
                  <a:moveTo>
                    <a:pt x="2227770" y="348437"/>
                  </a:moveTo>
                  <a:lnTo>
                    <a:pt x="2226068" y="312648"/>
                  </a:lnTo>
                  <a:lnTo>
                    <a:pt x="2220950" y="281432"/>
                  </a:lnTo>
                  <a:lnTo>
                    <a:pt x="2212416" y="254762"/>
                  </a:lnTo>
                  <a:lnTo>
                    <a:pt x="2204237" y="239623"/>
                  </a:lnTo>
                  <a:lnTo>
                    <a:pt x="2200478" y="232651"/>
                  </a:lnTo>
                  <a:lnTo>
                    <a:pt x="2185568" y="215303"/>
                  </a:lnTo>
                  <a:lnTo>
                    <a:pt x="2171179" y="205079"/>
                  </a:lnTo>
                  <a:lnTo>
                    <a:pt x="2171179" y="348437"/>
                  </a:lnTo>
                  <a:lnTo>
                    <a:pt x="2168347" y="397078"/>
                  </a:lnTo>
                  <a:lnTo>
                    <a:pt x="2159825" y="431825"/>
                  </a:lnTo>
                  <a:lnTo>
                    <a:pt x="2145627" y="452678"/>
                  </a:lnTo>
                  <a:lnTo>
                    <a:pt x="2125751" y="459625"/>
                  </a:lnTo>
                  <a:lnTo>
                    <a:pt x="2105698" y="452678"/>
                  </a:lnTo>
                  <a:lnTo>
                    <a:pt x="2091372" y="431825"/>
                  </a:lnTo>
                  <a:lnTo>
                    <a:pt x="2082774" y="397078"/>
                  </a:lnTo>
                  <a:lnTo>
                    <a:pt x="2079917" y="348437"/>
                  </a:lnTo>
                  <a:lnTo>
                    <a:pt x="2082774" y="300824"/>
                  </a:lnTo>
                  <a:lnTo>
                    <a:pt x="2091372" y="266827"/>
                  </a:lnTo>
                  <a:lnTo>
                    <a:pt x="2105698" y="246418"/>
                  </a:lnTo>
                  <a:lnTo>
                    <a:pt x="2125751" y="239623"/>
                  </a:lnTo>
                  <a:lnTo>
                    <a:pt x="2145627" y="246418"/>
                  </a:lnTo>
                  <a:lnTo>
                    <a:pt x="2159825" y="266827"/>
                  </a:lnTo>
                  <a:lnTo>
                    <a:pt x="2168347" y="300824"/>
                  </a:lnTo>
                  <a:lnTo>
                    <a:pt x="2171179" y="348437"/>
                  </a:lnTo>
                  <a:lnTo>
                    <a:pt x="2171179" y="205079"/>
                  </a:lnTo>
                  <a:lnTo>
                    <a:pt x="2168144" y="202907"/>
                  </a:lnTo>
                  <a:lnTo>
                    <a:pt x="2148205" y="195465"/>
                  </a:lnTo>
                  <a:lnTo>
                    <a:pt x="2125751" y="192989"/>
                  </a:lnTo>
                  <a:lnTo>
                    <a:pt x="2103081" y="195465"/>
                  </a:lnTo>
                  <a:lnTo>
                    <a:pt x="2065553" y="215188"/>
                  </a:lnTo>
                  <a:lnTo>
                    <a:pt x="2038680" y="254495"/>
                  </a:lnTo>
                  <a:lnTo>
                    <a:pt x="2025027" y="312483"/>
                  </a:lnTo>
                  <a:lnTo>
                    <a:pt x="2023325" y="348437"/>
                  </a:lnTo>
                  <a:lnTo>
                    <a:pt x="2025040" y="384454"/>
                  </a:lnTo>
                  <a:lnTo>
                    <a:pt x="2038781" y="443039"/>
                  </a:lnTo>
                  <a:lnTo>
                    <a:pt x="2065807" y="483387"/>
                  </a:lnTo>
                  <a:lnTo>
                    <a:pt x="2103272" y="503720"/>
                  </a:lnTo>
                  <a:lnTo>
                    <a:pt x="2125751" y="506260"/>
                  </a:lnTo>
                  <a:lnTo>
                    <a:pt x="2148040" y="503720"/>
                  </a:lnTo>
                  <a:lnTo>
                    <a:pt x="2167890" y="496087"/>
                  </a:lnTo>
                  <a:lnTo>
                    <a:pt x="2185301" y="483387"/>
                  </a:lnTo>
                  <a:lnTo>
                    <a:pt x="2200275" y="465607"/>
                  </a:lnTo>
                  <a:lnTo>
                    <a:pt x="2203462" y="459625"/>
                  </a:lnTo>
                  <a:lnTo>
                    <a:pt x="2212302" y="443039"/>
                  </a:lnTo>
                  <a:lnTo>
                    <a:pt x="2220899" y="415988"/>
                  </a:lnTo>
                  <a:lnTo>
                    <a:pt x="2226056" y="384454"/>
                  </a:lnTo>
                  <a:lnTo>
                    <a:pt x="2227770" y="348437"/>
                  </a:lnTo>
                  <a:close/>
                </a:path>
                <a:path w="2512059" h="1534795">
                  <a:moveTo>
                    <a:pt x="2512034" y="80518"/>
                  </a:moveTo>
                  <a:lnTo>
                    <a:pt x="2470188" y="45288"/>
                  </a:lnTo>
                  <a:lnTo>
                    <a:pt x="2423553" y="20129"/>
                  </a:lnTo>
                  <a:lnTo>
                    <a:pt x="2372144" y="5029"/>
                  </a:lnTo>
                  <a:lnTo>
                    <a:pt x="2315959" y="0"/>
                  </a:lnTo>
                  <a:lnTo>
                    <a:pt x="2259761" y="5029"/>
                  </a:lnTo>
                  <a:lnTo>
                    <a:pt x="2208339" y="20129"/>
                  </a:lnTo>
                  <a:lnTo>
                    <a:pt x="2161705" y="45288"/>
                  </a:lnTo>
                  <a:lnTo>
                    <a:pt x="2119871" y="80518"/>
                  </a:lnTo>
                  <a:lnTo>
                    <a:pt x="2137003" y="119164"/>
                  </a:lnTo>
                  <a:lnTo>
                    <a:pt x="2177935" y="87261"/>
                  </a:lnTo>
                  <a:lnTo>
                    <a:pt x="2221395" y="64465"/>
                  </a:lnTo>
                  <a:lnTo>
                    <a:pt x="2267407" y="50800"/>
                  </a:lnTo>
                  <a:lnTo>
                    <a:pt x="2315959" y="46240"/>
                  </a:lnTo>
                  <a:lnTo>
                    <a:pt x="2364498" y="50800"/>
                  </a:lnTo>
                  <a:lnTo>
                    <a:pt x="2410510" y="64465"/>
                  </a:lnTo>
                  <a:lnTo>
                    <a:pt x="2453970" y="87261"/>
                  </a:lnTo>
                  <a:lnTo>
                    <a:pt x="2494889" y="119164"/>
                  </a:lnTo>
                  <a:lnTo>
                    <a:pt x="2512034" y="80518"/>
                  </a:lnTo>
                  <a:close/>
                </a:path>
              </a:pathLst>
            </a:custGeom>
            <a:solidFill>
              <a:srgbClr val="FFFFFF"/>
            </a:solidFill>
          </p:spPr>
          <p:txBody>
            <a:bodyPr wrap="square" lIns="0" tIns="0" rIns="0" bIns="0" rtlCol="0"/>
            <a:lstStyle/>
            <a:p>
              <a:endParaRPr/>
            </a:p>
          </p:txBody>
        </p:sp>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3412343" y="7311182"/>
              <a:ext cx="74531" cy="78123"/>
            </a:xfrm>
            <a:prstGeom prst="rect">
              <a:avLst/>
            </a:prstGeom>
          </p:spPr>
        </p:pic>
        <p:sp>
          <p:nvSpPr>
            <p:cNvPr id="49" name="object 49"/>
            <p:cNvSpPr/>
            <p:nvPr/>
          </p:nvSpPr>
          <p:spPr>
            <a:xfrm>
              <a:off x="13253326" y="4026122"/>
              <a:ext cx="2139950" cy="4372610"/>
            </a:xfrm>
            <a:custGeom>
              <a:avLst/>
              <a:gdLst/>
              <a:ahLst/>
              <a:cxnLst/>
              <a:rect l="l" t="t" r="r" b="b"/>
              <a:pathLst>
                <a:path w="2139950" h="4372609">
                  <a:moveTo>
                    <a:pt x="146265" y="3448964"/>
                  </a:moveTo>
                  <a:lnTo>
                    <a:pt x="100825" y="3448964"/>
                  </a:lnTo>
                  <a:lnTo>
                    <a:pt x="100825" y="3492411"/>
                  </a:lnTo>
                  <a:lnTo>
                    <a:pt x="100825" y="3564153"/>
                  </a:lnTo>
                  <a:lnTo>
                    <a:pt x="100825" y="3606393"/>
                  </a:lnTo>
                  <a:lnTo>
                    <a:pt x="100825" y="3683317"/>
                  </a:lnTo>
                  <a:lnTo>
                    <a:pt x="63360" y="3683317"/>
                  </a:lnTo>
                  <a:lnTo>
                    <a:pt x="63360" y="3606393"/>
                  </a:lnTo>
                  <a:lnTo>
                    <a:pt x="100825" y="3606393"/>
                  </a:lnTo>
                  <a:lnTo>
                    <a:pt x="100825" y="3564153"/>
                  </a:lnTo>
                  <a:lnTo>
                    <a:pt x="63360" y="3564153"/>
                  </a:lnTo>
                  <a:lnTo>
                    <a:pt x="63360" y="3492411"/>
                  </a:lnTo>
                  <a:lnTo>
                    <a:pt x="100825" y="3492411"/>
                  </a:lnTo>
                  <a:lnTo>
                    <a:pt x="100825" y="3448964"/>
                  </a:lnTo>
                  <a:lnTo>
                    <a:pt x="18719" y="3448964"/>
                  </a:lnTo>
                  <a:lnTo>
                    <a:pt x="18719" y="3762629"/>
                  </a:lnTo>
                  <a:lnTo>
                    <a:pt x="63360" y="3762629"/>
                  </a:lnTo>
                  <a:lnTo>
                    <a:pt x="63360" y="3726357"/>
                  </a:lnTo>
                  <a:lnTo>
                    <a:pt x="146265" y="3726357"/>
                  </a:lnTo>
                  <a:lnTo>
                    <a:pt x="146265" y="3683317"/>
                  </a:lnTo>
                  <a:lnTo>
                    <a:pt x="146265" y="3606393"/>
                  </a:lnTo>
                  <a:lnTo>
                    <a:pt x="146265" y="3564153"/>
                  </a:lnTo>
                  <a:lnTo>
                    <a:pt x="146265" y="3492411"/>
                  </a:lnTo>
                  <a:lnTo>
                    <a:pt x="146265" y="3448964"/>
                  </a:lnTo>
                  <a:close/>
                </a:path>
                <a:path w="2139950" h="4372609">
                  <a:moveTo>
                    <a:pt x="181343" y="3852011"/>
                  </a:moveTo>
                  <a:lnTo>
                    <a:pt x="135890" y="3852011"/>
                  </a:lnTo>
                  <a:lnTo>
                    <a:pt x="135890" y="3887063"/>
                  </a:lnTo>
                  <a:lnTo>
                    <a:pt x="135890" y="3908590"/>
                  </a:lnTo>
                  <a:lnTo>
                    <a:pt x="135890" y="3941280"/>
                  </a:lnTo>
                  <a:lnTo>
                    <a:pt x="135890" y="3964394"/>
                  </a:lnTo>
                  <a:lnTo>
                    <a:pt x="73317" y="3964394"/>
                  </a:lnTo>
                  <a:lnTo>
                    <a:pt x="73317" y="3941280"/>
                  </a:lnTo>
                  <a:lnTo>
                    <a:pt x="135890" y="3941280"/>
                  </a:lnTo>
                  <a:lnTo>
                    <a:pt x="135890" y="3908590"/>
                  </a:lnTo>
                  <a:lnTo>
                    <a:pt x="73317" y="3908590"/>
                  </a:lnTo>
                  <a:lnTo>
                    <a:pt x="73317" y="3887063"/>
                  </a:lnTo>
                  <a:lnTo>
                    <a:pt x="135890" y="3887063"/>
                  </a:lnTo>
                  <a:lnTo>
                    <a:pt x="135890" y="3852011"/>
                  </a:lnTo>
                  <a:lnTo>
                    <a:pt x="25095" y="3852011"/>
                  </a:lnTo>
                  <a:lnTo>
                    <a:pt x="25095" y="4217479"/>
                  </a:lnTo>
                  <a:lnTo>
                    <a:pt x="73317" y="4217479"/>
                  </a:lnTo>
                  <a:lnTo>
                    <a:pt x="73317" y="3999077"/>
                  </a:lnTo>
                  <a:lnTo>
                    <a:pt x="181343" y="3999077"/>
                  </a:lnTo>
                  <a:lnTo>
                    <a:pt x="181343" y="3964394"/>
                  </a:lnTo>
                  <a:lnTo>
                    <a:pt x="181343" y="3941280"/>
                  </a:lnTo>
                  <a:lnTo>
                    <a:pt x="181343" y="3908590"/>
                  </a:lnTo>
                  <a:lnTo>
                    <a:pt x="181343" y="3887063"/>
                  </a:lnTo>
                  <a:lnTo>
                    <a:pt x="181343" y="3852011"/>
                  </a:lnTo>
                  <a:close/>
                </a:path>
                <a:path w="2139950" h="4372609">
                  <a:moveTo>
                    <a:pt x="258648" y="3736733"/>
                  </a:moveTo>
                  <a:lnTo>
                    <a:pt x="251079" y="3722382"/>
                  </a:lnTo>
                  <a:lnTo>
                    <a:pt x="240309" y="3706431"/>
                  </a:lnTo>
                  <a:lnTo>
                    <a:pt x="226364" y="3688905"/>
                  </a:lnTo>
                  <a:lnTo>
                    <a:pt x="209219" y="3669766"/>
                  </a:lnTo>
                  <a:lnTo>
                    <a:pt x="170167" y="3692093"/>
                  </a:lnTo>
                  <a:lnTo>
                    <a:pt x="186537" y="3711625"/>
                  </a:lnTo>
                  <a:lnTo>
                    <a:pt x="199771" y="3729558"/>
                  </a:lnTo>
                  <a:lnTo>
                    <a:pt x="209854" y="3745903"/>
                  </a:lnTo>
                  <a:lnTo>
                    <a:pt x="216801" y="3760647"/>
                  </a:lnTo>
                  <a:lnTo>
                    <a:pt x="258648" y="3736733"/>
                  </a:lnTo>
                  <a:close/>
                </a:path>
                <a:path w="2139950" h="4372609">
                  <a:moveTo>
                    <a:pt x="369455" y="3852011"/>
                  </a:moveTo>
                  <a:lnTo>
                    <a:pt x="320433" y="3852011"/>
                  </a:lnTo>
                  <a:lnTo>
                    <a:pt x="320433" y="3887063"/>
                  </a:lnTo>
                  <a:lnTo>
                    <a:pt x="320433" y="3908590"/>
                  </a:lnTo>
                  <a:lnTo>
                    <a:pt x="320433" y="3941280"/>
                  </a:lnTo>
                  <a:lnTo>
                    <a:pt x="320433" y="3965194"/>
                  </a:lnTo>
                  <a:lnTo>
                    <a:pt x="255854" y="3965194"/>
                  </a:lnTo>
                  <a:lnTo>
                    <a:pt x="255854" y="3941280"/>
                  </a:lnTo>
                  <a:lnTo>
                    <a:pt x="320433" y="3941280"/>
                  </a:lnTo>
                  <a:lnTo>
                    <a:pt x="320433" y="3908590"/>
                  </a:lnTo>
                  <a:lnTo>
                    <a:pt x="255854" y="3908590"/>
                  </a:lnTo>
                  <a:lnTo>
                    <a:pt x="255854" y="3887063"/>
                  </a:lnTo>
                  <a:lnTo>
                    <a:pt x="320433" y="3887063"/>
                  </a:lnTo>
                  <a:lnTo>
                    <a:pt x="320433" y="3852011"/>
                  </a:lnTo>
                  <a:lnTo>
                    <a:pt x="209626" y="3852011"/>
                  </a:lnTo>
                  <a:lnTo>
                    <a:pt x="209626" y="3999865"/>
                  </a:lnTo>
                  <a:lnTo>
                    <a:pt x="320433" y="3999865"/>
                  </a:lnTo>
                  <a:lnTo>
                    <a:pt x="320433" y="4165523"/>
                  </a:lnTo>
                  <a:lnTo>
                    <a:pt x="317233" y="4168457"/>
                  </a:lnTo>
                  <a:lnTo>
                    <a:pt x="310857" y="4168457"/>
                  </a:lnTo>
                  <a:lnTo>
                    <a:pt x="305308" y="4168749"/>
                  </a:lnTo>
                  <a:lnTo>
                    <a:pt x="297408" y="4168851"/>
                  </a:lnTo>
                  <a:lnTo>
                    <a:pt x="287172" y="4168749"/>
                  </a:lnTo>
                  <a:lnTo>
                    <a:pt x="274586" y="4168457"/>
                  </a:lnTo>
                  <a:lnTo>
                    <a:pt x="274586" y="4144137"/>
                  </a:lnTo>
                  <a:lnTo>
                    <a:pt x="274586" y="4118635"/>
                  </a:lnTo>
                  <a:lnTo>
                    <a:pt x="274586" y="4083964"/>
                  </a:lnTo>
                  <a:lnTo>
                    <a:pt x="274586" y="4059644"/>
                  </a:lnTo>
                  <a:lnTo>
                    <a:pt x="274586" y="4023779"/>
                  </a:lnTo>
                  <a:lnTo>
                    <a:pt x="228765" y="4023779"/>
                  </a:lnTo>
                  <a:lnTo>
                    <a:pt x="228765" y="4059644"/>
                  </a:lnTo>
                  <a:lnTo>
                    <a:pt x="228765" y="4083964"/>
                  </a:lnTo>
                  <a:lnTo>
                    <a:pt x="228765" y="4118635"/>
                  </a:lnTo>
                  <a:lnTo>
                    <a:pt x="228765" y="4144137"/>
                  </a:lnTo>
                  <a:lnTo>
                    <a:pt x="161404" y="4144137"/>
                  </a:lnTo>
                  <a:lnTo>
                    <a:pt x="161404" y="4118635"/>
                  </a:lnTo>
                  <a:lnTo>
                    <a:pt x="228765" y="4118635"/>
                  </a:lnTo>
                  <a:lnTo>
                    <a:pt x="228765" y="4083964"/>
                  </a:lnTo>
                  <a:lnTo>
                    <a:pt x="161404" y="4083964"/>
                  </a:lnTo>
                  <a:lnTo>
                    <a:pt x="161404" y="4059644"/>
                  </a:lnTo>
                  <a:lnTo>
                    <a:pt x="228765" y="4059644"/>
                  </a:lnTo>
                  <a:lnTo>
                    <a:pt x="228765" y="4023779"/>
                  </a:lnTo>
                  <a:lnTo>
                    <a:pt x="117170" y="4023779"/>
                  </a:lnTo>
                  <a:lnTo>
                    <a:pt x="117170" y="4200334"/>
                  </a:lnTo>
                  <a:lnTo>
                    <a:pt x="161404" y="4200334"/>
                  </a:lnTo>
                  <a:lnTo>
                    <a:pt x="161404" y="4179608"/>
                  </a:lnTo>
                  <a:lnTo>
                    <a:pt x="262636" y="4179608"/>
                  </a:lnTo>
                  <a:lnTo>
                    <a:pt x="266738" y="4191241"/>
                  </a:lnTo>
                  <a:lnTo>
                    <a:pt x="269900" y="4201426"/>
                  </a:lnTo>
                  <a:lnTo>
                    <a:pt x="272122" y="4210177"/>
                  </a:lnTo>
                  <a:lnTo>
                    <a:pt x="273392" y="4217479"/>
                  </a:lnTo>
                  <a:lnTo>
                    <a:pt x="299123" y="4216908"/>
                  </a:lnTo>
                  <a:lnTo>
                    <a:pt x="347929" y="4208297"/>
                  </a:lnTo>
                  <a:lnTo>
                    <a:pt x="369150" y="4169676"/>
                  </a:lnTo>
                  <a:lnTo>
                    <a:pt x="369455" y="4160088"/>
                  </a:lnTo>
                  <a:lnTo>
                    <a:pt x="369455" y="3965194"/>
                  </a:lnTo>
                  <a:lnTo>
                    <a:pt x="369455" y="3941280"/>
                  </a:lnTo>
                  <a:lnTo>
                    <a:pt x="369455" y="3908590"/>
                  </a:lnTo>
                  <a:lnTo>
                    <a:pt x="369455" y="3887063"/>
                  </a:lnTo>
                  <a:lnTo>
                    <a:pt x="369455" y="3852011"/>
                  </a:lnTo>
                  <a:close/>
                </a:path>
                <a:path w="2139950" h="4372609">
                  <a:moveTo>
                    <a:pt x="386194" y="3545421"/>
                  </a:moveTo>
                  <a:lnTo>
                    <a:pt x="293331" y="3545421"/>
                  </a:lnTo>
                  <a:lnTo>
                    <a:pt x="293331" y="3509543"/>
                  </a:lnTo>
                  <a:lnTo>
                    <a:pt x="375018" y="3509543"/>
                  </a:lnTo>
                  <a:lnTo>
                    <a:pt x="375018" y="3466909"/>
                  </a:lnTo>
                  <a:lnTo>
                    <a:pt x="293331" y="3466909"/>
                  </a:lnTo>
                  <a:lnTo>
                    <a:pt x="293331" y="3424263"/>
                  </a:lnTo>
                  <a:lnTo>
                    <a:pt x="245491" y="3424263"/>
                  </a:lnTo>
                  <a:lnTo>
                    <a:pt x="245491" y="3466909"/>
                  </a:lnTo>
                  <a:lnTo>
                    <a:pt x="166979" y="3466909"/>
                  </a:lnTo>
                  <a:lnTo>
                    <a:pt x="166979" y="3509543"/>
                  </a:lnTo>
                  <a:lnTo>
                    <a:pt x="245491" y="3509543"/>
                  </a:lnTo>
                  <a:lnTo>
                    <a:pt x="245491" y="3545421"/>
                  </a:lnTo>
                  <a:lnTo>
                    <a:pt x="153022" y="3545421"/>
                  </a:lnTo>
                  <a:lnTo>
                    <a:pt x="153022" y="3587661"/>
                  </a:lnTo>
                  <a:lnTo>
                    <a:pt x="297319" y="3587661"/>
                  </a:lnTo>
                  <a:lnTo>
                    <a:pt x="297319" y="3622738"/>
                  </a:lnTo>
                  <a:lnTo>
                    <a:pt x="154228" y="3622738"/>
                  </a:lnTo>
                  <a:lnTo>
                    <a:pt x="154228" y="3664978"/>
                  </a:lnTo>
                  <a:lnTo>
                    <a:pt x="297319" y="3664978"/>
                  </a:lnTo>
                  <a:lnTo>
                    <a:pt x="297319" y="3757447"/>
                  </a:lnTo>
                  <a:lnTo>
                    <a:pt x="294386" y="3759847"/>
                  </a:lnTo>
                  <a:lnTo>
                    <a:pt x="288544" y="3759847"/>
                  </a:lnTo>
                  <a:lnTo>
                    <a:pt x="262140" y="3759644"/>
                  </a:lnTo>
                  <a:lnTo>
                    <a:pt x="250647" y="3759403"/>
                  </a:lnTo>
                  <a:lnTo>
                    <a:pt x="240309" y="3759047"/>
                  </a:lnTo>
                  <a:lnTo>
                    <a:pt x="246367" y="3772230"/>
                  </a:lnTo>
                  <a:lnTo>
                    <a:pt x="250977" y="3784257"/>
                  </a:lnTo>
                  <a:lnTo>
                    <a:pt x="254139" y="3795141"/>
                  </a:lnTo>
                  <a:lnTo>
                    <a:pt x="255866" y="3804869"/>
                  </a:lnTo>
                  <a:lnTo>
                    <a:pt x="278650" y="3804374"/>
                  </a:lnTo>
                  <a:lnTo>
                    <a:pt x="324002" y="3796906"/>
                  </a:lnTo>
                  <a:lnTo>
                    <a:pt x="344068" y="3762324"/>
                  </a:lnTo>
                  <a:lnTo>
                    <a:pt x="344144" y="3759847"/>
                  </a:lnTo>
                  <a:lnTo>
                    <a:pt x="344220" y="3757447"/>
                  </a:lnTo>
                  <a:lnTo>
                    <a:pt x="344335" y="3664978"/>
                  </a:lnTo>
                  <a:lnTo>
                    <a:pt x="383400" y="3664978"/>
                  </a:lnTo>
                  <a:lnTo>
                    <a:pt x="383400" y="3622738"/>
                  </a:lnTo>
                  <a:lnTo>
                    <a:pt x="344335" y="3622738"/>
                  </a:lnTo>
                  <a:lnTo>
                    <a:pt x="344335" y="3587661"/>
                  </a:lnTo>
                  <a:lnTo>
                    <a:pt x="386194" y="3587661"/>
                  </a:lnTo>
                  <a:lnTo>
                    <a:pt x="386194" y="3545421"/>
                  </a:lnTo>
                  <a:close/>
                </a:path>
                <a:path w="2139950" h="4372609">
                  <a:moveTo>
                    <a:pt x="392163" y="4292104"/>
                  </a:moveTo>
                  <a:lnTo>
                    <a:pt x="375018" y="4253446"/>
                  </a:lnTo>
                  <a:lnTo>
                    <a:pt x="334098" y="4285348"/>
                  </a:lnTo>
                  <a:lnTo>
                    <a:pt x="290626" y="4308145"/>
                  </a:lnTo>
                  <a:lnTo>
                    <a:pt x="244627" y="4321810"/>
                  </a:lnTo>
                  <a:lnTo>
                    <a:pt x="196075" y="4326369"/>
                  </a:lnTo>
                  <a:lnTo>
                    <a:pt x="147535" y="4321810"/>
                  </a:lnTo>
                  <a:lnTo>
                    <a:pt x="101523" y="4308145"/>
                  </a:lnTo>
                  <a:lnTo>
                    <a:pt x="58051" y="4285348"/>
                  </a:lnTo>
                  <a:lnTo>
                    <a:pt x="17145" y="4253446"/>
                  </a:lnTo>
                  <a:lnTo>
                    <a:pt x="0" y="4292104"/>
                  </a:lnTo>
                  <a:lnTo>
                    <a:pt x="41833" y="4327322"/>
                  </a:lnTo>
                  <a:lnTo>
                    <a:pt x="88468" y="4352480"/>
                  </a:lnTo>
                  <a:lnTo>
                    <a:pt x="139877" y="4367568"/>
                  </a:lnTo>
                  <a:lnTo>
                    <a:pt x="196075" y="4372597"/>
                  </a:lnTo>
                  <a:lnTo>
                    <a:pt x="252272" y="4367568"/>
                  </a:lnTo>
                  <a:lnTo>
                    <a:pt x="303682" y="4352480"/>
                  </a:lnTo>
                  <a:lnTo>
                    <a:pt x="350316" y="4327322"/>
                  </a:lnTo>
                  <a:lnTo>
                    <a:pt x="392163" y="4292104"/>
                  </a:lnTo>
                  <a:close/>
                </a:path>
                <a:path w="2139950" h="4372609">
                  <a:moveTo>
                    <a:pt x="484720" y="3257169"/>
                  </a:moveTo>
                  <a:lnTo>
                    <a:pt x="478155" y="3215779"/>
                  </a:lnTo>
                  <a:lnTo>
                    <a:pt x="444373" y="3174911"/>
                  </a:lnTo>
                  <a:lnTo>
                    <a:pt x="391477" y="3161119"/>
                  </a:lnTo>
                  <a:lnTo>
                    <a:pt x="382625" y="3161665"/>
                  </a:lnTo>
                  <a:lnTo>
                    <a:pt x="373621" y="3163316"/>
                  </a:lnTo>
                  <a:lnTo>
                    <a:pt x="364490" y="3166046"/>
                  </a:lnTo>
                  <a:lnTo>
                    <a:pt x="355206" y="3169882"/>
                  </a:lnTo>
                  <a:lnTo>
                    <a:pt x="361175" y="3105721"/>
                  </a:lnTo>
                  <a:lnTo>
                    <a:pt x="470776" y="3105721"/>
                  </a:lnTo>
                  <a:lnTo>
                    <a:pt x="470776" y="3055505"/>
                  </a:lnTo>
                  <a:lnTo>
                    <a:pt x="309359" y="3055505"/>
                  </a:lnTo>
                  <a:lnTo>
                    <a:pt x="300990" y="3202165"/>
                  </a:lnTo>
                  <a:lnTo>
                    <a:pt x="328485" y="3220110"/>
                  </a:lnTo>
                  <a:lnTo>
                    <a:pt x="335165" y="3215881"/>
                  </a:lnTo>
                  <a:lnTo>
                    <a:pt x="341249" y="3212388"/>
                  </a:lnTo>
                  <a:lnTo>
                    <a:pt x="346722" y="3209607"/>
                  </a:lnTo>
                  <a:lnTo>
                    <a:pt x="351612" y="3207550"/>
                  </a:lnTo>
                  <a:lnTo>
                    <a:pt x="357708" y="3205302"/>
                  </a:lnTo>
                  <a:lnTo>
                    <a:pt x="365023" y="3204159"/>
                  </a:lnTo>
                  <a:lnTo>
                    <a:pt x="373532" y="3204159"/>
                  </a:lnTo>
                  <a:lnTo>
                    <a:pt x="410794" y="3218510"/>
                  </a:lnTo>
                  <a:lnTo>
                    <a:pt x="424548" y="3258769"/>
                  </a:lnTo>
                  <a:lnTo>
                    <a:pt x="423633" y="3271189"/>
                  </a:lnTo>
                  <a:lnTo>
                    <a:pt x="402107" y="3305987"/>
                  </a:lnTo>
                  <a:lnTo>
                    <a:pt x="371132" y="3314166"/>
                  </a:lnTo>
                  <a:lnTo>
                    <a:pt x="353669" y="3312274"/>
                  </a:lnTo>
                  <a:lnTo>
                    <a:pt x="336765" y="3306597"/>
                  </a:lnTo>
                  <a:lnTo>
                    <a:pt x="320395" y="3297123"/>
                  </a:lnTo>
                  <a:lnTo>
                    <a:pt x="304584" y="3283877"/>
                  </a:lnTo>
                  <a:lnTo>
                    <a:pt x="277075" y="3322129"/>
                  </a:lnTo>
                  <a:lnTo>
                    <a:pt x="298843" y="3340100"/>
                  </a:lnTo>
                  <a:lnTo>
                    <a:pt x="323113" y="3352927"/>
                  </a:lnTo>
                  <a:lnTo>
                    <a:pt x="349859" y="3360623"/>
                  </a:lnTo>
                  <a:lnTo>
                    <a:pt x="379107" y="3363188"/>
                  </a:lnTo>
                  <a:lnTo>
                    <a:pt x="400215" y="3361398"/>
                  </a:lnTo>
                  <a:lnTo>
                    <a:pt x="437578" y="3347047"/>
                  </a:lnTo>
                  <a:lnTo>
                    <a:pt x="467347" y="3318903"/>
                  </a:lnTo>
                  <a:lnTo>
                    <a:pt x="482790" y="3280245"/>
                  </a:lnTo>
                  <a:lnTo>
                    <a:pt x="484720" y="3257169"/>
                  </a:lnTo>
                  <a:close/>
                </a:path>
                <a:path w="2139950" h="4372609">
                  <a:moveTo>
                    <a:pt x="1832927" y="1960943"/>
                  </a:moveTo>
                  <a:lnTo>
                    <a:pt x="1782711" y="1960943"/>
                  </a:lnTo>
                  <a:lnTo>
                    <a:pt x="1782711" y="2002790"/>
                  </a:lnTo>
                  <a:lnTo>
                    <a:pt x="1782711" y="2053412"/>
                  </a:lnTo>
                  <a:lnTo>
                    <a:pt x="1614119" y="2053412"/>
                  </a:lnTo>
                  <a:lnTo>
                    <a:pt x="1614119" y="2002790"/>
                  </a:lnTo>
                  <a:lnTo>
                    <a:pt x="1782711" y="2002790"/>
                  </a:lnTo>
                  <a:lnTo>
                    <a:pt x="1782711" y="1960943"/>
                  </a:lnTo>
                  <a:lnTo>
                    <a:pt x="1781111" y="1960943"/>
                  </a:lnTo>
                  <a:lnTo>
                    <a:pt x="1793011" y="1941944"/>
                  </a:lnTo>
                  <a:lnTo>
                    <a:pt x="1804416" y="1922792"/>
                  </a:lnTo>
                  <a:lnTo>
                    <a:pt x="1815338" y="1903476"/>
                  </a:lnTo>
                  <a:lnTo>
                    <a:pt x="1825739" y="1884019"/>
                  </a:lnTo>
                  <a:lnTo>
                    <a:pt x="1787486" y="1870468"/>
                  </a:lnTo>
                  <a:lnTo>
                    <a:pt x="1779117" y="1872475"/>
                  </a:lnTo>
                  <a:lnTo>
                    <a:pt x="1560309" y="1872475"/>
                  </a:lnTo>
                  <a:lnTo>
                    <a:pt x="1560309" y="1915109"/>
                  </a:lnTo>
                  <a:lnTo>
                    <a:pt x="1751228" y="1915109"/>
                  </a:lnTo>
                  <a:lnTo>
                    <a:pt x="1750148" y="1916976"/>
                  </a:lnTo>
                  <a:lnTo>
                    <a:pt x="1730438" y="1950339"/>
                  </a:lnTo>
                  <a:lnTo>
                    <a:pt x="1723720" y="1960943"/>
                  </a:lnTo>
                  <a:lnTo>
                    <a:pt x="1566291" y="1960943"/>
                  </a:lnTo>
                  <a:lnTo>
                    <a:pt x="1566291" y="2108809"/>
                  </a:lnTo>
                  <a:lnTo>
                    <a:pt x="1614119" y="2108809"/>
                  </a:lnTo>
                  <a:lnTo>
                    <a:pt x="1614119" y="2094865"/>
                  </a:lnTo>
                  <a:lnTo>
                    <a:pt x="1782711" y="2094865"/>
                  </a:lnTo>
                  <a:lnTo>
                    <a:pt x="1782711" y="2108809"/>
                  </a:lnTo>
                  <a:lnTo>
                    <a:pt x="1832927" y="2108809"/>
                  </a:lnTo>
                  <a:lnTo>
                    <a:pt x="1832927" y="2094865"/>
                  </a:lnTo>
                  <a:lnTo>
                    <a:pt x="1832927" y="2053412"/>
                  </a:lnTo>
                  <a:lnTo>
                    <a:pt x="1832927" y="2002790"/>
                  </a:lnTo>
                  <a:lnTo>
                    <a:pt x="1832927" y="1960943"/>
                  </a:lnTo>
                  <a:close/>
                </a:path>
                <a:path w="2139950" h="4372609">
                  <a:moveTo>
                    <a:pt x="1837309" y="2376335"/>
                  </a:moveTo>
                  <a:lnTo>
                    <a:pt x="1782305" y="2359990"/>
                  </a:lnTo>
                  <a:lnTo>
                    <a:pt x="1783702" y="2370925"/>
                  </a:lnTo>
                  <a:lnTo>
                    <a:pt x="1784692" y="2382621"/>
                  </a:lnTo>
                  <a:lnTo>
                    <a:pt x="1785302" y="2395042"/>
                  </a:lnTo>
                  <a:lnTo>
                    <a:pt x="1785493" y="2408224"/>
                  </a:lnTo>
                  <a:lnTo>
                    <a:pt x="1783676" y="2422702"/>
                  </a:lnTo>
                  <a:lnTo>
                    <a:pt x="1743798" y="2451430"/>
                  </a:lnTo>
                  <a:lnTo>
                    <a:pt x="1695818" y="2455253"/>
                  </a:lnTo>
                  <a:lnTo>
                    <a:pt x="1680946" y="2454897"/>
                  </a:lnTo>
                  <a:lnTo>
                    <a:pt x="1644815" y="2439301"/>
                  </a:lnTo>
                  <a:lnTo>
                    <a:pt x="1644815" y="2414193"/>
                  </a:lnTo>
                  <a:lnTo>
                    <a:pt x="1653870" y="2400427"/>
                  </a:lnTo>
                  <a:lnTo>
                    <a:pt x="1658023" y="2390292"/>
                  </a:lnTo>
                  <a:lnTo>
                    <a:pt x="1660347" y="2384602"/>
                  </a:lnTo>
                  <a:lnTo>
                    <a:pt x="1664233" y="2366746"/>
                  </a:lnTo>
                  <a:lnTo>
                    <a:pt x="1665528" y="2346833"/>
                  </a:lnTo>
                  <a:lnTo>
                    <a:pt x="1664804" y="2335352"/>
                  </a:lnTo>
                  <a:lnTo>
                    <a:pt x="1662645" y="2324824"/>
                  </a:lnTo>
                  <a:lnTo>
                    <a:pt x="1662531" y="2324519"/>
                  </a:lnTo>
                  <a:lnTo>
                    <a:pt x="1659026" y="2315235"/>
                  </a:lnTo>
                  <a:lnTo>
                    <a:pt x="1653971" y="2306599"/>
                  </a:lnTo>
                  <a:lnTo>
                    <a:pt x="1653971" y="2255177"/>
                  </a:lnTo>
                  <a:lnTo>
                    <a:pt x="1672755" y="2253157"/>
                  </a:lnTo>
                  <a:lnTo>
                    <a:pt x="1690839" y="2250694"/>
                  </a:lnTo>
                  <a:lnTo>
                    <a:pt x="1708226" y="2247773"/>
                  </a:lnTo>
                  <a:lnTo>
                    <a:pt x="1724914" y="2244407"/>
                  </a:lnTo>
                  <a:lnTo>
                    <a:pt x="1724914" y="2214118"/>
                  </a:lnTo>
                  <a:lnTo>
                    <a:pt x="1724914" y="2210536"/>
                  </a:lnTo>
                  <a:lnTo>
                    <a:pt x="1724914" y="2196592"/>
                  </a:lnTo>
                  <a:lnTo>
                    <a:pt x="1706880" y="2201049"/>
                  </a:lnTo>
                  <a:lnTo>
                    <a:pt x="1689049" y="2204859"/>
                  </a:lnTo>
                  <a:lnTo>
                    <a:pt x="1671408" y="2208022"/>
                  </a:lnTo>
                  <a:lnTo>
                    <a:pt x="1653971" y="2210536"/>
                  </a:lnTo>
                  <a:lnTo>
                    <a:pt x="1654149" y="2201049"/>
                  </a:lnTo>
                  <a:lnTo>
                    <a:pt x="1654276" y="2196592"/>
                  </a:lnTo>
                  <a:lnTo>
                    <a:pt x="1654962" y="2185035"/>
                  </a:lnTo>
                  <a:lnTo>
                    <a:pt x="1656207" y="2172868"/>
                  </a:lnTo>
                  <a:lnTo>
                    <a:pt x="1657946" y="2161121"/>
                  </a:lnTo>
                  <a:lnTo>
                    <a:pt x="1620050" y="2161121"/>
                  </a:lnTo>
                  <a:lnTo>
                    <a:pt x="1620050" y="2350198"/>
                  </a:lnTo>
                  <a:lnTo>
                    <a:pt x="1619707" y="2357805"/>
                  </a:lnTo>
                  <a:lnTo>
                    <a:pt x="1603476" y="2390292"/>
                  </a:lnTo>
                  <a:lnTo>
                    <a:pt x="1588871" y="2390292"/>
                  </a:lnTo>
                  <a:lnTo>
                    <a:pt x="1583690" y="2387955"/>
                  </a:lnTo>
                  <a:lnTo>
                    <a:pt x="1575193" y="2378659"/>
                  </a:lnTo>
                  <a:lnTo>
                    <a:pt x="1573174" y="2372550"/>
                  </a:lnTo>
                  <a:lnTo>
                    <a:pt x="1573060" y="2363978"/>
                  </a:lnTo>
                  <a:lnTo>
                    <a:pt x="1573568" y="2355621"/>
                  </a:lnTo>
                  <a:lnTo>
                    <a:pt x="1606931" y="2324519"/>
                  </a:lnTo>
                  <a:lnTo>
                    <a:pt x="1620050" y="2350198"/>
                  </a:lnTo>
                  <a:lnTo>
                    <a:pt x="1620050" y="2161121"/>
                  </a:lnTo>
                  <a:lnTo>
                    <a:pt x="1602155" y="2161121"/>
                  </a:lnTo>
                  <a:lnTo>
                    <a:pt x="1604073" y="2171103"/>
                  </a:lnTo>
                  <a:lnTo>
                    <a:pt x="1605445" y="2182736"/>
                  </a:lnTo>
                  <a:lnTo>
                    <a:pt x="1606270" y="2196020"/>
                  </a:lnTo>
                  <a:lnTo>
                    <a:pt x="1606423" y="2204859"/>
                  </a:lnTo>
                  <a:lnTo>
                    <a:pt x="1606537" y="2214118"/>
                  </a:lnTo>
                  <a:lnTo>
                    <a:pt x="1594586" y="2214118"/>
                  </a:lnTo>
                  <a:lnTo>
                    <a:pt x="1580857" y="2213775"/>
                  </a:lnTo>
                  <a:lnTo>
                    <a:pt x="1565592" y="2212733"/>
                  </a:lnTo>
                  <a:lnTo>
                    <a:pt x="1548777" y="2210981"/>
                  </a:lnTo>
                  <a:lnTo>
                    <a:pt x="1530426" y="2208542"/>
                  </a:lnTo>
                  <a:lnTo>
                    <a:pt x="1533207" y="2255177"/>
                  </a:lnTo>
                  <a:lnTo>
                    <a:pt x="1549971" y="2256739"/>
                  </a:lnTo>
                  <a:lnTo>
                    <a:pt x="1566392" y="2257856"/>
                  </a:lnTo>
                  <a:lnTo>
                    <a:pt x="1582458" y="2258530"/>
                  </a:lnTo>
                  <a:lnTo>
                    <a:pt x="1598168" y="2258758"/>
                  </a:lnTo>
                  <a:lnTo>
                    <a:pt x="1606537" y="2258758"/>
                  </a:lnTo>
                  <a:lnTo>
                    <a:pt x="1606537" y="2285073"/>
                  </a:lnTo>
                  <a:lnTo>
                    <a:pt x="1604949" y="2285073"/>
                  </a:lnTo>
                  <a:lnTo>
                    <a:pt x="1589544" y="2286520"/>
                  </a:lnTo>
                  <a:lnTo>
                    <a:pt x="1552143" y="2308377"/>
                  </a:lnTo>
                  <a:lnTo>
                    <a:pt x="1532902" y="2350198"/>
                  </a:lnTo>
                  <a:lnTo>
                    <a:pt x="1531620" y="2367165"/>
                  </a:lnTo>
                  <a:lnTo>
                    <a:pt x="1532686" y="2383790"/>
                  </a:lnTo>
                  <a:lnTo>
                    <a:pt x="1548765" y="2420378"/>
                  </a:lnTo>
                  <a:lnTo>
                    <a:pt x="1590205" y="2438108"/>
                  </a:lnTo>
                  <a:lnTo>
                    <a:pt x="1595780" y="2438108"/>
                  </a:lnTo>
                  <a:lnTo>
                    <a:pt x="1595818" y="2453551"/>
                  </a:lnTo>
                  <a:lnTo>
                    <a:pt x="1618297" y="2491308"/>
                  </a:lnTo>
                  <a:lnTo>
                    <a:pt x="1656664" y="2501163"/>
                  </a:lnTo>
                  <a:lnTo>
                    <a:pt x="1692236" y="2503068"/>
                  </a:lnTo>
                  <a:lnTo>
                    <a:pt x="1719732" y="2502573"/>
                  </a:lnTo>
                  <a:lnTo>
                    <a:pt x="1762772" y="2498585"/>
                  </a:lnTo>
                  <a:lnTo>
                    <a:pt x="1805571" y="2483497"/>
                  </a:lnTo>
                  <a:lnTo>
                    <a:pt x="1829879" y="2455253"/>
                  </a:lnTo>
                  <a:lnTo>
                    <a:pt x="1832368" y="2448928"/>
                  </a:lnTo>
                  <a:lnTo>
                    <a:pt x="1835277" y="2436736"/>
                  </a:lnTo>
                  <a:lnTo>
                    <a:pt x="1836902" y="2422969"/>
                  </a:lnTo>
                  <a:lnTo>
                    <a:pt x="1837080" y="2416911"/>
                  </a:lnTo>
                  <a:lnTo>
                    <a:pt x="1837207" y="2407120"/>
                  </a:lnTo>
                  <a:lnTo>
                    <a:pt x="1837309" y="2376335"/>
                  </a:lnTo>
                  <a:close/>
                </a:path>
                <a:path w="2139950" h="4372609">
                  <a:moveTo>
                    <a:pt x="1845665" y="1571078"/>
                  </a:moveTo>
                  <a:lnTo>
                    <a:pt x="1837448" y="1533207"/>
                  </a:lnTo>
                  <a:lnTo>
                    <a:pt x="1812798" y="1502524"/>
                  </a:lnTo>
                  <a:lnTo>
                    <a:pt x="1775180" y="1482191"/>
                  </a:lnTo>
                  <a:lnTo>
                    <a:pt x="1728101" y="1475422"/>
                  </a:lnTo>
                  <a:lnTo>
                    <a:pt x="1717840" y="1475790"/>
                  </a:lnTo>
                  <a:lnTo>
                    <a:pt x="1707781" y="1476908"/>
                  </a:lnTo>
                  <a:lnTo>
                    <a:pt x="1697913" y="1478775"/>
                  </a:lnTo>
                  <a:lnTo>
                    <a:pt x="1688236" y="1481391"/>
                  </a:lnTo>
                  <a:lnTo>
                    <a:pt x="1704086" y="1468069"/>
                  </a:lnTo>
                  <a:lnTo>
                    <a:pt x="1749526" y="1433195"/>
                  </a:lnTo>
                  <a:lnTo>
                    <a:pt x="1785264" y="1407541"/>
                  </a:lnTo>
                  <a:lnTo>
                    <a:pt x="1801037" y="1398498"/>
                  </a:lnTo>
                  <a:lnTo>
                    <a:pt x="1774329" y="1363433"/>
                  </a:lnTo>
                  <a:lnTo>
                    <a:pt x="1715147" y="1369034"/>
                  </a:lnTo>
                  <a:lnTo>
                    <a:pt x="1652181" y="1370431"/>
                  </a:lnTo>
                  <a:lnTo>
                    <a:pt x="1620088" y="1370596"/>
                  </a:lnTo>
                  <a:lnTo>
                    <a:pt x="1612811" y="1370482"/>
                  </a:lnTo>
                  <a:lnTo>
                    <a:pt x="1605343" y="1370101"/>
                  </a:lnTo>
                  <a:lnTo>
                    <a:pt x="1597672" y="1369479"/>
                  </a:lnTo>
                  <a:lnTo>
                    <a:pt x="1589798" y="1368615"/>
                  </a:lnTo>
                  <a:lnTo>
                    <a:pt x="1591398" y="1420418"/>
                  </a:lnTo>
                  <a:lnTo>
                    <a:pt x="1674495" y="1413751"/>
                  </a:lnTo>
                  <a:lnTo>
                    <a:pt x="1707769" y="1412443"/>
                  </a:lnTo>
                  <a:lnTo>
                    <a:pt x="1698625" y="1420456"/>
                  </a:lnTo>
                  <a:lnTo>
                    <a:pt x="1596923" y="1507921"/>
                  </a:lnTo>
                  <a:lnTo>
                    <a:pt x="1549107" y="1549666"/>
                  </a:lnTo>
                  <a:lnTo>
                    <a:pt x="1532813" y="1564297"/>
                  </a:lnTo>
                  <a:lnTo>
                    <a:pt x="1570266" y="1603362"/>
                  </a:lnTo>
                  <a:lnTo>
                    <a:pt x="1586763" y="1585468"/>
                  </a:lnTo>
                  <a:lnTo>
                    <a:pt x="1600365" y="1571663"/>
                  </a:lnTo>
                  <a:lnTo>
                    <a:pt x="1631442" y="1545767"/>
                  </a:lnTo>
                  <a:lnTo>
                    <a:pt x="1671713" y="1524850"/>
                  </a:lnTo>
                  <a:lnTo>
                    <a:pt x="1717344" y="1518069"/>
                  </a:lnTo>
                  <a:lnTo>
                    <a:pt x="1733257" y="1518996"/>
                  </a:lnTo>
                  <a:lnTo>
                    <a:pt x="1771154" y="1533017"/>
                  </a:lnTo>
                  <a:lnTo>
                    <a:pt x="1791462" y="1571078"/>
                  </a:lnTo>
                  <a:lnTo>
                    <a:pt x="1788693" y="1589976"/>
                  </a:lnTo>
                  <a:lnTo>
                    <a:pt x="1747240" y="1629651"/>
                  </a:lnTo>
                  <a:lnTo>
                    <a:pt x="1697316" y="1640497"/>
                  </a:lnTo>
                  <a:lnTo>
                    <a:pt x="1677085" y="1641221"/>
                  </a:lnTo>
                  <a:lnTo>
                    <a:pt x="1664804" y="1640967"/>
                  </a:lnTo>
                  <a:lnTo>
                    <a:pt x="1651876" y="1640230"/>
                  </a:lnTo>
                  <a:lnTo>
                    <a:pt x="1638300" y="1638973"/>
                  </a:lnTo>
                  <a:lnTo>
                    <a:pt x="1624076" y="1637233"/>
                  </a:lnTo>
                  <a:lnTo>
                    <a:pt x="1638427" y="1688642"/>
                  </a:lnTo>
                  <a:lnTo>
                    <a:pt x="1649234" y="1689519"/>
                  </a:lnTo>
                  <a:lnTo>
                    <a:pt x="1659750" y="1690141"/>
                  </a:lnTo>
                  <a:lnTo>
                    <a:pt x="1669961" y="1690522"/>
                  </a:lnTo>
                  <a:lnTo>
                    <a:pt x="1679879" y="1690649"/>
                  </a:lnTo>
                  <a:lnTo>
                    <a:pt x="1714347" y="1689023"/>
                  </a:lnTo>
                  <a:lnTo>
                    <a:pt x="1771345" y="1676069"/>
                  </a:lnTo>
                  <a:lnTo>
                    <a:pt x="1816531" y="1646618"/>
                  </a:lnTo>
                  <a:lnTo>
                    <a:pt x="1842439" y="1599793"/>
                  </a:lnTo>
                  <a:lnTo>
                    <a:pt x="1845665" y="1571078"/>
                  </a:lnTo>
                  <a:close/>
                </a:path>
                <a:path w="2139950" h="4372609">
                  <a:moveTo>
                    <a:pt x="1845665" y="784936"/>
                  </a:moveTo>
                  <a:lnTo>
                    <a:pt x="1837448" y="747077"/>
                  </a:lnTo>
                  <a:lnTo>
                    <a:pt x="1812798" y="716394"/>
                  </a:lnTo>
                  <a:lnTo>
                    <a:pt x="1775180" y="696061"/>
                  </a:lnTo>
                  <a:lnTo>
                    <a:pt x="1728101" y="689292"/>
                  </a:lnTo>
                  <a:lnTo>
                    <a:pt x="1717840" y="689660"/>
                  </a:lnTo>
                  <a:lnTo>
                    <a:pt x="1707781" y="690778"/>
                  </a:lnTo>
                  <a:lnTo>
                    <a:pt x="1697913" y="692645"/>
                  </a:lnTo>
                  <a:lnTo>
                    <a:pt x="1688236" y="695261"/>
                  </a:lnTo>
                  <a:lnTo>
                    <a:pt x="1704086" y="681939"/>
                  </a:lnTo>
                  <a:lnTo>
                    <a:pt x="1749526" y="647065"/>
                  </a:lnTo>
                  <a:lnTo>
                    <a:pt x="1785264" y="621398"/>
                  </a:lnTo>
                  <a:lnTo>
                    <a:pt x="1801037" y="612355"/>
                  </a:lnTo>
                  <a:lnTo>
                    <a:pt x="1774329" y="577291"/>
                  </a:lnTo>
                  <a:lnTo>
                    <a:pt x="1715147" y="582891"/>
                  </a:lnTo>
                  <a:lnTo>
                    <a:pt x="1652181" y="584288"/>
                  </a:lnTo>
                  <a:lnTo>
                    <a:pt x="1620088" y="584466"/>
                  </a:lnTo>
                  <a:lnTo>
                    <a:pt x="1612811" y="584339"/>
                  </a:lnTo>
                  <a:lnTo>
                    <a:pt x="1605343" y="583971"/>
                  </a:lnTo>
                  <a:lnTo>
                    <a:pt x="1597672" y="583349"/>
                  </a:lnTo>
                  <a:lnTo>
                    <a:pt x="1589798" y="582472"/>
                  </a:lnTo>
                  <a:lnTo>
                    <a:pt x="1591398" y="634288"/>
                  </a:lnTo>
                  <a:lnTo>
                    <a:pt x="1674495" y="627608"/>
                  </a:lnTo>
                  <a:lnTo>
                    <a:pt x="1707769" y="626313"/>
                  </a:lnTo>
                  <a:lnTo>
                    <a:pt x="1698625" y="634314"/>
                  </a:lnTo>
                  <a:lnTo>
                    <a:pt x="1596923" y="721779"/>
                  </a:lnTo>
                  <a:lnTo>
                    <a:pt x="1549107" y="763524"/>
                  </a:lnTo>
                  <a:lnTo>
                    <a:pt x="1532813" y="778154"/>
                  </a:lnTo>
                  <a:lnTo>
                    <a:pt x="1570266" y="817219"/>
                  </a:lnTo>
                  <a:lnTo>
                    <a:pt x="1586763" y="799338"/>
                  </a:lnTo>
                  <a:lnTo>
                    <a:pt x="1600365" y="785533"/>
                  </a:lnTo>
                  <a:lnTo>
                    <a:pt x="1631442" y="759637"/>
                  </a:lnTo>
                  <a:lnTo>
                    <a:pt x="1671713" y="738708"/>
                  </a:lnTo>
                  <a:lnTo>
                    <a:pt x="1717344" y="731926"/>
                  </a:lnTo>
                  <a:lnTo>
                    <a:pt x="1733257" y="732866"/>
                  </a:lnTo>
                  <a:lnTo>
                    <a:pt x="1771154" y="746874"/>
                  </a:lnTo>
                  <a:lnTo>
                    <a:pt x="1791462" y="784936"/>
                  </a:lnTo>
                  <a:lnTo>
                    <a:pt x="1788693" y="803846"/>
                  </a:lnTo>
                  <a:lnTo>
                    <a:pt x="1747240" y="843521"/>
                  </a:lnTo>
                  <a:lnTo>
                    <a:pt x="1697316" y="854367"/>
                  </a:lnTo>
                  <a:lnTo>
                    <a:pt x="1677085" y="855091"/>
                  </a:lnTo>
                  <a:lnTo>
                    <a:pt x="1664804" y="854837"/>
                  </a:lnTo>
                  <a:lnTo>
                    <a:pt x="1651876" y="854087"/>
                  </a:lnTo>
                  <a:lnTo>
                    <a:pt x="1638300" y="852843"/>
                  </a:lnTo>
                  <a:lnTo>
                    <a:pt x="1624076" y="851103"/>
                  </a:lnTo>
                  <a:lnTo>
                    <a:pt x="1638427" y="902512"/>
                  </a:lnTo>
                  <a:lnTo>
                    <a:pt x="1649234" y="903376"/>
                  </a:lnTo>
                  <a:lnTo>
                    <a:pt x="1659750" y="904011"/>
                  </a:lnTo>
                  <a:lnTo>
                    <a:pt x="1669961" y="904379"/>
                  </a:lnTo>
                  <a:lnTo>
                    <a:pt x="1679879" y="904506"/>
                  </a:lnTo>
                  <a:lnTo>
                    <a:pt x="1714347" y="902893"/>
                  </a:lnTo>
                  <a:lnTo>
                    <a:pt x="1771345" y="889927"/>
                  </a:lnTo>
                  <a:lnTo>
                    <a:pt x="1816531" y="860488"/>
                  </a:lnTo>
                  <a:lnTo>
                    <a:pt x="1842439" y="813663"/>
                  </a:lnTo>
                  <a:lnTo>
                    <a:pt x="1845665" y="784936"/>
                  </a:lnTo>
                  <a:close/>
                </a:path>
                <a:path w="2139950" h="4372609">
                  <a:moveTo>
                    <a:pt x="1852447" y="1202309"/>
                  </a:moveTo>
                  <a:lnTo>
                    <a:pt x="1843278" y="1155077"/>
                  </a:lnTo>
                  <a:lnTo>
                    <a:pt x="1823478" y="1119771"/>
                  </a:lnTo>
                  <a:lnTo>
                    <a:pt x="1814195" y="1107059"/>
                  </a:lnTo>
                  <a:lnTo>
                    <a:pt x="1758391" y="1119416"/>
                  </a:lnTo>
                  <a:lnTo>
                    <a:pt x="1776183" y="1138097"/>
                  </a:lnTo>
                  <a:lnTo>
                    <a:pt x="1788883" y="1157071"/>
                  </a:lnTo>
                  <a:lnTo>
                    <a:pt x="1796503" y="1176350"/>
                  </a:lnTo>
                  <a:lnTo>
                    <a:pt x="1799043" y="1195933"/>
                  </a:lnTo>
                  <a:lnTo>
                    <a:pt x="1797634" y="1208112"/>
                  </a:lnTo>
                  <a:lnTo>
                    <a:pt x="1764157" y="1244638"/>
                  </a:lnTo>
                  <a:lnTo>
                    <a:pt x="1713750" y="1253718"/>
                  </a:lnTo>
                  <a:lnTo>
                    <a:pt x="1688122" y="1250581"/>
                  </a:lnTo>
                  <a:lnTo>
                    <a:pt x="1669808" y="1241171"/>
                  </a:lnTo>
                  <a:lnTo>
                    <a:pt x="1658823" y="1225473"/>
                  </a:lnTo>
                  <a:lnTo>
                    <a:pt x="1655165" y="1203502"/>
                  </a:lnTo>
                  <a:lnTo>
                    <a:pt x="1655559" y="1190256"/>
                  </a:lnTo>
                  <a:lnTo>
                    <a:pt x="1656753" y="1176007"/>
                  </a:lnTo>
                  <a:lnTo>
                    <a:pt x="1672297" y="1176007"/>
                  </a:lnTo>
                  <a:lnTo>
                    <a:pt x="1689366" y="1175766"/>
                  </a:lnTo>
                  <a:lnTo>
                    <a:pt x="1706676" y="1175016"/>
                  </a:lnTo>
                  <a:lnTo>
                    <a:pt x="1724240" y="1173759"/>
                  </a:lnTo>
                  <a:lnTo>
                    <a:pt x="1742046" y="1172019"/>
                  </a:lnTo>
                  <a:lnTo>
                    <a:pt x="1743646" y="1124991"/>
                  </a:lnTo>
                  <a:lnTo>
                    <a:pt x="1721802" y="1127086"/>
                  </a:lnTo>
                  <a:lnTo>
                    <a:pt x="1701304" y="1128572"/>
                  </a:lnTo>
                  <a:lnTo>
                    <a:pt x="1682140" y="1129474"/>
                  </a:lnTo>
                  <a:lnTo>
                    <a:pt x="1661147" y="1129766"/>
                  </a:lnTo>
                  <a:lnTo>
                    <a:pt x="1667522" y="1076363"/>
                  </a:lnTo>
                  <a:lnTo>
                    <a:pt x="1685505" y="1076096"/>
                  </a:lnTo>
                  <a:lnTo>
                    <a:pt x="1704390" y="1075270"/>
                  </a:lnTo>
                  <a:lnTo>
                    <a:pt x="1724164" y="1073912"/>
                  </a:lnTo>
                  <a:lnTo>
                    <a:pt x="1744840" y="1071994"/>
                  </a:lnTo>
                  <a:lnTo>
                    <a:pt x="1746427" y="1025359"/>
                  </a:lnTo>
                  <a:lnTo>
                    <a:pt x="1731467" y="1027150"/>
                  </a:lnTo>
                  <a:lnTo>
                    <a:pt x="1714449" y="1028547"/>
                  </a:lnTo>
                  <a:lnTo>
                    <a:pt x="1695399" y="1029538"/>
                  </a:lnTo>
                  <a:lnTo>
                    <a:pt x="1674291" y="1030135"/>
                  </a:lnTo>
                  <a:lnTo>
                    <a:pt x="1678292" y="1000645"/>
                  </a:lnTo>
                  <a:lnTo>
                    <a:pt x="1685061" y="965581"/>
                  </a:lnTo>
                  <a:lnTo>
                    <a:pt x="1629257" y="962774"/>
                  </a:lnTo>
                  <a:lnTo>
                    <a:pt x="1629524" y="966495"/>
                  </a:lnTo>
                  <a:lnTo>
                    <a:pt x="1629664" y="982179"/>
                  </a:lnTo>
                  <a:lnTo>
                    <a:pt x="1629397" y="989622"/>
                  </a:lnTo>
                  <a:lnTo>
                    <a:pt x="1628863" y="997851"/>
                  </a:lnTo>
                  <a:lnTo>
                    <a:pt x="1626069" y="1028534"/>
                  </a:lnTo>
                  <a:lnTo>
                    <a:pt x="1603006" y="1026401"/>
                  </a:lnTo>
                  <a:lnTo>
                    <a:pt x="1581632" y="1023162"/>
                  </a:lnTo>
                  <a:lnTo>
                    <a:pt x="1561947" y="1018832"/>
                  </a:lnTo>
                  <a:lnTo>
                    <a:pt x="1543964" y="1013396"/>
                  </a:lnTo>
                  <a:lnTo>
                    <a:pt x="1541983" y="1059624"/>
                  </a:lnTo>
                  <a:lnTo>
                    <a:pt x="1560601" y="1064564"/>
                  </a:lnTo>
                  <a:lnTo>
                    <a:pt x="1579841" y="1068603"/>
                  </a:lnTo>
                  <a:lnTo>
                    <a:pt x="1599666" y="1071740"/>
                  </a:lnTo>
                  <a:lnTo>
                    <a:pt x="1620088" y="1073975"/>
                  </a:lnTo>
                  <a:lnTo>
                    <a:pt x="1613725" y="1127785"/>
                  </a:lnTo>
                  <a:lnTo>
                    <a:pt x="1591919" y="1125296"/>
                  </a:lnTo>
                  <a:lnTo>
                    <a:pt x="1571561" y="1121803"/>
                  </a:lnTo>
                  <a:lnTo>
                    <a:pt x="1552663" y="1117320"/>
                  </a:lnTo>
                  <a:lnTo>
                    <a:pt x="1535214" y="1111834"/>
                  </a:lnTo>
                  <a:lnTo>
                    <a:pt x="1532813" y="1159675"/>
                  </a:lnTo>
                  <a:lnTo>
                    <a:pt x="1549209" y="1163777"/>
                  </a:lnTo>
                  <a:lnTo>
                    <a:pt x="1567281" y="1167333"/>
                  </a:lnTo>
                  <a:lnTo>
                    <a:pt x="1587068" y="1170355"/>
                  </a:lnTo>
                  <a:lnTo>
                    <a:pt x="1608531" y="1172832"/>
                  </a:lnTo>
                  <a:lnTo>
                    <a:pt x="1606740" y="1194536"/>
                  </a:lnTo>
                  <a:lnTo>
                    <a:pt x="1606296" y="1203756"/>
                  </a:lnTo>
                  <a:lnTo>
                    <a:pt x="1606143" y="1211872"/>
                  </a:lnTo>
                  <a:lnTo>
                    <a:pt x="1607908" y="1234224"/>
                  </a:lnTo>
                  <a:lnTo>
                    <a:pt x="1634439" y="1282420"/>
                  </a:lnTo>
                  <a:lnTo>
                    <a:pt x="1688769" y="1303718"/>
                  </a:lnTo>
                  <a:lnTo>
                    <a:pt x="1712163" y="1305140"/>
                  </a:lnTo>
                  <a:lnTo>
                    <a:pt x="1742605" y="1303337"/>
                  </a:lnTo>
                  <a:lnTo>
                    <a:pt x="1793722" y="1288999"/>
                  </a:lnTo>
                  <a:lnTo>
                    <a:pt x="1831035" y="1261046"/>
                  </a:lnTo>
                  <a:lnTo>
                    <a:pt x="1850072" y="1223987"/>
                  </a:lnTo>
                  <a:lnTo>
                    <a:pt x="1852447" y="1202309"/>
                  </a:lnTo>
                  <a:close/>
                </a:path>
                <a:path w="2139950" h="4372609">
                  <a:moveTo>
                    <a:pt x="1852447" y="416179"/>
                  </a:moveTo>
                  <a:lnTo>
                    <a:pt x="1843278" y="368947"/>
                  </a:lnTo>
                  <a:lnTo>
                    <a:pt x="1823478" y="333641"/>
                  </a:lnTo>
                  <a:lnTo>
                    <a:pt x="1814195" y="320929"/>
                  </a:lnTo>
                  <a:lnTo>
                    <a:pt x="1758391" y="333286"/>
                  </a:lnTo>
                  <a:lnTo>
                    <a:pt x="1776183" y="351955"/>
                  </a:lnTo>
                  <a:lnTo>
                    <a:pt x="1788883" y="370941"/>
                  </a:lnTo>
                  <a:lnTo>
                    <a:pt x="1796503" y="390220"/>
                  </a:lnTo>
                  <a:lnTo>
                    <a:pt x="1799043" y="409803"/>
                  </a:lnTo>
                  <a:lnTo>
                    <a:pt x="1797634" y="421970"/>
                  </a:lnTo>
                  <a:lnTo>
                    <a:pt x="1764157" y="458508"/>
                  </a:lnTo>
                  <a:lnTo>
                    <a:pt x="1713750" y="467588"/>
                  </a:lnTo>
                  <a:lnTo>
                    <a:pt x="1688122" y="464451"/>
                  </a:lnTo>
                  <a:lnTo>
                    <a:pt x="1669808" y="455041"/>
                  </a:lnTo>
                  <a:lnTo>
                    <a:pt x="1658823" y="439343"/>
                  </a:lnTo>
                  <a:lnTo>
                    <a:pt x="1655165" y="417372"/>
                  </a:lnTo>
                  <a:lnTo>
                    <a:pt x="1655559" y="404126"/>
                  </a:lnTo>
                  <a:lnTo>
                    <a:pt x="1656753" y="389877"/>
                  </a:lnTo>
                  <a:lnTo>
                    <a:pt x="1672297" y="389877"/>
                  </a:lnTo>
                  <a:lnTo>
                    <a:pt x="1689366" y="389623"/>
                  </a:lnTo>
                  <a:lnTo>
                    <a:pt x="1706676" y="388874"/>
                  </a:lnTo>
                  <a:lnTo>
                    <a:pt x="1724240" y="387629"/>
                  </a:lnTo>
                  <a:lnTo>
                    <a:pt x="1742046" y="385889"/>
                  </a:lnTo>
                  <a:lnTo>
                    <a:pt x="1743646" y="338861"/>
                  </a:lnTo>
                  <a:lnTo>
                    <a:pt x="1721802" y="340944"/>
                  </a:lnTo>
                  <a:lnTo>
                    <a:pt x="1701304" y="342442"/>
                  </a:lnTo>
                  <a:lnTo>
                    <a:pt x="1682140" y="343331"/>
                  </a:lnTo>
                  <a:lnTo>
                    <a:pt x="1661147" y="343636"/>
                  </a:lnTo>
                  <a:lnTo>
                    <a:pt x="1667522" y="290233"/>
                  </a:lnTo>
                  <a:lnTo>
                    <a:pt x="1685505" y="289966"/>
                  </a:lnTo>
                  <a:lnTo>
                    <a:pt x="1704390" y="289140"/>
                  </a:lnTo>
                  <a:lnTo>
                    <a:pt x="1724164" y="287769"/>
                  </a:lnTo>
                  <a:lnTo>
                    <a:pt x="1744840" y="285851"/>
                  </a:lnTo>
                  <a:lnTo>
                    <a:pt x="1746427" y="239217"/>
                  </a:lnTo>
                  <a:lnTo>
                    <a:pt x="1731467" y="241020"/>
                  </a:lnTo>
                  <a:lnTo>
                    <a:pt x="1714449" y="242404"/>
                  </a:lnTo>
                  <a:lnTo>
                    <a:pt x="1695399" y="243408"/>
                  </a:lnTo>
                  <a:lnTo>
                    <a:pt x="1674291" y="244005"/>
                  </a:lnTo>
                  <a:lnTo>
                    <a:pt x="1678292" y="214503"/>
                  </a:lnTo>
                  <a:lnTo>
                    <a:pt x="1685061" y="179438"/>
                  </a:lnTo>
                  <a:lnTo>
                    <a:pt x="1629257" y="176644"/>
                  </a:lnTo>
                  <a:lnTo>
                    <a:pt x="1629524" y="180365"/>
                  </a:lnTo>
                  <a:lnTo>
                    <a:pt x="1629664" y="196049"/>
                  </a:lnTo>
                  <a:lnTo>
                    <a:pt x="1629397" y="203479"/>
                  </a:lnTo>
                  <a:lnTo>
                    <a:pt x="1628863" y="211721"/>
                  </a:lnTo>
                  <a:lnTo>
                    <a:pt x="1626069" y="242404"/>
                  </a:lnTo>
                  <a:lnTo>
                    <a:pt x="1603006" y="240271"/>
                  </a:lnTo>
                  <a:lnTo>
                    <a:pt x="1581632" y="237032"/>
                  </a:lnTo>
                  <a:lnTo>
                    <a:pt x="1561947" y="232702"/>
                  </a:lnTo>
                  <a:lnTo>
                    <a:pt x="1543964" y="227266"/>
                  </a:lnTo>
                  <a:lnTo>
                    <a:pt x="1541983" y="273494"/>
                  </a:lnTo>
                  <a:lnTo>
                    <a:pt x="1560601" y="278434"/>
                  </a:lnTo>
                  <a:lnTo>
                    <a:pt x="1579841" y="282473"/>
                  </a:lnTo>
                  <a:lnTo>
                    <a:pt x="1599666" y="285610"/>
                  </a:lnTo>
                  <a:lnTo>
                    <a:pt x="1620088" y="287845"/>
                  </a:lnTo>
                  <a:lnTo>
                    <a:pt x="1613725" y="341642"/>
                  </a:lnTo>
                  <a:lnTo>
                    <a:pt x="1591919" y="339153"/>
                  </a:lnTo>
                  <a:lnTo>
                    <a:pt x="1571561" y="335673"/>
                  </a:lnTo>
                  <a:lnTo>
                    <a:pt x="1552663" y="331190"/>
                  </a:lnTo>
                  <a:lnTo>
                    <a:pt x="1535214" y="325704"/>
                  </a:lnTo>
                  <a:lnTo>
                    <a:pt x="1532813" y="373545"/>
                  </a:lnTo>
                  <a:lnTo>
                    <a:pt x="1549209" y="377647"/>
                  </a:lnTo>
                  <a:lnTo>
                    <a:pt x="1567281" y="381203"/>
                  </a:lnTo>
                  <a:lnTo>
                    <a:pt x="1587068" y="384225"/>
                  </a:lnTo>
                  <a:lnTo>
                    <a:pt x="1608531" y="386689"/>
                  </a:lnTo>
                  <a:lnTo>
                    <a:pt x="1606740" y="408406"/>
                  </a:lnTo>
                  <a:lnTo>
                    <a:pt x="1606296" y="417614"/>
                  </a:lnTo>
                  <a:lnTo>
                    <a:pt x="1606143" y="425742"/>
                  </a:lnTo>
                  <a:lnTo>
                    <a:pt x="1607908" y="448081"/>
                  </a:lnTo>
                  <a:lnTo>
                    <a:pt x="1634439" y="496277"/>
                  </a:lnTo>
                  <a:lnTo>
                    <a:pt x="1688769" y="517588"/>
                  </a:lnTo>
                  <a:lnTo>
                    <a:pt x="1712163" y="518998"/>
                  </a:lnTo>
                  <a:lnTo>
                    <a:pt x="1742605" y="517207"/>
                  </a:lnTo>
                  <a:lnTo>
                    <a:pt x="1793722" y="502856"/>
                  </a:lnTo>
                  <a:lnTo>
                    <a:pt x="1831035" y="474916"/>
                  </a:lnTo>
                  <a:lnTo>
                    <a:pt x="1850072" y="437845"/>
                  </a:lnTo>
                  <a:lnTo>
                    <a:pt x="1852447" y="416179"/>
                  </a:lnTo>
                  <a:close/>
                </a:path>
                <a:path w="2139950" h="4372609">
                  <a:moveTo>
                    <a:pt x="1852917" y="3306991"/>
                  </a:moveTo>
                  <a:lnTo>
                    <a:pt x="1787156" y="3306991"/>
                  </a:lnTo>
                  <a:lnTo>
                    <a:pt x="1777060" y="3307194"/>
                  </a:lnTo>
                  <a:lnTo>
                    <a:pt x="1765528" y="3307791"/>
                  </a:lnTo>
                  <a:lnTo>
                    <a:pt x="1752549" y="3308794"/>
                  </a:lnTo>
                  <a:lnTo>
                    <a:pt x="1738134" y="3310178"/>
                  </a:lnTo>
                  <a:lnTo>
                    <a:pt x="1782076" y="3262807"/>
                  </a:lnTo>
                  <a:lnTo>
                    <a:pt x="1813458" y="3219107"/>
                  </a:lnTo>
                  <a:lnTo>
                    <a:pt x="1832292" y="3179102"/>
                  </a:lnTo>
                  <a:lnTo>
                    <a:pt x="1838566" y="3142780"/>
                  </a:lnTo>
                  <a:lnTo>
                    <a:pt x="1836940" y="3122726"/>
                  </a:lnTo>
                  <a:lnTo>
                    <a:pt x="1812467" y="3075228"/>
                  </a:lnTo>
                  <a:lnTo>
                    <a:pt x="1763991" y="3051505"/>
                  </a:lnTo>
                  <a:lnTo>
                    <a:pt x="1743697" y="3049917"/>
                  </a:lnTo>
                  <a:lnTo>
                    <a:pt x="1729422" y="3050616"/>
                  </a:lnTo>
                  <a:lnTo>
                    <a:pt x="1692097" y="3061093"/>
                  </a:lnTo>
                  <a:lnTo>
                    <a:pt x="1658797" y="3084779"/>
                  </a:lnTo>
                  <a:lnTo>
                    <a:pt x="1647647" y="3095764"/>
                  </a:lnTo>
                  <a:lnTo>
                    <a:pt x="1680337" y="3128441"/>
                  </a:lnTo>
                  <a:lnTo>
                    <a:pt x="1694408" y="3114840"/>
                  </a:lnTo>
                  <a:lnTo>
                    <a:pt x="1708340" y="3105124"/>
                  </a:lnTo>
                  <a:lnTo>
                    <a:pt x="1722120" y="3099295"/>
                  </a:lnTo>
                  <a:lnTo>
                    <a:pt x="1735747" y="3097352"/>
                  </a:lnTo>
                  <a:lnTo>
                    <a:pt x="1745907" y="3098165"/>
                  </a:lnTo>
                  <a:lnTo>
                    <a:pt x="1778177" y="3125800"/>
                  </a:lnTo>
                  <a:lnTo>
                    <a:pt x="1781162" y="3146374"/>
                  </a:lnTo>
                  <a:lnTo>
                    <a:pt x="1779143" y="3163659"/>
                  </a:lnTo>
                  <a:lnTo>
                    <a:pt x="1762899" y="3201530"/>
                  </a:lnTo>
                  <a:lnTo>
                    <a:pt x="1730375" y="3244253"/>
                  </a:lnTo>
                  <a:lnTo>
                    <a:pt x="1681251" y="3294659"/>
                  </a:lnTo>
                  <a:lnTo>
                    <a:pt x="1650453" y="3322929"/>
                  </a:lnTo>
                  <a:lnTo>
                    <a:pt x="1650453" y="3357613"/>
                  </a:lnTo>
                  <a:lnTo>
                    <a:pt x="1852917" y="3357613"/>
                  </a:lnTo>
                  <a:lnTo>
                    <a:pt x="1852917" y="3306991"/>
                  </a:lnTo>
                  <a:close/>
                </a:path>
                <a:path w="2139950" h="4372609">
                  <a:moveTo>
                    <a:pt x="1874367" y="2272715"/>
                  </a:moveTo>
                  <a:lnTo>
                    <a:pt x="1846872" y="2243937"/>
                  </a:lnTo>
                  <a:lnTo>
                    <a:pt x="1810397" y="2211730"/>
                  </a:lnTo>
                  <a:lnTo>
                    <a:pt x="1790674" y="2197379"/>
                  </a:lnTo>
                  <a:lnTo>
                    <a:pt x="1757591" y="2230463"/>
                  </a:lnTo>
                  <a:lnTo>
                    <a:pt x="1766582" y="2237346"/>
                  </a:lnTo>
                  <a:lnTo>
                    <a:pt x="1776425" y="2245614"/>
                  </a:lnTo>
                  <a:lnTo>
                    <a:pt x="1810131" y="2277872"/>
                  </a:lnTo>
                  <a:lnTo>
                    <a:pt x="1838909" y="2309774"/>
                  </a:lnTo>
                  <a:lnTo>
                    <a:pt x="1874367" y="2272715"/>
                  </a:lnTo>
                  <a:close/>
                </a:path>
                <a:path w="2139950" h="4372609">
                  <a:moveTo>
                    <a:pt x="1892312" y="1825840"/>
                  </a:moveTo>
                  <a:lnTo>
                    <a:pt x="1891017" y="1825447"/>
                  </a:lnTo>
                  <a:lnTo>
                    <a:pt x="1867979" y="1818309"/>
                  </a:lnTo>
                  <a:lnTo>
                    <a:pt x="1844027" y="1809254"/>
                  </a:lnTo>
                  <a:lnTo>
                    <a:pt x="1841919" y="1808302"/>
                  </a:lnTo>
                  <a:lnTo>
                    <a:pt x="1820456" y="1798675"/>
                  </a:lnTo>
                  <a:lnTo>
                    <a:pt x="1775015" y="1773212"/>
                  </a:lnTo>
                  <a:lnTo>
                    <a:pt x="1748028" y="1753743"/>
                  </a:lnTo>
                  <a:lnTo>
                    <a:pt x="1748028" y="1808302"/>
                  </a:lnTo>
                  <a:lnTo>
                    <a:pt x="1645602" y="1808302"/>
                  </a:lnTo>
                  <a:lnTo>
                    <a:pt x="1661134" y="1796872"/>
                  </a:lnTo>
                  <a:lnTo>
                    <a:pt x="1674685" y="1786089"/>
                  </a:lnTo>
                  <a:lnTo>
                    <a:pt x="1686255" y="1775942"/>
                  </a:lnTo>
                  <a:lnTo>
                    <a:pt x="1695818" y="1766455"/>
                  </a:lnTo>
                  <a:lnTo>
                    <a:pt x="1706410" y="1776539"/>
                  </a:lnTo>
                  <a:lnTo>
                    <a:pt x="1718640" y="1786877"/>
                  </a:lnTo>
                  <a:lnTo>
                    <a:pt x="1732508" y="1797469"/>
                  </a:lnTo>
                  <a:lnTo>
                    <a:pt x="1748028" y="1808302"/>
                  </a:lnTo>
                  <a:lnTo>
                    <a:pt x="1748028" y="1753743"/>
                  </a:lnTo>
                  <a:lnTo>
                    <a:pt x="1735264" y="1743430"/>
                  </a:lnTo>
                  <a:lnTo>
                    <a:pt x="1717751" y="1726996"/>
                  </a:lnTo>
                  <a:lnTo>
                    <a:pt x="1669910" y="1726996"/>
                  </a:lnTo>
                  <a:lnTo>
                    <a:pt x="1655889" y="1741703"/>
                  </a:lnTo>
                  <a:lnTo>
                    <a:pt x="1639328" y="1756346"/>
                  </a:lnTo>
                  <a:lnTo>
                    <a:pt x="1598574" y="1785391"/>
                  </a:lnTo>
                  <a:lnTo>
                    <a:pt x="1551838" y="1811045"/>
                  </a:lnTo>
                  <a:lnTo>
                    <a:pt x="1503311" y="1830222"/>
                  </a:lnTo>
                  <a:lnTo>
                    <a:pt x="1510487" y="1838642"/>
                  </a:lnTo>
                  <a:lnTo>
                    <a:pt x="1517269" y="1847951"/>
                  </a:lnTo>
                  <a:lnTo>
                    <a:pt x="1523644" y="1858175"/>
                  </a:lnTo>
                  <a:lnTo>
                    <a:pt x="1529626" y="1869274"/>
                  </a:lnTo>
                  <a:lnTo>
                    <a:pt x="1551495" y="1860410"/>
                  </a:lnTo>
                  <a:lnTo>
                    <a:pt x="1573657" y="1850148"/>
                  </a:lnTo>
                  <a:lnTo>
                    <a:pt x="1596136" y="1838490"/>
                  </a:lnTo>
                  <a:lnTo>
                    <a:pt x="1618907" y="1825447"/>
                  </a:lnTo>
                  <a:lnTo>
                    <a:pt x="1618907" y="1848548"/>
                  </a:lnTo>
                  <a:lnTo>
                    <a:pt x="1776717" y="1848548"/>
                  </a:lnTo>
                  <a:lnTo>
                    <a:pt x="1776717" y="1826641"/>
                  </a:lnTo>
                  <a:lnTo>
                    <a:pt x="1798167" y="1838502"/>
                  </a:lnTo>
                  <a:lnTo>
                    <a:pt x="1819871" y="1849361"/>
                  </a:lnTo>
                  <a:lnTo>
                    <a:pt x="1841817" y="1859216"/>
                  </a:lnTo>
                  <a:lnTo>
                    <a:pt x="1864004" y="1868081"/>
                  </a:lnTo>
                  <a:lnTo>
                    <a:pt x="1870710" y="1856028"/>
                  </a:lnTo>
                  <a:lnTo>
                    <a:pt x="1877656" y="1844967"/>
                  </a:lnTo>
                  <a:lnTo>
                    <a:pt x="1884857" y="1834908"/>
                  </a:lnTo>
                  <a:lnTo>
                    <a:pt x="1891652" y="1826641"/>
                  </a:lnTo>
                  <a:lnTo>
                    <a:pt x="1892312" y="1825840"/>
                  </a:lnTo>
                  <a:close/>
                </a:path>
                <a:path w="2139950" h="4372609">
                  <a:moveTo>
                    <a:pt x="1893493" y="2583281"/>
                  </a:moveTo>
                  <a:lnTo>
                    <a:pt x="1876361" y="2544622"/>
                  </a:lnTo>
                  <a:lnTo>
                    <a:pt x="1835429" y="2576525"/>
                  </a:lnTo>
                  <a:lnTo>
                    <a:pt x="1791970" y="2599321"/>
                  </a:lnTo>
                  <a:lnTo>
                    <a:pt x="1745957" y="2612999"/>
                  </a:lnTo>
                  <a:lnTo>
                    <a:pt x="1697405" y="2617559"/>
                  </a:lnTo>
                  <a:lnTo>
                    <a:pt x="1648866" y="2612999"/>
                  </a:lnTo>
                  <a:lnTo>
                    <a:pt x="1602854" y="2599321"/>
                  </a:lnTo>
                  <a:lnTo>
                    <a:pt x="1559394" y="2576525"/>
                  </a:lnTo>
                  <a:lnTo>
                    <a:pt x="1518475" y="2544622"/>
                  </a:lnTo>
                  <a:lnTo>
                    <a:pt x="1501330" y="2583281"/>
                  </a:lnTo>
                  <a:lnTo>
                    <a:pt x="1543177" y="2618498"/>
                  </a:lnTo>
                  <a:lnTo>
                    <a:pt x="1589798" y="2643657"/>
                  </a:lnTo>
                  <a:lnTo>
                    <a:pt x="1641221" y="2658757"/>
                  </a:lnTo>
                  <a:lnTo>
                    <a:pt x="1697405" y="2663787"/>
                  </a:lnTo>
                  <a:lnTo>
                    <a:pt x="1753603" y="2658757"/>
                  </a:lnTo>
                  <a:lnTo>
                    <a:pt x="1805025" y="2643657"/>
                  </a:lnTo>
                  <a:lnTo>
                    <a:pt x="1851647" y="2618498"/>
                  </a:lnTo>
                  <a:lnTo>
                    <a:pt x="1893493" y="2583281"/>
                  </a:lnTo>
                  <a:close/>
                </a:path>
                <a:path w="2139950" h="4372609">
                  <a:moveTo>
                    <a:pt x="1893493" y="80505"/>
                  </a:moveTo>
                  <a:lnTo>
                    <a:pt x="1851647" y="45288"/>
                  </a:lnTo>
                  <a:lnTo>
                    <a:pt x="1805025" y="20116"/>
                  </a:lnTo>
                  <a:lnTo>
                    <a:pt x="1753616" y="5029"/>
                  </a:lnTo>
                  <a:lnTo>
                    <a:pt x="1697418" y="0"/>
                  </a:lnTo>
                  <a:lnTo>
                    <a:pt x="1641221" y="5029"/>
                  </a:lnTo>
                  <a:lnTo>
                    <a:pt x="1589811" y="20116"/>
                  </a:lnTo>
                  <a:lnTo>
                    <a:pt x="1543177" y="45288"/>
                  </a:lnTo>
                  <a:lnTo>
                    <a:pt x="1501330" y="80505"/>
                  </a:lnTo>
                  <a:lnTo>
                    <a:pt x="1518475" y="119151"/>
                  </a:lnTo>
                  <a:lnTo>
                    <a:pt x="1559394" y="87249"/>
                  </a:lnTo>
                  <a:lnTo>
                    <a:pt x="1602867" y="64465"/>
                  </a:lnTo>
                  <a:lnTo>
                    <a:pt x="1648866" y="50787"/>
                  </a:lnTo>
                  <a:lnTo>
                    <a:pt x="1697418" y="46240"/>
                  </a:lnTo>
                  <a:lnTo>
                    <a:pt x="1745957" y="50787"/>
                  </a:lnTo>
                  <a:lnTo>
                    <a:pt x="1791970" y="64465"/>
                  </a:lnTo>
                  <a:lnTo>
                    <a:pt x="1835429" y="87249"/>
                  </a:lnTo>
                  <a:lnTo>
                    <a:pt x="1876361" y="119151"/>
                  </a:lnTo>
                  <a:lnTo>
                    <a:pt x="1893493" y="80505"/>
                  </a:lnTo>
                  <a:close/>
                </a:path>
                <a:path w="2139950" h="4372609">
                  <a:moveTo>
                    <a:pt x="2139569" y="2937446"/>
                  </a:moveTo>
                  <a:lnTo>
                    <a:pt x="2097722" y="2902216"/>
                  </a:lnTo>
                  <a:lnTo>
                    <a:pt x="2051088" y="2877058"/>
                  </a:lnTo>
                  <a:lnTo>
                    <a:pt x="1999678" y="2861957"/>
                  </a:lnTo>
                  <a:lnTo>
                    <a:pt x="1943481" y="2856928"/>
                  </a:lnTo>
                  <a:lnTo>
                    <a:pt x="1887283" y="2861957"/>
                  </a:lnTo>
                  <a:lnTo>
                    <a:pt x="1835873" y="2877058"/>
                  </a:lnTo>
                  <a:lnTo>
                    <a:pt x="1789239" y="2902216"/>
                  </a:lnTo>
                  <a:lnTo>
                    <a:pt x="1747393" y="2937446"/>
                  </a:lnTo>
                  <a:lnTo>
                    <a:pt x="1764538" y="2976092"/>
                  </a:lnTo>
                  <a:lnTo>
                    <a:pt x="1805457" y="2944190"/>
                  </a:lnTo>
                  <a:lnTo>
                    <a:pt x="1848929" y="2921393"/>
                  </a:lnTo>
                  <a:lnTo>
                    <a:pt x="1894941" y="2907728"/>
                  </a:lnTo>
                  <a:lnTo>
                    <a:pt x="1943481" y="2903169"/>
                  </a:lnTo>
                  <a:lnTo>
                    <a:pt x="1992033" y="2907728"/>
                  </a:lnTo>
                  <a:lnTo>
                    <a:pt x="2038032" y="2921393"/>
                  </a:lnTo>
                  <a:lnTo>
                    <a:pt x="2081504" y="2944190"/>
                  </a:lnTo>
                  <a:lnTo>
                    <a:pt x="2122424" y="2976092"/>
                  </a:lnTo>
                  <a:lnTo>
                    <a:pt x="2139569" y="2937446"/>
                  </a:lnTo>
                  <a:close/>
                </a:path>
              </a:pathLst>
            </a:custGeom>
            <a:solidFill>
              <a:srgbClr val="FFFFFF"/>
            </a:solidFill>
          </p:spPr>
          <p:txBody>
            <a:bodyPr wrap="square" lIns="0" tIns="0" rIns="0" bIns="0" rtlCol="0"/>
            <a:lstStyle/>
            <a:p>
              <a:endParaRPr dirty="0"/>
            </a:p>
          </p:txBody>
        </p:sp>
        <p:pic>
          <p:nvPicPr>
            <p:cNvPr id="50" name="object 50"/>
            <p:cNvPicPr/>
            <p:nvPr/>
          </p:nvPicPr>
          <p:blipFill>
            <a:blip r:embed="rId7" cstate="email">
              <a:extLst>
                <a:ext uri="{28A0092B-C50C-407E-A947-70E740481C1C}">
                  <a14:useLocalDpi xmlns:a14="http://schemas.microsoft.com/office/drawing/2010/main"/>
                </a:ext>
              </a:extLst>
            </a:blip>
            <a:stretch>
              <a:fillRect/>
            </a:stretch>
          </p:blipFill>
          <p:spPr>
            <a:xfrm>
              <a:off x="15159743" y="7311182"/>
              <a:ext cx="74531" cy="78123"/>
            </a:xfrm>
            <a:prstGeom prst="rect">
              <a:avLst/>
            </a:prstGeom>
          </p:spPr>
        </p:pic>
        <p:sp>
          <p:nvSpPr>
            <p:cNvPr id="51" name="object 51"/>
            <p:cNvSpPr/>
            <p:nvPr/>
          </p:nvSpPr>
          <p:spPr>
            <a:xfrm>
              <a:off x="15000720" y="7081627"/>
              <a:ext cx="485140" cy="1317625"/>
            </a:xfrm>
            <a:custGeom>
              <a:avLst/>
              <a:gdLst/>
              <a:ahLst/>
              <a:cxnLst/>
              <a:rect l="l" t="t" r="r" b="b"/>
              <a:pathLst>
                <a:path w="485140"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19" y="393458"/>
                  </a:lnTo>
                  <a:lnTo>
                    <a:pt x="18719"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40"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40" h="1317625">
                  <a:moveTo>
                    <a:pt x="258660" y="681228"/>
                  </a:moveTo>
                  <a:lnTo>
                    <a:pt x="251079" y="666877"/>
                  </a:lnTo>
                  <a:lnTo>
                    <a:pt x="240322" y="650925"/>
                  </a:lnTo>
                  <a:lnTo>
                    <a:pt x="226364" y="633399"/>
                  </a:lnTo>
                  <a:lnTo>
                    <a:pt x="209232" y="614260"/>
                  </a:lnTo>
                  <a:lnTo>
                    <a:pt x="170180" y="636587"/>
                  </a:lnTo>
                  <a:lnTo>
                    <a:pt x="186537" y="656120"/>
                  </a:lnTo>
                  <a:lnTo>
                    <a:pt x="199771" y="674052"/>
                  </a:lnTo>
                  <a:lnTo>
                    <a:pt x="209867" y="690397"/>
                  </a:lnTo>
                  <a:lnTo>
                    <a:pt x="216814" y="705142"/>
                  </a:lnTo>
                  <a:lnTo>
                    <a:pt x="258660" y="681228"/>
                  </a:lnTo>
                  <a:close/>
                </a:path>
                <a:path w="485140" h="1317625">
                  <a:moveTo>
                    <a:pt x="369455" y="796505"/>
                  </a:moveTo>
                  <a:lnTo>
                    <a:pt x="320446" y="796505"/>
                  </a:lnTo>
                  <a:lnTo>
                    <a:pt x="320446" y="831557"/>
                  </a:lnTo>
                  <a:lnTo>
                    <a:pt x="320446" y="853084"/>
                  </a:lnTo>
                  <a:lnTo>
                    <a:pt x="320446" y="885774"/>
                  </a:lnTo>
                  <a:lnTo>
                    <a:pt x="320446" y="909688"/>
                  </a:lnTo>
                  <a:lnTo>
                    <a:pt x="255866" y="909688"/>
                  </a:lnTo>
                  <a:lnTo>
                    <a:pt x="255866" y="885774"/>
                  </a:lnTo>
                  <a:lnTo>
                    <a:pt x="320446" y="885774"/>
                  </a:lnTo>
                  <a:lnTo>
                    <a:pt x="320446" y="853084"/>
                  </a:lnTo>
                  <a:lnTo>
                    <a:pt x="255866" y="853084"/>
                  </a:lnTo>
                  <a:lnTo>
                    <a:pt x="255866" y="831557"/>
                  </a:lnTo>
                  <a:lnTo>
                    <a:pt x="320446" y="831557"/>
                  </a:lnTo>
                  <a:lnTo>
                    <a:pt x="320446" y="796505"/>
                  </a:lnTo>
                  <a:lnTo>
                    <a:pt x="209638" y="796505"/>
                  </a:lnTo>
                  <a:lnTo>
                    <a:pt x="209638" y="944359"/>
                  </a:lnTo>
                  <a:lnTo>
                    <a:pt x="320446" y="944359"/>
                  </a:lnTo>
                  <a:lnTo>
                    <a:pt x="320446" y="1110018"/>
                  </a:lnTo>
                  <a:lnTo>
                    <a:pt x="317246"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04" y="1088631"/>
                  </a:lnTo>
                  <a:lnTo>
                    <a:pt x="161404" y="1063129"/>
                  </a:lnTo>
                  <a:lnTo>
                    <a:pt x="228765" y="1063129"/>
                  </a:lnTo>
                  <a:lnTo>
                    <a:pt x="228765" y="1028458"/>
                  </a:lnTo>
                  <a:lnTo>
                    <a:pt x="161404" y="1028458"/>
                  </a:lnTo>
                  <a:lnTo>
                    <a:pt x="161404" y="1004138"/>
                  </a:lnTo>
                  <a:lnTo>
                    <a:pt x="228765" y="1004138"/>
                  </a:lnTo>
                  <a:lnTo>
                    <a:pt x="228765" y="968273"/>
                  </a:lnTo>
                  <a:lnTo>
                    <a:pt x="117182" y="968273"/>
                  </a:lnTo>
                  <a:lnTo>
                    <a:pt x="117182" y="1144828"/>
                  </a:lnTo>
                  <a:lnTo>
                    <a:pt x="161404" y="1144828"/>
                  </a:lnTo>
                  <a:lnTo>
                    <a:pt x="161404" y="1124102"/>
                  </a:lnTo>
                  <a:lnTo>
                    <a:pt x="262648" y="1124102"/>
                  </a:lnTo>
                  <a:lnTo>
                    <a:pt x="266750" y="1135735"/>
                  </a:lnTo>
                  <a:lnTo>
                    <a:pt x="269913" y="1145921"/>
                  </a:lnTo>
                  <a:lnTo>
                    <a:pt x="272135" y="1154671"/>
                  </a:lnTo>
                  <a:lnTo>
                    <a:pt x="273405" y="1161973"/>
                  </a:lnTo>
                  <a:lnTo>
                    <a:pt x="299135" y="1161402"/>
                  </a:lnTo>
                  <a:lnTo>
                    <a:pt x="347941" y="1152791"/>
                  </a:lnTo>
                  <a:lnTo>
                    <a:pt x="369163" y="1114171"/>
                  </a:lnTo>
                  <a:lnTo>
                    <a:pt x="369455" y="1104582"/>
                  </a:lnTo>
                  <a:lnTo>
                    <a:pt x="369455" y="909688"/>
                  </a:lnTo>
                  <a:lnTo>
                    <a:pt x="369455" y="885774"/>
                  </a:lnTo>
                  <a:lnTo>
                    <a:pt x="369455" y="853084"/>
                  </a:lnTo>
                  <a:lnTo>
                    <a:pt x="369455" y="831557"/>
                  </a:lnTo>
                  <a:lnTo>
                    <a:pt x="369455" y="796505"/>
                  </a:lnTo>
                  <a:close/>
                </a:path>
                <a:path w="485140" h="1317625">
                  <a:moveTo>
                    <a:pt x="386207"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44" y="704342"/>
                  </a:lnTo>
                  <a:lnTo>
                    <a:pt x="262140" y="704138"/>
                  </a:lnTo>
                  <a:lnTo>
                    <a:pt x="250659" y="703897"/>
                  </a:lnTo>
                  <a:lnTo>
                    <a:pt x="240322" y="703541"/>
                  </a:lnTo>
                  <a:lnTo>
                    <a:pt x="246380" y="716724"/>
                  </a:lnTo>
                  <a:lnTo>
                    <a:pt x="250990" y="728751"/>
                  </a:lnTo>
                  <a:lnTo>
                    <a:pt x="254152" y="739635"/>
                  </a:lnTo>
                  <a:lnTo>
                    <a:pt x="255866" y="749363"/>
                  </a:lnTo>
                  <a:lnTo>
                    <a:pt x="278663" y="748868"/>
                  </a:lnTo>
                  <a:lnTo>
                    <a:pt x="324015" y="741400"/>
                  </a:lnTo>
                  <a:lnTo>
                    <a:pt x="344068" y="706818"/>
                  </a:lnTo>
                  <a:lnTo>
                    <a:pt x="344347" y="609473"/>
                  </a:lnTo>
                  <a:lnTo>
                    <a:pt x="383400" y="609473"/>
                  </a:lnTo>
                  <a:lnTo>
                    <a:pt x="383400" y="567232"/>
                  </a:lnTo>
                  <a:lnTo>
                    <a:pt x="344347" y="567232"/>
                  </a:lnTo>
                  <a:lnTo>
                    <a:pt x="344347" y="532155"/>
                  </a:lnTo>
                  <a:lnTo>
                    <a:pt x="386207" y="532155"/>
                  </a:lnTo>
                  <a:lnTo>
                    <a:pt x="386207" y="489915"/>
                  </a:lnTo>
                  <a:close/>
                </a:path>
                <a:path w="485140" h="1317625">
                  <a:moveTo>
                    <a:pt x="392176" y="1236599"/>
                  </a:moveTo>
                  <a:lnTo>
                    <a:pt x="375031" y="1197940"/>
                  </a:lnTo>
                  <a:lnTo>
                    <a:pt x="334098"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72" y="1312062"/>
                  </a:lnTo>
                  <a:lnTo>
                    <a:pt x="303695" y="1296974"/>
                  </a:lnTo>
                  <a:lnTo>
                    <a:pt x="350329" y="1271816"/>
                  </a:lnTo>
                  <a:lnTo>
                    <a:pt x="392176" y="1236599"/>
                  </a:lnTo>
                  <a:close/>
                </a:path>
                <a:path w="485140" h="1317625">
                  <a:moveTo>
                    <a:pt x="484733" y="201663"/>
                  </a:moveTo>
                  <a:lnTo>
                    <a:pt x="478155" y="160274"/>
                  </a:lnTo>
                  <a:lnTo>
                    <a:pt x="444385" y="119405"/>
                  </a:lnTo>
                  <a:lnTo>
                    <a:pt x="391477" y="105613"/>
                  </a:lnTo>
                  <a:lnTo>
                    <a:pt x="382625" y="106159"/>
                  </a:lnTo>
                  <a:lnTo>
                    <a:pt x="373634" y="107810"/>
                  </a:lnTo>
                  <a:lnTo>
                    <a:pt x="364490" y="110540"/>
                  </a:lnTo>
                  <a:lnTo>
                    <a:pt x="355206" y="114376"/>
                  </a:lnTo>
                  <a:lnTo>
                    <a:pt x="361175" y="50215"/>
                  </a:lnTo>
                  <a:lnTo>
                    <a:pt x="470789" y="50215"/>
                  </a:lnTo>
                  <a:lnTo>
                    <a:pt x="470789"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45" y="148653"/>
                  </a:lnTo>
                  <a:lnTo>
                    <a:pt x="410794" y="163004"/>
                  </a:lnTo>
                  <a:lnTo>
                    <a:pt x="424561" y="203263"/>
                  </a:lnTo>
                  <a:lnTo>
                    <a:pt x="423646" y="215684"/>
                  </a:lnTo>
                  <a:lnTo>
                    <a:pt x="402107" y="250482"/>
                  </a:lnTo>
                  <a:lnTo>
                    <a:pt x="371144" y="258660"/>
                  </a:lnTo>
                  <a:lnTo>
                    <a:pt x="353682" y="256768"/>
                  </a:lnTo>
                  <a:lnTo>
                    <a:pt x="336765" y="251091"/>
                  </a:lnTo>
                  <a:lnTo>
                    <a:pt x="320408" y="241617"/>
                  </a:lnTo>
                  <a:lnTo>
                    <a:pt x="304596" y="228371"/>
                  </a:lnTo>
                  <a:lnTo>
                    <a:pt x="277088" y="266623"/>
                  </a:lnTo>
                  <a:lnTo>
                    <a:pt x="298856" y="284594"/>
                  </a:lnTo>
                  <a:lnTo>
                    <a:pt x="323113" y="297421"/>
                  </a:lnTo>
                  <a:lnTo>
                    <a:pt x="349872" y="305117"/>
                  </a:lnTo>
                  <a:lnTo>
                    <a:pt x="379107" y="307682"/>
                  </a:lnTo>
                  <a:lnTo>
                    <a:pt x="400227" y="305892"/>
                  </a:lnTo>
                  <a:lnTo>
                    <a:pt x="437591" y="291541"/>
                  </a:lnTo>
                  <a:lnTo>
                    <a:pt x="467360" y="263398"/>
                  </a:lnTo>
                  <a:lnTo>
                    <a:pt x="482803" y="224739"/>
                  </a:lnTo>
                  <a:lnTo>
                    <a:pt x="484733" y="201663"/>
                  </a:lnTo>
                  <a:close/>
                </a:path>
              </a:pathLst>
            </a:custGeom>
            <a:solidFill>
              <a:srgbClr val="FFFFFF"/>
            </a:solidFill>
          </p:spPr>
          <p:txBody>
            <a:bodyPr wrap="square" lIns="0" tIns="0" rIns="0" bIns="0" rtlCol="0"/>
            <a:lstStyle/>
            <a:p>
              <a:endParaRPr/>
            </a:p>
          </p:txBody>
        </p:sp>
      </p:grpSp>
      <p:sp>
        <p:nvSpPr>
          <p:cNvPr id="57" name="object 57"/>
          <p:cNvSpPr txBox="1"/>
          <p:nvPr/>
        </p:nvSpPr>
        <p:spPr>
          <a:xfrm>
            <a:off x="2085905"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6:00</a:t>
            </a:r>
            <a:endParaRPr sz="2950">
              <a:latin typeface="Gen Shin Gothic P Regular"/>
              <a:cs typeface="Gen Shin Gothic P Regular"/>
            </a:endParaRPr>
          </a:p>
        </p:txBody>
      </p:sp>
      <p:sp>
        <p:nvSpPr>
          <p:cNvPr id="58" name="object 58"/>
          <p:cNvSpPr txBox="1"/>
          <p:nvPr/>
        </p:nvSpPr>
        <p:spPr>
          <a:xfrm>
            <a:off x="3879358"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7:30</a:t>
            </a:r>
            <a:endParaRPr sz="2950">
              <a:latin typeface="Gen Shin Gothic P Regular"/>
              <a:cs typeface="Gen Shin Gothic P Regular"/>
            </a:endParaRPr>
          </a:p>
        </p:txBody>
      </p:sp>
      <p:sp>
        <p:nvSpPr>
          <p:cNvPr id="59" name="object 59"/>
          <p:cNvSpPr txBox="1"/>
          <p:nvPr/>
        </p:nvSpPr>
        <p:spPr>
          <a:xfrm>
            <a:off x="5672812"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9:00</a:t>
            </a:r>
            <a:endParaRPr sz="2950">
              <a:latin typeface="Gen Shin Gothic P Regular"/>
              <a:cs typeface="Gen Shin Gothic P Regular"/>
            </a:endParaRPr>
          </a:p>
        </p:txBody>
      </p:sp>
      <p:sp>
        <p:nvSpPr>
          <p:cNvPr id="60" name="object 60"/>
          <p:cNvSpPr txBox="1"/>
          <p:nvPr/>
        </p:nvSpPr>
        <p:spPr>
          <a:xfrm>
            <a:off x="7948268"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12:00</a:t>
            </a:r>
            <a:endParaRPr sz="2950">
              <a:latin typeface="Gen Shin Gothic P Regular"/>
              <a:cs typeface="Gen Shin Gothic P Regular"/>
            </a:endParaRPr>
          </a:p>
        </p:txBody>
      </p:sp>
      <p:sp>
        <p:nvSpPr>
          <p:cNvPr id="61" name="object 61"/>
          <p:cNvSpPr txBox="1"/>
          <p:nvPr/>
        </p:nvSpPr>
        <p:spPr>
          <a:xfrm>
            <a:off x="93721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13:00</a:t>
            </a:r>
            <a:endParaRPr sz="2950">
              <a:latin typeface="Gen Shin Gothic P Regular"/>
              <a:cs typeface="Gen Shin Gothic P Regular"/>
            </a:endParaRPr>
          </a:p>
        </p:txBody>
      </p:sp>
      <p:sp>
        <p:nvSpPr>
          <p:cNvPr id="63" name="object 63"/>
          <p:cNvSpPr txBox="1"/>
          <p:nvPr/>
        </p:nvSpPr>
        <p:spPr>
          <a:xfrm>
            <a:off x="13541894"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17:00</a:t>
            </a:r>
            <a:endParaRPr sz="2950">
              <a:latin typeface="Gen Shin Gothic P Regular"/>
              <a:cs typeface="Gen Shin Gothic P Regular"/>
            </a:endParaRPr>
          </a:p>
        </p:txBody>
      </p:sp>
      <p:sp>
        <p:nvSpPr>
          <p:cNvPr id="64" name="object 64"/>
          <p:cNvSpPr txBox="1"/>
          <p:nvPr/>
        </p:nvSpPr>
        <p:spPr>
          <a:xfrm>
            <a:off x="158900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20:00</a:t>
            </a:r>
            <a:endParaRPr sz="2950">
              <a:latin typeface="Gen Shin Gothic P Regular"/>
              <a:cs typeface="Gen Shin Gothic P Regular"/>
            </a:endParaRPr>
          </a:p>
        </p:txBody>
      </p:sp>
      <p:sp>
        <p:nvSpPr>
          <p:cNvPr id="65" name="object 65"/>
          <p:cNvSpPr txBox="1"/>
          <p:nvPr/>
        </p:nvSpPr>
        <p:spPr>
          <a:xfrm>
            <a:off x="17702257"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21:30</a:t>
            </a:r>
            <a:endParaRPr sz="2950">
              <a:latin typeface="Gen Shin Gothic P Regular"/>
              <a:cs typeface="Gen Shin Gothic P Regular"/>
            </a:endParaRPr>
          </a:p>
        </p:txBody>
      </p:sp>
      <p:sp>
        <p:nvSpPr>
          <p:cNvPr id="66" name="object 66"/>
          <p:cNvSpPr txBox="1"/>
          <p:nvPr/>
        </p:nvSpPr>
        <p:spPr>
          <a:xfrm>
            <a:off x="5322032" y="492639"/>
            <a:ext cx="3552157" cy="371255"/>
          </a:xfrm>
          <a:prstGeom prst="rect">
            <a:avLst/>
          </a:prstGeom>
        </p:spPr>
        <p:txBody>
          <a:bodyPr vert="horz" wrap="square" lIns="0" tIns="17145" rIns="0" bIns="0" rtlCol="0">
            <a:spAutoFit/>
          </a:bodyPr>
          <a:lstStyle/>
          <a:p>
            <a:pPr marL="12700">
              <a:lnSpc>
                <a:spcPct val="100000"/>
              </a:lnSpc>
              <a:spcBef>
                <a:spcPts val="135"/>
              </a:spcBef>
              <a:tabLst>
                <a:tab pos="403860" algn="l"/>
                <a:tab pos="820419" algn="l"/>
                <a:tab pos="1217295" algn="l"/>
                <a:tab pos="1609090" algn="l"/>
                <a:tab pos="2058035" algn="l"/>
                <a:tab pos="2452370" algn="l"/>
                <a:tab pos="2843530" algn="l"/>
              </a:tabLst>
            </a:pPr>
            <a:r>
              <a:rPr sz="2300" b="1" spc="25" dirty="0">
                <a:solidFill>
                  <a:srgbClr val="FFFFFF"/>
                </a:solidFill>
                <a:latin typeface="Gen Shin Gothic P Bold"/>
                <a:cs typeface="Gen Shin Gothic P Bold"/>
              </a:rPr>
              <a:t>う	</a:t>
            </a:r>
            <a:r>
              <a:rPr sz="2300" b="1" spc="30" dirty="0">
                <a:solidFill>
                  <a:srgbClr val="FFFFFF"/>
                </a:solidFill>
                <a:latin typeface="Gen Shin Gothic P Bold"/>
                <a:cs typeface="Gen Shin Gothic P Bold"/>
              </a:rPr>
              <a:t>ち	</a:t>
            </a:r>
            <a:r>
              <a:rPr sz="2300" b="1" spc="25" dirty="0">
                <a:solidFill>
                  <a:srgbClr val="FFFFFF"/>
                </a:solidFill>
                <a:latin typeface="Gen Shin Gothic P Bold"/>
                <a:cs typeface="Gen Shin Gothic P Bold"/>
              </a:rPr>
              <a:t>ゅ	う	</a:t>
            </a:r>
            <a:r>
              <a:rPr sz="2300" b="1" spc="3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こ	う	</a:t>
            </a:r>
            <a:r>
              <a:rPr sz="2300" b="1" spc="30" dirty="0">
                <a:solidFill>
                  <a:srgbClr val="FFFFFF"/>
                </a:solidFill>
                <a:latin typeface="Gen Shin Gothic P Bold"/>
                <a:cs typeface="Gen Shin Gothic P Bold"/>
              </a:rPr>
              <a:t>し</a:t>
            </a:r>
            <a:endParaRPr sz="2300" dirty="0">
              <a:latin typeface="Gen Shin Gothic P Regular"/>
              <a:cs typeface="Gen Shin Gothic P Regular"/>
            </a:endParaRPr>
          </a:p>
        </p:txBody>
      </p:sp>
      <p:pic>
        <p:nvPicPr>
          <p:cNvPr id="69" name="object 53">
            <a:extLst>
              <a:ext uri="{FF2B5EF4-FFF2-40B4-BE49-F238E27FC236}">
                <a16:creationId xmlns:a16="http://schemas.microsoft.com/office/drawing/2014/main" id="{2FB5190E-4F2B-434A-B4AE-352A4D4D0BBE}"/>
              </a:ext>
            </a:extLst>
          </p:cNvPr>
          <p:cNvPicPr/>
          <p:nvPr/>
        </p:nvPicPr>
        <p:blipFill>
          <a:blip r:embed="rId7" cstate="email">
            <a:extLst>
              <a:ext uri="{28A0092B-C50C-407E-A947-70E740481C1C}">
                <a14:useLocalDpi xmlns:a14="http://schemas.microsoft.com/office/drawing/2010/main"/>
              </a:ext>
            </a:extLst>
          </a:blip>
          <a:stretch>
            <a:fillRect/>
          </a:stretch>
        </p:blipFill>
        <p:spPr>
          <a:xfrm>
            <a:off x="15159743" y="7311182"/>
            <a:ext cx="74531" cy="78123"/>
          </a:xfrm>
          <a:prstGeom prst="rect">
            <a:avLst/>
          </a:prstGeom>
        </p:spPr>
      </p:pic>
      <p:sp>
        <p:nvSpPr>
          <p:cNvPr id="70" name="object 54">
            <a:extLst>
              <a:ext uri="{FF2B5EF4-FFF2-40B4-BE49-F238E27FC236}">
                <a16:creationId xmlns:a16="http://schemas.microsoft.com/office/drawing/2014/main" id="{9D6000D0-A4F6-EE40-B083-DC7F83E2B575}"/>
              </a:ext>
            </a:extLst>
          </p:cNvPr>
          <p:cNvSpPr/>
          <p:nvPr/>
        </p:nvSpPr>
        <p:spPr>
          <a:xfrm>
            <a:off x="15000720" y="7081627"/>
            <a:ext cx="485140" cy="1317625"/>
          </a:xfrm>
          <a:custGeom>
            <a:avLst/>
            <a:gdLst/>
            <a:ahLst/>
            <a:cxnLst/>
            <a:rect l="l" t="t" r="r" b="b"/>
            <a:pathLst>
              <a:path w="485140"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19" y="393458"/>
                </a:lnTo>
                <a:lnTo>
                  <a:pt x="18719"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40"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40" h="1317625">
                <a:moveTo>
                  <a:pt x="258660" y="681228"/>
                </a:moveTo>
                <a:lnTo>
                  <a:pt x="251079" y="666877"/>
                </a:lnTo>
                <a:lnTo>
                  <a:pt x="240322" y="650925"/>
                </a:lnTo>
                <a:lnTo>
                  <a:pt x="226364" y="633399"/>
                </a:lnTo>
                <a:lnTo>
                  <a:pt x="209232" y="614260"/>
                </a:lnTo>
                <a:lnTo>
                  <a:pt x="170180" y="636587"/>
                </a:lnTo>
                <a:lnTo>
                  <a:pt x="186537" y="656120"/>
                </a:lnTo>
                <a:lnTo>
                  <a:pt x="199771" y="674052"/>
                </a:lnTo>
                <a:lnTo>
                  <a:pt x="209867" y="690397"/>
                </a:lnTo>
                <a:lnTo>
                  <a:pt x="216814" y="705142"/>
                </a:lnTo>
                <a:lnTo>
                  <a:pt x="258660" y="681228"/>
                </a:lnTo>
                <a:close/>
              </a:path>
              <a:path w="485140" h="1317625">
                <a:moveTo>
                  <a:pt x="369455" y="796505"/>
                </a:moveTo>
                <a:lnTo>
                  <a:pt x="320446" y="796505"/>
                </a:lnTo>
                <a:lnTo>
                  <a:pt x="320446" y="831557"/>
                </a:lnTo>
                <a:lnTo>
                  <a:pt x="320446" y="853084"/>
                </a:lnTo>
                <a:lnTo>
                  <a:pt x="320446" y="885774"/>
                </a:lnTo>
                <a:lnTo>
                  <a:pt x="320446" y="909688"/>
                </a:lnTo>
                <a:lnTo>
                  <a:pt x="255866" y="909688"/>
                </a:lnTo>
                <a:lnTo>
                  <a:pt x="255866" y="885774"/>
                </a:lnTo>
                <a:lnTo>
                  <a:pt x="320446" y="885774"/>
                </a:lnTo>
                <a:lnTo>
                  <a:pt x="320446" y="853084"/>
                </a:lnTo>
                <a:lnTo>
                  <a:pt x="255866" y="853084"/>
                </a:lnTo>
                <a:lnTo>
                  <a:pt x="255866" y="831557"/>
                </a:lnTo>
                <a:lnTo>
                  <a:pt x="320446" y="831557"/>
                </a:lnTo>
                <a:lnTo>
                  <a:pt x="320446" y="796505"/>
                </a:lnTo>
                <a:lnTo>
                  <a:pt x="209638" y="796505"/>
                </a:lnTo>
                <a:lnTo>
                  <a:pt x="209638" y="944359"/>
                </a:lnTo>
                <a:lnTo>
                  <a:pt x="320446" y="944359"/>
                </a:lnTo>
                <a:lnTo>
                  <a:pt x="320446" y="1110018"/>
                </a:lnTo>
                <a:lnTo>
                  <a:pt x="317246"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04" y="1088631"/>
                </a:lnTo>
                <a:lnTo>
                  <a:pt x="161404" y="1063129"/>
                </a:lnTo>
                <a:lnTo>
                  <a:pt x="228765" y="1063129"/>
                </a:lnTo>
                <a:lnTo>
                  <a:pt x="228765" y="1028458"/>
                </a:lnTo>
                <a:lnTo>
                  <a:pt x="161404" y="1028458"/>
                </a:lnTo>
                <a:lnTo>
                  <a:pt x="161404" y="1004138"/>
                </a:lnTo>
                <a:lnTo>
                  <a:pt x="228765" y="1004138"/>
                </a:lnTo>
                <a:lnTo>
                  <a:pt x="228765" y="968273"/>
                </a:lnTo>
                <a:lnTo>
                  <a:pt x="117182" y="968273"/>
                </a:lnTo>
                <a:lnTo>
                  <a:pt x="117182" y="1144828"/>
                </a:lnTo>
                <a:lnTo>
                  <a:pt x="161404" y="1144828"/>
                </a:lnTo>
                <a:lnTo>
                  <a:pt x="161404" y="1124102"/>
                </a:lnTo>
                <a:lnTo>
                  <a:pt x="262648" y="1124102"/>
                </a:lnTo>
                <a:lnTo>
                  <a:pt x="266750" y="1135735"/>
                </a:lnTo>
                <a:lnTo>
                  <a:pt x="269913" y="1145921"/>
                </a:lnTo>
                <a:lnTo>
                  <a:pt x="272135" y="1154671"/>
                </a:lnTo>
                <a:lnTo>
                  <a:pt x="273405" y="1161973"/>
                </a:lnTo>
                <a:lnTo>
                  <a:pt x="299135" y="1161402"/>
                </a:lnTo>
                <a:lnTo>
                  <a:pt x="347941" y="1152791"/>
                </a:lnTo>
                <a:lnTo>
                  <a:pt x="369163" y="1114171"/>
                </a:lnTo>
                <a:lnTo>
                  <a:pt x="369455" y="1104582"/>
                </a:lnTo>
                <a:lnTo>
                  <a:pt x="369455" y="909688"/>
                </a:lnTo>
                <a:lnTo>
                  <a:pt x="369455" y="885774"/>
                </a:lnTo>
                <a:lnTo>
                  <a:pt x="369455" y="853084"/>
                </a:lnTo>
                <a:lnTo>
                  <a:pt x="369455" y="831557"/>
                </a:lnTo>
                <a:lnTo>
                  <a:pt x="369455" y="796505"/>
                </a:lnTo>
                <a:close/>
              </a:path>
              <a:path w="485140" h="1317625">
                <a:moveTo>
                  <a:pt x="386207"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44" y="704342"/>
                </a:lnTo>
                <a:lnTo>
                  <a:pt x="262140" y="704138"/>
                </a:lnTo>
                <a:lnTo>
                  <a:pt x="250659" y="703897"/>
                </a:lnTo>
                <a:lnTo>
                  <a:pt x="240322" y="703541"/>
                </a:lnTo>
                <a:lnTo>
                  <a:pt x="246380" y="716724"/>
                </a:lnTo>
                <a:lnTo>
                  <a:pt x="250990" y="728751"/>
                </a:lnTo>
                <a:lnTo>
                  <a:pt x="254152" y="739635"/>
                </a:lnTo>
                <a:lnTo>
                  <a:pt x="255866" y="749363"/>
                </a:lnTo>
                <a:lnTo>
                  <a:pt x="278663" y="748868"/>
                </a:lnTo>
                <a:lnTo>
                  <a:pt x="324015" y="741400"/>
                </a:lnTo>
                <a:lnTo>
                  <a:pt x="344068" y="706818"/>
                </a:lnTo>
                <a:lnTo>
                  <a:pt x="344347" y="609473"/>
                </a:lnTo>
                <a:lnTo>
                  <a:pt x="383400" y="609473"/>
                </a:lnTo>
                <a:lnTo>
                  <a:pt x="383400" y="567232"/>
                </a:lnTo>
                <a:lnTo>
                  <a:pt x="344347" y="567232"/>
                </a:lnTo>
                <a:lnTo>
                  <a:pt x="344347" y="532155"/>
                </a:lnTo>
                <a:lnTo>
                  <a:pt x="386207" y="532155"/>
                </a:lnTo>
                <a:lnTo>
                  <a:pt x="386207" y="489915"/>
                </a:lnTo>
                <a:close/>
              </a:path>
              <a:path w="485140" h="1317625">
                <a:moveTo>
                  <a:pt x="392176" y="1236599"/>
                </a:moveTo>
                <a:lnTo>
                  <a:pt x="375031" y="1197940"/>
                </a:lnTo>
                <a:lnTo>
                  <a:pt x="334098"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72" y="1312062"/>
                </a:lnTo>
                <a:lnTo>
                  <a:pt x="303695" y="1296974"/>
                </a:lnTo>
                <a:lnTo>
                  <a:pt x="350329" y="1271816"/>
                </a:lnTo>
                <a:lnTo>
                  <a:pt x="392176" y="1236599"/>
                </a:lnTo>
                <a:close/>
              </a:path>
              <a:path w="485140" h="1317625">
                <a:moveTo>
                  <a:pt x="484733" y="201663"/>
                </a:moveTo>
                <a:lnTo>
                  <a:pt x="478155" y="160274"/>
                </a:lnTo>
                <a:lnTo>
                  <a:pt x="444385" y="119405"/>
                </a:lnTo>
                <a:lnTo>
                  <a:pt x="391477" y="105613"/>
                </a:lnTo>
                <a:lnTo>
                  <a:pt x="382625" y="106159"/>
                </a:lnTo>
                <a:lnTo>
                  <a:pt x="373634" y="107810"/>
                </a:lnTo>
                <a:lnTo>
                  <a:pt x="364490" y="110540"/>
                </a:lnTo>
                <a:lnTo>
                  <a:pt x="355206" y="114376"/>
                </a:lnTo>
                <a:lnTo>
                  <a:pt x="361175" y="50215"/>
                </a:lnTo>
                <a:lnTo>
                  <a:pt x="470789" y="50215"/>
                </a:lnTo>
                <a:lnTo>
                  <a:pt x="470789"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45" y="148653"/>
                </a:lnTo>
                <a:lnTo>
                  <a:pt x="410794" y="163004"/>
                </a:lnTo>
                <a:lnTo>
                  <a:pt x="424561" y="203263"/>
                </a:lnTo>
                <a:lnTo>
                  <a:pt x="423646" y="215684"/>
                </a:lnTo>
                <a:lnTo>
                  <a:pt x="402107" y="250482"/>
                </a:lnTo>
                <a:lnTo>
                  <a:pt x="371144" y="258660"/>
                </a:lnTo>
                <a:lnTo>
                  <a:pt x="353682" y="256768"/>
                </a:lnTo>
                <a:lnTo>
                  <a:pt x="336765" y="251091"/>
                </a:lnTo>
                <a:lnTo>
                  <a:pt x="320408" y="241617"/>
                </a:lnTo>
                <a:lnTo>
                  <a:pt x="304596" y="228371"/>
                </a:lnTo>
                <a:lnTo>
                  <a:pt x="277088" y="266623"/>
                </a:lnTo>
                <a:lnTo>
                  <a:pt x="298856" y="284594"/>
                </a:lnTo>
                <a:lnTo>
                  <a:pt x="323113" y="297421"/>
                </a:lnTo>
                <a:lnTo>
                  <a:pt x="349872" y="305117"/>
                </a:lnTo>
                <a:lnTo>
                  <a:pt x="379107" y="307682"/>
                </a:lnTo>
                <a:lnTo>
                  <a:pt x="400227" y="305892"/>
                </a:lnTo>
                <a:lnTo>
                  <a:pt x="437591" y="291541"/>
                </a:lnTo>
                <a:lnTo>
                  <a:pt x="467360" y="263398"/>
                </a:lnTo>
                <a:lnTo>
                  <a:pt x="482803" y="224739"/>
                </a:lnTo>
                <a:lnTo>
                  <a:pt x="484733" y="201663"/>
                </a:lnTo>
                <a:close/>
              </a:path>
            </a:pathLst>
          </a:custGeom>
          <a:solidFill>
            <a:srgbClr val="FFFFFF"/>
          </a:solidFill>
        </p:spPr>
        <p:txBody>
          <a:bodyPr wrap="square" lIns="0" tIns="0" rIns="0" bIns="0" rtlCol="0"/>
          <a:lstStyle/>
          <a:p>
            <a:endParaRPr/>
          </a:p>
        </p:txBody>
      </p:sp>
      <p:sp>
        <p:nvSpPr>
          <p:cNvPr id="71" name="object 55">
            <a:extLst>
              <a:ext uri="{FF2B5EF4-FFF2-40B4-BE49-F238E27FC236}">
                <a16:creationId xmlns:a16="http://schemas.microsoft.com/office/drawing/2014/main" id="{D866ADB7-5E1C-4344-9A94-FCD6AA4D2ED6}"/>
              </a:ext>
            </a:extLst>
          </p:cNvPr>
          <p:cNvSpPr/>
          <p:nvPr/>
        </p:nvSpPr>
        <p:spPr>
          <a:xfrm>
            <a:off x="14057163" y="3611471"/>
            <a:ext cx="2346325" cy="5057775"/>
          </a:xfrm>
          <a:custGeom>
            <a:avLst/>
            <a:gdLst/>
            <a:ahLst/>
            <a:cxnLst/>
            <a:rect l="l" t="t" r="r" b="b"/>
            <a:pathLst>
              <a:path w="2346325" h="5057775">
                <a:moveTo>
                  <a:pt x="2346179" y="5057270"/>
                </a:moveTo>
                <a:lnTo>
                  <a:pt x="0" y="5057270"/>
                </a:lnTo>
                <a:lnTo>
                  <a:pt x="0" y="0"/>
                </a:lnTo>
                <a:lnTo>
                  <a:pt x="2346179" y="0"/>
                </a:lnTo>
                <a:lnTo>
                  <a:pt x="2346179" y="5057270"/>
                </a:lnTo>
                <a:close/>
              </a:path>
            </a:pathLst>
          </a:custGeom>
          <a:ln w="157063">
            <a:solidFill>
              <a:srgbClr val="FF7800"/>
            </a:solidFill>
          </a:ln>
        </p:spPr>
        <p:txBody>
          <a:bodyPr wrap="square" lIns="0" tIns="0" rIns="0" bIns="0" rtlCol="0"/>
          <a:lstStyle/>
          <a:p>
            <a:endParaRPr/>
          </a:p>
        </p:txBody>
      </p:sp>
      <p:sp>
        <p:nvSpPr>
          <p:cNvPr id="72" name="テキスト ボックス 71">
            <a:extLst>
              <a:ext uri="{FF2B5EF4-FFF2-40B4-BE49-F238E27FC236}">
                <a16:creationId xmlns:a16="http://schemas.microsoft.com/office/drawing/2014/main" id="{670F9194-D75F-E24C-845F-6AEFBB0485BD}"/>
              </a:ext>
            </a:extLst>
          </p:cNvPr>
          <p:cNvSpPr txBox="1"/>
          <p:nvPr/>
        </p:nvSpPr>
        <p:spPr>
          <a:xfrm>
            <a:off x="1761444" y="7673460"/>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3" name="テキスト ボックス 72">
            <a:extLst>
              <a:ext uri="{FF2B5EF4-FFF2-40B4-BE49-F238E27FC236}">
                <a16:creationId xmlns:a16="http://schemas.microsoft.com/office/drawing/2014/main" id="{20F74608-5651-AA4F-89AB-B3BE9681FB5F}"/>
              </a:ext>
            </a:extLst>
          </p:cNvPr>
          <p:cNvSpPr txBox="1"/>
          <p:nvPr/>
        </p:nvSpPr>
        <p:spPr>
          <a:xfrm>
            <a:off x="5346369" y="7593506"/>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4" name="テキスト ボックス 73">
            <a:extLst>
              <a:ext uri="{FF2B5EF4-FFF2-40B4-BE49-F238E27FC236}">
                <a16:creationId xmlns:a16="http://schemas.microsoft.com/office/drawing/2014/main" id="{72752EF1-9F09-704B-BF92-8C180A123B07}"/>
              </a:ext>
            </a:extLst>
          </p:cNvPr>
          <p:cNvSpPr txBox="1"/>
          <p:nvPr/>
        </p:nvSpPr>
        <p:spPr>
          <a:xfrm>
            <a:off x="11459559"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5" name="テキスト ボックス 74">
            <a:extLst>
              <a:ext uri="{FF2B5EF4-FFF2-40B4-BE49-F238E27FC236}">
                <a16:creationId xmlns:a16="http://schemas.microsoft.com/office/drawing/2014/main" id="{6CFCAE5A-089F-0D46-9674-1A35C18FB3D7}"/>
              </a:ext>
            </a:extLst>
          </p:cNvPr>
          <p:cNvSpPr txBox="1"/>
          <p:nvPr/>
        </p:nvSpPr>
        <p:spPr>
          <a:xfrm>
            <a:off x="1357644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6" name="テキスト ボックス 75">
            <a:extLst>
              <a:ext uri="{FF2B5EF4-FFF2-40B4-BE49-F238E27FC236}">
                <a16:creationId xmlns:a16="http://schemas.microsoft.com/office/drawing/2014/main" id="{AC0273C8-E7F9-3F4D-A817-5FCFBC1BF12F}"/>
              </a:ext>
            </a:extLst>
          </p:cNvPr>
          <p:cNvSpPr txBox="1"/>
          <p:nvPr/>
        </p:nvSpPr>
        <p:spPr>
          <a:xfrm>
            <a:off x="1533293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7" name="テキスト ボックス 76">
            <a:extLst>
              <a:ext uri="{FF2B5EF4-FFF2-40B4-BE49-F238E27FC236}">
                <a16:creationId xmlns:a16="http://schemas.microsoft.com/office/drawing/2014/main" id="{93DEA776-176A-0444-909D-D83A40C91E44}"/>
              </a:ext>
            </a:extLst>
          </p:cNvPr>
          <p:cNvSpPr txBox="1"/>
          <p:nvPr/>
        </p:nvSpPr>
        <p:spPr>
          <a:xfrm>
            <a:off x="17451154" y="7694910"/>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78" name="テキスト ボックス 77">
            <a:extLst>
              <a:ext uri="{FF2B5EF4-FFF2-40B4-BE49-F238E27FC236}">
                <a16:creationId xmlns:a16="http://schemas.microsoft.com/office/drawing/2014/main" id="{D5AFC3AB-A1B2-F640-A758-33FB84380B34}"/>
              </a:ext>
            </a:extLst>
          </p:cNvPr>
          <p:cNvSpPr txBox="1"/>
          <p:nvPr/>
        </p:nvSpPr>
        <p:spPr>
          <a:xfrm>
            <a:off x="9283554" y="7648759"/>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79" name="テキスト ボックス 78">
            <a:extLst>
              <a:ext uri="{FF2B5EF4-FFF2-40B4-BE49-F238E27FC236}">
                <a16:creationId xmlns:a16="http://schemas.microsoft.com/office/drawing/2014/main" id="{0A599232-0AA1-1B46-A259-C3C7774DD22A}"/>
              </a:ext>
            </a:extLst>
          </p:cNvPr>
          <p:cNvSpPr txBox="1"/>
          <p:nvPr/>
        </p:nvSpPr>
        <p:spPr>
          <a:xfrm>
            <a:off x="3546785" y="7648191"/>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80" name="object 25">
            <a:extLst>
              <a:ext uri="{FF2B5EF4-FFF2-40B4-BE49-F238E27FC236}">
                <a16:creationId xmlns:a16="http://schemas.microsoft.com/office/drawing/2014/main" id="{8B51E94F-DD33-DA47-8159-1D9FD5062611}"/>
              </a:ext>
            </a:extLst>
          </p:cNvPr>
          <p:cNvSpPr txBox="1"/>
          <p:nvPr/>
        </p:nvSpPr>
        <p:spPr>
          <a:xfrm>
            <a:off x="1263437"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sp>
        <p:nvSpPr>
          <p:cNvPr id="81" name="object 26">
            <a:extLst>
              <a:ext uri="{FF2B5EF4-FFF2-40B4-BE49-F238E27FC236}">
                <a16:creationId xmlns:a16="http://schemas.microsoft.com/office/drawing/2014/main" id="{89F6E78A-1F23-CC4A-9C82-B699EB17E224}"/>
              </a:ext>
            </a:extLst>
          </p:cNvPr>
          <p:cNvSpPr txBox="1"/>
          <p:nvPr/>
        </p:nvSpPr>
        <p:spPr>
          <a:xfrm>
            <a:off x="1846397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sp>
        <p:nvSpPr>
          <p:cNvPr id="82" name="object 31">
            <a:extLst>
              <a:ext uri="{FF2B5EF4-FFF2-40B4-BE49-F238E27FC236}">
                <a16:creationId xmlns:a16="http://schemas.microsoft.com/office/drawing/2014/main" id="{C151E4D4-073A-4244-A80B-F7CDF80EC50B}"/>
              </a:ext>
            </a:extLst>
          </p:cNvPr>
          <p:cNvSpPr txBox="1"/>
          <p:nvPr/>
        </p:nvSpPr>
        <p:spPr>
          <a:xfrm>
            <a:off x="8874189" y="4143239"/>
            <a:ext cx="433705" cy="845819"/>
          </a:xfrm>
          <a:prstGeom prst="rect">
            <a:avLst/>
          </a:prstGeom>
        </p:spPr>
        <p:txBody>
          <a:bodyPr vert="eaVert" wrap="square" lIns="0" tIns="0" rIns="0" bIns="0" rtlCol="0">
            <a:spAutoFit/>
          </a:bodyPr>
          <a:lstStyle/>
          <a:p>
            <a:pPr marL="12700">
              <a:lnSpc>
                <a:spcPct val="60000"/>
              </a:lnSpc>
            </a:pPr>
            <a:r>
              <a:rPr sz="3200" b="1" spc="30" dirty="0">
                <a:latin typeface="Gen Shin Gothic P Bold"/>
                <a:cs typeface="Gen Shin Gothic P Bold"/>
              </a:rPr>
              <a:t>昼</a:t>
            </a:r>
            <a:r>
              <a:rPr sz="3200" b="1" dirty="0">
                <a:latin typeface="Gen Shin Gothic P Bold"/>
                <a:cs typeface="Gen Shin Gothic P Bold"/>
              </a:rPr>
              <a:t>食</a:t>
            </a:r>
            <a:endParaRPr sz="3200" dirty="0">
              <a:latin typeface="Gen Shin Gothic P Regular"/>
              <a:cs typeface="Gen Shin Gothic P Regular"/>
            </a:endParaRPr>
          </a:p>
        </p:txBody>
      </p:sp>
      <p:sp>
        <p:nvSpPr>
          <p:cNvPr id="83" name="object 33">
            <a:extLst>
              <a:ext uri="{FF2B5EF4-FFF2-40B4-BE49-F238E27FC236}">
                <a16:creationId xmlns:a16="http://schemas.microsoft.com/office/drawing/2014/main" id="{0FFA01C3-52AC-5047-B332-5C13167B78BE}"/>
              </a:ext>
            </a:extLst>
          </p:cNvPr>
          <p:cNvSpPr txBox="1"/>
          <p:nvPr/>
        </p:nvSpPr>
        <p:spPr>
          <a:xfrm>
            <a:off x="16752543" y="4143239"/>
            <a:ext cx="880241" cy="2051685"/>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夕</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spc="30" dirty="0">
                <a:latin typeface="Gen Shin Gothic P Bold"/>
                <a:cs typeface="Gen Shin Gothic P Bold"/>
              </a:rPr>
              <a:t>く</a:t>
            </a:r>
            <a:r>
              <a:rPr sz="3200" b="1" dirty="0">
                <a:latin typeface="Gen Shin Gothic P Bold"/>
                <a:cs typeface="Gen Shin Gothic P Bold"/>
              </a:rPr>
              <a:t>等</a:t>
            </a:r>
            <a:endParaRPr sz="3200" dirty="0">
              <a:latin typeface="Gen Shin Gothic P Regular"/>
              <a:cs typeface="Gen Shin Gothic P Regular"/>
            </a:endParaRPr>
          </a:p>
        </p:txBody>
      </p:sp>
      <p:sp>
        <p:nvSpPr>
          <p:cNvPr id="84" name="object 39">
            <a:extLst>
              <a:ext uri="{FF2B5EF4-FFF2-40B4-BE49-F238E27FC236}">
                <a16:creationId xmlns:a16="http://schemas.microsoft.com/office/drawing/2014/main" id="{C192B8A9-E627-2C4A-96B3-81B012E56178}"/>
              </a:ext>
            </a:extLst>
          </p:cNvPr>
          <p:cNvSpPr txBox="1"/>
          <p:nvPr/>
        </p:nvSpPr>
        <p:spPr>
          <a:xfrm>
            <a:off x="4730048" y="4143239"/>
            <a:ext cx="433705" cy="1670685"/>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仕事準</a:t>
            </a:r>
            <a:r>
              <a:rPr sz="3200" b="1" dirty="0">
                <a:solidFill>
                  <a:srgbClr val="FFFFFF"/>
                </a:solidFill>
                <a:latin typeface="Gen Shin Gothic P Bold"/>
                <a:cs typeface="Gen Shin Gothic P Bold"/>
              </a:rPr>
              <a:t>備</a:t>
            </a:r>
            <a:endParaRPr sz="3200" dirty="0">
              <a:latin typeface="Gen Shin Gothic P Regular"/>
              <a:cs typeface="Gen Shin Gothic P Regular"/>
            </a:endParaRPr>
          </a:p>
        </p:txBody>
      </p:sp>
      <p:sp>
        <p:nvSpPr>
          <p:cNvPr id="85" name="object 40">
            <a:extLst>
              <a:ext uri="{FF2B5EF4-FFF2-40B4-BE49-F238E27FC236}">
                <a16:creationId xmlns:a16="http://schemas.microsoft.com/office/drawing/2014/main" id="{59A8C0B7-5E1C-244B-8370-4D65E9E79F28}"/>
              </a:ext>
            </a:extLst>
          </p:cNvPr>
          <p:cNvSpPr txBox="1"/>
          <p:nvPr/>
        </p:nvSpPr>
        <p:spPr>
          <a:xfrm>
            <a:off x="2816959" y="4143239"/>
            <a:ext cx="880241" cy="1639570"/>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朝</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dirty="0">
                <a:latin typeface="Gen Shin Gothic P Bold"/>
                <a:cs typeface="Gen Shin Gothic P Bold"/>
              </a:rPr>
              <a:t>く</a:t>
            </a:r>
            <a:endParaRPr sz="3200" dirty="0">
              <a:latin typeface="Gen Shin Gothic P Regular"/>
              <a:cs typeface="Gen Shin Gothic P Regular"/>
            </a:endParaRPr>
          </a:p>
        </p:txBody>
      </p:sp>
      <p:sp>
        <p:nvSpPr>
          <p:cNvPr id="86" name="object 53">
            <a:extLst>
              <a:ext uri="{FF2B5EF4-FFF2-40B4-BE49-F238E27FC236}">
                <a16:creationId xmlns:a16="http://schemas.microsoft.com/office/drawing/2014/main" id="{D43318DD-5A1C-F343-A08F-00FF82549737}"/>
              </a:ext>
            </a:extLst>
          </p:cNvPr>
          <p:cNvSpPr txBox="1"/>
          <p:nvPr/>
        </p:nvSpPr>
        <p:spPr>
          <a:xfrm>
            <a:off x="706594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a:latin typeface="Gen Shin Gothic P Regular"/>
              <a:cs typeface="Gen Shin Gothic P Regular"/>
            </a:endParaRPr>
          </a:p>
        </p:txBody>
      </p:sp>
      <p:sp>
        <p:nvSpPr>
          <p:cNvPr id="87" name="object 54">
            <a:extLst>
              <a:ext uri="{FF2B5EF4-FFF2-40B4-BE49-F238E27FC236}">
                <a16:creationId xmlns:a16="http://schemas.microsoft.com/office/drawing/2014/main" id="{4DB19DDB-07AD-CA40-8227-30AAF52ABD19}"/>
              </a:ext>
            </a:extLst>
          </p:cNvPr>
          <p:cNvSpPr txBox="1"/>
          <p:nvPr/>
        </p:nvSpPr>
        <p:spPr>
          <a:xfrm>
            <a:off x="10900532" y="4185091"/>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dirty="0">
              <a:latin typeface="Gen Shin Gothic P Regular"/>
              <a:cs typeface="Gen Shin Gothic P Regular"/>
            </a:endParaRPr>
          </a:p>
        </p:txBody>
      </p:sp>
      <p:sp>
        <p:nvSpPr>
          <p:cNvPr id="88" name="object 55">
            <a:extLst>
              <a:ext uri="{FF2B5EF4-FFF2-40B4-BE49-F238E27FC236}">
                <a16:creationId xmlns:a16="http://schemas.microsoft.com/office/drawing/2014/main" id="{0BA8E294-C270-DA47-9628-761AA81642F7}"/>
              </a:ext>
            </a:extLst>
          </p:cNvPr>
          <p:cNvSpPr txBox="1"/>
          <p:nvPr/>
        </p:nvSpPr>
        <p:spPr>
          <a:xfrm>
            <a:off x="1323259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報</a:t>
            </a:r>
            <a:r>
              <a:rPr sz="3200" b="1" dirty="0">
                <a:solidFill>
                  <a:srgbClr val="FFFFFF"/>
                </a:solidFill>
                <a:latin typeface="Gen Shin Gothic P Bold"/>
                <a:cs typeface="Gen Shin Gothic P Bold"/>
              </a:rPr>
              <a:t>告</a:t>
            </a:r>
            <a:endParaRPr sz="3200">
              <a:latin typeface="Gen Shin Gothic P Regular"/>
              <a:cs typeface="Gen Shin Gothic P Regular"/>
            </a:endParaRPr>
          </a:p>
        </p:txBody>
      </p:sp>
      <p:sp>
        <p:nvSpPr>
          <p:cNvPr id="89" name="object 56">
            <a:extLst>
              <a:ext uri="{FF2B5EF4-FFF2-40B4-BE49-F238E27FC236}">
                <a16:creationId xmlns:a16="http://schemas.microsoft.com/office/drawing/2014/main" id="{DE461A16-DEAF-034D-B8E0-13BF0F217505}"/>
              </a:ext>
            </a:extLst>
          </p:cNvPr>
          <p:cNvSpPr txBox="1"/>
          <p:nvPr/>
        </p:nvSpPr>
        <p:spPr>
          <a:xfrm>
            <a:off x="1522612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運</a:t>
            </a:r>
            <a:r>
              <a:rPr sz="3200" b="1" dirty="0">
                <a:solidFill>
                  <a:srgbClr val="FFFFFF"/>
                </a:solidFill>
                <a:latin typeface="Gen Shin Gothic P Bold"/>
                <a:cs typeface="Gen Shin Gothic P Bold"/>
              </a:rPr>
              <a:t>動</a:t>
            </a:r>
            <a:endParaRPr sz="3200">
              <a:latin typeface="Gen Shin Gothic P Regular"/>
              <a:cs typeface="Gen Shin Gothic P Regular"/>
            </a:endParaRPr>
          </a:p>
        </p:txBody>
      </p:sp>
      <p:sp>
        <p:nvSpPr>
          <p:cNvPr id="90" name="テキスト ボックス 89">
            <a:extLst>
              <a:ext uri="{FF2B5EF4-FFF2-40B4-BE49-F238E27FC236}">
                <a16:creationId xmlns:a16="http://schemas.microsoft.com/office/drawing/2014/main" id="{491CAA05-5AA8-B340-82C5-68B6A5F0AD7D}"/>
              </a:ext>
            </a:extLst>
          </p:cNvPr>
          <p:cNvSpPr txBox="1"/>
          <p:nvPr/>
        </p:nvSpPr>
        <p:spPr>
          <a:xfrm>
            <a:off x="1733072" y="4181346"/>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91" name="テキスト ボックス 90">
            <a:extLst>
              <a:ext uri="{FF2B5EF4-FFF2-40B4-BE49-F238E27FC236}">
                <a16:creationId xmlns:a16="http://schemas.microsoft.com/office/drawing/2014/main" id="{ECA209FB-7EAB-904B-B62D-C37244919091}"/>
              </a:ext>
            </a:extLst>
          </p:cNvPr>
          <p:cNvSpPr txBox="1"/>
          <p:nvPr/>
        </p:nvSpPr>
        <p:spPr>
          <a:xfrm>
            <a:off x="18961900" y="4158061"/>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92" name="テキスト ボックス 91">
            <a:extLst>
              <a:ext uri="{FF2B5EF4-FFF2-40B4-BE49-F238E27FC236}">
                <a16:creationId xmlns:a16="http://schemas.microsoft.com/office/drawing/2014/main" id="{38A9783F-EAE6-894E-AD98-88C41680980B}"/>
              </a:ext>
            </a:extLst>
          </p:cNvPr>
          <p:cNvSpPr txBox="1"/>
          <p:nvPr/>
        </p:nvSpPr>
        <p:spPr>
          <a:xfrm>
            <a:off x="3746738" y="4089012"/>
            <a:ext cx="295274" cy="1015663"/>
          </a:xfrm>
          <a:prstGeom prst="rect">
            <a:avLst/>
          </a:prstGeom>
          <a:noFill/>
        </p:spPr>
        <p:txBody>
          <a:bodyPr wrap="none" rtlCol="0">
            <a:spAutoFit/>
          </a:bodyPr>
          <a:lstStyle/>
          <a:p>
            <a:r>
              <a:rPr kumimoji="1" lang="ja-JP" altLang="en-US" sz="1000" b="1"/>
              <a:t>ち</a:t>
            </a:r>
            <a:endParaRPr kumimoji="1" lang="en-US" altLang="ja-JP" sz="1000" b="1" dirty="0"/>
          </a:p>
          <a:p>
            <a:r>
              <a:rPr kumimoji="1" lang="ja-JP" altLang="en-US" sz="1000" b="1"/>
              <a:t>ょ</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3" name="テキスト ボックス 92">
            <a:extLst>
              <a:ext uri="{FF2B5EF4-FFF2-40B4-BE49-F238E27FC236}">
                <a16:creationId xmlns:a16="http://schemas.microsoft.com/office/drawing/2014/main" id="{81785561-0000-044C-93DC-084D653770AE}"/>
              </a:ext>
            </a:extLst>
          </p:cNvPr>
          <p:cNvSpPr txBox="1"/>
          <p:nvPr/>
        </p:nvSpPr>
        <p:spPr>
          <a:xfrm>
            <a:off x="9384590" y="4089011"/>
            <a:ext cx="295274" cy="1015663"/>
          </a:xfrm>
          <a:prstGeom prst="rect">
            <a:avLst/>
          </a:prstGeom>
          <a:noFill/>
        </p:spPr>
        <p:txBody>
          <a:bodyPr wrap="none" rtlCol="0">
            <a:spAutoFit/>
          </a:bodyPr>
          <a:lstStyle/>
          <a:p>
            <a:r>
              <a:rPr kumimoji="1" lang="ja-JP" altLang="en-US" sz="1000" b="1"/>
              <a:t>ち</a:t>
            </a:r>
            <a:endParaRPr lang="en-US" altLang="ja-JP" sz="1000" b="1" dirty="0"/>
          </a:p>
          <a:p>
            <a:r>
              <a:rPr kumimoji="1" lang="ja-JP" altLang="en-US" sz="1000" b="1"/>
              <a:t>ゅ</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4" name="テキスト ボックス 93">
            <a:extLst>
              <a:ext uri="{FF2B5EF4-FFF2-40B4-BE49-F238E27FC236}">
                <a16:creationId xmlns:a16="http://schemas.microsoft.com/office/drawing/2014/main" id="{A8542F77-A830-7943-9812-EF6F8388B5BE}"/>
              </a:ext>
            </a:extLst>
          </p:cNvPr>
          <p:cNvSpPr txBox="1"/>
          <p:nvPr/>
        </p:nvSpPr>
        <p:spPr>
          <a:xfrm>
            <a:off x="3181935" y="4181346"/>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95" name="テキスト ボックス 94">
            <a:extLst>
              <a:ext uri="{FF2B5EF4-FFF2-40B4-BE49-F238E27FC236}">
                <a16:creationId xmlns:a16="http://schemas.microsoft.com/office/drawing/2014/main" id="{13C42EF9-9E0C-0749-9D9C-27EA0A7FFF28}"/>
              </a:ext>
            </a:extLst>
          </p:cNvPr>
          <p:cNvSpPr txBox="1"/>
          <p:nvPr/>
        </p:nvSpPr>
        <p:spPr>
          <a:xfrm>
            <a:off x="17076089" y="4181345"/>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96" name="テキスト ボックス 95">
            <a:extLst>
              <a:ext uri="{FF2B5EF4-FFF2-40B4-BE49-F238E27FC236}">
                <a16:creationId xmlns:a16="http://schemas.microsoft.com/office/drawing/2014/main" id="{58C04EF0-A731-F346-BD1E-F83FB560F79A}"/>
              </a:ext>
            </a:extLst>
          </p:cNvPr>
          <p:cNvSpPr txBox="1"/>
          <p:nvPr/>
        </p:nvSpPr>
        <p:spPr>
          <a:xfrm>
            <a:off x="17697004" y="4181345"/>
            <a:ext cx="311304" cy="861774"/>
          </a:xfrm>
          <a:prstGeom prst="rect">
            <a:avLst/>
          </a:prstGeom>
          <a:noFill/>
        </p:spPr>
        <p:txBody>
          <a:bodyPr wrap="none" rtlCol="0">
            <a:spAutoFit/>
          </a:bodyPr>
          <a:lstStyle/>
          <a:p>
            <a:r>
              <a:rPr lang="ja-JP" altLang="en-US" sz="1000" b="1"/>
              <a:t>ゆ</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7" name="テキスト ボックス 96">
            <a:extLst>
              <a:ext uri="{FF2B5EF4-FFF2-40B4-BE49-F238E27FC236}">
                <a16:creationId xmlns:a16="http://schemas.microsoft.com/office/drawing/2014/main" id="{89614E0B-9A07-4F4A-AF8F-3DB3D9FD2FC0}"/>
              </a:ext>
            </a:extLst>
          </p:cNvPr>
          <p:cNvSpPr txBox="1"/>
          <p:nvPr/>
        </p:nvSpPr>
        <p:spPr>
          <a:xfrm>
            <a:off x="17093799" y="5781300"/>
            <a:ext cx="301686" cy="400110"/>
          </a:xfrm>
          <a:prstGeom prst="rect">
            <a:avLst/>
          </a:prstGeom>
          <a:noFill/>
        </p:spPr>
        <p:txBody>
          <a:bodyPr wrap="none" rtlCol="0">
            <a:spAutoFit/>
          </a:bodyPr>
          <a:lstStyle/>
          <a:p>
            <a:r>
              <a:rPr kumimoji="1" lang="ja-JP" altLang="en-US" sz="1000" b="1"/>
              <a:t>な</a:t>
            </a:r>
            <a:endParaRPr kumimoji="1" lang="en-US" altLang="ja-JP" sz="1000" b="1" dirty="0"/>
          </a:p>
          <a:p>
            <a:r>
              <a:rPr kumimoji="1" lang="ja-JP" altLang="en-US" sz="1000" b="1"/>
              <a:t>ど</a:t>
            </a:r>
            <a:endParaRPr kumimoji="1" lang="en-US" altLang="ja-JP" sz="1000" b="1" dirty="0"/>
          </a:p>
        </p:txBody>
      </p:sp>
      <p:sp>
        <p:nvSpPr>
          <p:cNvPr id="98" name="テキスト ボックス 97">
            <a:extLst>
              <a:ext uri="{FF2B5EF4-FFF2-40B4-BE49-F238E27FC236}">
                <a16:creationId xmlns:a16="http://schemas.microsoft.com/office/drawing/2014/main" id="{3E8FDCB5-1418-8547-B9A2-12F782C05444}"/>
              </a:ext>
            </a:extLst>
          </p:cNvPr>
          <p:cNvSpPr txBox="1"/>
          <p:nvPr/>
        </p:nvSpPr>
        <p:spPr>
          <a:xfrm>
            <a:off x="15708279" y="4181345"/>
            <a:ext cx="308098" cy="707886"/>
          </a:xfrm>
          <a:prstGeom prst="rect">
            <a:avLst/>
          </a:prstGeom>
          <a:noFill/>
        </p:spPr>
        <p:txBody>
          <a:bodyPr wrap="none" rtlCol="0">
            <a:spAutoFit/>
          </a:bodyPr>
          <a:lstStyle/>
          <a:p>
            <a:r>
              <a:rPr kumimoji="1" lang="ja-JP" altLang="en-US" sz="1000" b="1">
                <a:solidFill>
                  <a:schemeClr val="bg1"/>
                </a:solidFill>
              </a:rPr>
              <a:t>う</a:t>
            </a:r>
            <a:endParaRPr kumimoji="1" lang="en-US" altLang="ja-JP" sz="1000" b="1" dirty="0">
              <a:solidFill>
                <a:schemeClr val="bg1"/>
              </a:solidFill>
            </a:endParaRPr>
          </a:p>
          <a:p>
            <a:r>
              <a:rPr kumimoji="1" lang="ja-JP" altLang="en-US" sz="1000" b="1">
                <a:solidFill>
                  <a:schemeClr val="bg1"/>
                </a:solidFill>
              </a:rPr>
              <a:t>ん</a:t>
            </a:r>
            <a:endParaRPr kumimoji="1" lang="en-US" altLang="ja-JP" sz="1000" b="1" dirty="0">
              <a:solidFill>
                <a:schemeClr val="bg1"/>
              </a:solidFill>
            </a:endParaRPr>
          </a:p>
          <a:p>
            <a:r>
              <a:rPr kumimoji="1" lang="ja-JP" altLang="en-US" sz="1000" b="1">
                <a:solidFill>
                  <a:schemeClr val="bg1"/>
                </a:solidFill>
              </a:rPr>
              <a:t>ど</a:t>
            </a:r>
            <a:endParaRPr kumimoji="1" lang="en-US" altLang="ja-JP" sz="1000" b="1" dirty="0">
              <a:solidFill>
                <a:schemeClr val="bg1"/>
              </a:solidFill>
            </a:endParaRPr>
          </a:p>
          <a:p>
            <a:r>
              <a:rPr kumimoji="1" lang="ja-JP" altLang="en-US" sz="1000" b="1">
                <a:solidFill>
                  <a:schemeClr val="bg1"/>
                </a:solidFill>
              </a:rPr>
              <a:t>う</a:t>
            </a:r>
            <a:endParaRPr kumimoji="1" lang="en-US" altLang="ja-JP" sz="1000" b="1" dirty="0">
              <a:solidFill>
                <a:schemeClr val="bg1"/>
              </a:solidFill>
            </a:endParaRPr>
          </a:p>
        </p:txBody>
      </p:sp>
      <p:sp>
        <p:nvSpPr>
          <p:cNvPr id="99" name="テキスト ボックス 98">
            <a:extLst>
              <a:ext uri="{FF2B5EF4-FFF2-40B4-BE49-F238E27FC236}">
                <a16:creationId xmlns:a16="http://schemas.microsoft.com/office/drawing/2014/main" id="{D2FEE1D7-89BF-FC46-ACFE-95EAB3ABB017}"/>
              </a:ext>
            </a:extLst>
          </p:cNvPr>
          <p:cNvSpPr txBox="1"/>
          <p:nvPr/>
        </p:nvSpPr>
        <p:spPr>
          <a:xfrm>
            <a:off x="15062438" y="5753694"/>
            <a:ext cx="312906" cy="400110"/>
          </a:xfrm>
          <a:prstGeom prst="rect">
            <a:avLst/>
          </a:prstGeom>
          <a:noFill/>
        </p:spPr>
        <p:txBody>
          <a:bodyPr wrap="none" rtlCol="0">
            <a:spAutoFit/>
          </a:bodyPr>
          <a:lstStyle/>
          <a:p>
            <a:r>
              <a:rPr lang="ja-JP" altLang="en-US" sz="1000" b="1">
                <a:solidFill>
                  <a:schemeClr val="bg1"/>
                </a:solidFill>
              </a:rPr>
              <a:t>ふ</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100" name="テキスト ボックス 99">
            <a:extLst>
              <a:ext uri="{FF2B5EF4-FFF2-40B4-BE49-F238E27FC236}">
                <a16:creationId xmlns:a16="http://schemas.microsoft.com/office/drawing/2014/main" id="{C00F4EA1-1EAE-E348-8F2C-352E5B152BAF}"/>
              </a:ext>
            </a:extLst>
          </p:cNvPr>
          <p:cNvSpPr txBox="1"/>
          <p:nvPr/>
        </p:nvSpPr>
        <p:spPr>
          <a:xfrm>
            <a:off x="13706352" y="4219616"/>
            <a:ext cx="312906" cy="707886"/>
          </a:xfrm>
          <a:prstGeom prst="rect">
            <a:avLst/>
          </a:prstGeom>
          <a:noFill/>
        </p:spPr>
        <p:txBody>
          <a:bodyPr wrap="none" rtlCol="0">
            <a:spAutoFit/>
          </a:bodyPr>
          <a:lstStyle/>
          <a:p>
            <a:r>
              <a:rPr lang="ja-JP" altLang="en-US" sz="1000" b="1">
                <a:solidFill>
                  <a:schemeClr val="bg1"/>
                </a:solidFill>
              </a:rPr>
              <a:t>ほ</a:t>
            </a:r>
            <a:endParaRPr lang="en-US" altLang="ja-JP" sz="1000" b="1" dirty="0">
              <a:solidFill>
                <a:schemeClr val="bg1"/>
              </a:solidFill>
            </a:endParaRPr>
          </a:p>
          <a:p>
            <a:r>
              <a:rPr lang="ja-JP" altLang="en-US" sz="1000" b="1">
                <a:solidFill>
                  <a:schemeClr val="bg1"/>
                </a:solidFill>
              </a:rPr>
              <a:t>う</a:t>
            </a:r>
            <a:endParaRPr lang="en-US" altLang="ja-JP" sz="1000" b="1" dirty="0">
              <a:solidFill>
                <a:schemeClr val="bg1"/>
              </a:solidFill>
            </a:endParaRPr>
          </a:p>
          <a:p>
            <a:r>
              <a:rPr lang="ja-JP" altLang="en-US" sz="1000" b="1">
                <a:solidFill>
                  <a:schemeClr val="bg1"/>
                </a:solidFill>
              </a:rPr>
              <a:t>こ</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101" name="テキスト ボックス 100">
            <a:extLst>
              <a:ext uri="{FF2B5EF4-FFF2-40B4-BE49-F238E27FC236}">
                <a16:creationId xmlns:a16="http://schemas.microsoft.com/office/drawing/2014/main" id="{C9B350AA-8B90-974E-9806-8FA29B673CA7}"/>
              </a:ext>
            </a:extLst>
          </p:cNvPr>
          <p:cNvSpPr txBox="1"/>
          <p:nvPr/>
        </p:nvSpPr>
        <p:spPr>
          <a:xfrm>
            <a:off x="11384342"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102" name="テキスト ボックス 101">
            <a:extLst>
              <a:ext uri="{FF2B5EF4-FFF2-40B4-BE49-F238E27FC236}">
                <a16:creationId xmlns:a16="http://schemas.microsoft.com/office/drawing/2014/main" id="{1B493FDB-B253-1445-B7AB-76570302D01F}"/>
              </a:ext>
            </a:extLst>
          </p:cNvPr>
          <p:cNvSpPr txBox="1"/>
          <p:nvPr/>
        </p:nvSpPr>
        <p:spPr>
          <a:xfrm>
            <a:off x="7567311"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103" name="テキスト ボックス 102">
            <a:extLst>
              <a:ext uri="{FF2B5EF4-FFF2-40B4-BE49-F238E27FC236}">
                <a16:creationId xmlns:a16="http://schemas.microsoft.com/office/drawing/2014/main" id="{41D276C2-C109-4B49-B800-1EE2392485E6}"/>
              </a:ext>
            </a:extLst>
          </p:cNvPr>
          <p:cNvSpPr txBox="1"/>
          <p:nvPr/>
        </p:nvSpPr>
        <p:spPr>
          <a:xfrm>
            <a:off x="5268811" y="4296560"/>
            <a:ext cx="308098" cy="147732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a:p>
            <a:endParaRPr lang="en-US" altLang="ja-JP" sz="1000" b="1" dirty="0">
              <a:solidFill>
                <a:schemeClr val="bg1"/>
              </a:solidFill>
            </a:endParaRPr>
          </a:p>
          <a:p>
            <a:endParaRPr lang="en-US" altLang="ja-JP" sz="1000" b="1" dirty="0">
              <a:solidFill>
                <a:schemeClr val="bg1"/>
              </a:solidFill>
            </a:endParaRPr>
          </a:p>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ゅ</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a:p>
            <a:r>
              <a:rPr lang="ja-JP" altLang="en-US" sz="1000" b="1">
                <a:solidFill>
                  <a:schemeClr val="bg1"/>
                </a:solidFill>
              </a:rPr>
              <a:t>び</a:t>
            </a:r>
            <a:endParaRPr lang="en-US" altLang="ja-JP" sz="1000" b="1" dirty="0">
              <a:solidFill>
                <a:schemeClr val="bg1"/>
              </a:solidFill>
            </a:endParaRPr>
          </a:p>
        </p:txBody>
      </p:sp>
      <p:pic>
        <p:nvPicPr>
          <p:cNvPr id="104" name="図 103" descr="挿絵 が含まれている画像&#10;&#10;自動的に生成された説明">
            <a:extLst>
              <a:ext uri="{FF2B5EF4-FFF2-40B4-BE49-F238E27FC236}">
                <a16:creationId xmlns:a16="http://schemas.microsoft.com/office/drawing/2014/main" id="{419F9AC3-6B76-DD4E-B3B5-3AEF21F8B4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13350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8350009" y="482168"/>
            <a:ext cx="3683241" cy="1177925"/>
          </a:xfrm>
          <a:prstGeom prst="rect">
            <a:avLst/>
          </a:prstGeom>
        </p:spPr>
        <p:txBody>
          <a:bodyPr vert="horz" wrap="square" lIns="0" tIns="17145" rIns="0" bIns="0" rtlCol="0">
            <a:spAutoFit/>
          </a:bodyPr>
          <a:lstStyle/>
          <a:p>
            <a:pPr marL="26670">
              <a:lnSpc>
                <a:spcPts val="2685"/>
              </a:lnSpc>
              <a:spcBef>
                <a:spcPts val="135"/>
              </a:spcBef>
              <a:tabLst>
                <a:tab pos="2089150" algn="l"/>
              </a:tabLst>
            </a:pPr>
            <a:r>
              <a:rPr sz="2300" spc="25" dirty="0"/>
              <a:t>う</a:t>
            </a:r>
            <a:r>
              <a:rPr sz="2300" spc="409" dirty="0"/>
              <a:t> </a:t>
            </a:r>
            <a:r>
              <a:rPr sz="2300" spc="30" dirty="0"/>
              <a:t>ち</a:t>
            </a:r>
            <a:r>
              <a:rPr sz="2300" spc="415" dirty="0"/>
              <a:t> </a:t>
            </a:r>
            <a:r>
              <a:rPr sz="2300" spc="25" dirty="0"/>
              <a:t>ゅ</a:t>
            </a:r>
            <a:r>
              <a:rPr sz="2300" spc="415" dirty="0"/>
              <a:t> </a:t>
            </a:r>
            <a:r>
              <a:rPr sz="2300" spc="25" dirty="0"/>
              <a:t>う	う</a:t>
            </a:r>
            <a:r>
              <a:rPr sz="2300" spc="70" dirty="0"/>
              <a:t> </a:t>
            </a:r>
            <a:r>
              <a:rPr sz="2300" spc="600" dirty="0"/>
              <a:t>ん</a:t>
            </a:r>
            <a:r>
              <a:rPr sz="2300" spc="30" dirty="0"/>
              <a:t>ど</a:t>
            </a:r>
            <a:r>
              <a:rPr sz="2300" spc="75" dirty="0"/>
              <a:t> </a:t>
            </a:r>
            <a:r>
              <a:rPr sz="2300" spc="25" dirty="0"/>
              <a:t>う</a:t>
            </a:r>
            <a:endParaRPr sz="2300" dirty="0"/>
          </a:p>
          <a:p>
            <a:pPr marL="12700">
              <a:lnSpc>
                <a:spcPts val="6345"/>
              </a:lnSpc>
            </a:pPr>
            <a:r>
              <a:rPr spc="25" dirty="0"/>
              <a:t>宇宙で運動</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399738" y="2588870"/>
            <a:ext cx="11356939" cy="7569644"/>
          </a:xfrm>
          <a:prstGeom prst="rect">
            <a:avLst/>
          </a:prstGeom>
        </p:spPr>
      </p:pic>
      <p:sp>
        <p:nvSpPr>
          <p:cNvPr id="5" name="object 5"/>
          <p:cNvSpPr txBox="1"/>
          <p:nvPr/>
        </p:nvSpPr>
        <p:spPr>
          <a:xfrm>
            <a:off x="13544494" y="9479301"/>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6734912F-BD73-E444-B377-65C259B748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175250" y="814902"/>
            <a:ext cx="10384918" cy="848589"/>
          </a:xfrm>
          <a:prstGeom prst="rect">
            <a:avLst/>
          </a:prstGeom>
        </p:spPr>
        <p:txBody>
          <a:bodyPr vert="horz" wrap="square" lIns="0" tIns="15875" rIns="0" bIns="0" rtlCol="0">
            <a:spAutoFit/>
          </a:bodyPr>
          <a:lstStyle/>
          <a:p>
            <a:pPr marL="12700">
              <a:lnSpc>
                <a:spcPct val="100000"/>
              </a:lnSpc>
              <a:spcBef>
                <a:spcPts val="125"/>
              </a:spcBef>
            </a:pPr>
            <a:r>
              <a:rPr spc="10" dirty="0"/>
              <a:t>宇宙飛行士のスケ</a:t>
            </a:r>
            <a:r>
              <a:rPr spc="-365" dirty="0"/>
              <a:t>ジ</a:t>
            </a:r>
            <a:r>
              <a:rPr spc="5" dirty="0"/>
              <a:t>ュール</a:t>
            </a:r>
            <a:r>
              <a:rPr spc="-260" dirty="0"/>
              <a:t>っ</a:t>
            </a:r>
            <a:r>
              <a:rPr dirty="0"/>
              <a:t>て？</a:t>
            </a:r>
          </a:p>
        </p:txBody>
      </p:sp>
      <p:grpSp>
        <p:nvGrpSpPr>
          <p:cNvPr id="4" name="object 4"/>
          <p:cNvGrpSpPr/>
          <p:nvPr/>
        </p:nvGrpSpPr>
        <p:grpSpPr>
          <a:xfrm>
            <a:off x="806258" y="3611471"/>
            <a:ext cx="18565302" cy="5058759"/>
            <a:chOff x="806258" y="3611471"/>
            <a:chExt cx="18565302" cy="5058759"/>
          </a:xfrm>
        </p:grpSpPr>
        <p:sp>
          <p:nvSpPr>
            <p:cNvPr id="5" name="object 5"/>
            <p:cNvSpPr/>
            <p:nvPr/>
          </p:nvSpPr>
          <p:spPr>
            <a:xfrm>
              <a:off x="2488929" y="3611471"/>
              <a:ext cx="1793875" cy="5057775"/>
            </a:xfrm>
            <a:custGeom>
              <a:avLst/>
              <a:gdLst/>
              <a:ahLst/>
              <a:cxnLst/>
              <a:rect l="l" t="t" r="r" b="b"/>
              <a:pathLst>
                <a:path w="1793875" h="5057775">
                  <a:moveTo>
                    <a:pt x="0" y="5057270"/>
                  </a:moveTo>
                  <a:lnTo>
                    <a:pt x="1793620" y="5057270"/>
                  </a:lnTo>
                  <a:lnTo>
                    <a:pt x="1793620" y="0"/>
                  </a:lnTo>
                  <a:lnTo>
                    <a:pt x="0" y="0"/>
                  </a:lnTo>
                  <a:lnTo>
                    <a:pt x="0" y="5057270"/>
                  </a:lnTo>
                  <a:close/>
                </a:path>
              </a:pathLst>
            </a:custGeom>
            <a:solidFill>
              <a:srgbClr val="F9DE33"/>
            </a:solidFill>
          </p:spPr>
          <p:txBody>
            <a:bodyPr wrap="square" lIns="0" tIns="0" rIns="0" bIns="0" rtlCol="0"/>
            <a:lstStyle/>
            <a:p>
              <a:endParaRPr/>
            </a:p>
          </p:txBody>
        </p:sp>
        <p:sp>
          <p:nvSpPr>
            <p:cNvPr id="6" name="object 6"/>
            <p:cNvSpPr/>
            <p:nvPr/>
          </p:nvSpPr>
          <p:spPr>
            <a:xfrm>
              <a:off x="2488929"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7" name="object 7"/>
            <p:cNvSpPr/>
            <p:nvPr/>
          </p:nvSpPr>
          <p:spPr>
            <a:xfrm>
              <a:off x="4282550" y="3611471"/>
              <a:ext cx="1830705" cy="5057775"/>
            </a:xfrm>
            <a:custGeom>
              <a:avLst/>
              <a:gdLst/>
              <a:ahLst/>
              <a:cxnLst/>
              <a:rect l="l" t="t" r="r" b="b"/>
              <a:pathLst>
                <a:path w="1830704" h="5057775">
                  <a:moveTo>
                    <a:pt x="1830603" y="0"/>
                  </a:moveTo>
                  <a:lnTo>
                    <a:pt x="0" y="0"/>
                  </a:lnTo>
                  <a:lnTo>
                    <a:pt x="0" y="5057270"/>
                  </a:lnTo>
                  <a:lnTo>
                    <a:pt x="1830603" y="5057270"/>
                  </a:lnTo>
                  <a:lnTo>
                    <a:pt x="1830603" y="0"/>
                  </a:lnTo>
                  <a:close/>
                </a:path>
              </a:pathLst>
            </a:custGeom>
            <a:solidFill>
              <a:srgbClr val="569996"/>
            </a:solidFill>
          </p:spPr>
          <p:txBody>
            <a:bodyPr wrap="square" lIns="0" tIns="0" rIns="0" bIns="0" rtlCol="0"/>
            <a:lstStyle/>
            <a:p>
              <a:endParaRPr/>
            </a:p>
          </p:txBody>
        </p:sp>
        <p:sp>
          <p:nvSpPr>
            <p:cNvPr id="8" name="object 8"/>
            <p:cNvSpPr/>
            <p:nvPr/>
          </p:nvSpPr>
          <p:spPr>
            <a:xfrm>
              <a:off x="4282550"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9" name="object 9"/>
            <p:cNvSpPr/>
            <p:nvPr/>
          </p:nvSpPr>
          <p:spPr>
            <a:xfrm>
              <a:off x="6076170" y="3611471"/>
              <a:ext cx="2385695" cy="5057775"/>
            </a:xfrm>
            <a:custGeom>
              <a:avLst/>
              <a:gdLst/>
              <a:ahLst/>
              <a:cxnLst/>
              <a:rect l="l" t="t" r="r" b="b"/>
              <a:pathLst>
                <a:path w="2385695" h="5057775">
                  <a:moveTo>
                    <a:pt x="0" y="5057270"/>
                  </a:moveTo>
                  <a:lnTo>
                    <a:pt x="2385330" y="5057270"/>
                  </a:lnTo>
                  <a:lnTo>
                    <a:pt x="2385330" y="0"/>
                  </a:lnTo>
                  <a:lnTo>
                    <a:pt x="0" y="0"/>
                  </a:lnTo>
                  <a:lnTo>
                    <a:pt x="0" y="5057270"/>
                  </a:lnTo>
                  <a:close/>
                </a:path>
              </a:pathLst>
            </a:custGeom>
            <a:solidFill>
              <a:srgbClr val="569996"/>
            </a:solidFill>
          </p:spPr>
          <p:txBody>
            <a:bodyPr wrap="square" lIns="0" tIns="0" rIns="0" bIns="0" rtlCol="0"/>
            <a:lstStyle/>
            <a:p>
              <a:endParaRPr/>
            </a:p>
          </p:txBody>
        </p:sp>
        <p:sp>
          <p:nvSpPr>
            <p:cNvPr id="10" name="object 10"/>
            <p:cNvSpPr/>
            <p:nvPr/>
          </p:nvSpPr>
          <p:spPr>
            <a:xfrm>
              <a:off x="6076170"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1" name="object 11"/>
            <p:cNvSpPr/>
            <p:nvPr/>
          </p:nvSpPr>
          <p:spPr>
            <a:xfrm>
              <a:off x="14054995" y="3611471"/>
              <a:ext cx="2330450" cy="5057775"/>
            </a:xfrm>
            <a:custGeom>
              <a:avLst/>
              <a:gdLst/>
              <a:ahLst/>
              <a:cxnLst/>
              <a:rect l="l" t="t" r="r" b="b"/>
              <a:pathLst>
                <a:path w="2330450" h="5057775">
                  <a:moveTo>
                    <a:pt x="0" y="5057270"/>
                  </a:moveTo>
                  <a:lnTo>
                    <a:pt x="2329855" y="5057270"/>
                  </a:lnTo>
                  <a:lnTo>
                    <a:pt x="2329855" y="0"/>
                  </a:lnTo>
                  <a:lnTo>
                    <a:pt x="0" y="0"/>
                  </a:lnTo>
                  <a:lnTo>
                    <a:pt x="0" y="5057270"/>
                  </a:lnTo>
                  <a:close/>
                </a:path>
              </a:pathLst>
            </a:custGeom>
            <a:solidFill>
              <a:srgbClr val="BB4E0E"/>
            </a:solidFill>
          </p:spPr>
          <p:txBody>
            <a:bodyPr wrap="square" lIns="0" tIns="0" rIns="0" bIns="0" rtlCol="0"/>
            <a:lstStyle/>
            <a:p>
              <a:endParaRPr/>
            </a:p>
          </p:txBody>
        </p:sp>
        <p:sp>
          <p:nvSpPr>
            <p:cNvPr id="12" name="object 12"/>
            <p:cNvSpPr/>
            <p:nvPr/>
          </p:nvSpPr>
          <p:spPr>
            <a:xfrm>
              <a:off x="13990275"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3" name="object 13"/>
            <p:cNvSpPr/>
            <p:nvPr/>
          </p:nvSpPr>
          <p:spPr>
            <a:xfrm>
              <a:off x="9885301" y="3611471"/>
              <a:ext cx="2962910" cy="5057775"/>
            </a:xfrm>
            <a:custGeom>
              <a:avLst/>
              <a:gdLst/>
              <a:ahLst/>
              <a:cxnLst/>
              <a:rect l="l" t="t" r="r" b="b"/>
              <a:pathLst>
                <a:path w="2962909" h="5057775">
                  <a:moveTo>
                    <a:pt x="0" y="5057270"/>
                  </a:moveTo>
                  <a:lnTo>
                    <a:pt x="2962475" y="5057270"/>
                  </a:lnTo>
                  <a:lnTo>
                    <a:pt x="2962475" y="0"/>
                  </a:lnTo>
                  <a:lnTo>
                    <a:pt x="0" y="0"/>
                  </a:lnTo>
                  <a:lnTo>
                    <a:pt x="0" y="5057270"/>
                  </a:lnTo>
                  <a:close/>
                </a:path>
              </a:pathLst>
            </a:custGeom>
            <a:solidFill>
              <a:srgbClr val="569996"/>
            </a:solidFill>
          </p:spPr>
          <p:txBody>
            <a:bodyPr wrap="square" lIns="0" tIns="0" rIns="0" bIns="0" rtlCol="0"/>
            <a:lstStyle/>
            <a:p>
              <a:endParaRPr/>
            </a:p>
          </p:txBody>
        </p:sp>
        <p:sp>
          <p:nvSpPr>
            <p:cNvPr id="14" name="object 14"/>
            <p:cNvSpPr/>
            <p:nvPr/>
          </p:nvSpPr>
          <p:spPr>
            <a:xfrm>
              <a:off x="9811334" y="3611471"/>
              <a:ext cx="3036570" cy="5057775"/>
            </a:xfrm>
            <a:custGeom>
              <a:avLst/>
              <a:gdLst/>
              <a:ahLst/>
              <a:cxnLst/>
              <a:rect l="l" t="t" r="r" b="b"/>
              <a:pathLst>
                <a:path w="3036570" h="5057775">
                  <a:moveTo>
                    <a:pt x="3036441" y="5057270"/>
                  </a:moveTo>
                  <a:lnTo>
                    <a:pt x="0" y="5057270"/>
                  </a:lnTo>
                  <a:lnTo>
                    <a:pt x="0" y="0"/>
                  </a:lnTo>
                  <a:lnTo>
                    <a:pt x="3036441" y="0"/>
                  </a:lnTo>
                  <a:lnTo>
                    <a:pt x="3036441" y="5057270"/>
                  </a:lnTo>
                  <a:close/>
                </a:path>
              </a:pathLst>
            </a:custGeom>
            <a:ln w="41883">
              <a:solidFill>
                <a:srgbClr val="FFFFFF"/>
              </a:solidFill>
            </a:ln>
          </p:spPr>
          <p:txBody>
            <a:bodyPr wrap="square" lIns="0" tIns="0" rIns="0" bIns="0" rtlCol="0"/>
            <a:lstStyle/>
            <a:p>
              <a:endParaRPr/>
            </a:p>
          </p:txBody>
        </p:sp>
        <p:sp>
          <p:nvSpPr>
            <p:cNvPr id="15" name="object 15"/>
            <p:cNvSpPr/>
            <p:nvPr/>
          </p:nvSpPr>
          <p:spPr>
            <a:xfrm>
              <a:off x="8461501" y="3611471"/>
              <a:ext cx="1424305" cy="5057775"/>
            </a:xfrm>
            <a:custGeom>
              <a:avLst/>
              <a:gdLst/>
              <a:ahLst/>
              <a:cxnLst/>
              <a:rect l="l" t="t" r="r" b="b"/>
              <a:pathLst>
                <a:path w="1424304" h="5057775">
                  <a:moveTo>
                    <a:pt x="1423799" y="0"/>
                  </a:moveTo>
                  <a:lnTo>
                    <a:pt x="0" y="0"/>
                  </a:lnTo>
                  <a:lnTo>
                    <a:pt x="0" y="5057270"/>
                  </a:lnTo>
                  <a:lnTo>
                    <a:pt x="1423799" y="5057270"/>
                  </a:lnTo>
                  <a:lnTo>
                    <a:pt x="1423799" y="0"/>
                  </a:lnTo>
                  <a:close/>
                </a:path>
              </a:pathLst>
            </a:custGeom>
            <a:solidFill>
              <a:srgbClr val="F9DE33"/>
            </a:solidFill>
          </p:spPr>
          <p:txBody>
            <a:bodyPr wrap="square" lIns="0" tIns="0" rIns="0" bIns="0" rtlCol="0"/>
            <a:lstStyle/>
            <a:p>
              <a:endParaRPr/>
            </a:p>
          </p:txBody>
        </p:sp>
        <p:sp>
          <p:nvSpPr>
            <p:cNvPr id="16" name="object 16"/>
            <p:cNvSpPr/>
            <p:nvPr/>
          </p:nvSpPr>
          <p:spPr>
            <a:xfrm>
              <a:off x="8461501" y="3611471"/>
              <a:ext cx="1424305" cy="5057775"/>
            </a:xfrm>
            <a:custGeom>
              <a:avLst/>
              <a:gdLst/>
              <a:ahLst/>
              <a:cxnLst/>
              <a:rect l="l" t="t" r="r" b="b"/>
              <a:pathLst>
                <a:path w="1424304" h="5057775">
                  <a:moveTo>
                    <a:pt x="1423799" y="5057270"/>
                  </a:moveTo>
                  <a:lnTo>
                    <a:pt x="0" y="5057270"/>
                  </a:lnTo>
                  <a:lnTo>
                    <a:pt x="0" y="0"/>
                  </a:lnTo>
                  <a:lnTo>
                    <a:pt x="1423799" y="0"/>
                  </a:lnTo>
                  <a:lnTo>
                    <a:pt x="1423799" y="5057270"/>
                  </a:lnTo>
                  <a:close/>
                </a:path>
              </a:pathLst>
            </a:custGeom>
            <a:ln w="41883">
              <a:solidFill>
                <a:srgbClr val="FFFFFF"/>
              </a:solidFill>
            </a:ln>
          </p:spPr>
          <p:txBody>
            <a:bodyPr wrap="square" lIns="0" tIns="0" rIns="0" bIns="0" rtlCol="0"/>
            <a:lstStyle/>
            <a:p>
              <a:endParaRPr/>
            </a:p>
          </p:txBody>
        </p:sp>
        <p:sp>
          <p:nvSpPr>
            <p:cNvPr id="17" name="object 17"/>
            <p:cNvSpPr/>
            <p:nvPr/>
          </p:nvSpPr>
          <p:spPr>
            <a:xfrm>
              <a:off x="12843839" y="3611471"/>
              <a:ext cx="1211580" cy="5057775"/>
            </a:xfrm>
            <a:custGeom>
              <a:avLst/>
              <a:gdLst/>
              <a:ahLst/>
              <a:cxnLst/>
              <a:rect l="l" t="t" r="r" b="b"/>
              <a:pathLst>
                <a:path w="1211580" h="5057775">
                  <a:moveTo>
                    <a:pt x="1211156" y="0"/>
                  </a:moveTo>
                  <a:lnTo>
                    <a:pt x="0" y="0"/>
                  </a:lnTo>
                  <a:lnTo>
                    <a:pt x="0" y="5057270"/>
                  </a:lnTo>
                  <a:lnTo>
                    <a:pt x="1211156" y="5057270"/>
                  </a:lnTo>
                  <a:lnTo>
                    <a:pt x="1211156" y="0"/>
                  </a:lnTo>
                  <a:close/>
                </a:path>
              </a:pathLst>
            </a:custGeom>
            <a:solidFill>
              <a:srgbClr val="569996"/>
            </a:solidFill>
          </p:spPr>
          <p:txBody>
            <a:bodyPr wrap="square" lIns="0" tIns="0" rIns="0" bIns="0" rtlCol="0"/>
            <a:lstStyle/>
            <a:p>
              <a:endParaRPr/>
            </a:p>
          </p:txBody>
        </p:sp>
        <p:sp>
          <p:nvSpPr>
            <p:cNvPr id="18" name="object 18"/>
            <p:cNvSpPr/>
            <p:nvPr/>
          </p:nvSpPr>
          <p:spPr>
            <a:xfrm>
              <a:off x="12843839" y="3611471"/>
              <a:ext cx="1211580" cy="5057775"/>
            </a:xfrm>
            <a:custGeom>
              <a:avLst/>
              <a:gdLst/>
              <a:ahLst/>
              <a:cxnLst/>
              <a:rect l="l" t="t" r="r" b="b"/>
              <a:pathLst>
                <a:path w="1211580" h="5057775">
                  <a:moveTo>
                    <a:pt x="1211156" y="5057270"/>
                  </a:moveTo>
                  <a:lnTo>
                    <a:pt x="0" y="5057270"/>
                  </a:lnTo>
                  <a:lnTo>
                    <a:pt x="0" y="0"/>
                  </a:lnTo>
                  <a:lnTo>
                    <a:pt x="1211156" y="0"/>
                  </a:lnTo>
                  <a:lnTo>
                    <a:pt x="1211156" y="5057270"/>
                  </a:lnTo>
                  <a:close/>
                </a:path>
              </a:pathLst>
            </a:custGeom>
            <a:ln w="41883">
              <a:solidFill>
                <a:srgbClr val="FFFFFF"/>
              </a:solidFill>
            </a:ln>
          </p:spPr>
          <p:txBody>
            <a:bodyPr wrap="square" lIns="0" tIns="0" rIns="0" bIns="0" rtlCol="0"/>
            <a:lstStyle/>
            <a:p>
              <a:endParaRPr/>
            </a:p>
          </p:txBody>
        </p:sp>
        <p:sp>
          <p:nvSpPr>
            <p:cNvPr id="19" name="object 19"/>
            <p:cNvSpPr/>
            <p:nvPr/>
          </p:nvSpPr>
          <p:spPr>
            <a:xfrm>
              <a:off x="18215456" y="3612455"/>
              <a:ext cx="1155700" cy="5057775"/>
            </a:xfrm>
            <a:custGeom>
              <a:avLst/>
              <a:gdLst/>
              <a:ahLst/>
              <a:cxnLst/>
              <a:rect l="l" t="t" r="r" b="b"/>
              <a:pathLst>
                <a:path w="1155700" h="5057775">
                  <a:moveTo>
                    <a:pt x="0" y="5057437"/>
                  </a:moveTo>
                  <a:lnTo>
                    <a:pt x="1155682" y="5057437"/>
                  </a:lnTo>
                  <a:lnTo>
                    <a:pt x="1155682" y="0"/>
                  </a:lnTo>
                  <a:lnTo>
                    <a:pt x="0" y="0"/>
                  </a:lnTo>
                  <a:lnTo>
                    <a:pt x="0" y="5057437"/>
                  </a:lnTo>
                  <a:close/>
                </a:path>
              </a:pathLst>
            </a:custGeom>
            <a:solidFill>
              <a:srgbClr val="606060"/>
            </a:solidFill>
          </p:spPr>
          <p:txBody>
            <a:bodyPr wrap="square" lIns="0" tIns="0" rIns="0" bIns="0" rtlCol="0"/>
            <a:lstStyle/>
            <a:p>
              <a:endParaRPr/>
            </a:p>
          </p:txBody>
        </p:sp>
        <p:sp>
          <p:nvSpPr>
            <p:cNvPr id="20" name="object 20"/>
            <p:cNvSpPr/>
            <p:nvPr/>
          </p:nvSpPr>
          <p:spPr>
            <a:xfrm>
              <a:off x="18159980" y="3612455"/>
              <a:ext cx="1211580" cy="5057775"/>
            </a:xfrm>
            <a:custGeom>
              <a:avLst/>
              <a:gdLst/>
              <a:ahLst/>
              <a:cxnLst/>
              <a:rect l="l" t="t" r="r" b="b"/>
              <a:pathLst>
                <a:path w="1211580" h="5057775">
                  <a:moveTo>
                    <a:pt x="1211156" y="5057437"/>
                  </a:moveTo>
                  <a:lnTo>
                    <a:pt x="0" y="5057437"/>
                  </a:lnTo>
                  <a:lnTo>
                    <a:pt x="0" y="0"/>
                  </a:lnTo>
                  <a:lnTo>
                    <a:pt x="1211156" y="0"/>
                  </a:lnTo>
                  <a:lnTo>
                    <a:pt x="1211156" y="5057437"/>
                  </a:lnTo>
                  <a:close/>
                </a:path>
              </a:pathLst>
            </a:custGeom>
            <a:ln w="41883">
              <a:solidFill>
                <a:srgbClr val="FFFFFF"/>
              </a:solidFill>
            </a:ln>
          </p:spPr>
          <p:txBody>
            <a:bodyPr wrap="square" lIns="0" tIns="0" rIns="0" bIns="0" rtlCol="0"/>
            <a:lstStyle/>
            <a:p>
              <a:endParaRPr/>
            </a:p>
          </p:txBody>
        </p:sp>
        <p:sp>
          <p:nvSpPr>
            <p:cNvPr id="21" name="object 21"/>
            <p:cNvSpPr/>
            <p:nvPr/>
          </p:nvSpPr>
          <p:spPr>
            <a:xfrm>
              <a:off x="806258" y="3612455"/>
              <a:ext cx="1682750" cy="5057775"/>
            </a:xfrm>
            <a:custGeom>
              <a:avLst/>
              <a:gdLst/>
              <a:ahLst/>
              <a:cxnLst/>
              <a:rect l="l" t="t" r="r" b="b"/>
              <a:pathLst>
                <a:path w="1682750" h="5057775">
                  <a:moveTo>
                    <a:pt x="1682671" y="0"/>
                  </a:moveTo>
                  <a:lnTo>
                    <a:pt x="0" y="0"/>
                  </a:lnTo>
                  <a:lnTo>
                    <a:pt x="0" y="5057437"/>
                  </a:lnTo>
                  <a:lnTo>
                    <a:pt x="1682671" y="5057437"/>
                  </a:lnTo>
                  <a:lnTo>
                    <a:pt x="1682671" y="0"/>
                  </a:lnTo>
                  <a:close/>
                </a:path>
              </a:pathLst>
            </a:custGeom>
            <a:solidFill>
              <a:srgbClr val="606060"/>
            </a:solidFill>
          </p:spPr>
          <p:txBody>
            <a:bodyPr wrap="square" lIns="0" tIns="0" rIns="0" bIns="0" rtlCol="0"/>
            <a:lstStyle/>
            <a:p>
              <a:endParaRPr/>
            </a:p>
          </p:txBody>
        </p:sp>
        <p:sp>
          <p:nvSpPr>
            <p:cNvPr id="22" name="object 22"/>
            <p:cNvSpPr/>
            <p:nvPr/>
          </p:nvSpPr>
          <p:spPr>
            <a:xfrm>
              <a:off x="806258" y="3612455"/>
              <a:ext cx="1682750" cy="5057775"/>
            </a:xfrm>
            <a:custGeom>
              <a:avLst/>
              <a:gdLst/>
              <a:ahLst/>
              <a:cxnLst/>
              <a:rect l="l" t="t" r="r" b="b"/>
              <a:pathLst>
                <a:path w="1682750" h="5057775">
                  <a:moveTo>
                    <a:pt x="1682671" y="5057437"/>
                  </a:moveTo>
                  <a:lnTo>
                    <a:pt x="0" y="5057437"/>
                  </a:lnTo>
                  <a:lnTo>
                    <a:pt x="0" y="0"/>
                  </a:lnTo>
                  <a:lnTo>
                    <a:pt x="1682671" y="0"/>
                  </a:lnTo>
                  <a:lnTo>
                    <a:pt x="1682671" y="5057437"/>
                  </a:lnTo>
                  <a:close/>
                </a:path>
              </a:pathLst>
            </a:custGeom>
            <a:ln w="41883">
              <a:solidFill>
                <a:srgbClr val="FFFFFF"/>
              </a:solidFill>
            </a:ln>
          </p:spPr>
          <p:txBody>
            <a:bodyPr wrap="square" lIns="0" tIns="0" rIns="0" bIns="0" rtlCol="0"/>
            <a:lstStyle/>
            <a:p>
              <a:endParaRPr/>
            </a:p>
          </p:txBody>
        </p:sp>
        <p:sp>
          <p:nvSpPr>
            <p:cNvPr id="23" name="object 23"/>
            <p:cNvSpPr/>
            <p:nvPr/>
          </p:nvSpPr>
          <p:spPr>
            <a:xfrm>
              <a:off x="16384851" y="3611471"/>
              <a:ext cx="1830705" cy="5057775"/>
            </a:xfrm>
            <a:custGeom>
              <a:avLst/>
              <a:gdLst/>
              <a:ahLst/>
              <a:cxnLst/>
              <a:rect l="l" t="t" r="r" b="b"/>
              <a:pathLst>
                <a:path w="1830705" h="5057775">
                  <a:moveTo>
                    <a:pt x="1830603" y="0"/>
                  </a:moveTo>
                  <a:lnTo>
                    <a:pt x="0" y="0"/>
                  </a:lnTo>
                  <a:lnTo>
                    <a:pt x="0" y="5057270"/>
                  </a:lnTo>
                  <a:lnTo>
                    <a:pt x="1830603" y="5057270"/>
                  </a:lnTo>
                  <a:lnTo>
                    <a:pt x="1830603" y="0"/>
                  </a:lnTo>
                  <a:close/>
                </a:path>
              </a:pathLst>
            </a:custGeom>
            <a:solidFill>
              <a:srgbClr val="F9DE33"/>
            </a:solidFill>
          </p:spPr>
          <p:txBody>
            <a:bodyPr wrap="square" lIns="0" tIns="0" rIns="0" bIns="0" rtlCol="0"/>
            <a:lstStyle/>
            <a:p>
              <a:endParaRPr/>
            </a:p>
          </p:txBody>
        </p:sp>
        <p:sp>
          <p:nvSpPr>
            <p:cNvPr id="24" name="object 24"/>
            <p:cNvSpPr/>
            <p:nvPr/>
          </p:nvSpPr>
          <p:spPr>
            <a:xfrm>
              <a:off x="16384851" y="3611471"/>
              <a:ext cx="1830705" cy="5057775"/>
            </a:xfrm>
            <a:custGeom>
              <a:avLst/>
              <a:gdLst/>
              <a:ahLst/>
              <a:cxnLst/>
              <a:rect l="l" t="t" r="r" b="b"/>
              <a:pathLst>
                <a:path w="1830705"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grpSp>
      <p:grpSp>
        <p:nvGrpSpPr>
          <p:cNvPr id="27" name="object 27"/>
          <p:cNvGrpSpPr/>
          <p:nvPr/>
        </p:nvGrpSpPr>
        <p:grpSpPr>
          <a:xfrm>
            <a:off x="1356158" y="6937027"/>
            <a:ext cx="580390" cy="1515745"/>
            <a:chOff x="1356158" y="6937027"/>
            <a:chExt cx="580390" cy="1515745"/>
          </a:xfrm>
        </p:grpSpPr>
        <p:sp>
          <p:nvSpPr>
            <p:cNvPr id="28" name="object 28"/>
            <p:cNvSpPr/>
            <p:nvPr/>
          </p:nvSpPr>
          <p:spPr>
            <a:xfrm>
              <a:off x="1356156" y="6937038"/>
              <a:ext cx="487680" cy="506730"/>
            </a:xfrm>
            <a:custGeom>
              <a:avLst/>
              <a:gdLst/>
              <a:ahLst/>
              <a:cxnLst/>
              <a:rect l="l" t="t" r="r" b="b"/>
              <a:pathLst>
                <a:path w="487680" h="506729">
                  <a:moveTo>
                    <a:pt x="202463" y="425742"/>
                  </a:moveTo>
                  <a:lnTo>
                    <a:pt x="199301" y="400659"/>
                  </a:lnTo>
                  <a:lnTo>
                    <a:pt x="189801" y="378815"/>
                  </a:lnTo>
                  <a:lnTo>
                    <a:pt x="176504" y="363169"/>
                  </a:lnTo>
                  <a:lnTo>
                    <a:pt x="173990" y="360210"/>
                  </a:lnTo>
                  <a:lnTo>
                    <a:pt x="151841" y="344843"/>
                  </a:lnTo>
                  <a:lnTo>
                    <a:pt x="151841" y="342836"/>
                  </a:lnTo>
                  <a:lnTo>
                    <a:pt x="159842" y="336486"/>
                  </a:lnTo>
                  <a:lnTo>
                    <a:pt x="167132" y="329387"/>
                  </a:lnTo>
                  <a:lnTo>
                    <a:pt x="168211" y="328091"/>
                  </a:lnTo>
                  <a:lnTo>
                    <a:pt x="173697" y="321538"/>
                  </a:lnTo>
                  <a:lnTo>
                    <a:pt x="179539" y="312953"/>
                  </a:lnTo>
                  <a:lnTo>
                    <a:pt x="184340" y="303784"/>
                  </a:lnTo>
                  <a:lnTo>
                    <a:pt x="187756" y="294220"/>
                  </a:lnTo>
                  <a:lnTo>
                    <a:pt x="189814" y="284251"/>
                  </a:lnTo>
                  <a:lnTo>
                    <a:pt x="190500" y="273888"/>
                  </a:lnTo>
                  <a:lnTo>
                    <a:pt x="189014" y="256641"/>
                  </a:lnTo>
                  <a:lnTo>
                    <a:pt x="184531" y="241160"/>
                  </a:lnTo>
                  <a:lnTo>
                    <a:pt x="181292" y="235242"/>
                  </a:lnTo>
                  <a:lnTo>
                    <a:pt x="177050" y="227444"/>
                  </a:lnTo>
                  <a:lnTo>
                    <a:pt x="166585" y="215506"/>
                  </a:lnTo>
                  <a:lnTo>
                    <a:pt x="153631" y="205828"/>
                  </a:lnTo>
                  <a:lnTo>
                    <a:pt x="146659" y="202615"/>
                  </a:lnTo>
                  <a:lnTo>
                    <a:pt x="146659" y="417245"/>
                  </a:lnTo>
                  <a:lnTo>
                    <a:pt x="146659" y="423354"/>
                  </a:lnTo>
                  <a:lnTo>
                    <a:pt x="127673" y="457949"/>
                  </a:lnTo>
                  <a:lnTo>
                    <a:pt x="102425" y="463994"/>
                  </a:lnTo>
                  <a:lnTo>
                    <a:pt x="92100" y="463232"/>
                  </a:lnTo>
                  <a:lnTo>
                    <a:pt x="55435" y="437311"/>
                  </a:lnTo>
                  <a:lnTo>
                    <a:pt x="51803" y="418973"/>
                  </a:lnTo>
                  <a:lnTo>
                    <a:pt x="53543" y="402932"/>
                  </a:lnTo>
                  <a:lnTo>
                    <a:pt x="58775" y="388277"/>
                  </a:lnTo>
                  <a:lnTo>
                    <a:pt x="67500" y="375031"/>
                  </a:lnTo>
                  <a:lnTo>
                    <a:pt x="79705" y="363169"/>
                  </a:lnTo>
                  <a:lnTo>
                    <a:pt x="89001" y="366890"/>
                  </a:lnTo>
                  <a:lnTo>
                    <a:pt x="126263" y="385953"/>
                  </a:lnTo>
                  <a:lnTo>
                    <a:pt x="146659" y="417245"/>
                  </a:lnTo>
                  <a:lnTo>
                    <a:pt x="146659" y="202615"/>
                  </a:lnTo>
                  <a:lnTo>
                    <a:pt x="141478" y="200215"/>
                  </a:lnTo>
                  <a:lnTo>
                    <a:pt x="141478" y="277482"/>
                  </a:lnTo>
                  <a:lnTo>
                    <a:pt x="140131" y="291109"/>
                  </a:lnTo>
                  <a:lnTo>
                    <a:pt x="136093" y="304088"/>
                  </a:lnTo>
                  <a:lnTo>
                    <a:pt x="129374" y="316420"/>
                  </a:lnTo>
                  <a:lnTo>
                    <a:pt x="119964" y="328091"/>
                  </a:lnTo>
                  <a:lnTo>
                    <a:pt x="107073" y="322465"/>
                  </a:lnTo>
                  <a:lnTo>
                    <a:pt x="72694" y="298500"/>
                  </a:lnTo>
                  <a:lnTo>
                    <a:pt x="64960" y="273088"/>
                  </a:lnTo>
                  <a:lnTo>
                    <a:pt x="65608" y="264782"/>
                  </a:lnTo>
                  <a:lnTo>
                    <a:pt x="94005" y="235877"/>
                  </a:lnTo>
                  <a:lnTo>
                    <a:pt x="101625" y="235242"/>
                  </a:lnTo>
                  <a:lnTo>
                    <a:pt x="110312" y="235978"/>
                  </a:lnTo>
                  <a:lnTo>
                    <a:pt x="140804" y="268554"/>
                  </a:lnTo>
                  <a:lnTo>
                    <a:pt x="141478" y="277482"/>
                  </a:lnTo>
                  <a:lnTo>
                    <a:pt x="141478" y="200215"/>
                  </a:lnTo>
                  <a:lnTo>
                    <a:pt x="138684" y="198920"/>
                  </a:lnTo>
                  <a:lnTo>
                    <a:pt x="121754" y="194767"/>
                  </a:lnTo>
                  <a:lnTo>
                    <a:pt x="102819" y="193382"/>
                  </a:lnTo>
                  <a:lnTo>
                    <a:pt x="83731" y="194767"/>
                  </a:lnTo>
                  <a:lnTo>
                    <a:pt x="37465" y="215315"/>
                  </a:lnTo>
                  <a:lnTo>
                    <a:pt x="13550" y="256032"/>
                  </a:lnTo>
                  <a:lnTo>
                    <a:pt x="11950" y="273088"/>
                  </a:lnTo>
                  <a:lnTo>
                    <a:pt x="14439" y="293712"/>
                  </a:lnTo>
                  <a:lnTo>
                    <a:pt x="21907" y="312547"/>
                  </a:lnTo>
                  <a:lnTo>
                    <a:pt x="34366" y="329590"/>
                  </a:lnTo>
                  <a:lnTo>
                    <a:pt x="51803" y="344843"/>
                  </a:lnTo>
                  <a:lnTo>
                    <a:pt x="51803" y="346824"/>
                  </a:lnTo>
                  <a:lnTo>
                    <a:pt x="29133" y="362216"/>
                  </a:lnTo>
                  <a:lnTo>
                    <a:pt x="12941" y="380504"/>
                  </a:lnTo>
                  <a:lnTo>
                    <a:pt x="3238" y="401675"/>
                  </a:lnTo>
                  <a:lnTo>
                    <a:pt x="0" y="425742"/>
                  </a:lnTo>
                  <a:lnTo>
                    <a:pt x="1790" y="442671"/>
                  </a:lnTo>
                  <a:lnTo>
                    <a:pt x="28689" y="483730"/>
                  </a:lnTo>
                  <a:lnTo>
                    <a:pt x="80035" y="504850"/>
                  </a:lnTo>
                  <a:lnTo>
                    <a:pt x="100825" y="506260"/>
                  </a:lnTo>
                  <a:lnTo>
                    <a:pt x="122453" y="504837"/>
                  </a:lnTo>
                  <a:lnTo>
                    <a:pt x="159219" y="493471"/>
                  </a:lnTo>
                  <a:lnTo>
                    <a:pt x="191401" y="463994"/>
                  </a:lnTo>
                  <a:lnTo>
                    <a:pt x="195427" y="457720"/>
                  </a:lnTo>
                  <a:lnTo>
                    <a:pt x="200698" y="442506"/>
                  </a:lnTo>
                  <a:lnTo>
                    <a:pt x="202463" y="425742"/>
                  </a:lnTo>
                  <a:close/>
                </a:path>
                <a:path w="487680" h="506729">
                  <a:moveTo>
                    <a:pt x="487514" y="80505"/>
                  </a:moveTo>
                  <a:lnTo>
                    <a:pt x="445668" y="45288"/>
                  </a:lnTo>
                  <a:lnTo>
                    <a:pt x="399034" y="20116"/>
                  </a:lnTo>
                  <a:lnTo>
                    <a:pt x="347624" y="5029"/>
                  </a:lnTo>
                  <a:lnTo>
                    <a:pt x="291426" y="0"/>
                  </a:lnTo>
                  <a:lnTo>
                    <a:pt x="235229" y="5029"/>
                  </a:lnTo>
                  <a:lnTo>
                    <a:pt x="183819" y="20116"/>
                  </a:lnTo>
                  <a:lnTo>
                    <a:pt x="137185" y="45288"/>
                  </a:lnTo>
                  <a:lnTo>
                    <a:pt x="95338" y="80505"/>
                  </a:lnTo>
                  <a:lnTo>
                    <a:pt x="112483" y="119151"/>
                  </a:lnTo>
                  <a:lnTo>
                    <a:pt x="153403" y="87249"/>
                  </a:lnTo>
                  <a:lnTo>
                    <a:pt x="196875" y="64465"/>
                  </a:lnTo>
                  <a:lnTo>
                    <a:pt x="242874" y="50787"/>
                  </a:lnTo>
                  <a:lnTo>
                    <a:pt x="291426" y="46240"/>
                  </a:lnTo>
                  <a:lnTo>
                    <a:pt x="339979" y="50787"/>
                  </a:lnTo>
                  <a:lnTo>
                    <a:pt x="385978" y="64465"/>
                  </a:lnTo>
                  <a:lnTo>
                    <a:pt x="429450" y="87249"/>
                  </a:lnTo>
                  <a:lnTo>
                    <a:pt x="470382" y="119151"/>
                  </a:lnTo>
                  <a:lnTo>
                    <a:pt x="487514" y="80505"/>
                  </a:lnTo>
                  <a:close/>
                </a:path>
              </a:pathLst>
            </a:custGeom>
            <a:solidFill>
              <a:srgbClr val="FFFFFF"/>
            </a:solidFill>
          </p:spPr>
          <p:txBody>
            <a:bodyPr wrap="square" lIns="0" tIns="0" rIns="0" bIns="0" rtlCol="0"/>
            <a:lstStyle/>
            <a:p>
              <a:endParaRPr/>
            </a:p>
          </p:txBody>
        </p:sp>
        <p:pic>
          <p:nvPicPr>
            <p:cNvPr id="29" name="object 29"/>
            <p:cNvPicPr/>
            <p:nvPr/>
          </p:nvPicPr>
          <p:blipFill>
            <a:blip r:embed="rId4" cstate="email">
              <a:extLst>
                <a:ext uri="{28A0092B-C50C-407E-A947-70E740481C1C}">
                  <a14:useLocalDpi xmlns:a14="http://schemas.microsoft.com/office/drawing/2010/main"/>
                </a:ext>
              </a:extLst>
            </a:blip>
            <a:stretch>
              <a:fillRect/>
            </a:stretch>
          </p:blipFill>
          <p:spPr>
            <a:xfrm>
              <a:off x="1610531" y="7365163"/>
              <a:ext cx="74531" cy="78123"/>
            </a:xfrm>
            <a:prstGeom prst="rect">
              <a:avLst/>
            </a:prstGeom>
          </p:spPr>
        </p:pic>
        <p:sp>
          <p:nvSpPr>
            <p:cNvPr id="30" name="object 30"/>
            <p:cNvSpPr/>
            <p:nvPr/>
          </p:nvSpPr>
          <p:spPr>
            <a:xfrm>
              <a:off x="1451495"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02" y="885774"/>
                  </a:lnTo>
                  <a:lnTo>
                    <a:pt x="135902" y="908888"/>
                  </a:lnTo>
                  <a:lnTo>
                    <a:pt x="73329" y="908888"/>
                  </a:lnTo>
                  <a:lnTo>
                    <a:pt x="73329" y="885774"/>
                  </a:lnTo>
                  <a:lnTo>
                    <a:pt x="135902" y="885774"/>
                  </a:lnTo>
                  <a:lnTo>
                    <a:pt x="135902" y="853097"/>
                  </a:lnTo>
                  <a:lnTo>
                    <a:pt x="73342" y="853097"/>
                  </a:lnTo>
                  <a:lnTo>
                    <a:pt x="73342" y="831570"/>
                  </a:lnTo>
                  <a:lnTo>
                    <a:pt x="135915" y="831570"/>
                  </a:lnTo>
                  <a:lnTo>
                    <a:pt x="135915" y="796505"/>
                  </a:lnTo>
                  <a:lnTo>
                    <a:pt x="25107" y="796505"/>
                  </a:lnTo>
                  <a:lnTo>
                    <a:pt x="25107" y="1161973"/>
                  </a:lnTo>
                  <a:lnTo>
                    <a:pt x="73329" y="1161973"/>
                  </a:lnTo>
                  <a:lnTo>
                    <a:pt x="73329"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70" y="968273"/>
                  </a:lnTo>
                  <a:lnTo>
                    <a:pt x="117170" y="1144841"/>
                  </a:lnTo>
                  <a:lnTo>
                    <a:pt x="161417" y="1144841"/>
                  </a:lnTo>
                  <a:lnTo>
                    <a:pt x="161417" y="1124115"/>
                  </a:lnTo>
                  <a:lnTo>
                    <a:pt x="262661" y="1124115"/>
                  </a:lnTo>
                  <a:lnTo>
                    <a:pt x="266763" y="1135735"/>
                  </a:lnTo>
                  <a:lnTo>
                    <a:pt x="269925" y="1145933"/>
                  </a:lnTo>
                  <a:lnTo>
                    <a:pt x="272135" y="1154671"/>
                  </a:lnTo>
                  <a:lnTo>
                    <a:pt x="273405" y="1161973"/>
                  </a:lnTo>
                  <a:lnTo>
                    <a:pt x="299135"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46"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85" y="119405"/>
                  </a:lnTo>
                  <a:lnTo>
                    <a:pt x="391477" y="105625"/>
                  </a:lnTo>
                  <a:lnTo>
                    <a:pt x="382638" y="106172"/>
                  </a:lnTo>
                  <a:lnTo>
                    <a:pt x="373646" y="107810"/>
                  </a:lnTo>
                  <a:lnTo>
                    <a:pt x="364502" y="110553"/>
                  </a:lnTo>
                  <a:lnTo>
                    <a:pt x="355206" y="114388"/>
                  </a:lnTo>
                  <a:lnTo>
                    <a:pt x="361188" y="50215"/>
                  </a:lnTo>
                  <a:lnTo>
                    <a:pt x="470789" y="50215"/>
                  </a:lnTo>
                  <a:lnTo>
                    <a:pt x="470789" y="0"/>
                  </a:lnTo>
                  <a:lnTo>
                    <a:pt x="309372" y="0"/>
                  </a:lnTo>
                  <a:lnTo>
                    <a:pt x="301015" y="146672"/>
                  </a:lnTo>
                  <a:lnTo>
                    <a:pt x="328510" y="164604"/>
                  </a:lnTo>
                  <a:lnTo>
                    <a:pt x="335178" y="160388"/>
                  </a:lnTo>
                  <a:lnTo>
                    <a:pt x="341261" y="156883"/>
                  </a:lnTo>
                  <a:lnTo>
                    <a:pt x="346748" y="154101"/>
                  </a:lnTo>
                  <a:lnTo>
                    <a:pt x="351624" y="152044"/>
                  </a:lnTo>
                  <a:lnTo>
                    <a:pt x="357733" y="149796"/>
                  </a:lnTo>
                  <a:lnTo>
                    <a:pt x="365036" y="148653"/>
                  </a:lnTo>
                  <a:lnTo>
                    <a:pt x="373545" y="148653"/>
                  </a:lnTo>
                  <a:lnTo>
                    <a:pt x="410806" y="163017"/>
                  </a:lnTo>
                  <a:lnTo>
                    <a:pt x="424561" y="203263"/>
                  </a:lnTo>
                  <a:lnTo>
                    <a:pt x="423646" y="215684"/>
                  </a:lnTo>
                  <a:lnTo>
                    <a:pt x="402120" y="250482"/>
                  </a:lnTo>
                  <a:lnTo>
                    <a:pt x="371157" y="258660"/>
                  </a:lnTo>
                  <a:lnTo>
                    <a:pt x="353695" y="256768"/>
                  </a:lnTo>
                  <a:lnTo>
                    <a:pt x="336778" y="251091"/>
                  </a:lnTo>
                  <a:lnTo>
                    <a:pt x="320408" y="241630"/>
                  </a:lnTo>
                  <a:lnTo>
                    <a:pt x="304596" y="228371"/>
                  </a:lnTo>
                  <a:lnTo>
                    <a:pt x="277101" y="266636"/>
                  </a:lnTo>
                  <a:lnTo>
                    <a:pt x="298856" y="284594"/>
                  </a:lnTo>
                  <a:lnTo>
                    <a:pt x="323126" y="297421"/>
                  </a:lnTo>
                  <a:lnTo>
                    <a:pt x="349872" y="305130"/>
                  </a:lnTo>
                  <a:lnTo>
                    <a:pt x="379120" y="307695"/>
                  </a:lnTo>
                  <a:lnTo>
                    <a:pt x="400227" y="305892"/>
                  </a:lnTo>
                  <a:lnTo>
                    <a:pt x="437603" y="291541"/>
                  </a:lnTo>
                  <a:lnTo>
                    <a:pt x="467360" y="263398"/>
                  </a:lnTo>
                  <a:lnTo>
                    <a:pt x="482803" y="224739"/>
                  </a:lnTo>
                  <a:lnTo>
                    <a:pt x="484733" y="201676"/>
                  </a:lnTo>
                  <a:close/>
                </a:path>
              </a:pathLst>
            </a:custGeom>
            <a:solidFill>
              <a:srgbClr val="FFFFFF"/>
            </a:solidFill>
          </p:spPr>
          <p:txBody>
            <a:bodyPr wrap="square" lIns="0" tIns="0" rIns="0" bIns="0" rtlCol="0"/>
            <a:lstStyle/>
            <a:p>
              <a:endParaRPr/>
            </a:p>
          </p:txBody>
        </p:sp>
      </p:grpSp>
      <p:sp>
        <p:nvSpPr>
          <p:cNvPr id="32" name="object 32"/>
          <p:cNvSpPr/>
          <p:nvPr/>
        </p:nvSpPr>
        <p:spPr>
          <a:xfrm>
            <a:off x="8977300" y="6937038"/>
            <a:ext cx="392430" cy="1515745"/>
          </a:xfrm>
          <a:custGeom>
            <a:avLst/>
            <a:gdLst/>
            <a:ahLst/>
            <a:cxnLst/>
            <a:rect l="l" t="t" r="r" b="b"/>
            <a:pathLst>
              <a:path w="392429" h="1515745">
                <a:moveTo>
                  <a:pt x="146265" y="592035"/>
                </a:moveTo>
                <a:lnTo>
                  <a:pt x="100838" y="592035"/>
                </a:lnTo>
                <a:lnTo>
                  <a:pt x="100838" y="635482"/>
                </a:lnTo>
                <a:lnTo>
                  <a:pt x="100838" y="707224"/>
                </a:lnTo>
                <a:lnTo>
                  <a:pt x="100838" y="749465"/>
                </a:lnTo>
                <a:lnTo>
                  <a:pt x="100838" y="826376"/>
                </a:lnTo>
                <a:lnTo>
                  <a:pt x="63373" y="826376"/>
                </a:lnTo>
                <a:lnTo>
                  <a:pt x="63373" y="749465"/>
                </a:lnTo>
                <a:lnTo>
                  <a:pt x="100838" y="749465"/>
                </a:lnTo>
                <a:lnTo>
                  <a:pt x="100838" y="707224"/>
                </a:lnTo>
                <a:lnTo>
                  <a:pt x="63373" y="707224"/>
                </a:lnTo>
                <a:lnTo>
                  <a:pt x="63373" y="635482"/>
                </a:lnTo>
                <a:lnTo>
                  <a:pt x="100838" y="635482"/>
                </a:lnTo>
                <a:lnTo>
                  <a:pt x="100838" y="592035"/>
                </a:lnTo>
                <a:lnTo>
                  <a:pt x="18732" y="592035"/>
                </a:lnTo>
                <a:lnTo>
                  <a:pt x="18732" y="905687"/>
                </a:lnTo>
                <a:lnTo>
                  <a:pt x="63373" y="905687"/>
                </a:lnTo>
                <a:lnTo>
                  <a:pt x="63373" y="869429"/>
                </a:lnTo>
                <a:lnTo>
                  <a:pt x="146265" y="869429"/>
                </a:lnTo>
                <a:lnTo>
                  <a:pt x="146265" y="826376"/>
                </a:lnTo>
                <a:lnTo>
                  <a:pt x="146265" y="749465"/>
                </a:lnTo>
                <a:lnTo>
                  <a:pt x="146265" y="707224"/>
                </a:lnTo>
                <a:lnTo>
                  <a:pt x="146265" y="635482"/>
                </a:lnTo>
                <a:lnTo>
                  <a:pt x="146265" y="592035"/>
                </a:lnTo>
                <a:close/>
              </a:path>
              <a:path w="392429" h="1515745">
                <a:moveTo>
                  <a:pt x="181343" y="995070"/>
                </a:moveTo>
                <a:lnTo>
                  <a:pt x="135902" y="995070"/>
                </a:lnTo>
                <a:lnTo>
                  <a:pt x="135902" y="1030135"/>
                </a:lnTo>
                <a:lnTo>
                  <a:pt x="135902" y="1051661"/>
                </a:lnTo>
                <a:lnTo>
                  <a:pt x="135902" y="1084338"/>
                </a:lnTo>
                <a:lnTo>
                  <a:pt x="135902" y="1107452"/>
                </a:lnTo>
                <a:lnTo>
                  <a:pt x="73329" y="1107452"/>
                </a:lnTo>
                <a:lnTo>
                  <a:pt x="73329" y="1084338"/>
                </a:lnTo>
                <a:lnTo>
                  <a:pt x="135902" y="1084338"/>
                </a:lnTo>
                <a:lnTo>
                  <a:pt x="135902" y="1051661"/>
                </a:lnTo>
                <a:lnTo>
                  <a:pt x="73329" y="1051661"/>
                </a:lnTo>
                <a:lnTo>
                  <a:pt x="73329" y="1030135"/>
                </a:lnTo>
                <a:lnTo>
                  <a:pt x="135902" y="1030135"/>
                </a:lnTo>
                <a:lnTo>
                  <a:pt x="135902" y="995070"/>
                </a:lnTo>
                <a:lnTo>
                  <a:pt x="25107" y="995070"/>
                </a:lnTo>
                <a:lnTo>
                  <a:pt x="25107" y="1360538"/>
                </a:lnTo>
                <a:lnTo>
                  <a:pt x="73329" y="1360538"/>
                </a:lnTo>
                <a:lnTo>
                  <a:pt x="73329" y="1142136"/>
                </a:lnTo>
                <a:lnTo>
                  <a:pt x="181343" y="1142136"/>
                </a:lnTo>
                <a:lnTo>
                  <a:pt x="181343" y="1107452"/>
                </a:lnTo>
                <a:lnTo>
                  <a:pt x="181343" y="1084338"/>
                </a:lnTo>
                <a:lnTo>
                  <a:pt x="181343" y="1051661"/>
                </a:lnTo>
                <a:lnTo>
                  <a:pt x="181343" y="1030135"/>
                </a:lnTo>
                <a:lnTo>
                  <a:pt x="181343" y="995070"/>
                </a:lnTo>
                <a:close/>
              </a:path>
              <a:path w="392429" h="1515745">
                <a:moveTo>
                  <a:pt x="258660" y="879792"/>
                </a:moveTo>
                <a:lnTo>
                  <a:pt x="251091" y="865441"/>
                </a:lnTo>
                <a:lnTo>
                  <a:pt x="240322" y="849503"/>
                </a:lnTo>
                <a:lnTo>
                  <a:pt x="226377" y="831964"/>
                </a:lnTo>
                <a:lnTo>
                  <a:pt x="209245" y="812838"/>
                </a:lnTo>
                <a:lnTo>
                  <a:pt x="170180" y="835152"/>
                </a:lnTo>
                <a:lnTo>
                  <a:pt x="186550" y="854684"/>
                </a:lnTo>
                <a:lnTo>
                  <a:pt x="199771" y="872617"/>
                </a:lnTo>
                <a:lnTo>
                  <a:pt x="209867" y="888961"/>
                </a:lnTo>
                <a:lnTo>
                  <a:pt x="216814" y="903706"/>
                </a:lnTo>
                <a:lnTo>
                  <a:pt x="258660" y="879792"/>
                </a:lnTo>
                <a:close/>
              </a:path>
              <a:path w="392429" h="1515745">
                <a:moveTo>
                  <a:pt x="291134" y="452043"/>
                </a:moveTo>
                <a:lnTo>
                  <a:pt x="234149" y="452043"/>
                </a:lnTo>
                <a:lnTo>
                  <a:pt x="234149" y="198564"/>
                </a:lnTo>
                <a:lnTo>
                  <a:pt x="189903" y="198564"/>
                </a:lnTo>
                <a:lnTo>
                  <a:pt x="174764" y="206883"/>
                </a:lnTo>
                <a:lnTo>
                  <a:pt x="158026" y="213918"/>
                </a:lnTo>
                <a:lnTo>
                  <a:pt x="139687" y="219646"/>
                </a:lnTo>
                <a:lnTo>
                  <a:pt x="119773" y="224066"/>
                </a:lnTo>
                <a:lnTo>
                  <a:pt x="119773" y="261137"/>
                </a:lnTo>
                <a:lnTo>
                  <a:pt x="174358" y="261137"/>
                </a:lnTo>
                <a:lnTo>
                  <a:pt x="174358" y="452043"/>
                </a:lnTo>
                <a:lnTo>
                  <a:pt x="109397" y="452043"/>
                </a:lnTo>
                <a:lnTo>
                  <a:pt x="109397" y="500672"/>
                </a:lnTo>
                <a:lnTo>
                  <a:pt x="291134" y="500672"/>
                </a:lnTo>
                <a:lnTo>
                  <a:pt x="291134" y="452043"/>
                </a:lnTo>
                <a:close/>
              </a:path>
              <a:path w="392429" h="1515745">
                <a:moveTo>
                  <a:pt x="369455" y="995070"/>
                </a:moveTo>
                <a:lnTo>
                  <a:pt x="320433" y="995070"/>
                </a:lnTo>
                <a:lnTo>
                  <a:pt x="320433" y="1030135"/>
                </a:lnTo>
                <a:lnTo>
                  <a:pt x="320433" y="1051661"/>
                </a:lnTo>
                <a:lnTo>
                  <a:pt x="320433" y="1084351"/>
                </a:lnTo>
                <a:lnTo>
                  <a:pt x="320433" y="1108265"/>
                </a:lnTo>
                <a:lnTo>
                  <a:pt x="255866" y="1108265"/>
                </a:lnTo>
                <a:lnTo>
                  <a:pt x="255866" y="1084351"/>
                </a:lnTo>
                <a:lnTo>
                  <a:pt x="320433" y="1084351"/>
                </a:lnTo>
                <a:lnTo>
                  <a:pt x="320433" y="1051661"/>
                </a:lnTo>
                <a:lnTo>
                  <a:pt x="255866" y="1051661"/>
                </a:lnTo>
                <a:lnTo>
                  <a:pt x="255866" y="1030135"/>
                </a:lnTo>
                <a:lnTo>
                  <a:pt x="320433" y="1030135"/>
                </a:lnTo>
                <a:lnTo>
                  <a:pt x="320433" y="995070"/>
                </a:lnTo>
                <a:lnTo>
                  <a:pt x="209638" y="995070"/>
                </a:lnTo>
                <a:lnTo>
                  <a:pt x="209638" y="1142936"/>
                </a:lnTo>
                <a:lnTo>
                  <a:pt x="320433" y="1142936"/>
                </a:lnTo>
                <a:lnTo>
                  <a:pt x="320433" y="1308595"/>
                </a:lnTo>
                <a:lnTo>
                  <a:pt x="317246" y="1311529"/>
                </a:lnTo>
                <a:lnTo>
                  <a:pt x="310870" y="1311529"/>
                </a:lnTo>
                <a:lnTo>
                  <a:pt x="305308" y="1311821"/>
                </a:lnTo>
                <a:lnTo>
                  <a:pt x="297421" y="1311922"/>
                </a:lnTo>
                <a:lnTo>
                  <a:pt x="287185" y="1311821"/>
                </a:lnTo>
                <a:lnTo>
                  <a:pt x="274599" y="1311529"/>
                </a:lnTo>
                <a:lnTo>
                  <a:pt x="274599" y="1287195"/>
                </a:lnTo>
                <a:lnTo>
                  <a:pt x="274599" y="1261694"/>
                </a:lnTo>
                <a:lnTo>
                  <a:pt x="274599" y="1227023"/>
                </a:lnTo>
                <a:lnTo>
                  <a:pt x="274599" y="1202715"/>
                </a:lnTo>
                <a:lnTo>
                  <a:pt x="274599"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48" y="1322679"/>
                </a:lnTo>
                <a:lnTo>
                  <a:pt x="266750" y="1334300"/>
                </a:lnTo>
                <a:lnTo>
                  <a:pt x="269913" y="1344498"/>
                </a:lnTo>
                <a:lnTo>
                  <a:pt x="272135" y="1353235"/>
                </a:lnTo>
                <a:lnTo>
                  <a:pt x="273405" y="1360538"/>
                </a:lnTo>
                <a:lnTo>
                  <a:pt x="299135" y="1359966"/>
                </a:lnTo>
                <a:lnTo>
                  <a:pt x="347941" y="1351368"/>
                </a:lnTo>
                <a:lnTo>
                  <a:pt x="369163" y="1312735"/>
                </a:lnTo>
                <a:lnTo>
                  <a:pt x="369455" y="1303147"/>
                </a:lnTo>
                <a:lnTo>
                  <a:pt x="369455" y="1108265"/>
                </a:lnTo>
                <a:lnTo>
                  <a:pt x="369455" y="1084351"/>
                </a:lnTo>
                <a:lnTo>
                  <a:pt x="369455" y="1051661"/>
                </a:lnTo>
                <a:lnTo>
                  <a:pt x="369455" y="1030135"/>
                </a:lnTo>
                <a:lnTo>
                  <a:pt x="369455" y="995070"/>
                </a:lnTo>
                <a:close/>
              </a:path>
              <a:path w="392429" h="1515745">
                <a:moveTo>
                  <a:pt x="386194" y="688479"/>
                </a:moveTo>
                <a:lnTo>
                  <a:pt x="293331" y="688479"/>
                </a:lnTo>
                <a:lnTo>
                  <a:pt x="293331" y="652602"/>
                </a:lnTo>
                <a:lnTo>
                  <a:pt x="375031" y="652602"/>
                </a:lnTo>
                <a:lnTo>
                  <a:pt x="375031" y="609968"/>
                </a:lnTo>
                <a:lnTo>
                  <a:pt x="293331" y="609968"/>
                </a:lnTo>
                <a:lnTo>
                  <a:pt x="293331" y="567321"/>
                </a:lnTo>
                <a:lnTo>
                  <a:pt x="245516" y="567321"/>
                </a:lnTo>
                <a:lnTo>
                  <a:pt x="245516" y="609968"/>
                </a:lnTo>
                <a:lnTo>
                  <a:pt x="166992" y="609968"/>
                </a:lnTo>
                <a:lnTo>
                  <a:pt x="166992" y="652602"/>
                </a:lnTo>
                <a:lnTo>
                  <a:pt x="245516" y="652602"/>
                </a:lnTo>
                <a:lnTo>
                  <a:pt x="245516" y="688479"/>
                </a:lnTo>
                <a:lnTo>
                  <a:pt x="153047" y="688479"/>
                </a:lnTo>
                <a:lnTo>
                  <a:pt x="153047" y="730732"/>
                </a:lnTo>
                <a:lnTo>
                  <a:pt x="297319" y="730732"/>
                </a:lnTo>
                <a:lnTo>
                  <a:pt x="297319" y="765810"/>
                </a:lnTo>
                <a:lnTo>
                  <a:pt x="154241" y="765810"/>
                </a:lnTo>
                <a:lnTo>
                  <a:pt x="154241" y="808050"/>
                </a:lnTo>
                <a:lnTo>
                  <a:pt x="297319" y="808050"/>
                </a:lnTo>
                <a:lnTo>
                  <a:pt x="297319" y="900518"/>
                </a:lnTo>
                <a:lnTo>
                  <a:pt x="294386" y="902919"/>
                </a:lnTo>
                <a:lnTo>
                  <a:pt x="288556" y="902919"/>
                </a:lnTo>
                <a:lnTo>
                  <a:pt x="262153" y="902716"/>
                </a:lnTo>
                <a:lnTo>
                  <a:pt x="250659" y="902462"/>
                </a:lnTo>
                <a:lnTo>
                  <a:pt x="240322" y="902119"/>
                </a:lnTo>
                <a:lnTo>
                  <a:pt x="246380" y="915289"/>
                </a:lnTo>
                <a:lnTo>
                  <a:pt x="250990" y="927315"/>
                </a:lnTo>
                <a:lnTo>
                  <a:pt x="254152" y="938199"/>
                </a:lnTo>
                <a:lnTo>
                  <a:pt x="255879" y="947940"/>
                </a:lnTo>
                <a:lnTo>
                  <a:pt x="278663" y="947445"/>
                </a:lnTo>
                <a:lnTo>
                  <a:pt x="324015" y="939965"/>
                </a:lnTo>
                <a:lnTo>
                  <a:pt x="344068" y="905395"/>
                </a:lnTo>
                <a:lnTo>
                  <a:pt x="344347" y="808050"/>
                </a:lnTo>
                <a:lnTo>
                  <a:pt x="383413" y="808050"/>
                </a:lnTo>
                <a:lnTo>
                  <a:pt x="383413" y="765810"/>
                </a:lnTo>
                <a:lnTo>
                  <a:pt x="344347" y="765810"/>
                </a:lnTo>
                <a:lnTo>
                  <a:pt x="344347" y="730732"/>
                </a:lnTo>
                <a:lnTo>
                  <a:pt x="386194" y="730732"/>
                </a:lnTo>
                <a:lnTo>
                  <a:pt x="386194" y="688479"/>
                </a:lnTo>
                <a:close/>
              </a:path>
              <a:path w="392429" h="1515745">
                <a:moveTo>
                  <a:pt x="392176" y="1435163"/>
                </a:moveTo>
                <a:lnTo>
                  <a:pt x="375043" y="1396504"/>
                </a:lnTo>
                <a:lnTo>
                  <a:pt x="334111" y="1428407"/>
                </a:lnTo>
                <a:lnTo>
                  <a:pt x="290639" y="1451203"/>
                </a:lnTo>
                <a:lnTo>
                  <a:pt x="244640" y="1464881"/>
                </a:lnTo>
                <a:lnTo>
                  <a:pt x="196088" y="1469440"/>
                </a:lnTo>
                <a:lnTo>
                  <a:pt x="147535" y="1464881"/>
                </a:lnTo>
                <a:lnTo>
                  <a:pt x="101536" y="1451203"/>
                </a:lnTo>
                <a:lnTo>
                  <a:pt x="58064" y="1428407"/>
                </a:lnTo>
                <a:lnTo>
                  <a:pt x="17145" y="1396504"/>
                </a:lnTo>
                <a:lnTo>
                  <a:pt x="0" y="1435163"/>
                </a:lnTo>
                <a:lnTo>
                  <a:pt x="41846" y="1470393"/>
                </a:lnTo>
                <a:lnTo>
                  <a:pt x="88480" y="1495539"/>
                </a:lnTo>
                <a:lnTo>
                  <a:pt x="139890" y="1510639"/>
                </a:lnTo>
                <a:lnTo>
                  <a:pt x="196088" y="1515668"/>
                </a:lnTo>
                <a:lnTo>
                  <a:pt x="252285" y="1510639"/>
                </a:lnTo>
                <a:lnTo>
                  <a:pt x="303695" y="1495539"/>
                </a:lnTo>
                <a:lnTo>
                  <a:pt x="350329" y="1470393"/>
                </a:lnTo>
                <a:lnTo>
                  <a:pt x="392176" y="1435163"/>
                </a:lnTo>
                <a:close/>
              </a:path>
              <a:path w="392429" h="1515745">
                <a:moveTo>
                  <a:pt x="392176" y="80505"/>
                </a:moveTo>
                <a:lnTo>
                  <a:pt x="350329" y="45288"/>
                </a:lnTo>
                <a:lnTo>
                  <a:pt x="303695" y="20116"/>
                </a:lnTo>
                <a:lnTo>
                  <a:pt x="252285" y="5029"/>
                </a:lnTo>
                <a:lnTo>
                  <a:pt x="196088" y="0"/>
                </a:lnTo>
                <a:lnTo>
                  <a:pt x="139890" y="5029"/>
                </a:lnTo>
                <a:lnTo>
                  <a:pt x="88480" y="20116"/>
                </a:lnTo>
                <a:lnTo>
                  <a:pt x="41846" y="45288"/>
                </a:lnTo>
                <a:lnTo>
                  <a:pt x="0" y="80505"/>
                </a:lnTo>
                <a:lnTo>
                  <a:pt x="17145" y="119151"/>
                </a:lnTo>
                <a:lnTo>
                  <a:pt x="58064" y="87249"/>
                </a:lnTo>
                <a:lnTo>
                  <a:pt x="101536" y="64465"/>
                </a:lnTo>
                <a:lnTo>
                  <a:pt x="147535" y="50787"/>
                </a:lnTo>
                <a:lnTo>
                  <a:pt x="196088" y="46240"/>
                </a:lnTo>
                <a:lnTo>
                  <a:pt x="244627" y="50787"/>
                </a:lnTo>
                <a:lnTo>
                  <a:pt x="290639" y="64465"/>
                </a:lnTo>
                <a:lnTo>
                  <a:pt x="334111" y="87249"/>
                </a:lnTo>
                <a:lnTo>
                  <a:pt x="375031" y="119151"/>
                </a:lnTo>
                <a:lnTo>
                  <a:pt x="392176" y="80505"/>
                </a:lnTo>
                <a:close/>
              </a:path>
            </a:pathLst>
          </a:custGeom>
          <a:solidFill>
            <a:srgbClr val="000000"/>
          </a:solidFill>
        </p:spPr>
        <p:txBody>
          <a:bodyPr wrap="square" lIns="0" tIns="0" rIns="0" bIns="0" rtlCol="0"/>
          <a:lstStyle/>
          <a:p>
            <a:endParaRPr/>
          </a:p>
        </p:txBody>
      </p:sp>
      <p:grpSp>
        <p:nvGrpSpPr>
          <p:cNvPr id="34" name="object 34"/>
          <p:cNvGrpSpPr/>
          <p:nvPr/>
        </p:nvGrpSpPr>
        <p:grpSpPr>
          <a:xfrm>
            <a:off x="4920758" y="6883047"/>
            <a:ext cx="12575540" cy="1569720"/>
            <a:chOff x="4920758" y="6883047"/>
            <a:chExt cx="12575540" cy="1569720"/>
          </a:xfrm>
        </p:grpSpPr>
        <p:sp>
          <p:nvSpPr>
            <p:cNvPr id="35" name="object 35"/>
            <p:cNvSpPr/>
            <p:nvPr/>
          </p:nvSpPr>
          <p:spPr>
            <a:xfrm>
              <a:off x="17104068" y="6937038"/>
              <a:ext cx="392430" cy="1515745"/>
            </a:xfrm>
            <a:custGeom>
              <a:avLst/>
              <a:gdLst/>
              <a:ahLst/>
              <a:cxnLst/>
              <a:rect l="l" t="t" r="r" b="b"/>
              <a:pathLst>
                <a:path w="392430" h="1515745">
                  <a:moveTo>
                    <a:pt x="146265" y="592035"/>
                  </a:moveTo>
                  <a:lnTo>
                    <a:pt x="100825" y="592035"/>
                  </a:lnTo>
                  <a:lnTo>
                    <a:pt x="100825" y="635482"/>
                  </a:lnTo>
                  <a:lnTo>
                    <a:pt x="100825" y="707224"/>
                  </a:lnTo>
                  <a:lnTo>
                    <a:pt x="100825" y="749465"/>
                  </a:lnTo>
                  <a:lnTo>
                    <a:pt x="100825" y="826376"/>
                  </a:lnTo>
                  <a:lnTo>
                    <a:pt x="63360" y="826376"/>
                  </a:lnTo>
                  <a:lnTo>
                    <a:pt x="63360" y="749465"/>
                  </a:lnTo>
                  <a:lnTo>
                    <a:pt x="100825" y="749465"/>
                  </a:lnTo>
                  <a:lnTo>
                    <a:pt x="100825" y="707224"/>
                  </a:lnTo>
                  <a:lnTo>
                    <a:pt x="63360" y="707224"/>
                  </a:lnTo>
                  <a:lnTo>
                    <a:pt x="63360" y="635482"/>
                  </a:lnTo>
                  <a:lnTo>
                    <a:pt x="100825" y="635482"/>
                  </a:lnTo>
                  <a:lnTo>
                    <a:pt x="100825" y="592035"/>
                  </a:lnTo>
                  <a:lnTo>
                    <a:pt x="18719" y="592035"/>
                  </a:lnTo>
                  <a:lnTo>
                    <a:pt x="18719" y="905687"/>
                  </a:lnTo>
                  <a:lnTo>
                    <a:pt x="63360" y="905687"/>
                  </a:lnTo>
                  <a:lnTo>
                    <a:pt x="63360" y="869429"/>
                  </a:lnTo>
                  <a:lnTo>
                    <a:pt x="146265" y="869429"/>
                  </a:lnTo>
                  <a:lnTo>
                    <a:pt x="146265" y="826376"/>
                  </a:lnTo>
                  <a:lnTo>
                    <a:pt x="146265" y="749465"/>
                  </a:lnTo>
                  <a:lnTo>
                    <a:pt x="146265" y="707224"/>
                  </a:lnTo>
                  <a:lnTo>
                    <a:pt x="146265" y="635482"/>
                  </a:lnTo>
                  <a:lnTo>
                    <a:pt x="146265" y="592035"/>
                  </a:lnTo>
                  <a:close/>
                </a:path>
                <a:path w="392430" h="1515745">
                  <a:moveTo>
                    <a:pt x="181343" y="995070"/>
                  </a:moveTo>
                  <a:lnTo>
                    <a:pt x="135890" y="995070"/>
                  </a:lnTo>
                  <a:lnTo>
                    <a:pt x="135890" y="1030135"/>
                  </a:lnTo>
                  <a:lnTo>
                    <a:pt x="135890" y="1051661"/>
                  </a:lnTo>
                  <a:lnTo>
                    <a:pt x="135890" y="1084338"/>
                  </a:lnTo>
                  <a:lnTo>
                    <a:pt x="135890" y="1107452"/>
                  </a:lnTo>
                  <a:lnTo>
                    <a:pt x="73317" y="1107452"/>
                  </a:lnTo>
                  <a:lnTo>
                    <a:pt x="73317" y="1084338"/>
                  </a:lnTo>
                  <a:lnTo>
                    <a:pt x="135890" y="1084338"/>
                  </a:lnTo>
                  <a:lnTo>
                    <a:pt x="135890" y="1051661"/>
                  </a:lnTo>
                  <a:lnTo>
                    <a:pt x="73317" y="1051661"/>
                  </a:lnTo>
                  <a:lnTo>
                    <a:pt x="73317" y="1030135"/>
                  </a:lnTo>
                  <a:lnTo>
                    <a:pt x="135890" y="1030135"/>
                  </a:lnTo>
                  <a:lnTo>
                    <a:pt x="135890" y="995070"/>
                  </a:lnTo>
                  <a:lnTo>
                    <a:pt x="25095" y="995070"/>
                  </a:lnTo>
                  <a:lnTo>
                    <a:pt x="25095" y="1360538"/>
                  </a:lnTo>
                  <a:lnTo>
                    <a:pt x="73317" y="1360538"/>
                  </a:lnTo>
                  <a:lnTo>
                    <a:pt x="73317" y="1142136"/>
                  </a:lnTo>
                  <a:lnTo>
                    <a:pt x="181343" y="1142136"/>
                  </a:lnTo>
                  <a:lnTo>
                    <a:pt x="181343" y="1107452"/>
                  </a:lnTo>
                  <a:lnTo>
                    <a:pt x="181343" y="1084338"/>
                  </a:lnTo>
                  <a:lnTo>
                    <a:pt x="181343" y="1051661"/>
                  </a:lnTo>
                  <a:lnTo>
                    <a:pt x="181343" y="1030135"/>
                  </a:lnTo>
                  <a:lnTo>
                    <a:pt x="181343" y="995070"/>
                  </a:lnTo>
                  <a:close/>
                </a:path>
                <a:path w="392430" h="1515745">
                  <a:moveTo>
                    <a:pt x="258648" y="879792"/>
                  </a:moveTo>
                  <a:lnTo>
                    <a:pt x="251079" y="865441"/>
                  </a:lnTo>
                  <a:lnTo>
                    <a:pt x="240309" y="849503"/>
                  </a:lnTo>
                  <a:lnTo>
                    <a:pt x="226364" y="831964"/>
                  </a:lnTo>
                  <a:lnTo>
                    <a:pt x="209219" y="812838"/>
                  </a:lnTo>
                  <a:lnTo>
                    <a:pt x="170167" y="835152"/>
                  </a:lnTo>
                  <a:lnTo>
                    <a:pt x="186537" y="854684"/>
                  </a:lnTo>
                  <a:lnTo>
                    <a:pt x="199758" y="872617"/>
                  </a:lnTo>
                  <a:lnTo>
                    <a:pt x="209854" y="888961"/>
                  </a:lnTo>
                  <a:lnTo>
                    <a:pt x="216801" y="903706"/>
                  </a:lnTo>
                  <a:lnTo>
                    <a:pt x="258648" y="879792"/>
                  </a:lnTo>
                  <a:close/>
                </a:path>
                <a:path w="392430" h="1515745">
                  <a:moveTo>
                    <a:pt x="295922" y="450049"/>
                  </a:moveTo>
                  <a:lnTo>
                    <a:pt x="230162" y="450049"/>
                  </a:lnTo>
                  <a:lnTo>
                    <a:pt x="220065" y="450253"/>
                  </a:lnTo>
                  <a:lnTo>
                    <a:pt x="208534" y="450850"/>
                  </a:lnTo>
                  <a:lnTo>
                    <a:pt x="195554" y="451853"/>
                  </a:lnTo>
                  <a:lnTo>
                    <a:pt x="181140" y="453250"/>
                  </a:lnTo>
                  <a:lnTo>
                    <a:pt x="225082" y="405866"/>
                  </a:lnTo>
                  <a:lnTo>
                    <a:pt x="256463" y="362178"/>
                  </a:lnTo>
                  <a:lnTo>
                    <a:pt x="275297" y="322173"/>
                  </a:lnTo>
                  <a:lnTo>
                    <a:pt x="281571" y="285851"/>
                  </a:lnTo>
                  <a:lnTo>
                    <a:pt x="279946" y="265785"/>
                  </a:lnTo>
                  <a:lnTo>
                    <a:pt x="255473" y="218287"/>
                  </a:lnTo>
                  <a:lnTo>
                    <a:pt x="207010" y="194564"/>
                  </a:lnTo>
                  <a:lnTo>
                    <a:pt x="186715" y="192989"/>
                  </a:lnTo>
                  <a:lnTo>
                    <a:pt x="172427" y="193687"/>
                  </a:lnTo>
                  <a:lnTo>
                    <a:pt x="135102" y="204152"/>
                  </a:lnTo>
                  <a:lnTo>
                    <a:pt x="101803" y="227838"/>
                  </a:lnTo>
                  <a:lnTo>
                    <a:pt x="90665" y="238823"/>
                  </a:lnTo>
                  <a:lnTo>
                    <a:pt x="123342" y="271500"/>
                  </a:lnTo>
                  <a:lnTo>
                    <a:pt x="137414" y="257911"/>
                  </a:lnTo>
                  <a:lnTo>
                    <a:pt x="151345" y="248196"/>
                  </a:lnTo>
                  <a:lnTo>
                    <a:pt x="165125" y="242366"/>
                  </a:lnTo>
                  <a:lnTo>
                    <a:pt x="178752" y="240423"/>
                  </a:lnTo>
                  <a:lnTo>
                    <a:pt x="188912" y="241223"/>
                  </a:lnTo>
                  <a:lnTo>
                    <a:pt x="221183" y="268871"/>
                  </a:lnTo>
                  <a:lnTo>
                    <a:pt x="224180" y="289445"/>
                  </a:lnTo>
                  <a:lnTo>
                    <a:pt x="222148" y="306730"/>
                  </a:lnTo>
                  <a:lnTo>
                    <a:pt x="205905" y="344589"/>
                  </a:lnTo>
                  <a:lnTo>
                    <a:pt x="173380" y="387311"/>
                  </a:lnTo>
                  <a:lnTo>
                    <a:pt x="124256" y="437718"/>
                  </a:lnTo>
                  <a:lnTo>
                    <a:pt x="93459" y="465988"/>
                  </a:lnTo>
                  <a:lnTo>
                    <a:pt x="93459" y="500672"/>
                  </a:lnTo>
                  <a:lnTo>
                    <a:pt x="295922" y="500672"/>
                  </a:lnTo>
                  <a:lnTo>
                    <a:pt x="295922" y="450049"/>
                  </a:lnTo>
                  <a:close/>
                </a:path>
                <a:path w="392430" h="1515745">
                  <a:moveTo>
                    <a:pt x="369443" y="995070"/>
                  </a:moveTo>
                  <a:lnTo>
                    <a:pt x="320433" y="995070"/>
                  </a:lnTo>
                  <a:lnTo>
                    <a:pt x="320433" y="1030135"/>
                  </a:lnTo>
                  <a:lnTo>
                    <a:pt x="320433" y="1051661"/>
                  </a:lnTo>
                  <a:lnTo>
                    <a:pt x="320433" y="1084351"/>
                  </a:lnTo>
                  <a:lnTo>
                    <a:pt x="320433" y="1108265"/>
                  </a:lnTo>
                  <a:lnTo>
                    <a:pt x="255854" y="1108265"/>
                  </a:lnTo>
                  <a:lnTo>
                    <a:pt x="255854" y="1084351"/>
                  </a:lnTo>
                  <a:lnTo>
                    <a:pt x="320433" y="1084351"/>
                  </a:lnTo>
                  <a:lnTo>
                    <a:pt x="320433" y="1051661"/>
                  </a:lnTo>
                  <a:lnTo>
                    <a:pt x="255854" y="1051661"/>
                  </a:lnTo>
                  <a:lnTo>
                    <a:pt x="255854" y="1030135"/>
                  </a:lnTo>
                  <a:lnTo>
                    <a:pt x="320433" y="1030135"/>
                  </a:lnTo>
                  <a:lnTo>
                    <a:pt x="320433" y="995070"/>
                  </a:lnTo>
                  <a:lnTo>
                    <a:pt x="209626" y="995070"/>
                  </a:lnTo>
                  <a:lnTo>
                    <a:pt x="209626" y="1142936"/>
                  </a:lnTo>
                  <a:lnTo>
                    <a:pt x="320433" y="1142936"/>
                  </a:lnTo>
                  <a:lnTo>
                    <a:pt x="320433" y="1308595"/>
                  </a:lnTo>
                  <a:lnTo>
                    <a:pt x="317233" y="1311529"/>
                  </a:lnTo>
                  <a:lnTo>
                    <a:pt x="310857" y="1311529"/>
                  </a:lnTo>
                  <a:lnTo>
                    <a:pt x="305308" y="1311821"/>
                  </a:lnTo>
                  <a:lnTo>
                    <a:pt x="297408" y="1311922"/>
                  </a:lnTo>
                  <a:lnTo>
                    <a:pt x="287172" y="1311821"/>
                  </a:lnTo>
                  <a:lnTo>
                    <a:pt x="274586" y="1311529"/>
                  </a:lnTo>
                  <a:lnTo>
                    <a:pt x="274586" y="1287195"/>
                  </a:lnTo>
                  <a:lnTo>
                    <a:pt x="274586" y="1261694"/>
                  </a:lnTo>
                  <a:lnTo>
                    <a:pt x="274586" y="1227023"/>
                  </a:lnTo>
                  <a:lnTo>
                    <a:pt x="274586" y="1202715"/>
                  </a:lnTo>
                  <a:lnTo>
                    <a:pt x="274586"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36" y="1322679"/>
                  </a:lnTo>
                  <a:lnTo>
                    <a:pt x="266738" y="1334300"/>
                  </a:lnTo>
                  <a:lnTo>
                    <a:pt x="269900" y="1344498"/>
                  </a:lnTo>
                  <a:lnTo>
                    <a:pt x="272122" y="1353235"/>
                  </a:lnTo>
                  <a:lnTo>
                    <a:pt x="273392" y="1360538"/>
                  </a:lnTo>
                  <a:lnTo>
                    <a:pt x="299123" y="1359966"/>
                  </a:lnTo>
                  <a:lnTo>
                    <a:pt x="347929" y="1351368"/>
                  </a:lnTo>
                  <a:lnTo>
                    <a:pt x="369150" y="1312735"/>
                  </a:lnTo>
                  <a:lnTo>
                    <a:pt x="369443" y="1303147"/>
                  </a:lnTo>
                  <a:lnTo>
                    <a:pt x="369443" y="1108265"/>
                  </a:lnTo>
                  <a:lnTo>
                    <a:pt x="369443" y="1084351"/>
                  </a:lnTo>
                  <a:lnTo>
                    <a:pt x="369443" y="1051661"/>
                  </a:lnTo>
                  <a:lnTo>
                    <a:pt x="369443" y="1030135"/>
                  </a:lnTo>
                  <a:lnTo>
                    <a:pt x="369443" y="995070"/>
                  </a:lnTo>
                  <a:close/>
                </a:path>
                <a:path w="392430" h="1515745">
                  <a:moveTo>
                    <a:pt x="386194" y="688479"/>
                  </a:moveTo>
                  <a:lnTo>
                    <a:pt x="293319" y="688479"/>
                  </a:lnTo>
                  <a:lnTo>
                    <a:pt x="293319" y="652602"/>
                  </a:lnTo>
                  <a:lnTo>
                    <a:pt x="375018" y="652602"/>
                  </a:lnTo>
                  <a:lnTo>
                    <a:pt x="375018" y="609968"/>
                  </a:lnTo>
                  <a:lnTo>
                    <a:pt x="293319" y="609968"/>
                  </a:lnTo>
                  <a:lnTo>
                    <a:pt x="293319" y="567321"/>
                  </a:lnTo>
                  <a:lnTo>
                    <a:pt x="245491" y="567321"/>
                  </a:lnTo>
                  <a:lnTo>
                    <a:pt x="245491" y="609968"/>
                  </a:lnTo>
                  <a:lnTo>
                    <a:pt x="166979" y="609968"/>
                  </a:lnTo>
                  <a:lnTo>
                    <a:pt x="166979" y="652602"/>
                  </a:lnTo>
                  <a:lnTo>
                    <a:pt x="245491" y="652602"/>
                  </a:lnTo>
                  <a:lnTo>
                    <a:pt x="245491" y="688479"/>
                  </a:lnTo>
                  <a:lnTo>
                    <a:pt x="153022" y="688479"/>
                  </a:lnTo>
                  <a:lnTo>
                    <a:pt x="153022" y="730732"/>
                  </a:lnTo>
                  <a:lnTo>
                    <a:pt x="297319" y="730732"/>
                  </a:lnTo>
                  <a:lnTo>
                    <a:pt x="297319" y="765810"/>
                  </a:lnTo>
                  <a:lnTo>
                    <a:pt x="154228" y="765810"/>
                  </a:lnTo>
                  <a:lnTo>
                    <a:pt x="154228" y="808050"/>
                  </a:lnTo>
                  <a:lnTo>
                    <a:pt x="297319" y="808050"/>
                  </a:lnTo>
                  <a:lnTo>
                    <a:pt x="297319" y="900518"/>
                  </a:lnTo>
                  <a:lnTo>
                    <a:pt x="294386" y="902919"/>
                  </a:lnTo>
                  <a:lnTo>
                    <a:pt x="288544" y="902919"/>
                  </a:lnTo>
                  <a:lnTo>
                    <a:pt x="262140" y="902716"/>
                  </a:lnTo>
                  <a:lnTo>
                    <a:pt x="250647" y="902462"/>
                  </a:lnTo>
                  <a:lnTo>
                    <a:pt x="240309" y="902119"/>
                  </a:lnTo>
                  <a:lnTo>
                    <a:pt x="246367" y="915289"/>
                  </a:lnTo>
                  <a:lnTo>
                    <a:pt x="250977" y="927315"/>
                  </a:lnTo>
                  <a:lnTo>
                    <a:pt x="254139" y="938199"/>
                  </a:lnTo>
                  <a:lnTo>
                    <a:pt x="255854" y="947940"/>
                  </a:lnTo>
                  <a:lnTo>
                    <a:pt x="278650" y="947445"/>
                  </a:lnTo>
                  <a:lnTo>
                    <a:pt x="324002" y="939965"/>
                  </a:lnTo>
                  <a:lnTo>
                    <a:pt x="344068" y="905395"/>
                  </a:lnTo>
                  <a:lnTo>
                    <a:pt x="344144" y="902919"/>
                  </a:lnTo>
                  <a:lnTo>
                    <a:pt x="344220" y="900518"/>
                  </a:lnTo>
                  <a:lnTo>
                    <a:pt x="344335" y="808050"/>
                  </a:lnTo>
                  <a:lnTo>
                    <a:pt x="383400" y="808050"/>
                  </a:lnTo>
                  <a:lnTo>
                    <a:pt x="383400" y="765810"/>
                  </a:lnTo>
                  <a:lnTo>
                    <a:pt x="344335" y="765810"/>
                  </a:lnTo>
                  <a:lnTo>
                    <a:pt x="344335" y="730732"/>
                  </a:lnTo>
                  <a:lnTo>
                    <a:pt x="386194" y="730732"/>
                  </a:lnTo>
                  <a:lnTo>
                    <a:pt x="386194" y="688479"/>
                  </a:lnTo>
                  <a:close/>
                </a:path>
                <a:path w="392430" h="1515745">
                  <a:moveTo>
                    <a:pt x="392163" y="1435163"/>
                  </a:moveTo>
                  <a:lnTo>
                    <a:pt x="375018" y="1396504"/>
                  </a:lnTo>
                  <a:lnTo>
                    <a:pt x="334098" y="1428407"/>
                  </a:lnTo>
                  <a:lnTo>
                    <a:pt x="290626" y="1451203"/>
                  </a:lnTo>
                  <a:lnTo>
                    <a:pt x="244627" y="1464881"/>
                  </a:lnTo>
                  <a:lnTo>
                    <a:pt x="196075" y="1469440"/>
                  </a:lnTo>
                  <a:lnTo>
                    <a:pt x="147523" y="1464881"/>
                  </a:lnTo>
                  <a:lnTo>
                    <a:pt x="101523" y="1451203"/>
                  </a:lnTo>
                  <a:lnTo>
                    <a:pt x="58051" y="1428407"/>
                  </a:lnTo>
                  <a:lnTo>
                    <a:pt x="17132" y="1396504"/>
                  </a:lnTo>
                  <a:lnTo>
                    <a:pt x="0" y="1435163"/>
                  </a:lnTo>
                  <a:lnTo>
                    <a:pt x="41833" y="1470393"/>
                  </a:lnTo>
                  <a:lnTo>
                    <a:pt x="88468" y="1495539"/>
                  </a:lnTo>
                  <a:lnTo>
                    <a:pt x="139877" y="1510639"/>
                  </a:lnTo>
                  <a:lnTo>
                    <a:pt x="196075" y="1515668"/>
                  </a:lnTo>
                  <a:lnTo>
                    <a:pt x="252272" y="1510639"/>
                  </a:lnTo>
                  <a:lnTo>
                    <a:pt x="303682" y="1495539"/>
                  </a:lnTo>
                  <a:lnTo>
                    <a:pt x="350316" y="1470393"/>
                  </a:lnTo>
                  <a:lnTo>
                    <a:pt x="392163" y="1435163"/>
                  </a:lnTo>
                  <a:close/>
                </a:path>
                <a:path w="392430" h="1515745">
                  <a:moveTo>
                    <a:pt x="392163" y="80505"/>
                  </a:moveTo>
                  <a:lnTo>
                    <a:pt x="350316" y="45288"/>
                  </a:lnTo>
                  <a:lnTo>
                    <a:pt x="303682" y="20116"/>
                  </a:lnTo>
                  <a:lnTo>
                    <a:pt x="252272" y="5029"/>
                  </a:lnTo>
                  <a:lnTo>
                    <a:pt x="196088" y="0"/>
                  </a:lnTo>
                  <a:lnTo>
                    <a:pt x="139890" y="5029"/>
                  </a:lnTo>
                  <a:lnTo>
                    <a:pt x="88468" y="20116"/>
                  </a:lnTo>
                  <a:lnTo>
                    <a:pt x="41833" y="45288"/>
                  </a:lnTo>
                  <a:lnTo>
                    <a:pt x="0" y="80505"/>
                  </a:lnTo>
                  <a:lnTo>
                    <a:pt x="17132" y="119151"/>
                  </a:lnTo>
                  <a:lnTo>
                    <a:pt x="58064" y="87249"/>
                  </a:lnTo>
                  <a:lnTo>
                    <a:pt x="101523" y="64465"/>
                  </a:lnTo>
                  <a:lnTo>
                    <a:pt x="147535" y="50787"/>
                  </a:lnTo>
                  <a:lnTo>
                    <a:pt x="196088" y="46240"/>
                  </a:lnTo>
                  <a:lnTo>
                    <a:pt x="244627" y="50787"/>
                  </a:lnTo>
                  <a:lnTo>
                    <a:pt x="290626" y="64465"/>
                  </a:lnTo>
                  <a:lnTo>
                    <a:pt x="334098" y="87249"/>
                  </a:lnTo>
                  <a:lnTo>
                    <a:pt x="375018" y="119151"/>
                  </a:lnTo>
                  <a:lnTo>
                    <a:pt x="392163" y="80505"/>
                  </a:lnTo>
                  <a:close/>
                </a:path>
              </a:pathLst>
            </a:custGeom>
            <a:solidFill>
              <a:srgbClr val="000000"/>
            </a:solidFill>
          </p:spPr>
          <p:txBody>
            <a:bodyPr wrap="square" lIns="0" tIns="0" rIns="0" bIns="0" rtlCol="0"/>
            <a:lstStyle/>
            <a:p>
              <a:endParaRPr/>
            </a:p>
          </p:txBody>
        </p:sp>
        <p:sp>
          <p:nvSpPr>
            <p:cNvPr id="36" name="object 36"/>
            <p:cNvSpPr/>
            <p:nvPr/>
          </p:nvSpPr>
          <p:spPr>
            <a:xfrm>
              <a:off x="4920754" y="6883050"/>
              <a:ext cx="473709" cy="501015"/>
            </a:xfrm>
            <a:custGeom>
              <a:avLst/>
              <a:gdLst/>
              <a:ahLst/>
              <a:cxnLst/>
              <a:rect l="l" t="t" r="r" b="b"/>
              <a:pathLst>
                <a:path w="473710" h="501015">
                  <a:moveTo>
                    <a:pt x="181737" y="452056"/>
                  </a:moveTo>
                  <a:lnTo>
                    <a:pt x="124752" y="452056"/>
                  </a:lnTo>
                  <a:lnTo>
                    <a:pt x="124752" y="198577"/>
                  </a:lnTo>
                  <a:lnTo>
                    <a:pt x="80492" y="198577"/>
                  </a:lnTo>
                  <a:lnTo>
                    <a:pt x="65354" y="206895"/>
                  </a:lnTo>
                  <a:lnTo>
                    <a:pt x="48615" y="213918"/>
                  </a:lnTo>
                  <a:lnTo>
                    <a:pt x="30289" y="219646"/>
                  </a:lnTo>
                  <a:lnTo>
                    <a:pt x="10363" y="224078"/>
                  </a:lnTo>
                  <a:lnTo>
                    <a:pt x="10363" y="261150"/>
                  </a:lnTo>
                  <a:lnTo>
                    <a:pt x="64960" y="261150"/>
                  </a:lnTo>
                  <a:lnTo>
                    <a:pt x="64960" y="452056"/>
                  </a:lnTo>
                  <a:lnTo>
                    <a:pt x="0" y="452056"/>
                  </a:lnTo>
                  <a:lnTo>
                    <a:pt x="0" y="500684"/>
                  </a:lnTo>
                  <a:lnTo>
                    <a:pt x="181737" y="500684"/>
                  </a:lnTo>
                  <a:lnTo>
                    <a:pt x="181737" y="452056"/>
                  </a:lnTo>
                  <a:close/>
                </a:path>
                <a:path w="473710" h="501015">
                  <a:moveTo>
                    <a:pt x="473176" y="80518"/>
                  </a:moveTo>
                  <a:lnTo>
                    <a:pt x="431330" y="45288"/>
                  </a:lnTo>
                  <a:lnTo>
                    <a:pt x="384695" y="20129"/>
                  </a:lnTo>
                  <a:lnTo>
                    <a:pt x="333286" y="5029"/>
                  </a:lnTo>
                  <a:lnTo>
                    <a:pt x="277088" y="0"/>
                  </a:lnTo>
                  <a:lnTo>
                    <a:pt x="220891" y="5029"/>
                  </a:lnTo>
                  <a:lnTo>
                    <a:pt x="169481" y="20129"/>
                  </a:lnTo>
                  <a:lnTo>
                    <a:pt x="122847" y="45288"/>
                  </a:lnTo>
                  <a:lnTo>
                    <a:pt x="81000" y="80518"/>
                  </a:lnTo>
                  <a:lnTo>
                    <a:pt x="98145" y="119164"/>
                  </a:lnTo>
                  <a:lnTo>
                    <a:pt x="139065" y="87261"/>
                  </a:lnTo>
                  <a:lnTo>
                    <a:pt x="182524" y="64465"/>
                  </a:lnTo>
                  <a:lnTo>
                    <a:pt x="228536" y="50800"/>
                  </a:lnTo>
                  <a:lnTo>
                    <a:pt x="277088" y="46240"/>
                  </a:lnTo>
                  <a:lnTo>
                    <a:pt x="325628" y="50800"/>
                  </a:lnTo>
                  <a:lnTo>
                    <a:pt x="371640" y="64465"/>
                  </a:lnTo>
                  <a:lnTo>
                    <a:pt x="415112" y="87261"/>
                  </a:lnTo>
                  <a:lnTo>
                    <a:pt x="456031" y="119164"/>
                  </a:lnTo>
                  <a:lnTo>
                    <a:pt x="473176" y="80518"/>
                  </a:lnTo>
                  <a:close/>
                </a:path>
              </a:pathLst>
            </a:custGeom>
            <a:solidFill>
              <a:srgbClr val="FFFFFF"/>
            </a:solidFill>
          </p:spPr>
          <p:txBody>
            <a:bodyPr wrap="square" lIns="0" tIns="0" rIns="0" bIns="0" rtlCol="0"/>
            <a:lstStyle/>
            <a:p>
              <a:endParaRPr/>
            </a:p>
          </p:txBody>
        </p:sp>
        <p:pic>
          <p:nvPicPr>
            <p:cNvPr id="37" name="object 37"/>
            <p:cNvPicPr/>
            <p:nvPr/>
          </p:nvPicPr>
          <p:blipFill>
            <a:blip r:embed="rId5" cstate="email">
              <a:extLst>
                <a:ext uri="{28A0092B-C50C-407E-A947-70E740481C1C}">
                  <a14:useLocalDpi xmlns:a14="http://schemas.microsoft.com/office/drawing/2010/main"/>
                </a:ext>
              </a:extLst>
            </a:blip>
            <a:stretch>
              <a:fillRect/>
            </a:stretch>
          </p:blipFill>
          <p:spPr>
            <a:xfrm>
              <a:off x="5160779" y="7311182"/>
              <a:ext cx="74531" cy="78123"/>
            </a:xfrm>
            <a:prstGeom prst="rect">
              <a:avLst/>
            </a:prstGeom>
          </p:spPr>
        </p:pic>
        <p:sp>
          <p:nvSpPr>
            <p:cNvPr id="38" name="object 38"/>
            <p:cNvSpPr/>
            <p:nvPr/>
          </p:nvSpPr>
          <p:spPr>
            <a:xfrm>
              <a:off x="5001755" y="7081628"/>
              <a:ext cx="485140" cy="1317625"/>
            </a:xfrm>
            <a:custGeom>
              <a:avLst/>
              <a:gdLst/>
              <a:ahLst/>
              <a:cxnLst/>
              <a:rect l="l" t="t" r="r" b="b"/>
              <a:pathLst>
                <a:path w="485139"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32" y="393458"/>
                  </a:lnTo>
                  <a:lnTo>
                    <a:pt x="18732"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39"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39" h="1317625">
                  <a:moveTo>
                    <a:pt x="258660" y="681228"/>
                  </a:moveTo>
                  <a:lnTo>
                    <a:pt x="251079" y="666877"/>
                  </a:lnTo>
                  <a:lnTo>
                    <a:pt x="240322" y="650925"/>
                  </a:lnTo>
                  <a:lnTo>
                    <a:pt x="226377" y="633399"/>
                  </a:lnTo>
                  <a:lnTo>
                    <a:pt x="209232" y="614260"/>
                  </a:lnTo>
                  <a:lnTo>
                    <a:pt x="170180" y="636587"/>
                  </a:lnTo>
                  <a:lnTo>
                    <a:pt x="186550" y="656120"/>
                  </a:lnTo>
                  <a:lnTo>
                    <a:pt x="199771" y="674052"/>
                  </a:lnTo>
                  <a:lnTo>
                    <a:pt x="209854" y="690397"/>
                  </a:lnTo>
                  <a:lnTo>
                    <a:pt x="216801" y="705142"/>
                  </a:lnTo>
                  <a:lnTo>
                    <a:pt x="258660" y="681228"/>
                  </a:lnTo>
                  <a:close/>
                </a:path>
                <a:path w="485139" h="1317625">
                  <a:moveTo>
                    <a:pt x="369455" y="796505"/>
                  </a:moveTo>
                  <a:lnTo>
                    <a:pt x="320433" y="796505"/>
                  </a:lnTo>
                  <a:lnTo>
                    <a:pt x="320433" y="831557"/>
                  </a:lnTo>
                  <a:lnTo>
                    <a:pt x="320433" y="853084"/>
                  </a:lnTo>
                  <a:lnTo>
                    <a:pt x="320433" y="885774"/>
                  </a:lnTo>
                  <a:lnTo>
                    <a:pt x="320433" y="909688"/>
                  </a:lnTo>
                  <a:lnTo>
                    <a:pt x="255866" y="909688"/>
                  </a:lnTo>
                  <a:lnTo>
                    <a:pt x="255866" y="885774"/>
                  </a:lnTo>
                  <a:lnTo>
                    <a:pt x="320433" y="885774"/>
                  </a:lnTo>
                  <a:lnTo>
                    <a:pt x="320433" y="853084"/>
                  </a:lnTo>
                  <a:lnTo>
                    <a:pt x="255866" y="853084"/>
                  </a:lnTo>
                  <a:lnTo>
                    <a:pt x="255866" y="831557"/>
                  </a:lnTo>
                  <a:lnTo>
                    <a:pt x="320433" y="831557"/>
                  </a:lnTo>
                  <a:lnTo>
                    <a:pt x="320433" y="796505"/>
                  </a:lnTo>
                  <a:lnTo>
                    <a:pt x="209638" y="796505"/>
                  </a:lnTo>
                  <a:lnTo>
                    <a:pt x="209638" y="944359"/>
                  </a:lnTo>
                  <a:lnTo>
                    <a:pt x="320433" y="944359"/>
                  </a:lnTo>
                  <a:lnTo>
                    <a:pt x="320433" y="1110018"/>
                  </a:lnTo>
                  <a:lnTo>
                    <a:pt x="317233"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17" y="1088631"/>
                  </a:lnTo>
                  <a:lnTo>
                    <a:pt x="161417" y="1063129"/>
                  </a:lnTo>
                  <a:lnTo>
                    <a:pt x="228765" y="1063129"/>
                  </a:lnTo>
                  <a:lnTo>
                    <a:pt x="228765" y="1028458"/>
                  </a:lnTo>
                  <a:lnTo>
                    <a:pt x="161417" y="1028458"/>
                  </a:lnTo>
                  <a:lnTo>
                    <a:pt x="161417" y="1004138"/>
                  </a:lnTo>
                  <a:lnTo>
                    <a:pt x="228765" y="1004138"/>
                  </a:lnTo>
                  <a:lnTo>
                    <a:pt x="228765" y="968273"/>
                  </a:lnTo>
                  <a:lnTo>
                    <a:pt x="117170" y="968273"/>
                  </a:lnTo>
                  <a:lnTo>
                    <a:pt x="117170" y="1144828"/>
                  </a:lnTo>
                  <a:lnTo>
                    <a:pt x="161417" y="1144828"/>
                  </a:lnTo>
                  <a:lnTo>
                    <a:pt x="161417" y="1124102"/>
                  </a:lnTo>
                  <a:lnTo>
                    <a:pt x="262648" y="1124102"/>
                  </a:lnTo>
                  <a:lnTo>
                    <a:pt x="266750" y="1135735"/>
                  </a:lnTo>
                  <a:lnTo>
                    <a:pt x="269913" y="1145921"/>
                  </a:lnTo>
                  <a:lnTo>
                    <a:pt x="272135" y="1154671"/>
                  </a:lnTo>
                  <a:lnTo>
                    <a:pt x="273405" y="1161973"/>
                  </a:lnTo>
                  <a:lnTo>
                    <a:pt x="299135" y="1161402"/>
                  </a:lnTo>
                  <a:lnTo>
                    <a:pt x="347941" y="1152791"/>
                  </a:lnTo>
                  <a:lnTo>
                    <a:pt x="369150" y="1114171"/>
                  </a:lnTo>
                  <a:lnTo>
                    <a:pt x="369455" y="1104582"/>
                  </a:lnTo>
                  <a:lnTo>
                    <a:pt x="369455" y="909688"/>
                  </a:lnTo>
                  <a:lnTo>
                    <a:pt x="369455" y="885774"/>
                  </a:lnTo>
                  <a:lnTo>
                    <a:pt x="369455" y="853084"/>
                  </a:lnTo>
                  <a:lnTo>
                    <a:pt x="369455" y="831557"/>
                  </a:lnTo>
                  <a:lnTo>
                    <a:pt x="369455" y="796505"/>
                  </a:lnTo>
                  <a:close/>
                </a:path>
                <a:path w="485139" h="1317625">
                  <a:moveTo>
                    <a:pt x="386194"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56" y="704342"/>
                  </a:lnTo>
                  <a:lnTo>
                    <a:pt x="262140" y="704138"/>
                  </a:lnTo>
                  <a:lnTo>
                    <a:pt x="250659" y="703897"/>
                  </a:lnTo>
                  <a:lnTo>
                    <a:pt x="240322" y="703541"/>
                  </a:lnTo>
                  <a:lnTo>
                    <a:pt x="246380" y="716724"/>
                  </a:lnTo>
                  <a:lnTo>
                    <a:pt x="250990" y="728751"/>
                  </a:lnTo>
                  <a:lnTo>
                    <a:pt x="254152" y="739635"/>
                  </a:lnTo>
                  <a:lnTo>
                    <a:pt x="255879" y="749363"/>
                  </a:lnTo>
                  <a:lnTo>
                    <a:pt x="278663" y="748868"/>
                  </a:lnTo>
                  <a:lnTo>
                    <a:pt x="324015" y="741400"/>
                  </a:lnTo>
                  <a:lnTo>
                    <a:pt x="344068" y="706818"/>
                  </a:lnTo>
                  <a:lnTo>
                    <a:pt x="344144" y="704342"/>
                  </a:lnTo>
                  <a:lnTo>
                    <a:pt x="344220" y="701941"/>
                  </a:lnTo>
                  <a:lnTo>
                    <a:pt x="344347" y="609473"/>
                  </a:lnTo>
                  <a:lnTo>
                    <a:pt x="383413" y="609473"/>
                  </a:lnTo>
                  <a:lnTo>
                    <a:pt x="383413" y="567232"/>
                  </a:lnTo>
                  <a:lnTo>
                    <a:pt x="344347" y="567232"/>
                  </a:lnTo>
                  <a:lnTo>
                    <a:pt x="344347" y="532155"/>
                  </a:lnTo>
                  <a:lnTo>
                    <a:pt x="386194" y="532155"/>
                  </a:lnTo>
                  <a:lnTo>
                    <a:pt x="386194" y="489915"/>
                  </a:lnTo>
                  <a:close/>
                </a:path>
                <a:path w="485139" h="1317625">
                  <a:moveTo>
                    <a:pt x="392176" y="1236599"/>
                  </a:moveTo>
                  <a:lnTo>
                    <a:pt x="375031" y="1197940"/>
                  </a:lnTo>
                  <a:lnTo>
                    <a:pt x="334111"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85" y="1312062"/>
                  </a:lnTo>
                  <a:lnTo>
                    <a:pt x="303695" y="1296974"/>
                  </a:lnTo>
                  <a:lnTo>
                    <a:pt x="350329" y="1271816"/>
                  </a:lnTo>
                  <a:lnTo>
                    <a:pt x="392176" y="1236599"/>
                  </a:lnTo>
                  <a:close/>
                </a:path>
                <a:path w="485139" h="1317625">
                  <a:moveTo>
                    <a:pt x="484720" y="201663"/>
                  </a:moveTo>
                  <a:lnTo>
                    <a:pt x="478142" y="160274"/>
                  </a:lnTo>
                  <a:lnTo>
                    <a:pt x="444373" y="119405"/>
                  </a:lnTo>
                  <a:lnTo>
                    <a:pt x="391464" y="105613"/>
                  </a:lnTo>
                  <a:lnTo>
                    <a:pt x="382625" y="106159"/>
                  </a:lnTo>
                  <a:lnTo>
                    <a:pt x="373634" y="107810"/>
                  </a:lnTo>
                  <a:lnTo>
                    <a:pt x="364490" y="110540"/>
                  </a:lnTo>
                  <a:lnTo>
                    <a:pt x="355193" y="114376"/>
                  </a:lnTo>
                  <a:lnTo>
                    <a:pt x="361175" y="50215"/>
                  </a:lnTo>
                  <a:lnTo>
                    <a:pt x="470776" y="50215"/>
                  </a:lnTo>
                  <a:lnTo>
                    <a:pt x="470776"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32" y="148653"/>
                  </a:lnTo>
                  <a:lnTo>
                    <a:pt x="410794" y="163004"/>
                  </a:lnTo>
                  <a:lnTo>
                    <a:pt x="424548" y="203263"/>
                  </a:lnTo>
                  <a:lnTo>
                    <a:pt x="423633" y="215684"/>
                  </a:lnTo>
                  <a:lnTo>
                    <a:pt x="402120" y="250482"/>
                  </a:lnTo>
                  <a:lnTo>
                    <a:pt x="371144" y="258660"/>
                  </a:lnTo>
                  <a:lnTo>
                    <a:pt x="353682" y="256768"/>
                  </a:lnTo>
                  <a:lnTo>
                    <a:pt x="336765" y="251091"/>
                  </a:lnTo>
                  <a:lnTo>
                    <a:pt x="320395" y="241617"/>
                  </a:lnTo>
                  <a:lnTo>
                    <a:pt x="304584" y="228371"/>
                  </a:lnTo>
                  <a:lnTo>
                    <a:pt x="277088" y="266623"/>
                  </a:lnTo>
                  <a:lnTo>
                    <a:pt x="298856" y="284594"/>
                  </a:lnTo>
                  <a:lnTo>
                    <a:pt x="323113" y="297421"/>
                  </a:lnTo>
                  <a:lnTo>
                    <a:pt x="349872" y="305117"/>
                  </a:lnTo>
                  <a:lnTo>
                    <a:pt x="379107" y="307682"/>
                  </a:lnTo>
                  <a:lnTo>
                    <a:pt x="400227" y="305892"/>
                  </a:lnTo>
                  <a:lnTo>
                    <a:pt x="437591" y="291541"/>
                  </a:lnTo>
                  <a:lnTo>
                    <a:pt x="467347" y="263398"/>
                  </a:lnTo>
                  <a:lnTo>
                    <a:pt x="482790" y="224739"/>
                  </a:lnTo>
                  <a:lnTo>
                    <a:pt x="484720" y="201663"/>
                  </a:lnTo>
                  <a:close/>
                </a:path>
              </a:pathLst>
            </a:custGeom>
            <a:solidFill>
              <a:srgbClr val="FFFFFF"/>
            </a:solidFill>
          </p:spPr>
          <p:txBody>
            <a:bodyPr wrap="square" lIns="0" tIns="0" rIns="0" bIns="0" rtlCol="0"/>
            <a:lstStyle/>
            <a:p>
              <a:endParaRPr/>
            </a:p>
          </p:txBody>
        </p:sp>
      </p:grpSp>
      <p:grpSp>
        <p:nvGrpSpPr>
          <p:cNvPr id="41" name="object 41"/>
          <p:cNvGrpSpPr/>
          <p:nvPr/>
        </p:nvGrpSpPr>
        <p:grpSpPr>
          <a:xfrm>
            <a:off x="3127133" y="4026122"/>
            <a:ext cx="12358727" cy="4427105"/>
            <a:chOff x="3127133" y="4026122"/>
            <a:chExt cx="12358727" cy="4427105"/>
          </a:xfrm>
        </p:grpSpPr>
        <p:sp>
          <p:nvSpPr>
            <p:cNvPr id="42" name="object 42"/>
            <p:cNvSpPr/>
            <p:nvPr/>
          </p:nvSpPr>
          <p:spPr>
            <a:xfrm>
              <a:off x="3127133" y="6937038"/>
              <a:ext cx="473709" cy="501015"/>
            </a:xfrm>
            <a:custGeom>
              <a:avLst/>
              <a:gdLst/>
              <a:ahLst/>
              <a:cxnLst/>
              <a:rect l="l" t="t" r="r" b="b"/>
              <a:pathLst>
                <a:path w="473710" h="501015">
                  <a:moveTo>
                    <a:pt x="181737" y="452043"/>
                  </a:moveTo>
                  <a:lnTo>
                    <a:pt x="124752" y="452043"/>
                  </a:lnTo>
                  <a:lnTo>
                    <a:pt x="124752" y="198564"/>
                  </a:lnTo>
                  <a:lnTo>
                    <a:pt x="80505" y="198564"/>
                  </a:lnTo>
                  <a:lnTo>
                    <a:pt x="65366" y="206883"/>
                  </a:lnTo>
                  <a:lnTo>
                    <a:pt x="48628" y="213918"/>
                  </a:lnTo>
                  <a:lnTo>
                    <a:pt x="30289" y="219646"/>
                  </a:lnTo>
                  <a:lnTo>
                    <a:pt x="10375" y="224066"/>
                  </a:lnTo>
                  <a:lnTo>
                    <a:pt x="10375" y="261137"/>
                  </a:lnTo>
                  <a:lnTo>
                    <a:pt x="64960" y="261137"/>
                  </a:lnTo>
                  <a:lnTo>
                    <a:pt x="64960" y="452043"/>
                  </a:lnTo>
                  <a:lnTo>
                    <a:pt x="0" y="452043"/>
                  </a:lnTo>
                  <a:lnTo>
                    <a:pt x="0" y="500672"/>
                  </a:lnTo>
                  <a:lnTo>
                    <a:pt x="181737" y="500672"/>
                  </a:lnTo>
                  <a:lnTo>
                    <a:pt x="181737" y="452043"/>
                  </a:lnTo>
                  <a:close/>
                </a:path>
                <a:path w="473710" h="501015">
                  <a:moveTo>
                    <a:pt x="473176" y="80505"/>
                  </a:moveTo>
                  <a:lnTo>
                    <a:pt x="431330" y="45288"/>
                  </a:lnTo>
                  <a:lnTo>
                    <a:pt x="384708" y="20116"/>
                  </a:lnTo>
                  <a:lnTo>
                    <a:pt x="333286" y="5029"/>
                  </a:lnTo>
                  <a:lnTo>
                    <a:pt x="277088" y="0"/>
                  </a:lnTo>
                  <a:lnTo>
                    <a:pt x="220903" y="5029"/>
                  </a:lnTo>
                  <a:lnTo>
                    <a:pt x="169481" y="20116"/>
                  </a:lnTo>
                  <a:lnTo>
                    <a:pt x="122847" y="45288"/>
                  </a:lnTo>
                  <a:lnTo>
                    <a:pt x="81000" y="80505"/>
                  </a:lnTo>
                  <a:lnTo>
                    <a:pt x="98145" y="119151"/>
                  </a:lnTo>
                  <a:lnTo>
                    <a:pt x="139065" y="87249"/>
                  </a:lnTo>
                  <a:lnTo>
                    <a:pt x="182537" y="64465"/>
                  </a:lnTo>
                  <a:lnTo>
                    <a:pt x="228549" y="50787"/>
                  </a:lnTo>
                  <a:lnTo>
                    <a:pt x="277088" y="46240"/>
                  </a:lnTo>
                  <a:lnTo>
                    <a:pt x="325640" y="50787"/>
                  </a:lnTo>
                  <a:lnTo>
                    <a:pt x="371640" y="64465"/>
                  </a:lnTo>
                  <a:lnTo>
                    <a:pt x="415112" y="87249"/>
                  </a:lnTo>
                  <a:lnTo>
                    <a:pt x="456044" y="119151"/>
                  </a:lnTo>
                  <a:lnTo>
                    <a:pt x="473176" y="80505"/>
                  </a:lnTo>
                  <a:close/>
                </a:path>
              </a:pathLst>
            </a:custGeom>
            <a:solidFill>
              <a:srgbClr val="000000"/>
            </a:solidFill>
          </p:spPr>
          <p:txBody>
            <a:bodyPr wrap="square" lIns="0" tIns="0" rIns="0" bIns="0" rtlCol="0"/>
            <a:lstStyle/>
            <a:p>
              <a:endParaRPr/>
            </a:p>
          </p:txBody>
        </p:sp>
        <p:pic>
          <p:nvPicPr>
            <p:cNvPr id="43" name="object 43"/>
            <p:cNvPicPr/>
            <p:nvPr/>
          </p:nvPicPr>
          <p:blipFill>
            <a:blip r:embed="rId6" cstate="email">
              <a:extLst>
                <a:ext uri="{28A0092B-C50C-407E-A947-70E740481C1C}">
                  <a14:useLocalDpi xmlns:a14="http://schemas.microsoft.com/office/drawing/2010/main"/>
                </a:ext>
              </a:extLst>
            </a:blip>
            <a:stretch>
              <a:fillRect/>
            </a:stretch>
          </p:blipFill>
          <p:spPr>
            <a:xfrm>
              <a:off x="3367165" y="7365163"/>
              <a:ext cx="74531" cy="78123"/>
            </a:xfrm>
            <a:prstGeom prst="rect">
              <a:avLst/>
            </a:prstGeom>
          </p:spPr>
        </p:pic>
        <p:sp>
          <p:nvSpPr>
            <p:cNvPr id="44" name="object 44"/>
            <p:cNvSpPr/>
            <p:nvPr/>
          </p:nvSpPr>
          <p:spPr>
            <a:xfrm>
              <a:off x="3208134"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15" y="885774"/>
                  </a:lnTo>
                  <a:lnTo>
                    <a:pt x="135915" y="908888"/>
                  </a:lnTo>
                  <a:lnTo>
                    <a:pt x="73342" y="908888"/>
                  </a:lnTo>
                  <a:lnTo>
                    <a:pt x="73342" y="885774"/>
                  </a:lnTo>
                  <a:lnTo>
                    <a:pt x="135915" y="885774"/>
                  </a:lnTo>
                  <a:lnTo>
                    <a:pt x="135915" y="853097"/>
                  </a:lnTo>
                  <a:lnTo>
                    <a:pt x="73342" y="853097"/>
                  </a:lnTo>
                  <a:lnTo>
                    <a:pt x="73342" y="831570"/>
                  </a:lnTo>
                  <a:lnTo>
                    <a:pt x="135915" y="831570"/>
                  </a:lnTo>
                  <a:lnTo>
                    <a:pt x="135915" y="796505"/>
                  </a:lnTo>
                  <a:lnTo>
                    <a:pt x="25107" y="796505"/>
                  </a:lnTo>
                  <a:lnTo>
                    <a:pt x="25107" y="1161973"/>
                  </a:lnTo>
                  <a:lnTo>
                    <a:pt x="73342" y="1161973"/>
                  </a:lnTo>
                  <a:lnTo>
                    <a:pt x="73342"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82" y="968273"/>
                  </a:lnTo>
                  <a:lnTo>
                    <a:pt x="117182" y="1144841"/>
                  </a:lnTo>
                  <a:lnTo>
                    <a:pt x="161417" y="1144841"/>
                  </a:lnTo>
                  <a:lnTo>
                    <a:pt x="161417" y="1124115"/>
                  </a:lnTo>
                  <a:lnTo>
                    <a:pt x="262648" y="1124115"/>
                  </a:lnTo>
                  <a:lnTo>
                    <a:pt x="266763" y="1135735"/>
                  </a:lnTo>
                  <a:lnTo>
                    <a:pt x="269925" y="1145933"/>
                  </a:lnTo>
                  <a:lnTo>
                    <a:pt x="272135" y="1154671"/>
                  </a:lnTo>
                  <a:lnTo>
                    <a:pt x="273418" y="1161973"/>
                  </a:lnTo>
                  <a:lnTo>
                    <a:pt x="299148"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59"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73" y="119405"/>
                  </a:lnTo>
                  <a:lnTo>
                    <a:pt x="391477" y="105625"/>
                  </a:lnTo>
                  <a:lnTo>
                    <a:pt x="382625" y="106172"/>
                  </a:lnTo>
                  <a:lnTo>
                    <a:pt x="373634" y="107810"/>
                  </a:lnTo>
                  <a:lnTo>
                    <a:pt x="364490" y="110553"/>
                  </a:lnTo>
                  <a:lnTo>
                    <a:pt x="355206" y="114388"/>
                  </a:lnTo>
                  <a:lnTo>
                    <a:pt x="361188" y="50215"/>
                  </a:lnTo>
                  <a:lnTo>
                    <a:pt x="470776" y="50215"/>
                  </a:lnTo>
                  <a:lnTo>
                    <a:pt x="470776" y="0"/>
                  </a:lnTo>
                  <a:lnTo>
                    <a:pt x="309372" y="0"/>
                  </a:lnTo>
                  <a:lnTo>
                    <a:pt x="301002" y="146672"/>
                  </a:lnTo>
                  <a:lnTo>
                    <a:pt x="328498" y="164604"/>
                  </a:lnTo>
                  <a:lnTo>
                    <a:pt x="335178" y="160388"/>
                  </a:lnTo>
                  <a:lnTo>
                    <a:pt x="341261" y="156883"/>
                  </a:lnTo>
                  <a:lnTo>
                    <a:pt x="346735" y="154101"/>
                  </a:lnTo>
                  <a:lnTo>
                    <a:pt x="351624" y="152044"/>
                  </a:lnTo>
                  <a:lnTo>
                    <a:pt x="357720" y="149796"/>
                  </a:lnTo>
                  <a:lnTo>
                    <a:pt x="365023" y="148653"/>
                  </a:lnTo>
                  <a:lnTo>
                    <a:pt x="373532" y="148653"/>
                  </a:lnTo>
                  <a:lnTo>
                    <a:pt x="410806" y="163017"/>
                  </a:lnTo>
                  <a:lnTo>
                    <a:pt x="424548" y="203263"/>
                  </a:lnTo>
                  <a:lnTo>
                    <a:pt x="423646" y="215684"/>
                  </a:lnTo>
                  <a:lnTo>
                    <a:pt x="402120" y="250482"/>
                  </a:lnTo>
                  <a:lnTo>
                    <a:pt x="371144" y="258660"/>
                  </a:lnTo>
                  <a:lnTo>
                    <a:pt x="353682" y="256768"/>
                  </a:lnTo>
                  <a:lnTo>
                    <a:pt x="336765" y="251091"/>
                  </a:lnTo>
                  <a:lnTo>
                    <a:pt x="320408" y="241630"/>
                  </a:lnTo>
                  <a:lnTo>
                    <a:pt x="304584" y="228371"/>
                  </a:lnTo>
                  <a:lnTo>
                    <a:pt x="277088" y="266636"/>
                  </a:lnTo>
                  <a:lnTo>
                    <a:pt x="298856" y="284594"/>
                  </a:lnTo>
                  <a:lnTo>
                    <a:pt x="323113" y="297421"/>
                  </a:lnTo>
                  <a:lnTo>
                    <a:pt x="349872" y="305130"/>
                  </a:lnTo>
                  <a:lnTo>
                    <a:pt x="379120" y="307695"/>
                  </a:lnTo>
                  <a:lnTo>
                    <a:pt x="400227" y="305892"/>
                  </a:lnTo>
                  <a:lnTo>
                    <a:pt x="437591" y="291541"/>
                  </a:lnTo>
                  <a:lnTo>
                    <a:pt x="467360" y="263398"/>
                  </a:lnTo>
                  <a:lnTo>
                    <a:pt x="482803" y="224739"/>
                  </a:lnTo>
                  <a:lnTo>
                    <a:pt x="484733" y="201676"/>
                  </a:lnTo>
                  <a:close/>
                </a:path>
              </a:pathLst>
            </a:custGeom>
            <a:solidFill>
              <a:srgbClr val="000000"/>
            </a:solidFill>
          </p:spPr>
          <p:txBody>
            <a:bodyPr wrap="square" lIns="0" tIns="0" rIns="0" bIns="0" rtlCol="0"/>
            <a:lstStyle/>
            <a:p>
              <a:endParaRPr/>
            </a:p>
          </p:txBody>
        </p:sp>
        <p:sp>
          <p:nvSpPr>
            <p:cNvPr id="45" name="object 45"/>
            <p:cNvSpPr/>
            <p:nvPr/>
          </p:nvSpPr>
          <p:spPr>
            <a:xfrm>
              <a:off x="11039348" y="6489934"/>
              <a:ext cx="486409" cy="918844"/>
            </a:xfrm>
            <a:custGeom>
              <a:avLst/>
              <a:gdLst/>
              <a:ahLst/>
              <a:cxnLst/>
              <a:rect l="l" t="t" r="r" b="b"/>
              <a:pathLst>
                <a:path w="486409" h="918845">
                  <a:moveTo>
                    <a:pt x="203225" y="817626"/>
                  </a:moveTo>
                  <a:lnTo>
                    <a:pt x="197332" y="776376"/>
                  </a:lnTo>
                  <a:lnTo>
                    <a:pt x="186118" y="755040"/>
                  </a:lnTo>
                  <a:lnTo>
                    <a:pt x="179705" y="746671"/>
                  </a:lnTo>
                  <a:lnTo>
                    <a:pt x="166954" y="736219"/>
                  </a:lnTo>
                  <a:lnTo>
                    <a:pt x="152196" y="728738"/>
                  </a:lnTo>
                  <a:lnTo>
                    <a:pt x="148221" y="727684"/>
                  </a:lnTo>
                  <a:lnTo>
                    <a:pt x="148221" y="817626"/>
                  </a:lnTo>
                  <a:lnTo>
                    <a:pt x="147497" y="830059"/>
                  </a:lnTo>
                  <a:lnTo>
                    <a:pt x="130505" y="865124"/>
                  </a:lnTo>
                  <a:lnTo>
                    <a:pt x="107556" y="873417"/>
                  </a:lnTo>
                  <a:lnTo>
                    <a:pt x="97967" y="872261"/>
                  </a:lnTo>
                  <a:lnTo>
                    <a:pt x="67335" y="844308"/>
                  </a:lnTo>
                  <a:lnTo>
                    <a:pt x="55753" y="796899"/>
                  </a:lnTo>
                  <a:lnTo>
                    <a:pt x="66611" y="782942"/>
                  </a:lnTo>
                  <a:lnTo>
                    <a:pt x="78460" y="772985"/>
                  </a:lnTo>
                  <a:lnTo>
                    <a:pt x="91325" y="767003"/>
                  </a:lnTo>
                  <a:lnTo>
                    <a:pt x="105168" y="765009"/>
                  </a:lnTo>
                  <a:lnTo>
                    <a:pt x="114769" y="765835"/>
                  </a:lnTo>
                  <a:lnTo>
                    <a:pt x="145376" y="794600"/>
                  </a:lnTo>
                  <a:lnTo>
                    <a:pt x="148221" y="817626"/>
                  </a:lnTo>
                  <a:lnTo>
                    <a:pt x="148221" y="727684"/>
                  </a:lnTo>
                  <a:lnTo>
                    <a:pt x="135458" y="724255"/>
                  </a:lnTo>
                  <a:lnTo>
                    <a:pt x="116725" y="722757"/>
                  </a:lnTo>
                  <a:lnTo>
                    <a:pt x="109004" y="723303"/>
                  </a:lnTo>
                  <a:lnTo>
                    <a:pt x="67906" y="741794"/>
                  </a:lnTo>
                  <a:lnTo>
                    <a:pt x="54559" y="755040"/>
                  </a:lnTo>
                  <a:lnTo>
                    <a:pt x="56375" y="730173"/>
                  </a:lnTo>
                  <a:lnTo>
                    <a:pt x="66128" y="691413"/>
                  </a:lnTo>
                  <a:lnTo>
                    <a:pt x="94602" y="659447"/>
                  </a:lnTo>
                  <a:lnTo>
                    <a:pt x="120319" y="653415"/>
                  </a:lnTo>
                  <a:lnTo>
                    <a:pt x="126695" y="653796"/>
                  </a:lnTo>
                  <a:lnTo>
                    <a:pt x="162483" y="670763"/>
                  </a:lnTo>
                  <a:lnTo>
                    <a:pt x="166954" y="675335"/>
                  </a:lnTo>
                  <a:lnTo>
                    <a:pt x="186436" y="653415"/>
                  </a:lnTo>
                  <a:lnTo>
                    <a:pt x="161569" y="613765"/>
                  </a:lnTo>
                  <a:lnTo>
                    <a:pt x="116725" y="605193"/>
                  </a:lnTo>
                  <a:lnTo>
                    <a:pt x="92837" y="607720"/>
                  </a:lnTo>
                  <a:lnTo>
                    <a:pt x="51193" y="627951"/>
                  </a:lnTo>
                  <a:lnTo>
                    <a:pt x="18783" y="668324"/>
                  </a:lnTo>
                  <a:lnTo>
                    <a:pt x="2044" y="728408"/>
                  </a:lnTo>
                  <a:lnTo>
                    <a:pt x="0" y="765009"/>
                  </a:lnTo>
                  <a:lnTo>
                    <a:pt x="25" y="767003"/>
                  </a:lnTo>
                  <a:lnTo>
                    <a:pt x="7721" y="831977"/>
                  </a:lnTo>
                  <a:lnTo>
                    <a:pt x="31038" y="879792"/>
                  </a:lnTo>
                  <a:lnTo>
                    <a:pt x="66014" y="908799"/>
                  </a:lnTo>
                  <a:lnTo>
                    <a:pt x="108750" y="918464"/>
                  </a:lnTo>
                  <a:lnTo>
                    <a:pt x="127889" y="916724"/>
                  </a:lnTo>
                  <a:lnTo>
                    <a:pt x="175907" y="890752"/>
                  </a:lnTo>
                  <a:lnTo>
                    <a:pt x="189039" y="873417"/>
                  </a:lnTo>
                  <a:lnTo>
                    <a:pt x="196392" y="858621"/>
                  </a:lnTo>
                  <a:lnTo>
                    <a:pt x="201510" y="839228"/>
                  </a:lnTo>
                  <a:lnTo>
                    <a:pt x="203225" y="817626"/>
                  </a:lnTo>
                  <a:close/>
                </a:path>
                <a:path w="486409" h="918845">
                  <a:moveTo>
                    <a:pt x="249135" y="391756"/>
                  </a:moveTo>
                  <a:lnTo>
                    <a:pt x="118021" y="391756"/>
                  </a:lnTo>
                  <a:lnTo>
                    <a:pt x="118021" y="429856"/>
                  </a:lnTo>
                  <a:lnTo>
                    <a:pt x="118021" y="476846"/>
                  </a:lnTo>
                  <a:lnTo>
                    <a:pt x="118021" y="514946"/>
                  </a:lnTo>
                  <a:lnTo>
                    <a:pt x="118021" y="530186"/>
                  </a:lnTo>
                  <a:lnTo>
                    <a:pt x="159880" y="530186"/>
                  </a:lnTo>
                  <a:lnTo>
                    <a:pt x="159880" y="514946"/>
                  </a:lnTo>
                  <a:lnTo>
                    <a:pt x="249135" y="514946"/>
                  </a:lnTo>
                  <a:lnTo>
                    <a:pt x="249135" y="476846"/>
                  </a:lnTo>
                  <a:lnTo>
                    <a:pt x="159880" y="476846"/>
                  </a:lnTo>
                  <a:lnTo>
                    <a:pt x="159880" y="429856"/>
                  </a:lnTo>
                  <a:lnTo>
                    <a:pt x="206502" y="429856"/>
                  </a:lnTo>
                  <a:lnTo>
                    <a:pt x="206502" y="476758"/>
                  </a:lnTo>
                  <a:lnTo>
                    <a:pt x="249135" y="476758"/>
                  </a:lnTo>
                  <a:lnTo>
                    <a:pt x="249135" y="429856"/>
                  </a:lnTo>
                  <a:lnTo>
                    <a:pt x="249135" y="429729"/>
                  </a:lnTo>
                  <a:lnTo>
                    <a:pt x="249135" y="391756"/>
                  </a:lnTo>
                  <a:close/>
                </a:path>
                <a:path w="486409" h="918845">
                  <a:moveTo>
                    <a:pt x="250329" y="334873"/>
                  </a:moveTo>
                  <a:lnTo>
                    <a:pt x="119214" y="334873"/>
                  </a:lnTo>
                  <a:lnTo>
                    <a:pt x="119214" y="371144"/>
                  </a:lnTo>
                  <a:lnTo>
                    <a:pt x="250329" y="371144"/>
                  </a:lnTo>
                  <a:lnTo>
                    <a:pt x="250329" y="334873"/>
                  </a:lnTo>
                  <a:close/>
                </a:path>
                <a:path w="486409" h="918845">
                  <a:moveTo>
                    <a:pt x="250329" y="279069"/>
                  </a:moveTo>
                  <a:lnTo>
                    <a:pt x="119214" y="279069"/>
                  </a:lnTo>
                  <a:lnTo>
                    <a:pt x="119214" y="316141"/>
                  </a:lnTo>
                  <a:lnTo>
                    <a:pt x="250329" y="316141"/>
                  </a:lnTo>
                  <a:lnTo>
                    <a:pt x="250329" y="279069"/>
                  </a:lnTo>
                  <a:close/>
                </a:path>
                <a:path w="486409" h="918845">
                  <a:moveTo>
                    <a:pt x="251129" y="167487"/>
                  </a:moveTo>
                  <a:lnTo>
                    <a:pt x="121602" y="167487"/>
                  </a:lnTo>
                  <a:lnTo>
                    <a:pt x="121602" y="204558"/>
                  </a:lnTo>
                  <a:lnTo>
                    <a:pt x="251129" y="204558"/>
                  </a:lnTo>
                  <a:lnTo>
                    <a:pt x="251129" y="167487"/>
                  </a:lnTo>
                  <a:close/>
                </a:path>
                <a:path w="486409" h="918845">
                  <a:moveTo>
                    <a:pt x="266674" y="222478"/>
                  </a:moveTo>
                  <a:lnTo>
                    <a:pt x="99695" y="222478"/>
                  </a:lnTo>
                  <a:lnTo>
                    <a:pt x="99695" y="260743"/>
                  </a:lnTo>
                  <a:lnTo>
                    <a:pt x="266674" y="260743"/>
                  </a:lnTo>
                  <a:lnTo>
                    <a:pt x="266674" y="222478"/>
                  </a:lnTo>
                  <a:close/>
                </a:path>
                <a:path w="486409" h="918845">
                  <a:moveTo>
                    <a:pt x="484289" y="291426"/>
                  </a:moveTo>
                  <a:lnTo>
                    <a:pt x="398983" y="291426"/>
                  </a:lnTo>
                  <a:lnTo>
                    <a:pt x="398983" y="156718"/>
                  </a:lnTo>
                  <a:lnTo>
                    <a:pt x="350367" y="156718"/>
                  </a:lnTo>
                  <a:lnTo>
                    <a:pt x="350367" y="291426"/>
                  </a:lnTo>
                  <a:lnTo>
                    <a:pt x="265074" y="291426"/>
                  </a:lnTo>
                  <a:lnTo>
                    <a:pt x="265074" y="339661"/>
                  </a:lnTo>
                  <a:lnTo>
                    <a:pt x="350367" y="339661"/>
                  </a:lnTo>
                  <a:lnTo>
                    <a:pt x="350367" y="536143"/>
                  </a:lnTo>
                  <a:lnTo>
                    <a:pt x="398983" y="536143"/>
                  </a:lnTo>
                  <a:lnTo>
                    <a:pt x="398983" y="339661"/>
                  </a:lnTo>
                  <a:lnTo>
                    <a:pt x="484289" y="339661"/>
                  </a:lnTo>
                  <a:lnTo>
                    <a:pt x="484289" y="291426"/>
                  </a:lnTo>
                  <a:close/>
                </a:path>
                <a:path w="486409" h="918845">
                  <a:moveTo>
                    <a:pt x="486283" y="80505"/>
                  </a:moveTo>
                  <a:lnTo>
                    <a:pt x="444436" y="45288"/>
                  </a:lnTo>
                  <a:lnTo>
                    <a:pt x="397802" y="20129"/>
                  </a:lnTo>
                  <a:lnTo>
                    <a:pt x="346392" y="5029"/>
                  </a:lnTo>
                  <a:lnTo>
                    <a:pt x="290195" y="0"/>
                  </a:lnTo>
                  <a:lnTo>
                    <a:pt x="233997" y="5029"/>
                  </a:lnTo>
                  <a:lnTo>
                    <a:pt x="182587" y="20129"/>
                  </a:lnTo>
                  <a:lnTo>
                    <a:pt x="135953" y="45288"/>
                  </a:lnTo>
                  <a:lnTo>
                    <a:pt x="94107" y="80505"/>
                  </a:lnTo>
                  <a:lnTo>
                    <a:pt x="111252" y="119164"/>
                  </a:lnTo>
                  <a:lnTo>
                    <a:pt x="152171" y="87261"/>
                  </a:lnTo>
                  <a:lnTo>
                    <a:pt x="195643" y="64465"/>
                  </a:lnTo>
                  <a:lnTo>
                    <a:pt x="241642" y="50800"/>
                  </a:lnTo>
                  <a:lnTo>
                    <a:pt x="290195" y="46240"/>
                  </a:lnTo>
                  <a:lnTo>
                    <a:pt x="338747" y="50800"/>
                  </a:lnTo>
                  <a:lnTo>
                    <a:pt x="384746" y="64465"/>
                  </a:lnTo>
                  <a:lnTo>
                    <a:pt x="428218" y="87261"/>
                  </a:lnTo>
                  <a:lnTo>
                    <a:pt x="469138" y="119164"/>
                  </a:lnTo>
                  <a:lnTo>
                    <a:pt x="486283" y="80505"/>
                  </a:lnTo>
                  <a:close/>
                </a:path>
              </a:pathLst>
            </a:custGeom>
            <a:solidFill>
              <a:srgbClr val="FFFFFF"/>
            </a:solidFill>
          </p:spPr>
          <p:txBody>
            <a:bodyPr wrap="square" lIns="0" tIns="0" rIns="0" bIns="0" rtlCol="0"/>
            <a:lstStyle/>
            <a:p>
              <a:endParaRPr/>
            </a:p>
          </p:txBody>
        </p:sp>
        <p:pic>
          <p:nvPicPr>
            <p:cNvPr id="46" name="object 46"/>
            <p:cNvPicPr/>
            <p:nvPr/>
          </p:nvPicPr>
          <p:blipFill>
            <a:blip r:embed="rId7" cstate="email">
              <a:extLst>
                <a:ext uri="{28A0092B-C50C-407E-A947-70E740481C1C}">
                  <a14:useLocalDpi xmlns:a14="http://schemas.microsoft.com/office/drawing/2010/main"/>
                </a:ext>
              </a:extLst>
            </a:blip>
            <a:stretch>
              <a:fillRect/>
            </a:stretch>
          </p:blipFill>
          <p:spPr>
            <a:xfrm>
              <a:off x="11292480" y="7330263"/>
              <a:ext cx="74531" cy="78123"/>
            </a:xfrm>
            <a:prstGeom prst="rect">
              <a:avLst/>
            </a:prstGeom>
          </p:spPr>
        </p:pic>
        <p:sp>
          <p:nvSpPr>
            <p:cNvPr id="47" name="object 47"/>
            <p:cNvSpPr/>
            <p:nvPr/>
          </p:nvSpPr>
          <p:spPr>
            <a:xfrm>
              <a:off x="11133455" y="6883050"/>
              <a:ext cx="2512060" cy="1534795"/>
            </a:xfrm>
            <a:custGeom>
              <a:avLst/>
              <a:gdLst/>
              <a:ahLst/>
              <a:cxnLst/>
              <a:rect l="l" t="t" r="r" b="b"/>
              <a:pathLst>
                <a:path w="2512059" h="1534795">
                  <a:moveTo>
                    <a:pt x="146265" y="611111"/>
                  </a:moveTo>
                  <a:lnTo>
                    <a:pt x="100838" y="611111"/>
                  </a:lnTo>
                  <a:lnTo>
                    <a:pt x="100838" y="654558"/>
                  </a:lnTo>
                  <a:lnTo>
                    <a:pt x="100838" y="726300"/>
                  </a:lnTo>
                  <a:lnTo>
                    <a:pt x="100838" y="768540"/>
                  </a:lnTo>
                  <a:lnTo>
                    <a:pt x="100838" y="845464"/>
                  </a:lnTo>
                  <a:lnTo>
                    <a:pt x="63373" y="845464"/>
                  </a:lnTo>
                  <a:lnTo>
                    <a:pt x="63373" y="768540"/>
                  </a:lnTo>
                  <a:lnTo>
                    <a:pt x="100838" y="768540"/>
                  </a:lnTo>
                  <a:lnTo>
                    <a:pt x="100838" y="726300"/>
                  </a:lnTo>
                  <a:lnTo>
                    <a:pt x="63373" y="726300"/>
                  </a:lnTo>
                  <a:lnTo>
                    <a:pt x="63373" y="654558"/>
                  </a:lnTo>
                  <a:lnTo>
                    <a:pt x="100838" y="654558"/>
                  </a:lnTo>
                  <a:lnTo>
                    <a:pt x="100838" y="611111"/>
                  </a:lnTo>
                  <a:lnTo>
                    <a:pt x="18719" y="611111"/>
                  </a:lnTo>
                  <a:lnTo>
                    <a:pt x="18719" y="924763"/>
                  </a:lnTo>
                  <a:lnTo>
                    <a:pt x="63373" y="924763"/>
                  </a:lnTo>
                  <a:lnTo>
                    <a:pt x="63373" y="888504"/>
                  </a:lnTo>
                  <a:lnTo>
                    <a:pt x="146265" y="888504"/>
                  </a:lnTo>
                  <a:lnTo>
                    <a:pt x="146265" y="845464"/>
                  </a:lnTo>
                  <a:lnTo>
                    <a:pt x="146265" y="768540"/>
                  </a:lnTo>
                  <a:lnTo>
                    <a:pt x="146265" y="726300"/>
                  </a:lnTo>
                  <a:lnTo>
                    <a:pt x="146265" y="654558"/>
                  </a:lnTo>
                  <a:lnTo>
                    <a:pt x="146265" y="611111"/>
                  </a:lnTo>
                  <a:close/>
                </a:path>
                <a:path w="2512059" h="1534795">
                  <a:moveTo>
                    <a:pt x="181343" y="1014145"/>
                  </a:moveTo>
                  <a:lnTo>
                    <a:pt x="135902" y="1014145"/>
                  </a:lnTo>
                  <a:lnTo>
                    <a:pt x="135902" y="1049210"/>
                  </a:lnTo>
                  <a:lnTo>
                    <a:pt x="135902" y="1070749"/>
                  </a:lnTo>
                  <a:lnTo>
                    <a:pt x="135902" y="1103414"/>
                  </a:lnTo>
                  <a:lnTo>
                    <a:pt x="135902" y="1126528"/>
                  </a:lnTo>
                  <a:lnTo>
                    <a:pt x="73329" y="1126528"/>
                  </a:lnTo>
                  <a:lnTo>
                    <a:pt x="73329" y="1103414"/>
                  </a:lnTo>
                  <a:lnTo>
                    <a:pt x="135902" y="1103414"/>
                  </a:lnTo>
                  <a:lnTo>
                    <a:pt x="135902" y="1070749"/>
                  </a:lnTo>
                  <a:lnTo>
                    <a:pt x="73329" y="1070749"/>
                  </a:lnTo>
                  <a:lnTo>
                    <a:pt x="73329" y="1049210"/>
                  </a:lnTo>
                  <a:lnTo>
                    <a:pt x="135902" y="1049210"/>
                  </a:lnTo>
                  <a:lnTo>
                    <a:pt x="135902" y="1014145"/>
                  </a:lnTo>
                  <a:lnTo>
                    <a:pt x="25107" y="1014145"/>
                  </a:lnTo>
                  <a:lnTo>
                    <a:pt x="25107" y="1379613"/>
                  </a:lnTo>
                  <a:lnTo>
                    <a:pt x="73329" y="1379613"/>
                  </a:lnTo>
                  <a:lnTo>
                    <a:pt x="73329" y="1161211"/>
                  </a:lnTo>
                  <a:lnTo>
                    <a:pt x="181343" y="1161211"/>
                  </a:lnTo>
                  <a:lnTo>
                    <a:pt x="181343" y="1126528"/>
                  </a:lnTo>
                  <a:lnTo>
                    <a:pt x="181343" y="1103414"/>
                  </a:lnTo>
                  <a:lnTo>
                    <a:pt x="181343" y="1070749"/>
                  </a:lnTo>
                  <a:lnTo>
                    <a:pt x="181343" y="1049210"/>
                  </a:lnTo>
                  <a:lnTo>
                    <a:pt x="181343" y="1014145"/>
                  </a:lnTo>
                  <a:close/>
                </a:path>
                <a:path w="2512059" h="1534795">
                  <a:moveTo>
                    <a:pt x="258660" y="898867"/>
                  </a:moveTo>
                  <a:lnTo>
                    <a:pt x="251079" y="884516"/>
                  </a:lnTo>
                  <a:lnTo>
                    <a:pt x="240322" y="868578"/>
                  </a:lnTo>
                  <a:lnTo>
                    <a:pt x="226364" y="851039"/>
                  </a:lnTo>
                  <a:lnTo>
                    <a:pt x="209232" y="831913"/>
                  </a:lnTo>
                  <a:lnTo>
                    <a:pt x="170180" y="854240"/>
                  </a:lnTo>
                  <a:lnTo>
                    <a:pt x="186550" y="873760"/>
                  </a:lnTo>
                  <a:lnTo>
                    <a:pt x="199771" y="891705"/>
                  </a:lnTo>
                  <a:lnTo>
                    <a:pt x="209867" y="908037"/>
                  </a:lnTo>
                  <a:lnTo>
                    <a:pt x="216814" y="922782"/>
                  </a:lnTo>
                  <a:lnTo>
                    <a:pt x="258660" y="898867"/>
                  </a:lnTo>
                  <a:close/>
                </a:path>
                <a:path w="2512059" h="1534795">
                  <a:moveTo>
                    <a:pt x="369468" y="1014145"/>
                  </a:moveTo>
                  <a:lnTo>
                    <a:pt x="320446" y="1014145"/>
                  </a:lnTo>
                  <a:lnTo>
                    <a:pt x="320446" y="1049210"/>
                  </a:lnTo>
                  <a:lnTo>
                    <a:pt x="320446" y="1070749"/>
                  </a:lnTo>
                  <a:lnTo>
                    <a:pt x="320446" y="1103426"/>
                  </a:lnTo>
                  <a:lnTo>
                    <a:pt x="320446" y="1127340"/>
                  </a:lnTo>
                  <a:lnTo>
                    <a:pt x="255866" y="1127340"/>
                  </a:lnTo>
                  <a:lnTo>
                    <a:pt x="255866" y="1103426"/>
                  </a:lnTo>
                  <a:lnTo>
                    <a:pt x="320446" y="1103426"/>
                  </a:lnTo>
                  <a:lnTo>
                    <a:pt x="320446" y="1070749"/>
                  </a:lnTo>
                  <a:lnTo>
                    <a:pt x="255866" y="1070749"/>
                  </a:lnTo>
                  <a:lnTo>
                    <a:pt x="255866" y="1049210"/>
                  </a:lnTo>
                  <a:lnTo>
                    <a:pt x="320446" y="1049210"/>
                  </a:lnTo>
                  <a:lnTo>
                    <a:pt x="320446" y="1014145"/>
                  </a:lnTo>
                  <a:lnTo>
                    <a:pt x="209638" y="1014145"/>
                  </a:lnTo>
                  <a:lnTo>
                    <a:pt x="209638" y="1162011"/>
                  </a:lnTo>
                  <a:lnTo>
                    <a:pt x="320446" y="1162011"/>
                  </a:lnTo>
                  <a:lnTo>
                    <a:pt x="320446" y="1327670"/>
                  </a:lnTo>
                  <a:lnTo>
                    <a:pt x="317246" y="1330604"/>
                  </a:lnTo>
                  <a:lnTo>
                    <a:pt x="310870" y="1330604"/>
                  </a:lnTo>
                  <a:lnTo>
                    <a:pt x="305308" y="1330896"/>
                  </a:lnTo>
                  <a:lnTo>
                    <a:pt x="297421" y="1330998"/>
                  </a:lnTo>
                  <a:lnTo>
                    <a:pt x="287185" y="1330896"/>
                  </a:lnTo>
                  <a:lnTo>
                    <a:pt x="274599" y="1330604"/>
                  </a:lnTo>
                  <a:lnTo>
                    <a:pt x="274599" y="1306271"/>
                  </a:lnTo>
                  <a:lnTo>
                    <a:pt x="274599" y="1280769"/>
                  </a:lnTo>
                  <a:lnTo>
                    <a:pt x="274599" y="1246098"/>
                  </a:lnTo>
                  <a:lnTo>
                    <a:pt x="274599" y="1221790"/>
                  </a:lnTo>
                  <a:lnTo>
                    <a:pt x="274599" y="1185913"/>
                  </a:lnTo>
                  <a:lnTo>
                    <a:pt x="228765" y="1185913"/>
                  </a:lnTo>
                  <a:lnTo>
                    <a:pt x="228765" y="1221790"/>
                  </a:lnTo>
                  <a:lnTo>
                    <a:pt x="228765" y="1246098"/>
                  </a:lnTo>
                  <a:lnTo>
                    <a:pt x="228765" y="1280769"/>
                  </a:lnTo>
                  <a:lnTo>
                    <a:pt x="228765" y="1306271"/>
                  </a:lnTo>
                  <a:lnTo>
                    <a:pt x="161404" y="1306271"/>
                  </a:lnTo>
                  <a:lnTo>
                    <a:pt x="161404" y="1280769"/>
                  </a:lnTo>
                  <a:lnTo>
                    <a:pt x="228765" y="1280769"/>
                  </a:lnTo>
                  <a:lnTo>
                    <a:pt x="228765" y="1246098"/>
                  </a:lnTo>
                  <a:lnTo>
                    <a:pt x="161404" y="1246098"/>
                  </a:lnTo>
                  <a:lnTo>
                    <a:pt x="161404" y="1221790"/>
                  </a:lnTo>
                  <a:lnTo>
                    <a:pt x="228765" y="1221790"/>
                  </a:lnTo>
                  <a:lnTo>
                    <a:pt x="228765" y="1185913"/>
                  </a:lnTo>
                  <a:lnTo>
                    <a:pt x="117182" y="1185913"/>
                  </a:lnTo>
                  <a:lnTo>
                    <a:pt x="117182" y="1362481"/>
                  </a:lnTo>
                  <a:lnTo>
                    <a:pt x="161404" y="1362481"/>
                  </a:lnTo>
                  <a:lnTo>
                    <a:pt x="161404" y="1341755"/>
                  </a:lnTo>
                  <a:lnTo>
                    <a:pt x="262636" y="1341755"/>
                  </a:lnTo>
                  <a:lnTo>
                    <a:pt x="266750" y="1353388"/>
                  </a:lnTo>
                  <a:lnTo>
                    <a:pt x="269913" y="1363573"/>
                  </a:lnTo>
                  <a:lnTo>
                    <a:pt x="272135" y="1372323"/>
                  </a:lnTo>
                  <a:lnTo>
                    <a:pt x="273405" y="1379613"/>
                  </a:lnTo>
                  <a:lnTo>
                    <a:pt x="299135" y="1379042"/>
                  </a:lnTo>
                  <a:lnTo>
                    <a:pt x="347941" y="1370444"/>
                  </a:lnTo>
                  <a:lnTo>
                    <a:pt x="369163" y="1331810"/>
                  </a:lnTo>
                  <a:lnTo>
                    <a:pt x="369189" y="1330998"/>
                  </a:lnTo>
                  <a:lnTo>
                    <a:pt x="369468" y="1322222"/>
                  </a:lnTo>
                  <a:lnTo>
                    <a:pt x="369468" y="1127340"/>
                  </a:lnTo>
                  <a:lnTo>
                    <a:pt x="369468" y="1103426"/>
                  </a:lnTo>
                  <a:lnTo>
                    <a:pt x="369468" y="1070749"/>
                  </a:lnTo>
                  <a:lnTo>
                    <a:pt x="369468" y="1049210"/>
                  </a:lnTo>
                  <a:lnTo>
                    <a:pt x="369468" y="1014145"/>
                  </a:lnTo>
                  <a:close/>
                </a:path>
                <a:path w="2512059" h="1534795">
                  <a:moveTo>
                    <a:pt x="386207" y="707555"/>
                  </a:moveTo>
                  <a:lnTo>
                    <a:pt x="293331" y="707555"/>
                  </a:lnTo>
                  <a:lnTo>
                    <a:pt x="293331" y="671690"/>
                  </a:lnTo>
                  <a:lnTo>
                    <a:pt x="375031" y="671690"/>
                  </a:lnTo>
                  <a:lnTo>
                    <a:pt x="375031" y="629043"/>
                  </a:lnTo>
                  <a:lnTo>
                    <a:pt x="293331" y="629043"/>
                  </a:lnTo>
                  <a:lnTo>
                    <a:pt x="293331" y="586397"/>
                  </a:lnTo>
                  <a:lnTo>
                    <a:pt x="245503" y="586397"/>
                  </a:lnTo>
                  <a:lnTo>
                    <a:pt x="245503" y="629043"/>
                  </a:lnTo>
                  <a:lnTo>
                    <a:pt x="166992" y="629043"/>
                  </a:lnTo>
                  <a:lnTo>
                    <a:pt x="166992" y="671690"/>
                  </a:lnTo>
                  <a:lnTo>
                    <a:pt x="245503" y="671690"/>
                  </a:lnTo>
                  <a:lnTo>
                    <a:pt x="245503" y="707555"/>
                  </a:lnTo>
                  <a:lnTo>
                    <a:pt x="153035" y="707555"/>
                  </a:lnTo>
                  <a:lnTo>
                    <a:pt x="153035" y="749808"/>
                  </a:lnTo>
                  <a:lnTo>
                    <a:pt x="297319" y="749808"/>
                  </a:lnTo>
                  <a:lnTo>
                    <a:pt x="297319" y="784885"/>
                  </a:lnTo>
                  <a:lnTo>
                    <a:pt x="154241" y="784885"/>
                  </a:lnTo>
                  <a:lnTo>
                    <a:pt x="154241" y="827125"/>
                  </a:lnTo>
                  <a:lnTo>
                    <a:pt x="297319" y="827125"/>
                  </a:lnTo>
                  <a:lnTo>
                    <a:pt x="297319" y="919594"/>
                  </a:lnTo>
                  <a:lnTo>
                    <a:pt x="294398" y="921994"/>
                  </a:lnTo>
                  <a:lnTo>
                    <a:pt x="288544" y="921994"/>
                  </a:lnTo>
                  <a:lnTo>
                    <a:pt x="262140" y="921791"/>
                  </a:lnTo>
                  <a:lnTo>
                    <a:pt x="250659" y="921537"/>
                  </a:lnTo>
                  <a:lnTo>
                    <a:pt x="240322" y="921194"/>
                  </a:lnTo>
                  <a:lnTo>
                    <a:pt x="246380" y="934377"/>
                  </a:lnTo>
                  <a:lnTo>
                    <a:pt x="250990" y="946404"/>
                  </a:lnTo>
                  <a:lnTo>
                    <a:pt x="254152" y="957275"/>
                  </a:lnTo>
                  <a:lnTo>
                    <a:pt x="255866" y="967016"/>
                  </a:lnTo>
                  <a:lnTo>
                    <a:pt x="278663" y="966520"/>
                  </a:lnTo>
                  <a:lnTo>
                    <a:pt x="324015" y="959053"/>
                  </a:lnTo>
                  <a:lnTo>
                    <a:pt x="344068" y="924471"/>
                  </a:lnTo>
                  <a:lnTo>
                    <a:pt x="344347" y="827125"/>
                  </a:lnTo>
                  <a:lnTo>
                    <a:pt x="383400" y="827125"/>
                  </a:lnTo>
                  <a:lnTo>
                    <a:pt x="383400" y="784885"/>
                  </a:lnTo>
                  <a:lnTo>
                    <a:pt x="344347" y="784885"/>
                  </a:lnTo>
                  <a:lnTo>
                    <a:pt x="344347" y="749808"/>
                  </a:lnTo>
                  <a:lnTo>
                    <a:pt x="386207" y="749808"/>
                  </a:lnTo>
                  <a:lnTo>
                    <a:pt x="386207" y="707555"/>
                  </a:lnTo>
                  <a:close/>
                </a:path>
                <a:path w="2512059" h="1534795">
                  <a:moveTo>
                    <a:pt x="392176" y="1454238"/>
                  </a:moveTo>
                  <a:lnTo>
                    <a:pt x="375031" y="1415592"/>
                  </a:lnTo>
                  <a:lnTo>
                    <a:pt x="334098" y="1447495"/>
                  </a:lnTo>
                  <a:lnTo>
                    <a:pt x="290639" y="1470279"/>
                  </a:lnTo>
                  <a:lnTo>
                    <a:pt x="244627" y="1483956"/>
                  </a:lnTo>
                  <a:lnTo>
                    <a:pt x="196088" y="1488516"/>
                  </a:lnTo>
                  <a:lnTo>
                    <a:pt x="147535" y="1483956"/>
                  </a:lnTo>
                  <a:lnTo>
                    <a:pt x="101523" y="1470279"/>
                  </a:lnTo>
                  <a:lnTo>
                    <a:pt x="58064" y="1447495"/>
                  </a:lnTo>
                  <a:lnTo>
                    <a:pt x="17145" y="1415592"/>
                  </a:lnTo>
                  <a:lnTo>
                    <a:pt x="0" y="1454238"/>
                  </a:lnTo>
                  <a:lnTo>
                    <a:pt x="41846" y="1489468"/>
                  </a:lnTo>
                  <a:lnTo>
                    <a:pt x="88480" y="1514627"/>
                  </a:lnTo>
                  <a:lnTo>
                    <a:pt x="139890" y="1529715"/>
                  </a:lnTo>
                  <a:lnTo>
                    <a:pt x="196088" y="1534744"/>
                  </a:lnTo>
                  <a:lnTo>
                    <a:pt x="252272" y="1529715"/>
                  </a:lnTo>
                  <a:lnTo>
                    <a:pt x="303695" y="1514627"/>
                  </a:lnTo>
                  <a:lnTo>
                    <a:pt x="350329" y="1489468"/>
                  </a:lnTo>
                  <a:lnTo>
                    <a:pt x="392176" y="1454238"/>
                  </a:lnTo>
                  <a:close/>
                </a:path>
                <a:path w="2512059" h="1534795">
                  <a:moveTo>
                    <a:pt x="484733" y="419328"/>
                  </a:moveTo>
                  <a:lnTo>
                    <a:pt x="478155" y="377926"/>
                  </a:lnTo>
                  <a:lnTo>
                    <a:pt x="444385" y="337058"/>
                  </a:lnTo>
                  <a:lnTo>
                    <a:pt x="391477" y="323278"/>
                  </a:lnTo>
                  <a:lnTo>
                    <a:pt x="382625" y="323824"/>
                  </a:lnTo>
                  <a:lnTo>
                    <a:pt x="373634" y="325462"/>
                  </a:lnTo>
                  <a:lnTo>
                    <a:pt x="364490" y="328206"/>
                  </a:lnTo>
                  <a:lnTo>
                    <a:pt x="355206" y="332041"/>
                  </a:lnTo>
                  <a:lnTo>
                    <a:pt x="361175" y="267868"/>
                  </a:lnTo>
                  <a:lnTo>
                    <a:pt x="470789" y="267868"/>
                  </a:lnTo>
                  <a:lnTo>
                    <a:pt x="470789" y="217652"/>
                  </a:lnTo>
                  <a:lnTo>
                    <a:pt x="309372" y="217652"/>
                  </a:lnTo>
                  <a:lnTo>
                    <a:pt x="301002" y="364324"/>
                  </a:lnTo>
                  <a:lnTo>
                    <a:pt x="328498" y="382257"/>
                  </a:lnTo>
                  <a:lnTo>
                    <a:pt x="335178" y="378040"/>
                  </a:lnTo>
                  <a:lnTo>
                    <a:pt x="341249" y="374535"/>
                  </a:lnTo>
                  <a:lnTo>
                    <a:pt x="346735" y="371754"/>
                  </a:lnTo>
                  <a:lnTo>
                    <a:pt x="351612" y="369709"/>
                  </a:lnTo>
                  <a:lnTo>
                    <a:pt x="357720" y="367449"/>
                  </a:lnTo>
                  <a:lnTo>
                    <a:pt x="365036" y="366306"/>
                  </a:lnTo>
                  <a:lnTo>
                    <a:pt x="373545" y="366306"/>
                  </a:lnTo>
                  <a:lnTo>
                    <a:pt x="410794" y="380669"/>
                  </a:lnTo>
                  <a:lnTo>
                    <a:pt x="424561" y="420916"/>
                  </a:lnTo>
                  <a:lnTo>
                    <a:pt x="423646" y="433336"/>
                  </a:lnTo>
                  <a:lnTo>
                    <a:pt x="402120" y="468134"/>
                  </a:lnTo>
                  <a:lnTo>
                    <a:pt x="371144" y="476313"/>
                  </a:lnTo>
                  <a:lnTo>
                    <a:pt x="353682" y="474421"/>
                  </a:lnTo>
                  <a:lnTo>
                    <a:pt x="336765" y="468744"/>
                  </a:lnTo>
                  <a:lnTo>
                    <a:pt x="320408" y="459282"/>
                  </a:lnTo>
                  <a:lnTo>
                    <a:pt x="304596" y="446024"/>
                  </a:lnTo>
                  <a:lnTo>
                    <a:pt x="277088" y="484289"/>
                  </a:lnTo>
                  <a:lnTo>
                    <a:pt x="298856" y="502246"/>
                  </a:lnTo>
                  <a:lnTo>
                    <a:pt x="323113" y="515073"/>
                  </a:lnTo>
                  <a:lnTo>
                    <a:pt x="349872" y="522782"/>
                  </a:lnTo>
                  <a:lnTo>
                    <a:pt x="379107" y="525348"/>
                  </a:lnTo>
                  <a:lnTo>
                    <a:pt x="400227" y="523544"/>
                  </a:lnTo>
                  <a:lnTo>
                    <a:pt x="437591" y="509193"/>
                  </a:lnTo>
                  <a:lnTo>
                    <a:pt x="467360" y="481050"/>
                  </a:lnTo>
                  <a:lnTo>
                    <a:pt x="482803" y="442391"/>
                  </a:lnTo>
                  <a:lnTo>
                    <a:pt x="484733" y="419328"/>
                  </a:lnTo>
                  <a:close/>
                </a:path>
                <a:path w="2512059" h="1534795">
                  <a:moveTo>
                    <a:pt x="2227770" y="348437"/>
                  </a:moveTo>
                  <a:lnTo>
                    <a:pt x="2226068" y="312648"/>
                  </a:lnTo>
                  <a:lnTo>
                    <a:pt x="2220950" y="281432"/>
                  </a:lnTo>
                  <a:lnTo>
                    <a:pt x="2212416" y="254762"/>
                  </a:lnTo>
                  <a:lnTo>
                    <a:pt x="2204237" y="239623"/>
                  </a:lnTo>
                  <a:lnTo>
                    <a:pt x="2200478" y="232651"/>
                  </a:lnTo>
                  <a:lnTo>
                    <a:pt x="2185568" y="215303"/>
                  </a:lnTo>
                  <a:lnTo>
                    <a:pt x="2171179" y="205079"/>
                  </a:lnTo>
                  <a:lnTo>
                    <a:pt x="2171179" y="348437"/>
                  </a:lnTo>
                  <a:lnTo>
                    <a:pt x="2168347" y="397078"/>
                  </a:lnTo>
                  <a:lnTo>
                    <a:pt x="2159825" y="431825"/>
                  </a:lnTo>
                  <a:lnTo>
                    <a:pt x="2145627" y="452678"/>
                  </a:lnTo>
                  <a:lnTo>
                    <a:pt x="2125751" y="459625"/>
                  </a:lnTo>
                  <a:lnTo>
                    <a:pt x="2105698" y="452678"/>
                  </a:lnTo>
                  <a:lnTo>
                    <a:pt x="2091372" y="431825"/>
                  </a:lnTo>
                  <a:lnTo>
                    <a:pt x="2082774" y="397078"/>
                  </a:lnTo>
                  <a:lnTo>
                    <a:pt x="2079917" y="348437"/>
                  </a:lnTo>
                  <a:lnTo>
                    <a:pt x="2082774" y="300824"/>
                  </a:lnTo>
                  <a:lnTo>
                    <a:pt x="2091372" y="266827"/>
                  </a:lnTo>
                  <a:lnTo>
                    <a:pt x="2105698" y="246418"/>
                  </a:lnTo>
                  <a:lnTo>
                    <a:pt x="2125751" y="239623"/>
                  </a:lnTo>
                  <a:lnTo>
                    <a:pt x="2145627" y="246418"/>
                  </a:lnTo>
                  <a:lnTo>
                    <a:pt x="2159825" y="266827"/>
                  </a:lnTo>
                  <a:lnTo>
                    <a:pt x="2168347" y="300824"/>
                  </a:lnTo>
                  <a:lnTo>
                    <a:pt x="2171179" y="348437"/>
                  </a:lnTo>
                  <a:lnTo>
                    <a:pt x="2171179" y="205079"/>
                  </a:lnTo>
                  <a:lnTo>
                    <a:pt x="2168144" y="202907"/>
                  </a:lnTo>
                  <a:lnTo>
                    <a:pt x="2148205" y="195465"/>
                  </a:lnTo>
                  <a:lnTo>
                    <a:pt x="2125751" y="192989"/>
                  </a:lnTo>
                  <a:lnTo>
                    <a:pt x="2103081" y="195465"/>
                  </a:lnTo>
                  <a:lnTo>
                    <a:pt x="2065553" y="215188"/>
                  </a:lnTo>
                  <a:lnTo>
                    <a:pt x="2038680" y="254495"/>
                  </a:lnTo>
                  <a:lnTo>
                    <a:pt x="2025027" y="312483"/>
                  </a:lnTo>
                  <a:lnTo>
                    <a:pt x="2023325" y="348437"/>
                  </a:lnTo>
                  <a:lnTo>
                    <a:pt x="2025040" y="384454"/>
                  </a:lnTo>
                  <a:lnTo>
                    <a:pt x="2038781" y="443039"/>
                  </a:lnTo>
                  <a:lnTo>
                    <a:pt x="2065807" y="483387"/>
                  </a:lnTo>
                  <a:lnTo>
                    <a:pt x="2103272" y="503720"/>
                  </a:lnTo>
                  <a:lnTo>
                    <a:pt x="2125751" y="506260"/>
                  </a:lnTo>
                  <a:lnTo>
                    <a:pt x="2148040" y="503720"/>
                  </a:lnTo>
                  <a:lnTo>
                    <a:pt x="2167890" y="496087"/>
                  </a:lnTo>
                  <a:lnTo>
                    <a:pt x="2185301" y="483387"/>
                  </a:lnTo>
                  <a:lnTo>
                    <a:pt x="2200275" y="465607"/>
                  </a:lnTo>
                  <a:lnTo>
                    <a:pt x="2203462" y="459625"/>
                  </a:lnTo>
                  <a:lnTo>
                    <a:pt x="2212302" y="443039"/>
                  </a:lnTo>
                  <a:lnTo>
                    <a:pt x="2220899" y="415988"/>
                  </a:lnTo>
                  <a:lnTo>
                    <a:pt x="2226056" y="384454"/>
                  </a:lnTo>
                  <a:lnTo>
                    <a:pt x="2227770" y="348437"/>
                  </a:lnTo>
                  <a:close/>
                </a:path>
                <a:path w="2512059" h="1534795">
                  <a:moveTo>
                    <a:pt x="2512034" y="80518"/>
                  </a:moveTo>
                  <a:lnTo>
                    <a:pt x="2470188" y="45288"/>
                  </a:lnTo>
                  <a:lnTo>
                    <a:pt x="2423553" y="20129"/>
                  </a:lnTo>
                  <a:lnTo>
                    <a:pt x="2372144" y="5029"/>
                  </a:lnTo>
                  <a:lnTo>
                    <a:pt x="2315959" y="0"/>
                  </a:lnTo>
                  <a:lnTo>
                    <a:pt x="2259761" y="5029"/>
                  </a:lnTo>
                  <a:lnTo>
                    <a:pt x="2208339" y="20129"/>
                  </a:lnTo>
                  <a:lnTo>
                    <a:pt x="2161705" y="45288"/>
                  </a:lnTo>
                  <a:lnTo>
                    <a:pt x="2119871" y="80518"/>
                  </a:lnTo>
                  <a:lnTo>
                    <a:pt x="2137003" y="119164"/>
                  </a:lnTo>
                  <a:lnTo>
                    <a:pt x="2177935" y="87261"/>
                  </a:lnTo>
                  <a:lnTo>
                    <a:pt x="2221395" y="64465"/>
                  </a:lnTo>
                  <a:lnTo>
                    <a:pt x="2267407" y="50800"/>
                  </a:lnTo>
                  <a:lnTo>
                    <a:pt x="2315959" y="46240"/>
                  </a:lnTo>
                  <a:lnTo>
                    <a:pt x="2364498" y="50800"/>
                  </a:lnTo>
                  <a:lnTo>
                    <a:pt x="2410510" y="64465"/>
                  </a:lnTo>
                  <a:lnTo>
                    <a:pt x="2453970" y="87261"/>
                  </a:lnTo>
                  <a:lnTo>
                    <a:pt x="2494889" y="119164"/>
                  </a:lnTo>
                  <a:lnTo>
                    <a:pt x="2512034" y="80518"/>
                  </a:lnTo>
                  <a:close/>
                </a:path>
              </a:pathLst>
            </a:custGeom>
            <a:solidFill>
              <a:srgbClr val="FFFFFF"/>
            </a:solidFill>
          </p:spPr>
          <p:txBody>
            <a:bodyPr wrap="square" lIns="0" tIns="0" rIns="0" bIns="0" rtlCol="0"/>
            <a:lstStyle/>
            <a:p>
              <a:endParaRPr/>
            </a:p>
          </p:txBody>
        </p:sp>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3412343" y="7311182"/>
              <a:ext cx="74531" cy="78123"/>
            </a:xfrm>
            <a:prstGeom prst="rect">
              <a:avLst/>
            </a:prstGeom>
          </p:spPr>
        </p:pic>
        <p:sp>
          <p:nvSpPr>
            <p:cNvPr id="49" name="object 49"/>
            <p:cNvSpPr/>
            <p:nvPr/>
          </p:nvSpPr>
          <p:spPr>
            <a:xfrm>
              <a:off x="13253326" y="4026122"/>
              <a:ext cx="2139950" cy="4372610"/>
            </a:xfrm>
            <a:custGeom>
              <a:avLst/>
              <a:gdLst/>
              <a:ahLst/>
              <a:cxnLst/>
              <a:rect l="l" t="t" r="r" b="b"/>
              <a:pathLst>
                <a:path w="2139950" h="4372609">
                  <a:moveTo>
                    <a:pt x="146265" y="3448964"/>
                  </a:moveTo>
                  <a:lnTo>
                    <a:pt x="100825" y="3448964"/>
                  </a:lnTo>
                  <a:lnTo>
                    <a:pt x="100825" y="3492411"/>
                  </a:lnTo>
                  <a:lnTo>
                    <a:pt x="100825" y="3564153"/>
                  </a:lnTo>
                  <a:lnTo>
                    <a:pt x="100825" y="3606393"/>
                  </a:lnTo>
                  <a:lnTo>
                    <a:pt x="100825" y="3683317"/>
                  </a:lnTo>
                  <a:lnTo>
                    <a:pt x="63360" y="3683317"/>
                  </a:lnTo>
                  <a:lnTo>
                    <a:pt x="63360" y="3606393"/>
                  </a:lnTo>
                  <a:lnTo>
                    <a:pt x="100825" y="3606393"/>
                  </a:lnTo>
                  <a:lnTo>
                    <a:pt x="100825" y="3564153"/>
                  </a:lnTo>
                  <a:lnTo>
                    <a:pt x="63360" y="3564153"/>
                  </a:lnTo>
                  <a:lnTo>
                    <a:pt x="63360" y="3492411"/>
                  </a:lnTo>
                  <a:lnTo>
                    <a:pt x="100825" y="3492411"/>
                  </a:lnTo>
                  <a:lnTo>
                    <a:pt x="100825" y="3448964"/>
                  </a:lnTo>
                  <a:lnTo>
                    <a:pt x="18719" y="3448964"/>
                  </a:lnTo>
                  <a:lnTo>
                    <a:pt x="18719" y="3762629"/>
                  </a:lnTo>
                  <a:lnTo>
                    <a:pt x="63360" y="3762629"/>
                  </a:lnTo>
                  <a:lnTo>
                    <a:pt x="63360" y="3726357"/>
                  </a:lnTo>
                  <a:lnTo>
                    <a:pt x="146265" y="3726357"/>
                  </a:lnTo>
                  <a:lnTo>
                    <a:pt x="146265" y="3683317"/>
                  </a:lnTo>
                  <a:lnTo>
                    <a:pt x="146265" y="3606393"/>
                  </a:lnTo>
                  <a:lnTo>
                    <a:pt x="146265" y="3564153"/>
                  </a:lnTo>
                  <a:lnTo>
                    <a:pt x="146265" y="3492411"/>
                  </a:lnTo>
                  <a:lnTo>
                    <a:pt x="146265" y="3448964"/>
                  </a:lnTo>
                  <a:close/>
                </a:path>
                <a:path w="2139950" h="4372609">
                  <a:moveTo>
                    <a:pt x="181343" y="3852011"/>
                  </a:moveTo>
                  <a:lnTo>
                    <a:pt x="135890" y="3852011"/>
                  </a:lnTo>
                  <a:lnTo>
                    <a:pt x="135890" y="3887063"/>
                  </a:lnTo>
                  <a:lnTo>
                    <a:pt x="135890" y="3908590"/>
                  </a:lnTo>
                  <a:lnTo>
                    <a:pt x="135890" y="3941280"/>
                  </a:lnTo>
                  <a:lnTo>
                    <a:pt x="135890" y="3964394"/>
                  </a:lnTo>
                  <a:lnTo>
                    <a:pt x="73317" y="3964394"/>
                  </a:lnTo>
                  <a:lnTo>
                    <a:pt x="73317" y="3941280"/>
                  </a:lnTo>
                  <a:lnTo>
                    <a:pt x="135890" y="3941280"/>
                  </a:lnTo>
                  <a:lnTo>
                    <a:pt x="135890" y="3908590"/>
                  </a:lnTo>
                  <a:lnTo>
                    <a:pt x="73317" y="3908590"/>
                  </a:lnTo>
                  <a:lnTo>
                    <a:pt x="73317" y="3887063"/>
                  </a:lnTo>
                  <a:lnTo>
                    <a:pt x="135890" y="3887063"/>
                  </a:lnTo>
                  <a:lnTo>
                    <a:pt x="135890" y="3852011"/>
                  </a:lnTo>
                  <a:lnTo>
                    <a:pt x="25095" y="3852011"/>
                  </a:lnTo>
                  <a:lnTo>
                    <a:pt x="25095" y="4217479"/>
                  </a:lnTo>
                  <a:lnTo>
                    <a:pt x="73317" y="4217479"/>
                  </a:lnTo>
                  <a:lnTo>
                    <a:pt x="73317" y="3999077"/>
                  </a:lnTo>
                  <a:lnTo>
                    <a:pt x="181343" y="3999077"/>
                  </a:lnTo>
                  <a:lnTo>
                    <a:pt x="181343" y="3964394"/>
                  </a:lnTo>
                  <a:lnTo>
                    <a:pt x="181343" y="3941280"/>
                  </a:lnTo>
                  <a:lnTo>
                    <a:pt x="181343" y="3908590"/>
                  </a:lnTo>
                  <a:lnTo>
                    <a:pt x="181343" y="3887063"/>
                  </a:lnTo>
                  <a:lnTo>
                    <a:pt x="181343" y="3852011"/>
                  </a:lnTo>
                  <a:close/>
                </a:path>
                <a:path w="2139950" h="4372609">
                  <a:moveTo>
                    <a:pt x="258648" y="3736733"/>
                  </a:moveTo>
                  <a:lnTo>
                    <a:pt x="251079" y="3722382"/>
                  </a:lnTo>
                  <a:lnTo>
                    <a:pt x="240309" y="3706431"/>
                  </a:lnTo>
                  <a:lnTo>
                    <a:pt x="226364" y="3688905"/>
                  </a:lnTo>
                  <a:lnTo>
                    <a:pt x="209219" y="3669766"/>
                  </a:lnTo>
                  <a:lnTo>
                    <a:pt x="170167" y="3692093"/>
                  </a:lnTo>
                  <a:lnTo>
                    <a:pt x="186537" y="3711625"/>
                  </a:lnTo>
                  <a:lnTo>
                    <a:pt x="199771" y="3729558"/>
                  </a:lnTo>
                  <a:lnTo>
                    <a:pt x="209854" y="3745903"/>
                  </a:lnTo>
                  <a:lnTo>
                    <a:pt x="216801" y="3760647"/>
                  </a:lnTo>
                  <a:lnTo>
                    <a:pt x="258648" y="3736733"/>
                  </a:lnTo>
                  <a:close/>
                </a:path>
                <a:path w="2139950" h="4372609">
                  <a:moveTo>
                    <a:pt x="369455" y="3852011"/>
                  </a:moveTo>
                  <a:lnTo>
                    <a:pt x="320433" y="3852011"/>
                  </a:lnTo>
                  <a:lnTo>
                    <a:pt x="320433" y="3887063"/>
                  </a:lnTo>
                  <a:lnTo>
                    <a:pt x="320433" y="3908590"/>
                  </a:lnTo>
                  <a:lnTo>
                    <a:pt x="320433" y="3941280"/>
                  </a:lnTo>
                  <a:lnTo>
                    <a:pt x="320433" y="3965194"/>
                  </a:lnTo>
                  <a:lnTo>
                    <a:pt x="255854" y="3965194"/>
                  </a:lnTo>
                  <a:lnTo>
                    <a:pt x="255854" y="3941280"/>
                  </a:lnTo>
                  <a:lnTo>
                    <a:pt x="320433" y="3941280"/>
                  </a:lnTo>
                  <a:lnTo>
                    <a:pt x="320433" y="3908590"/>
                  </a:lnTo>
                  <a:lnTo>
                    <a:pt x="255854" y="3908590"/>
                  </a:lnTo>
                  <a:lnTo>
                    <a:pt x="255854" y="3887063"/>
                  </a:lnTo>
                  <a:lnTo>
                    <a:pt x="320433" y="3887063"/>
                  </a:lnTo>
                  <a:lnTo>
                    <a:pt x="320433" y="3852011"/>
                  </a:lnTo>
                  <a:lnTo>
                    <a:pt x="209626" y="3852011"/>
                  </a:lnTo>
                  <a:lnTo>
                    <a:pt x="209626" y="3999865"/>
                  </a:lnTo>
                  <a:lnTo>
                    <a:pt x="320433" y="3999865"/>
                  </a:lnTo>
                  <a:lnTo>
                    <a:pt x="320433" y="4165523"/>
                  </a:lnTo>
                  <a:lnTo>
                    <a:pt x="317233" y="4168457"/>
                  </a:lnTo>
                  <a:lnTo>
                    <a:pt x="310857" y="4168457"/>
                  </a:lnTo>
                  <a:lnTo>
                    <a:pt x="305308" y="4168749"/>
                  </a:lnTo>
                  <a:lnTo>
                    <a:pt x="297408" y="4168851"/>
                  </a:lnTo>
                  <a:lnTo>
                    <a:pt x="287172" y="4168749"/>
                  </a:lnTo>
                  <a:lnTo>
                    <a:pt x="274586" y="4168457"/>
                  </a:lnTo>
                  <a:lnTo>
                    <a:pt x="274586" y="4144137"/>
                  </a:lnTo>
                  <a:lnTo>
                    <a:pt x="274586" y="4118635"/>
                  </a:lnTo>
                  <a:lnTo>
                    <a:pt x="274586" y="4083964"/>
                  </a:lnTo>
                  <a:lnTo>
                    <a:pt x="274586" y="4059644"/>
                  </a:lnTo>
                  <a:lnTo>
                    <a:pt x="274586" y="4023779"/>
                  </a:lnTo>
                  <a:lnTo>
                    <a:pt x="228765" y="4023779"/>
                  </a:lnTo>
                  <a:lnTo>
                    <a:pt x="228765" y="4059644"/>
                  </a:lnTo>
                  <a:lnTo>
                    <a:pt x="228765" y="4083964"/>
                  </a:lnTo>
                  <a:lnTo>
                    <a:pt x="228765" y="4118635"/>
                  </a:lnTo>
                  <a:lnTo>
                    <a:pt x="228765" y="4144137"/>
                  </a:lnTo>
                  <a:lnTo>
                    <a:pt x="161404" y="4144137"/>
                  </a:lnTo>
                  <a:lnTo>
                    <a:pt x="161404" y="4118635"/>
                  </a:lnTo>
                  <a:lnTo>
                    <a:pt x="228765" y="4118635"/>
                  </a:lnTo>
                  <a:lnTo>
                    <a:pt x="228765" y="4083964"/>
                  </a:lnTo>
                  <a:lnTo>
                    <a:pt x="161404" y="4083964"/>
                  </a:lnTo>
                  <a:lnTo>
                    <a:pt x="161404" y="4059644"/>
                  </a:lnTo>
                  <a:lnTo>
                    <a:pt x="228765" y="4059644"/>
                  </a:lnTo>
                  <a:lnTo>
                    <a:pt x="228765" y="4023779"/>
                  </a:lnTo>
                  <a:lnTo>
                    <a:pt x="117170" y="4023779"/>
                  </a:lnTo>
                  <a:lnTo>
                    <a:pt x="117170" y="4200334"/>
                  </a:lnTo>
                  <a:lnTo>
                    <a:pt x="161404" y="4200334"/>
                  </a:lnTo>
                  <a:lnTo>
                    <a:pt x="161404" y="4179608"/>
                  </a:lnTo>
                  <a:lnTo>
                    <a:pt x="262636" y="4179608"/>
                  </a:lnTo>
                  <a:lnTo>
                    <a:pt x="266738" y="4191241"/>
                  </a:lnTo>
                  <a:lnTo>
                    <a:pt x="269900" y="4201426"/>
                  </a:lnTo>
                  <a:lnTo>
                    <a:pt x="272122" y="4210177"/>
                  </a:lnTo>
                  <a:lnTo>
                    <a:pt x="273392" y="4217479"/>
                  </a:lnTo>
                  <a:lnTo>
                    <a:pt x="299123" y="4216908"/>
                  </a:lnTo>
                  <a:lnTo>
                    <a:pt x="347929" y="4208297"/>
                  </a:lnTo>
                  <a:lnTo>
                    <a:pt x="369150" y="4169676"/>
                  </a:lnTo>
                  <a:lnTo>
                    <a:pt x="369455" y="4160088"/>
                  </a:lnTo>
                  <a:lnTo>
                    <a:pt x="369455" y="3965194"/>
                  </a:lnTo>
                  <a:lnTo>
                    <a:pt x="369455" y="3941280"/>
                  </a:lnTo>
                  <a:lnTo>
                    <a:pt x="369455" y="3908590"/>
                  </a:lnTo>
                  <a:lnTo>
                    <a:pt x="369455" y="3887063"/>
                  </a:lnTo>
                  <a:lnTo>
                    <a:pt x="369455" y="3852011"/>
                  </a:lnTo>
                  <a:close/>
                </a:path>
                <a:path w="2139950" h="4372609">
                  <a:moveTo>
                    <a:pt x="386194" y="3545421"/>
                  </a:moveTo>
                  <a:lnTo>
                    <a:pt x="293331" y="3545421"/>
                  </a:lnTo>
                  <a:lnTo>
                    <a:pt x="293331" y="3509543"/>
                  </a:lnTo>
                  <a:lnTo>
                    <a:pt x="375018" y="3509543"/>
                  </a:lnTo>
                  <a:lnTo>
                    <a:pt x="375018" y="3466909"/>
                  </a:lnTo>
                  <a:lnTo>
                    <a:pt x="293331" y="3466909"/>
                  </a:lnTo>
                  <a:lnTo>
                    <a:pt x="293331" y="3424263"/>
                  </a:lnTo>
                  <a:lnTo>
                    <a:pt x="245491" y="3424263"/>
                  </a:lnTo>
                  <a:lnTo>
                    <a:pt x="245491" y="3466909"/>
                  </a:lnTo>
                  <a:lnTo>
                    <a:pt x="166979" y="3466909"/>
                  </a:lnTo>
                  <a:lnTo>
                    <a:pt x="166979" y="3509543"/>
                  </a:lnTo>
                  <a:lnTo>
                    <a:pt x="245491" y="3509543"/>
                  </a:lnTo>
                  <a:lnTo>
                    <a:pt x="245491" y="3545421"/>
                  </a:lnTo>
                  <a:lnTo>
                    <a:pt x="153022" y="3545421"/>
                  </a:lnTo>
                  <a:lnTo>
                    <a:pt x="153022" y="3587661"/>
                  </a:lnTo>
                  <a:lnTo>
                    <a:pt x="297319" y="3587661"/>
                  </a:lnTo>
                  <a:lnTo>
                    <a:pt x="297319" y="3622738"/>
                  </a:lnTo>
                  <a:lnTo>
                    <a:pt x="154228" y="3622738"/>
                  </a:lnTo>
                  <a:lnTo>
                    <a:pt x="154228" y="3664978"/>
                  </a:lnTo>
                  <a:lnTo>
                    <a:pt x="297319" y="3664978"/>
                  </a:lnTo>
                  <a:lnTo>
                    <a:pt x="297319" y="3757447"/>
                  </a:lnTo>
                  <a:lnTo>
                    <a:pt x="294386" y="3759847"/>
                  </a:lnTo>
                  <a:lnTo>
                    <a:pt x="288544" y="3759847"/>
                  </a:lnTo>
                  <a:lnTo>
                    <a:pt x="262140" y="3759644"/>
                  </a:lnTo>
                  <a:lnTo>
                    <a:pt x="250647" y="3759403"/>
                  </a:lnTo>
                  <a:lnTo>
                    <a:pt x="240309" y="3759047"/>
                  </a:lnTo>
                  <a:lnTo>
                    <a:pt x="246367" y="3772230"/>
                  </a:lnTo>
                  <a:lnTo>
                    <a:pt x="250977" y="3784257"/>
                  </a:lnTo>
                  <a:lnTo>
                    <a:pt x="254139" y="3795141"/>
                  </a:lnTo>
                  <a:lnTo>
                    <a:pt x="255866" y="3804869"/>
                  </a:lnTo>
                  <a:lnTo>
                    <a:pt x="278650" y="3804374"/>
                  </a:lnTo>
                  <a:lnTo>
                    <a:pt x="324002" y="3796906"/>
                  </a:lnTo>
                  <a:lnTo>
                    <a:pt x="344068" y="3762324"/>
                  </a:lnTo>
                  <a:lnTo>
                    <a:pt x="344144" y="3759847"/>
                  </a:lnTo>
                  <a:lnTo>
                    <a:pt x="344220" y="3757447"/>
                  </a:lnTo>
                  <a:lnTo>
                    <a:pt x="344335" y="3664978"/>
                  </a:lnTo>
                  <a:lnTo>
                    <a:pt x="383400" y="3664978"/>
                  </a:lnTo>
                  <a:lnTo>
                    <a:pt x="383400" y="3622738"/>
                  </a:lnTo>
                  <a:lnTo>
                    <a:pt x="344335" y="3622738"/>
                  </a:lnTo>
                  <a:lnTo>
                    <a:pt x="344335" y="3587661"/>
                  </a:lnTo>
                  <a:lnTo>
                    <a:pt x="386194" y="3587661"/>
                  </a:lnTo>
                  <a:lnTo>
                    <a:pt x="386194" y="3545421"/>
                  </a:lnTo>
                  <a:close/>
                </a:path>
                <a:path w="2139950" h="4372609">
                  <a:moveTo>
                    <a:pt x="392163" y="4292104"/>
                  </a:moveTo>
                  <a:lnTo>
                    <a:pt x="375018" y="4253446"/>
                  </a:lnTo>
                  <a:lnTo>
                    <a:pt x="334098" y="4285348"/>
                  </a:lnTo>
                  <a:lnTo>
                    <a:pt x="290626" y="4308145"/>
                  </a:lnTo>
                  <a:lnTo>
                    <a:pt x="244627" y="4321810"/>
                  </a:lnTo>
                  <a:lnTo>
                    <a:pt x="196075" y="4326369"/>
                  </a:lnTo>
                  <a:lnTo>
                    <a:pt x="147535" y="4321810"/>
                  </a:lnTo>
                  <a:lnTo>
                    <a:pt x="101523" y="4308145"/>
                  </a:lnTo>
                  <a:lnTo>
                    <a:pt x="58051" y="4285348"/>
                  </a:lnTo>
                  <a:lnTo>
                    <a:pt x="17145" y="4253446"/>
                  </a:lnTo>
                  <a:lnTo>
                    <a:pt x="0" y="4292104"/>
                  </a:lnTo>
                  <a:lnTo>
                    <a:pt x="41833" y="4327322"/>
                  </a:lnTo>
                  <a:lnTo>
                    <a:pt x="88468" y="4352480"/>
                  </a:lnTo>
                  <a:lnTo>
                    <a:pt x="139877" y="4367568"/>
                  </a:lnTo>
                  <a:lnTo>
                    <a:pt x="196075" y="4372597"/>
                  </a:lnTo>
                  <a:lnTo>
                    <a:pt x="252272" y="4367568"/>
                  </a:lnTo>
                  <a:lnTo>
                    <a:pt x="303682" y="4352480"/>
                  </a:lnTo>
                  <a:lnTo>
                    <a:pt x="350316" y="4327322"/>
                  </a:lnTo>
                  <a:lnTo>
                    <a:pt x="392163" y="4292104"/>
                  </a:lnTo>
                  <a:close/>
                </a:path>
                <a:path w="2139950" h="4372609">
                  <a:moveTo>
                    <a:pt x="484720" y="3257169"/>
                  </a:moveTo>
                  <a:lnTo>
                    <a:pt x="478155" y="3215779"/>
                  </a:lnTo>
                  <a:lnTo>
                    <a:pt x="444373" y="3174911"/>
                  </a:lnTo>
                  <a:lnTo>
                    <a:pt x="391477" y="3161119"/>
                  </a:lnTo>
                  <a:lnTo>
                    <a:pt x="382625" y="3161665"/>
                  </a:lnTo>
                  <a:lnTo>
                    <a:pt x="373621" y="3163316"/>
                  </a:lnTo>
                  <a:lnTo>
                    <a:pt x="364490" y="3166046"/>
                  </a:lnTo>
                  <a:lnTo>
                    <a:pt x="355206" y="3169882"/>
                  </a:lnTo>
                  <a:lnTo>
                    <a:pt x="361175" y="3105721"/>
                  </a:lnTo>
                  <a:lnTo>
                    <a:pt x="470776" y="3105721"/>
                  </a:lnTo>
                  <a:lnTo>
                    <a:pt x="470776" y="3055505"/>
                  </a:lnTo>
                  <a:lnTo>
                    <a:pt x="309359" y="3055505"/>
                  </a:lnTo>
                  <a:lnTo>
                    <a:pt x="300990" y="3202165"/>
                  </a:lnTo>
                  <a:lnTo>
                    <a:pt x="328485" y="3220110"/>
                  </a:lnTo>
                  <a:lnTo>
                    <a:pt x="335165" y="3215881"/>
                  </a:lnTo>
                  <a:lnTo>
                    <a:pt x="341249" y="3212388"/>
                  </a:lnTo>
                  <a:lnTo>
                    <a:pt x="346722" y="3209607"/>
                  </a:lnTo>
                  <a:lnTo>
                    <a:pt x="351612" y="3207550"/>
                  </a:lnTo>
                  <a:lnTo>
                    <a:pt x="357708" y="3205302"/>
                  </a:lnTo>
                  <a:lnTo>
                    <a:pt x="365023" y="3204159"/>
                  </a:lnTo>
                  <a:lnTo>
                    <a:pt x="373532" y="3204159"/>
                  </a:lnTo>
                  <a:lnTo>
                    <a:pt x="410794" y="3218510"/>
                  </a:lnTo>
                  <a:lnTo>
                    <a:pt x="424548" y="3258769"/>
                  </a:lnTo>
                  <a:lnTo>
                    <a:pt x="423633" y="3271189"/>
                  </a:lnTo>
                  <a:lnTo>
                    <a:pt x="402107" y="3305987"/>
                  </a:lnTo>
                  <a:lnTo>
                    <a:pt x="371132" y="3314166"/>
                  </a:lnTo>
                  <a:lnTo>
                    <a:pt x="353669" y="3312274"/>
                  </a:lnTo>
                  <a:lnTo>
                    <a:pt x="336765" y="3306597"/>
                  </a:lnTo>
                  <a:lnTo>
                    <a:pt x="320395" y="3297123"/>
                  </a:lnTo>
                  <a:lnTo>
                    <a:pt x="304584" y="3283877"/>
                  </a:lnTo>
                  <a:lnTo>
                    <a:pt x="277075" y="3322129"/>
                  </a:lnTo>
                  <a:lnTo>
                    <a:pt x="298843" y="3340100"/>
                  </a:lnTo>
                  <a:lnTo>
                    <a:pt x="323113" y="3352927"/>
                  </a:lnTo>
                  <a:lnTo>
                    <a:pt x="349859" y="3360623"/>
                  </a:lnTo>
                  <a:lnTo>
                    <a:pt x="379107" y="3363188"/>
                  </a:lnTo>
                  <a:lnTo>
                    <a:pt x="400215" y="3361398"/>
                  </a:lnTo>
                  <a:lnTo>
                    <a:pt x="437578" y="3347047"/>
                  </a:lnTo>
                  <a:lnTo>
                    <a:pt x="467347" y="3318903"/>
                  </a:lnTo>
                  <a:lnTo>
                    <a:pt x="482790" y="3280245"/>
                  </a:lnTo>
                  <a:lnTo>
                    <a:pt x="484720" y="3257169"/>
                  </a:lnTo>
                  <a:close/>
                </a:path>
                <a:path w="2139950" h="4372609">
                  <a:moveTo>
                    <a:pt x="1832927" y="1960943"/>
                  </a:moveTo>
                  <a:lnTo>
                    <a:pt x="1782711" y="1960943"/>
                  </a:lnTo>
                  <a:lnTo>
                    <a:pt x="1782711" y="2002790"/>
                  </a:lnTo>
                  <a:lnTo>
                    <a:pt x="1782711" y="2053412"/>
                  </a:lnTo>
                  <a:lnTo>
                    <a:pt x="1614119" y="2053412"/>
                  </a:lnTo>
                  <a:lnTo>
                    <a:pt x="1614119" y="2002790"/>
                  </a:lnTo>
                  <a:lnTo>
                    <a:pt x="1782711" y="2002790"/>
                  </a:lnTo>
                  <a:lnTo>
                    <a:pt x="1782711" y="1960943"/>
                  </a:lnTo>
                  <a:lnTo>
                    <a:pt x="1781111" y="1960943"/>
                  </a:lnTo>
                  <a:lnTo>
                    <a:pt x="1793011" y="1941944"/>
                  </a:lnTo>
                  <a:lnTo>
                    <a:pt x="1804416" y="1922792"/>
                  </a:lnTo>
                  <a:lnTo>
                    <a:pt x="1815338" y="1903476"/>
                  </a:lnTo>
                  <a:lnTo>
                    <a:pt x="1825739" y="1884019"/>
                  </a:lnTo>
                  <a:lnTo>
                    <a:pt x="1787486" y="1870468"/>
                  </a:lnTo>
                  <a:lnTo>
                    <a:pt x="1779117" y="1872475"/>
                  </a:lnTo>
                  <a:lnTo>
                    <a:pt x="1560309" y="1872475"/>
                  </a:lnTo>
                  <a:lnTo>
                    <a:pt x="1560309" y="1915109"/>
                  </a:lnTo>
                  <a:lnTo>
                    <a:pt x="1751228" y="1915109"/>
                  </a:lnTo>
                  <a:lnTo>
                    <a:pt x="1750148" y="1916976"/>
                  </a:lnTo>
                  <a:lnTo>
                    <a:pt x="1730438" y="1950339"/>
                  </a:lnTo>
                  <a:lnTo>
                    <a:pt x="1723720" y="1960943"/>
                  </a:lnTo>
                  <a:lnTo>
                    <a:pt x="1566291" y="1960943"/>
                  </a:lnTo>
                  <a:lnTo>
                    <a:pt x="1566291" y="2108809"/>
                  </a:lnTo>
                  <a:lnTo>
                    <a:pt x="1614119" y="2108809"/>
                  </a:lnTo>
                  <a:lnTo>
                    <a:pt x="1614119" y="2094865"/>
                  </a:lnTo>
                  <a:lnTo>
                    <a:pt x="1782711" y="2094865"/>
                  </a:lnTo>
                  <a:lnTo>
                    <a:pt x="1782711" y="2108809"/>
                  </a:lnTo>
                  <a:lnTo>
                    <a:pt x="1832927" y="2108809"/>
                  </a:lnTo>
                  <a:lnTo>
                    <a:pt x="1832927" y="2094865"/>
                  </a:lnTo>
                  <a:lnTo>
                    <a:pt x="1832927" y="2053412"/>
                  </a:lnTo>
                  <a:lnTo>
                    <a:pt x="1832927" y="2002790"/>
                  </a:lnTo>
                  <a:lnTo>
                    <a:pt x="1832927" y="1960943"/>
                  </a:lnTo>
                  <a:close/>
                </a:path>
                <a:path w="2139950" h="4372609">
                  <a:moveTo>
                    <a:pt x="1837309" y="2376335"/>
                  </a:moveTo>
                  <a:lnTo>
                    <a:pt x="1782305" y="2359990"/>
                  </a:lnTo>
                  <a:lnTo>
                    <a:pt x="1783702" y="2370925"/>
                  </a:lnTo>
                  <a:lnTo>
                    <a:pt x="1784692" y="2382621"/>
                  </a:lnTo>
                  <a:lnTo>
                    <a:pt x="1785302" y="2395042"/>
                  </a:lnTo>
                  <a:lnTo>
                    <a:pt x="1785493" y="2408224"/>
                  </a:lnTo>
                  <a:lnTo>
                    <a:pt x="1783676" y="2422702"/>
                  </a:lnTo>
                  <a:lnTo>
                    <a:pt x="1743798" y="2451430"/>
                  </a:lnTo>
                  <a:lnTo>
                    <a:pt x="1695818" y="2455253"/>
                  </a:lnTo>
                  <a:lnTo>
                    <a:pt x="1680946" y="2454897"/>
                  </a:lnTo>
                  <a:lnTo>
                    <a:pt x="1644815" y="2439301"/>
                  </a:lnTo>
                  <a:lnTo>
                    <a:pt x="1644815" y="2414193"/>
                  </a:lnTo>
                  <a:lnTo>
                    <a:pt x="1653870" y="2400427"/>
                  </a:lnTo>
                  <a:lnTo>
                    <a:pt x="1658023" y="2390292"/>
                  </a:lnTo>
                  <a:lnTo>
                    <a:pt x="1660347" y="2384602"/>
                  </a:lnTo>
                  <a:lnTo>
                    <a:pt x="1664233" y="2366746"/>
                  </a:lnTo>
                  <a:lnTo>
                    <a:pt x="1665528" y="2346833"/>
                  </a:lnTo>
                  <a:lnTo>
                    <a:pt x="1664804" y="2335352"/>
                  </a:lnTo>
                  <a:lnTo>
                    <a:pt x="1662645" y="2324824"/>
                  </a:lnTo>
                  <a:lnTo>
                    <a:pt x="1662531" y="2324519"/>
                  </a:lnTo>
                  <a:lnTo>
                    <a:pt x="1659026" y="2315235"/>
                  </a:lnTo>
                  <a:lnTo>
                    <a:pt x="1653971" y="2306599"/>
                  </a:lnTo>
                  <a:lnTo>
                    <a:pt x="1653971" y="2255177"/>
                  </a:lnTo>
                  <a:lnTo>
                    <a:pt x="1672755" y="2253157"/>
                  </a:lnTo>
                  <a:lnTo>
                    <a:pt x="1690839" y="2250694"/>
                  </a:lnTo>
                  <a:lnTo>
                    <a:pt x="1708226" y="2247773"/>
                  </a:lnTo>
                  <a:lnTo>
                    <a:pt x="1724914" y="2244407"/>
                  </a:lnTo>
                  <a:lnTo>
                    <a:pt x="1724914" y="2214118"/>
                  </a:lnTo>
                  <a:lnTo>
                    <a:pt x="1724914" y="2210536"/>
                  </a:lnTo>
                  <a:lnTo>
                    <a:pt x="1724914" y="2196592"/>
                  </a:lnTo>
                  <a:lnTo>
                    <a:pt x="1706880" y="2201049"/>
                  </a:lnTo>
                  <a:lnTo>
                    <a:pt x="1689049" y="2204859"/>
                  </a:lnTo>
                  <a:lnTo>
                    <a:pt x="1671408" y="2208022"/>
                  </a:lnTo>
                  <a:lnTo>
                    <a:pt x="1653971" y="2210536"/>
                  </a:lnTo>
                  <a:lnTo>
                    <a:pt x="1654149" y="2201049"/>
                  </a:lnTo>
                  <a:lnTo>
                    <a:pt x="1654276" y="2196592"/>
                  </a:lnTo>
                  <a:lnTo>
                    <a:pt x="1654962" y="2185035"/>
                  </a:lnTo>
                  <a:lnTo>
                    <a:pt x="1656207" y="2172868"/>
                  </a:lnTo>
                  <a:lnTo>
                    <a:pt x="1657946" y="2161121"/>
                  </a:lnTo>
                  <a:lnTo>
                    <a:pt x="1620050" y="2161121"/>
                  </a:lnTo>
                  <a:lnTo>
                    <a:pt x="1620050" y="2350198"/>
                  </a:lnTo>
                  <a:lnTo>
                    <a:pt x="1619707" y="2357805"/>
                  </a:lnTo>
                  <a:lnTo>
                    <a:pt x="1603476" y="2390292"/>
                  </a:lnTo>
                  <a:lnTo>
                    <a:pt x="1588871" y="2390292"/>
                  </a:lnTo>
                  <a:lnTo>
                    <a:pt x="1583690" y="2387955"/>
                  </a:lnTo>
                  <a:lnTo>
                    <a:pt x="1575193" y="2378659"/>
                  </a:lnTo>
                  <a:lnTo>
                    <a:pt x="1573174" y="2372550"/>
                  </a:lnTo>
                  <a:lnTo>
                    <a:pt x="1573060" y="2363978"/>
                  </a:lnTo>
                  <a:lnTo>
                    <a:pt x="1573568" y="2355621"/>
                  </a:lnTo>
                  <a:lnTo>
                    <a:pt x="1606931" y="2324519"/>
                  </a:lnTo>
                  <a:lnTo>
                    <a:pt x="1620050" y="2350198"/>
                  </a:lnTo>
                  <a:lnTo>
                    <a:pt x="1620050" y="2161121"/>
                  </a:lnTo>
                  <a:lnTo>
                    <a:pt x="1602155" y="2161121"/>
                  </a:lnTo>
                  <a:lnTo>
                    <a:pt x="1604073" y="2171103"/>
                  </a:lnTo>
                  <a:lnTo>
                    <a:pt x="1605445" y="2182736"/>
                  </a:lnTo>
                  <a:lnTo>
                    <a:pt x="1606270" y="2196020"/>
                  </a:lnTo>
                  <a:lnTo>
                    <a:pt x="1606423" y="2204859"/>
                  </a:lnTo>
                  <a:lnTo>
                    <a:pt x="1606537" y="2214118"/>
                  </a:lnTo>
                  <a:lnTo>
                    <a:pt x="1594586" y="2214118"/>
                  </a:lnTo>
                  <a:lnTo>
                    <a:pt x="1580857" y="2213775"/>
                  </a:lnTo>
                  <a:lnTo>
                    <a:pt x="1565592" y="2212733"/>
                  </a:lnTo>
                  <a:lnTo>
                    <a:pt x="1548777" y="2210981"/>
                  </a:lnTo>
                  <a:lnTo>
                    <a:pt x="1530426" y="2208542"/>
                  </a:lnTo>
                  <a:lnTo>
                    <a:pt x="1533207" y="2255177"/>
                  </a:lnTo>
                  <a:lnTo>
                    <a:pt x="1549971" y="2256739"/>
                  </a:lnTo>
                  <a:lnTo>
                    <a:pt x="1566392" y="2257856"/>
                  </a:lnTo>
                  <a:lnTo>
                    <a:pt x="1582458" y="2258530"/>
                  </a:lnTo>
                  <a:lnTo>
                    <a:pt x="1598168" y="2258758"/>
                  </a:lnTo>
                  <a:lnTo>
                    <a:pt x="1606537" y="2258758"/>
                  </a:lnTo>
                  <a:lnTo>
                    <a:pt x="1606537" y="2285073"/>
                  </a:lnTo>
                  <a:lnTo>
                    <a:pt x="1604949" y="2285073"/>
                  </a:lnTo>
                  <a:lnTo>
                    <a:pt x="1589544" y="2286520"/>
                  </a:lnTo>
                  <a:lnTo>
                    <a:pt x="1552143" y="2308377"/>
                  </a:lnTo>
                  <a:lnTo>
                    <a:pt x="1532902" y="2350198"/>
                  </a:lnTo>
                  <a:lnTo>
                    <a:pt x="1531620" y="2367165"/>
                  </a:lnTo>
                  <a:lnTo>
                    <a:pt x="1532686" y="2383790"/>
                  </a:lnTo>
                  <a:lnTo>
                    <a:pt x="1548765" y="2420378"/>
                  </a:lnTo>
                  <a:lnTo>
                    <a:pt x="1590205" y="2438108"/>
                  </a:lnTo>
                  <a:lnTo>
                    <a:pt x="1595780" y="2438108"/>
                  </a:lnTo>
                  <a:lnTo>
                    <a:pt x="1595818" y="2453551"/>
                  </a:lnTo>
                  <a:lnTo>
                    <a:pt x="1618297" y="2491308"/>
                  </a:lnTo>
                  <a:lnTo>
                    <a:pt x="1656664" y="2501163"/>
                  </a:lnTo>
                  <a:lnTo>
                    <a:pt x="1692236" y="2503068"/>
                  </a:lnTo>
                  <a:lnTo>
                    <a:pt x="1719732" y="2502573"/>
                  </a:lnTo>
                  <a:lnTo>
                    <a:pt x="1762772" y="2498585"/>
                  </a:lnTo>
                  <a:lnTo>
                    <a:pt x="1805571" y="2483497"/>
                  </a:lnTo>
                  <a:lnTo>
                    <a:pt x="1829879" y="2455253"/>
                  </a:lnTo>
                  <a:lnTo>
                    <a:pt x="1832368" y="2448928"/>
                  </a:lnTo>
                  <a:lnTo>
                    <a:pt x="1835277" y="2436736"/>
                  </a:lnTo>
                  <a:lnTo>
                    <a:pt x="1836902" y="2422969"/>
                  </a:lnTo>
                  <a:lnTo>
                    <a:pt x="1837080" y="2416911"/>
                  </a:lnTo>
                  <a:lnTo>
                    <a:pt x="1837207" y="2407120"/>
                  </a:lnTo>
                  <a:lnTo>
                    <a:pt x="1837309" y="2376335"/>
                  </a:lnTo>
                  <a:close/>
                </a:path>
                <a:path w="2139950" h="4372609">
                  <a:moveTo>
                    <a:pt x="1845665" y="1571078"/>
                  </a:moveTo>
                  <a:lnTo>
                    <a:pt x="1837448" y="1533207"/>
                  </a:lnTo>
                  <a:lnTo>
                    <a:pt x="1812798" y="1502524"/>
                  </a:lnTo>
                  <a:lnTo>
                    <a:pt x="1775180" y="1482191"/>
                  </a:lnTo>
                  <a:lnTo>
                    <a:pt x="1728101" y="1475422"/>
                  </a:lnTo>
                  <a:lnTo>
                    <a:pt x="1717840" y="1475790"/>
                  </a:lnTo>
                  <a:lnTo>
                    <a:pt x="1707781" y="1476908"/>
                  </a:lnTo>
                  <a:lnTo>
                    <a:pt x="1697913" y="1478775"/>
                  </a:lnTo>
                  <a:lnTo>
                    <a:pt x="1688236" y="1481391"/>
                  </a:lnTo>
                  <a:lnTo>
                    <a:pt x="1704086" y="1468069"/>
                  </a:lnTo>
                  <a:lnTo>
                    <a:pt x="1749526" y="1433195"/>
                  </a:lnTo>
                  <a:lnTo>
                    <a:pt x="1785264" y="1407541"/>
                  </a:lnTo>
                  <a:lnTo>
                    <a:pt x="1801037" y="1398498"/>
                  </a:lnTo>
                  <a:lnTo>
                    <a:pt x="1774329" y="1363433"/>
                  </a:lnTo>
                  <a:lnTo>
                    <a:pt x="1715147" y="1369034"/>
                  </a:lnTo>
                  <a:lnTo>
                    <a:pt x="1652181" y="1370431"/>
                  </a:lnTo>
                  <a:lnTo>
                    <a:pt x="1620088" y="1370596"/>
                  </a:lnTo>
                  <a:lnTo>
                    <a:pt x="1612811" y="1370482"/>
                  </a:lnTo>
                  <a:lnTo>
                    <a:pt x="1605343" y="1370101"/>
                  </a:lnTo>
                  <a:lnTo>
                    <a:pt x="1597672" y="1369479"/>
                  </a:lnTo>
                  <a:lnTo>
                    <a:pt x="1589798" y="1368615"/>
                  </a:lnTo>
                  <a:lnTo>
                    <a:pt x="1591398" y="1420418"/>
                  </a:lnTo>
                  <a:lnTo>
                    <a:pt x="1674495" y="1413751"/>
                  </a:lnTo>
                  <a:lnTo>
                    <a:pt x="1707769" y="1412443"/>
                  </a:lnTo>
                  <a:lnTo>
                    <a:pt x="1698625" y="1420456"/>
                  </a:lnTo>
                  <a:lnTo>
                    <a:pt x="1596923" y="1507921"/>
                  </a:lnTo>
                  <a:lnTo>
                    <a:pt x="1549107" y="1549666"/>
                  </a:lnTo>
                  <a:lnTo>
                    <a:pt x="1532813" y="1564297"/>
                  </a:lnTo>
                  <a:lnTo>
                    <a:pt x="1570266" y="1603362"/>
                  </a:lnTo>
                  <a:lnTo>
                    <a:pt x="1586763" y="1585468"/>
                  </a:lnTo>
                  <a:lnTo>
                    <a:pt x="1600365" y="1571663"/>
                  </a:lnTo>
                  <a:lnTo>
                    <a:pt x="1631442" y="1545767"/>
                  </a:lnTo>
                  <a:lnTo>
                    <a:pt x="1671713" y="1524850"/>
                  </a:lnTo>
                  <a:lnTo>
                    <a:pt x="1717344" y="1518069"/>
                  </a:lnTo>
                  <a:lnTo>
                    <a:pt x="1733257" y="1518996"/>
                  </a:lnTo>
                  <a:lnTo>
                    <a:pt x="1771154" y="1533017"/>
                  </a:lnTo>
                  <a:lnTo>
                    <a:pt x="1791462" y="1571078"/>
                  </a:lnTo>
                  <a:lnTo>
                    <a:pt x="1788693" y="1589976"/>
                  </a:lnTo>
                  <a:lnTo>
                    <a:pt x="1747240" y="1629651"/>
                  </a:lnTo>
                  <a:lnTo>
                    <a:pt x="1697316" y="1640497"/>
                  </a:lnTo>
                  <a:lnTo>
                    <a:pt x="1677085" y="1641221"/>
                  </a:lnTo>
                  <a:lnTo>
                    <a:pt x="1664804" y="1640967"/>
                  </a:lnTo>
                  <a:lnTo>
                    <a:pt x="1651876" y="1640230"/>
                  </a:lnTo>
                  <a:lnTo>
                    <a:pt x="1638300" y="1638973"/>
                  </a:lnTo>
                  <a:lnTo>
                    <a:pt x="1624076" y="1637233"/>
                  </a:lnTo>
                  <a:lnTo>
                    <a:pt x="1638427" y="1688642"/>
                  </a:lnTo>
                  <a:lnTo>
                    <a:pt x="1649234" y="1689519"/>
                  </a:lnTo>
                  <a:lnTo>
                    <a:pt x="1659750" y="1690141"/>
                  </a:lnTo>
                  <a:lnTo>
                    <a:pt x="1669961" y="1690522"/>
                  </a:lnTo>
                  <a:lnTo>
                    <a:pt x="1679879" y="1690649"/>
                  </a:lnTo>
                  <a:lnTo>
                    <a:pt x="1714347" y="1689023"/>
                  </a:lnTo>
                  <a:lnTo>
                    <a:pt x="1771345" y="1676069"/>
                  </a:lnTo>
                  <a:lnTo>
                    <a:pt x="1816531" y="1646618"/>
                  </a:lnTo>
                  <a:lnTo>
                    <a:pt x="1842439" y="1599793"/>
                  </a:lnTo>
                  <a:lnTo>
                    <a:pt x="1845665" y="1571078"/>
                  </a:lnTo>
                  <a:close/>
                </a:path>
                <a:path w="2139950" h="4372609">
                  <a:moveTo>
                    <a:pt x="1845665" y="784936"/>
                  </a:moveTo>
                  <a:lnTo>
                    <a:pt x="1837448" y="747077"/>
                  </a:lnTo>
                  <a:lnTo>
                    <a:pt x="1812798" y="716394"/>
                  </a:lnTo>
                  <a:lnTo>
                    <a:pt x="1775180" y="696061"/>
                  </a:lnTo>
                  <a:lnTo>
                    <a:pt x="1728101" y="689292"/>
                  </a:lnTo>
                  <a:lnTo>
                    <a:pt x="1717840" y="689660"/>
                  </a:lnTo>
                  <a:lnTo>
                    <a:pt x="1707781" y="690778"/>
                  </a:lnTo>
                  <a:lnTo>
                    <a:pt x="1697913" y="692645"/>
                  </a:lnTo>
                  <a:lnTo>
                    <a:pt x="1688236" y="695261"/>
                  </a:lnTo>
                  <a:lnTo>
                    <a:pt x="1704086" y="681939"/>
                  </a:lnTo>
                  <a:lnTo>
                    <a:pt x="1749526" y="647065"/>
                  </a:lnTo>
                  <a:lnTo>
                    <a:pt x="1785264" y="621398"/>
                  </a:lnTo>
                  <a:lnTo>
                    <a:pt x="1801037" y="612355"/>
                  </a:lnTo>
                  <a:lnTo>
                    <a:pt x="1774329" y="577291"/>
                  </a:lnTo>
                  <a:lnTo>
                    <a:pt x="1715147" y="582891"/>
                  </a:lnTo>
                  <a:lnTo>
                    <a:pt x="1652181" y="584288"/>
                  </a:lnTo>
                  <a:lnTo>
                    <a:pt x="1620088" y="584466"/>
                  </a:lnTo>
                  <a:lnTo>
                    <a:pt x="1612811" y="584339"/>
                  </a:lnTo>
                  <a:lnTo>
                    <a:pt x="1605343" y="583971"/>
                  </a:lnTo>
                  <a:lnTo>
                    <a:pt x="1597672" y="583349"/>
                  </a:lnTo>
                  <a:lnTo>
                    <a:pt x="1589798" y="582472"/>
                  </a:lnTo>
                  <a:lnTo>
                    <a:pt x="1591398" y="634288"/>
                  </a:lnTo>
                  <a:lnTo>
                    <a:pt x="1674495" y="627608"/>
                  </a:lnTo>
                  <a:lnTo>
                    <a:pt x="1707769" y="626313"/>
                  </a:lnTo>
                  <a:lnTo>
                    <a:pt x="1698625" y="634314"/>
                  </a:lnTo>
                  <a:lnTo>
                    <a:pt x="1596923" y="721779"/>
                  </a:lnTo>
                  <a:lnTo>
                    <a:pt x="1549107" y="763524"/>
                  </a:lnTo>
                  <a:lnTo>
                    <a:pt x="1532813" y="778154"/>
                  </a:lnTo>
                  <a:lnTo>
                    <a:pt x="1570266" y="817219"/>
                  </a:lnTo>
                  <a:lnTo>
                    <a:pt x="1586763" y="799338"/>
                  </a:lnTo>
                  <a:lnTo>
                    <a:pt x="1600365" y="785533"/>
                  </a:lnTo>
                  <a:lnTo>
                    <a:pt x="1631442" y="759637"/>
                  </a:lnTo>
                  <a:lnTo>
                    <a:pt x="1671713" y="738708"/>
                  </a:lnTo>
                  <a:lnTo>
                    <a:pt x="1717344" y="731926"/>
                  </a:lnTo>
                  <a:lnTo>
                    <a:pt x="1733257" y="732866"/>
                  </a:lnTo>
                  <a:lnTo>
                    <a:pt x="1771154" y="746874"/>
                  </a:lnTo>
                  <a:lnTo>
                    <a:pt x="1791462" y="784936"/>
                  </a:lnTo>
                  <a:lnTo>
                    <a:pt x="1788693" y="803846"/>
                  </a:lnTo>
                  <a:lnTo>
                    <a:pt x="1747240" y="843521"/>
                  </a:lnTo>
                  <a:lnTo>
                    <a:pt x="1697316" y="854367"/>
                  </a:lnTo>
                  <a:lnTo>
                    <a:pt x="1677085" y="855091"/>
                  </a:lnTo>
                  <a:lnTo>
                    <a:pt x="1664804" y="854837"/>
                  </a:lnTo>
                  <a:lnTo>
                    <a:pt x="1651876" y="854087"/>
                  </a:lnTo>
                  <a:lnTo>
                    <a:pt x="1638300" y="852843"/>
                  </a:lnTo>
                  <a:lnTo>
                    <a:pt x="1624076" y="851103"/>
                  </a:lnTo>
                  <a:lnTo>
                    <a:pt x="1638427" y="902512"/>
                  </a:lnTo>
                  <a:lnTo>
                    <a:pt x="1649234" y="903376"/>
                  </a:lnTo>
                  <a:lnTo>
                    <a:pt x="1659750" y="904011"/>
                  </a:lnTo>
                  <a:lnTo>
                    <a:pt x="1669961" y="904379"/>
                  </a:lnTo>
                  <a:lnTo>
                    <a:pt x="1679879" y="904506"/>
                  </a:lnTo>
                  <a:lnTo>
                    <a:pt x="1714347" y="902893"/>
                  </a:lnTo>
                  <a:lnTo>
                    <a:pt x="1771345" y="889927"/>
                  </a:lnTo>
                  <a:lnTo>
                    <a:pt x="1816531" y="860488"/>
                  </a:lnTo>
                  <a:lnTo>
                    <a:pt x="1842439" y="813663"/>
                  </a:lnTo>
                  <a:lnTo>
                    <a:pt x="1845665" y="784936"/>
                  </a:lnTo>
                  <a:close/>
                </a:path>
                <a:path w="2139950" h="4372609">
                  <a:moveTo>
                    <a:pt x="1852447" y="1202309"/>
                  </a:moveTo>
                  <a:lnTo>
                    <a:pt x="1843278" y="1155077"/>
                  </a:lnTo>
                  <a:lnTo>
                    <a:pt x="1823478" y="1119771"/>
                  </a:lnTo>
                  <a:lnTo>
                    <a:pt x="1814195" y="1107059"/>
                  </a:lnTo>
                  <a:lnTo>
                    <a:pt x="1758391" y="1119416"/>
                  </a:lnTo>
                  <a:lnTo>
                    <a:pt x="1776183" y="1138097"/>
                  </a:lnTo>
                  <a:lnTo>
                    <a:pt x="1788883" y="1157071"/>
                  </a:lnTo>
                  <a:lnTo>
                    <a:pt x="1796503" y="1176350"/>
                  </a:lnTo>
                  <a:lnTo>
                    <a:pt x="1799043" y="1195933"/>
                  </a:lnTo>
                  <a:lnTo>
                    <a:pt x="1797634" y="1208112"/>
                  </a:lnTo>
                  <a:lnTo>
                    <a:pt x="1764157" y="1244638"/>
                  </a:lnTo>
                  <a:lnTo>
                    <a:pt x="1713750" y="1253718"/>
                  </a:lnTo>
                  <a:lnTo>
                    <a:pt x="1688122" y="1250581"/>
                  </a:lnTo>
                  <a:lnTo>
                    <a:pt x="1669808" y="1241171"/>
                  </a:lnTo>
                  <a:lnTo>
                    <a:pt x="1658823" y="1225473"/>
                  </a:lnTo>
                  <a:lnTo>
                    <a:pt x="1655165" y="1203502"/>
                  </a:lnTo>
                  <a:lnTo>
                    <a:pt x="1655559" y="1190256"/>
                  </a:lnTo>
                  <a:lnTo>
                    <a:pt x="1656753" y="1176007"/>
                  </a:lnTo>
                  <a:lnTo>
                    <a:pt x="1672297" y="1176007"/>
                  </a:lnTo>
                  <a:lnTo>
                    <a:pt x="1689366" y="1175766"/>
                  </a:lnTo>
                  <a:lnTo>
                    <a:pt x="1706676" y="1175016"/>
                  </a:lnTo>
                  <a:lnTo>
                    <a:pt x="1724240" y="1173759"/>
                  </a:lnTo>
                  <a:lnTo>
                    <a:pt x="1742046" y="1172019"/>
                  </a:lnTo>
                  <a:lnTo>
                    <a:pt x="1743646" y="1124991"/>
                  </a:lnTo>
                  <a:lnTo>
                    <a:pt x="1721802" y="1127086"/>
                  </a:lnTo>
                  <a:lnTo>
                    <a:pt x="1701304" y="1128572"/>
                  </a:lnTo>
                  <a:lnTo>
                    <a:pt x="1682140" y="1129474"/>
                  </a:lnTo>
                  <a:lnTo>
                    <a:pt x="1661147" y="1129766"/>
                  </a:lnTo>
                  <a:lnTo>
                    <a:pt x="1667522" y="1076363"/>
                  </a:lnTo>
                  <a:lnTo>
                    <a:pt x="1685505" y="1076096"/>
                  </a:lnTo>
                  <a:lnTo>
                    <a:pt x="1704390" y="1075270"/>
                  </a:lnTo>
                  <a:lnTo>
                    <a:pt x="1724164" y="1073912"/>
                  </a:lnTo>
                  <a:lnTo>
                    <a:pt x="1744840" y="1071994"/>
                  </a:lnTo>
                  <a:lnTo>
                    <a:pt x="1746427" y="1025359"/>
                  </a:lnTo>
                  <a:lnTo>
                    <a:pt x="1731467" y="1027150"/>
                  </a:lnTo>
                  <a:lnTo>
                    <a:pt x="1714449" y="1028547"/>
                  </a:lnTo>
                  <a:lnTo>
                    <a:pt x="1695399" y="1029538"/>
                  </a:lnTo>
                  <a:lnTo>
                    <a:pt x="1674291" y="1030135"/>
                  </a:lnTo>
                  <a:lnTo>
                    <a:pt x="1678292" y="1000645"/>
                  </a:lnTo>
                  <a:lnTo>
                    <a:pt x="1685061" y="965581"/>
                  </a:lnTo>
                  <a:lnTo>
                    <a:pt x="1629257" y="962774"/>
                  </a:lnTo>
                  <a:lnTo>
                    <a:pt x="1629524" y="966495"/>
                  </a:lnTo>
                  <a:lnTo>
                    <a:pt x="1629664" y="982179"/>
                  </a:lnTo>
                  <a:lnTo>
                    <a:pt x="1629397" y="989622"/>
                  </a:lnTo>
                  <a:lnTo>
                    <a:pt x="1628863" y="997851"/>
                  </a:lnTo>
                  <a:lnTo>
                    <a:pt x="1626069" y="1028534"/>
                  </a:lnTo>
                  <a:lnTo>
                    <a:pt x="1603006" y="1026401"/>
                  </a:lnTo>
                  <a:lnTo>
                    <a:pt x="1581632" y="1023162"/>
                  </a:lnTo>
                  <a:lnTo>
                    <a:pt x="1561947" y="1018832"/>
                  </a:lnTo>
                  <a:lnTo>
                    <a:pt x="1543964" y="1013396"/>
                  </a:lnTo>
                  <a:lnTo>
                    <a:pt x="1541983" y="1059624"/>
                  </a:lnTo>
                  <a:lnTo>
                    <a:pt x="1560601" y="1064564"/>
                  </a:lnTo>
                  <a:lnTo>
                    <a:pt x="1579841" y="1068603"/>
                  </a:lnTo>
                  <a:lnTo>
                    <a:pt x="1599666" y="1071740"/>
                  </a:lnTo>
                  <a:lnTo>
                    <a:pt x="1620088" y="1073975"/>
                  </a:lnTo>
                  <a:lnTo>
                    <a:pt x="1613725" y="1127785"/>
                  </a:lnTo>
                  <a:lnTo>
                    <a:pt x="1591919" y="1125296"/>
                  </a:lnTo>
                  <a:lnTo>
                    <a:pt x="1571561" y="1121803"/>
                  </a:lnTo>
                  <a:lnTo>
                    <a:pt x="1552663" y="1117320"/>
                  </a:lnTo>
                  <a:lnTo>
                    <a:pt x="1535214" y="1111834"/>
                  </a:lnTo>
                  <a:lnTo>
                    <a:pt x="1532813" y="1159675"/>
                  </a:lnTo>
                  <a:lnTo>
                    <a:pt x="1549209" y="1163777"/>
                  </a:lnTo>
                  <a:lnTo>
                    <a:pt x="1567281" y="1167333"/>
                  </a:lnTo>
                  <a:lnTo>
                    <a:pt x="1587068" y="1170355"/>
                  </a:lnTo>
                  <a:lnTo>
                    <a:pt x="1608531" y="1172832"/>
                  </a:lnTo>
                  <a:lnTo>
                    <a:pt x="1606740" y="1194536"/>
                  </a:lnTo>
                  <a:lnTo>
                    <a:pt x="1606296" y="1203756"/>
                  </a:lnTo>
                  <a:lnTo>
                    <a:pt x="1606143" y="1211872"/>
                  </a:lnTo>
                  <a:lnTo>
                    <a:pt x="1607908" y="1234224"/>
                  </a:lnTo>
                  <a:lnTo>
                    <a:pt x="1634439" y="1282420"/>
                  </a:lnTo>
                  <a:lnTo>
                    <a:pt x="1688769" y="1303718"/>
                  </a:lnTo>
                  <a:lnTo>
                    <a:pt x="1712163" y="1305140"/>
                  </a:lnTo>
                  <a:lnTo>
                    <a:pt x="1742605" y="1303337"/>
                  </a:lnTo>
                  <a:lnTo>
                    <a:pt x="1793722" y="1288999"/>
                  </a:lnTo>
                  <a:lnTo>
                    <a:pt x="1831035" y="1261046"/>
                  </a:lnTo>
                  <a:lnTo>
                    <a:pt x="1850072" y="1223987"/>
                  </a:lnTo>
                  <a:lnTo>
                    <a:pt x="1852447" y="1202309"/>
                  </a:lnTo>
                  <a:close/>
                </a:path>
                <a:path w="2139950" h="4372609">
                  <a:moveTo>
                    <a:pt x="1852447" y="416179"/>
                  </a:moveTo>
                  <a:lnTo>
                    <a:pt x="1843278" y="368947"/>
                  </a:lnTo>
                  <a:lnTo>
                    <a:pt x="1823478" y="333641"/>
                  </a:lnTo>
                  <a:lnTo>
                    <a:pt x="1814195" y="320929"/>
                  </a:lnTo>
                  <a:lnTo>
                    <a:pt x="1758391" y="333286"/>
                  </a:lnTo>
                  <a:lnTo>
                    <a:pt x="1776183" y="351955"/>
                  </a:lnTo>
                  <a:lnTo>
                    <a:pt x="1788883" y="370941"/>
                  </a:lnTo>
                  <a:lnTo>
                    <a:pt x="1796503" y="390220"/>
                  </a:lnTo>
                  <a:lnTo>
                    <a:pt x="1799043" y="409803"/>
                  </a:lnTo>
                  <a:lnTo>
                    <a:pt x="1797634" y="421970"/>
                  </a:lnTo>
                  <a:lnTo>
                    <a:pt x="1764157" y="458508"/>
                  </a:lnTo>
                  <a:lnTo>
                    <a:pt x="1713750" y="467588"/>
                  </a:lnTo>
                  <a:lnTo>
                    <a:pt x="1688122" y="464451"/>
                  </a:lnTo>
                  <a:lnTo>
                    <a:pt x="1669808" y="455041"/>
                  </a:lnTo>
                  <a:lnTo>
                    <a:pt x="1658823" y="439343"/>
                  </a:lnTo>
                  <a:lnTo>
                    <a:pt x="1655165" y="417372"/>
                  </a:lnTo>
                  <a:lnTo>
                    <a:pt x="1655559" y="404126"/>
                  </a:lnTo>
                  <a:lnTo>
                    <a:pt x="1656753" y="389877"/>
                  </a:lnTo>
                  <a:lnTo>
                    <a:pt x="1672297" y="389877"/>
                  </a:lnTo>
                  <a:lnTo>
                    <a:pt x="1689366" y="389623"/>
                  </a:lnTo>
                  <a:lnTo>
                    <a:pt x="1706676" y="388874"/>
                  </a:lnTo>
                  <a:lnTo>
                    <a:pt x="1724240" y="387629"/>
                  </a:lnTo>
                  <a:lnTo>
                    <a:pt x="1742046" y="385889"/>
                  </a:lnTo>
                  <a:lnTo>
                    <a:pt x="1743646" y="338861"/>
                  </a:lnTo>
                  <a:lnTo>
                    <a:pt x="1721802" y="340944"/>
                  </a:lnTo>
                  <a:lnTo>
                    <a:pt x="1701304" y="342442"/>
                  </a:lnTo>
                  <a:lnTo>
                    <a:pt x="1682140" y="343331"/>
                  </a:lnTo>
                  <a:lnTo>
                    <a:pt x="1661147" y="343636"/>
                  </a:lnTo>
                  <a:lnTo>
                    <a:pt x="1667522" y="290233"/>
                  </a:lnTo>
                  <a:lnTo>
                    <a:pt x="1685505" y="289966"/>
                  </a:lnTo>
                  <a:lnTo>
                    <a:pt x="1704390" y="289140"/>
                  </a:lnTo>
                  <a:lnTo>
                    <a:pt x="1724164" y="287769"/>
                  </a:lnTo>
                  <a:lnTo>
                    <a:pt x="1744840" y="285851"/>
                  </a:lnTo>
                  <a:lnTo>
                    <a:pt x="1746427" y="239217"/>
                  </a:lnTo>
                  <a:lnTo>
                    <a:pt x="1731467" y="241020"/>
                  </a:lnTo>
                  <a:lnTo>
                    <a:pt x="1714449" y="242404"/>
                  </a:lnTo>
                  <a:lnTo>
                    <a:pt x="1695399" y="243408"/>
                  </a:lnTo>
                  <a:lnTo>
                    <a:pt x="1674291" y="244005"/>
                  </a:lnTo>
                  <a:lnTo>
                    <a:pt x="1678292" y="214503"/>
                  </a:lnTo>
                  <a:lnTo>
                    <a:pt x="1685061" y="179438"/>
                  </a:lnTo>
                  <a:lnTo>
                    <a:pt x="1629257" y="176644"/>
                  </a:lnTo>
                  <a:lnTo>
                    <a:pt x="1629524" y="180365"/>
                  </a:lnTo>
                  <a:lnTo>
                    <a:pt x="1629664" y="196049"/>
                  </a:lnTo>
                  <a:lnTo>
                    <a:pt x="1629397" y="203479"/>
                  </a:lnTo>
                  <a:lnTo>
                    <a:pt x="1628863" y="211721"/>
                  </a:lnTo>
                  <a:lnTo>
                    <a:pt x="1626069" y="242404"/>
                  </a:lnTo>
                  <a:lnTo>
                    <a:pt x="1603006" y="240271"/>
                  </a:lnTo>
                  <a:lnTo>
                    <a:pt x="1581632" y="237032"/>
                  </a:lnTo>
                  <a:lnTo>
                    <a:pt x="1561947" y="232702"/>
                  </a:lnTo>
                  <a:lnTo>
                    <a:pt x="1543964" y="227266"/>
                  </a:lnTo>
                  <a:lnTo>
                    <a:pt x="1541983" y="273494"/>
                  </a:lnTo>
                  <a:lnTo>
                    <a:pt x="1560601" y="278434"/>
                  </a:lnTo>
                  <a:lnTo>
                    <a:pt x="1579841" y="282473"/>
                  </a:lnTo>
                  <a:lnTo>
                    <a:pt x="1599666" y="285610"/>
                  </a:lnTo>
                  <a:lnTo>
                    <a:pt x="1620088" y="287845"/>
                  </a:lnTo>
                  <a:lnTo>
                    <a:pt x="1613725" y="341642"/>
                  </a:lnTo>
                  <a:lnTo>
                    <a:pt x="1591919" y="339153"/>
                  </a:lnTo>
                  <a:lnTo>
                    <a:pt x="1571561" y="335673"/>
                  </a:lnTo>
                  <a:lnTo>
                    <a:pt x="1552663" y="331190"/>
                  </a:lnTo>
                  <a:lnTo>
                    <a:pt x="1535214" y="325704"/>
                  </a:lnTo>
                  <a:lnTo>
                    <a:pt x="1532813" y="373545"/>
                  </a:lnTo>
                  <a:lnTo>
                    <a:pt x="1549209" y="377647"/>
                  </a:lnTo>
                  <a:lnTo>
                    <a:pt x="1567281" y="381203"/>
                  </a:lnTo>
                  <a:lnTo>
                    <a:pt x="1587068" y="384225"/>
                  </a:lnTo>
                  <a:lnTo>
                    <a:pt x="1608531" y="386689"/>
                  </a:lnTo>
                  <a:lnTo>
                    <a:pt x="1606740" y="408406"/>
                  </a:lnTo>
                  <a:lnTo>
                    <a:pt x="1606296" y="417614"/>
                  </a:lnTo>
                  <a:lnTo>
                    <a:pt x="1606143" y="425742"/>
                  </a:lnTo>
                  <a:lnTo>
                    <a:pt x="1607908" y="448081"/>
                  </a:lnTo>
                  <a:lnTo>
                    <a:pt x="1634439" y="496277"/>
                  </a:lnTo>
                  <a:lnTo>
                    <a:pt x="1688769" y="517588"/>
                  </a:lnTo>
                  <a:lnTo>
                    <a:pt x="1712163" y="518998"/>
                  </a:lnTo>
                  <a:lnTo>
                    <a:pt x="1742605" y="517207"/>
                  </a:lnTo>
                  <a:lnTo>
                    <a:pt x="1793722" y="502856"/>
                  </a:lnTo>
                  <a:lnTo>
                    <a:pt x="1831035" y="474916"/>
                  </a:lnTo>
                  <a:lnTo>
                    <a:pt x="1850072" y="437845"/>
                  </a:lnTo>
                  <a:lnTo>
                    <a:pt x="1852447" y="416179"/>
                  </a:lnTo>
                  <a:close/>
                </a:path>
                <a:path w="2139950" h="4372609">
                  <a:moveTo>
                    <a:pt x="1852917" y="3306991"/>
                  </a:moveTo>
                  <a:lnTo>
                    <a:pt x="1787156" y="3306991"/>
                  </a:lnTo>
                  <a:lnTo>
                    <a:pt x="1777060" y="3307194"/>
                  </a:lnTo>
                  <a:lnTo>
                    <a:pt x="1765528" y="3307791"/>
                  </a:lnTo>
                  <a:lnTo>
                    <a:pt x="1752549" y="3308794"/>
                  </a:lnTo>
                  <a:lnTo>
                    <a:pt x="1738134" y="3310178"/>
                  </a:lnTo>
                  <a:lnTo>
                    <a:pt x="1782076" y="3262807"/>
                  </a:lnTo>
                  <a:lnTo>
                    <a:pt x="1813458" y="3219107"/>
                  </a:lnTo>
                  <a:lnTo>
                    <a:pt x="1832292" y="3179102"/>
                  </a:lnTo>
                  <a:lnTo>
                    <a:pt x="1838566" y="3142780"/>
                  </a:lnTo>
                  <a:lnTo>
                    <a:pt x="1836940" y="3122726"/>
                  </a:lnTo>
                  <a:lnTo>
                    <a:pt x="1812467" y="3075228"/>
                  </a:lnTo>
                  <a:lnTo>
                    <a:pt x="1763991" y="3051505"/>
                  </a:lnTo>
                  <a:lnTo>
                    <a:pt x="1743697" y="3049917"/>
                  </a:lnTo>
                  <a:lnTo>
                    <a:pt x="1729422" y="3050616"/>
                  </a:lnTo>
                  <a:lnTo>
                    <a:pt x="1692097" y="3061093"/>
                  </a:lnTo>
                  <a:lnTo>
                    <a:pt x="1658797" y="3084779"/>
                  </a:lnTo>
                  <a:lnTo>
                    <a:pt x="1647647" y="3095764"/>
                  </a:lnTo>
                  <a:lnTo>
                    <a:pt x="1680337" y="3128441"/>
                  </a:lnTo>
                  <a:lnTo>
                    <a:pt x="1694408" y="3114840"/>
                  </a:lnTo>
                  <a:lnTo>
                    <a:pt x="1708340" y="3105124"/>
                  </a:lnTo>
                  <a:lnTo>
                    <a:pt x="1722120" y="3099295"/>
                  </a:lnTo>
                  <a:lnTo>
                    <a:pt x="1735747" y="3097352"/>
                  </a:lnTo>
                  <a:lnTo>
                    <a:pt x="1745907" y="3098165"/>
                  </a:lnTo>
                  <a:lnTo>
                    <a:pt x="1778177" y="3125800"/>
                  </a:lnTo>
                  <a:lnTo>
                    <a:pt x="1781162" y="3146374"/>
                  </a:lnTo>
                  <a:lnTo>
                    <a:pt x="1779143" y="3163659"/>
                  </a:lnTo>
                  <a:lnTo>
                    <a:pt x="1762899" y="3201530"/>
                  </a:lnTo>
                  <a:lnTo>
                    <a:pt x="1730375" y="3244253"/>
                  </a:lnTo>
                  <a:lnTo>
                    <a:pt x="1681251" y="3294659"/>
                  </a:lnTo>
                  <a:lnTo>
                    <a:pt x="1650453" y="3322929"/>
                  </a:lnTo>
                  <a:lnTo>
                    <a:pt x="1650453" y="3357613"/>
                  </a:lnTo>
                  <a:lnTo>
                    <a:pt x="1852917" y="3357613"/>
                  </a:lnTo>
                  <a:lnTo>
                    <a:pt x="1852917" y="3306991"/>
                  </a:lnTo>
                  <a:close/>
                </a:path>
                <a:path w="2139950" h="4372609">
                  <a:moveTo>
                    <a:pt x="1874367" y="2272715"/>
                  </a:moveTo>
                  <a:lnTo>
                    <a:pt x="1846872" y="2243937"/>
                  </a:lnTo>
                  <a:lnTo>
                    <a:pt x="1810397" y="2211730"/>
                  </a:lnTo>
                  <a:lnTo>
                    <a:pt x="1790674" y="2197379"/>
                  </a:lnTo>
                  <a:lnTo>
                    <a:pt x="1757591" y="2230463"/>
                  </a:lnTo>
                  <a:lnTo>
                    <a:pt x="1766582" y="2237346"/>
                  </a:lnTo>
                  <a:lnTo>
                    <a:pt x="1776425" y="2245614"/>
                  </a:lnTo>
                  <a:lnTo>
                    <a:pt x="1810131" y="2277872"/>
                  </a:lnTo>
                  <a:lnTo>
                    <a:pt x="1838909" y="2309774"/>
                  </a:lnTo>
                  <a:lnTo>
                    <a:pt x="1874367" y="2272715"/>
                  </a:lnTo>
                  <a:close/>
                </a:path>
                <a:path w="2139950" h="4372609">
                  <a:moveTo>
                    <a:pt x="1892312" y="1825840"/>
                  </a:moveTo>
                  <a:lnTo>
                    <a:pt x="1891017" y="1825447"/>
                  </a:lnTo>
                  <a:lnTo>
                    <a:pt x="1867979" y="1818309"/>
                  </a:lnTo>
                  <a:lnTo>
                    <a:pt x="1844027" y="1809254"/>
                  </a:lnTo>
                  <a:lnTo>
                    <a:pt x="1841919" y="1808302"/>
                  </a:lnTo>
                  <a:lnTo>
                    <a:pt x="1820456" y="1798675"/>
                  </a:lnTo>
                  <a:lnTo>
                    <a:pt x="1775015" y="1773212"/>
                  </a:lnTo>
                  <a:lnTo>
                    <a:pt x="1748028" y="1753743"/>
                  </a:lnTo>
                  <a:lnTo>
                    <a:pt x="1748028" y="1808302"/>
                  </a:lnTo>
                  <a:lnTo>
                    <a:pt x="1645602" y="1808302"/>
                  </a:lnTo>
                  <a:lnTo>
                    <a:pt x="1661134" y="1796872"/>
                  </a:lnTo>
                  <a:lnTo>
                    <a:pt x="1674685" y="1786089"/>
                  </a:lnTo>
                  <a:lnTo>
                    <a:pt x="1686255" y="1775942"/>
                  </a:lnTo>
                  <a:lnTo>
                    <a:pt x="1695818" y="1766455"/>
                  </a:lnTo>
                  <a:lnTo>
                    <a:pt x="1706410" y="1776539"/>
                  </a:lnTo>
                  <a:lnTo>
                    <a:pt x="1718640" y="1786877"/>
                  </a:lnTo>
                  <a:lnTo>
                    <a:pt x="1732508" y="1797469"/>
                  </a:lnTo>
                  <a:lnTo>
                    <a:pt x="1748028" y="1808302"/>
                  </a:lnTo>
                  <a:lnTo>
                    <a:pt x="1748028" y="1753743"/>
                  </a:lnTo>
                  <a:lnTo>
                    <a:pt x="1735264" y="1743430"/>
                  </a:lnTo>
                  <a:lnTo>
                    <a:pt x="1717751" y="1726996"/>
                  </a:lnTo>
                  <a:lnTo>
                    <a:pt x="1669910" y="1726996"/>
                  </a:lnTo>
                  <a:lnTo>
                    <a:pt x="1655889" y="1741703"/>
                  </a:lnTo>
                  <a:lnTo>
                    <a:pt x="1639328" y="1756346"/>
                  </a:lnTo>
                  <a:lnTo>
                    <a:pt x="1598574" y="1785391"/>
                  </a:lnTo>
                  <a:lnTo>
                    <a:pt x="1551838" y="1811045"/>
                  </a:lnTo>
                  <a:lnTo>
                    <a:pt x="1503311" y="1830222"/>
                  </a:lnTo>
                  <a:lnTo>
                    <a:pt x="1510487" y="1838642"/>
                  </a:lnTo>
                  <a:lnTo>
                    <a:pt x="1517269" y="1847951"/>
                  </a:lnTo>
                  <a:lnTo>
                    <a:pt x="1523644" y="1858175"/>
                  </a:lnTo>
                  <a:lnTo>
                    <a:pt x="1529626" y="1869274"/>
                  </a:lnTo>
                  <a:lnTo>
                    <a:pt x="1551495" y="1860410"/>
                  </a:lnTo>
                  <a:lnTo>
                    <a:pt x="1573657" y="1850148"/>
                  </a:lnTo>
                  <a:lnTo>
                    <a:pt x="1596136" y="1838490"/>
                  </a:lnTo>
                  <a:lnTo>
                    <a:pt x="1618907" y="1825447"/>
                  </a:lnTo>
                  <a:lnTo>
                    <a:pt x="1618907" y="1848548"/>
                  </a:lnTo>
                  <a:lnTo>
                    <a:pt x="1776717" y="1848548"/>
                  </a:lnTo>
                  <a:lnTo>
                    <a:pt x="1776717" y="1826641"/>
                  </a:lnTo>
                  <a:lnTo>
                    <a:pt x="1798167" y="1838502"/>
                  </a:lnTo>
                  <a:lnTo>
                    <a:pt x="1819871" y="1849361"/>
                  </a:lnTo>
                  <a:lnTo>
                    <a:pt x="1841817" y="1859216"/>
                  </a:lnTo>
                  <a:lnTo>
                    <a:pt x="1864004" y="1868081"/>
                  </a:lnTo>
                  <a:lnTo>
                    <a:pt x="1870710" y="1856028"/>
                  </a:lnTo>
                  <a:lnTo>
                    <a:pt x="1877656" y="1844967"/>
                  </a:lnTo>
                  <a:lnTo>
                    <a:pt x="1884857" y="1834908"/>
                  </a:lnTo>
                  <a:lnTo>
                    <a:pt x="1891652" y="1826641"/>
                  </a:lnTo>
                  <a:lnTo>
                    <a:pt x="1892312" y="1825840"/>
                  </a:lnTo>
                  <a:close/>
                </a:path>
                <a:path w="2139950" h="4372609">
                  <a:moveTo>
                    <a:pt x="1893493" y="2583281"/>
                  </a:moveTo>
                  <a:lnTo>
                    <a:pt x="1876361" y="2544622"/>
                  </a:lnTo>
                  <a:lnTo>
                    <a:pt x="1835429" y="2576525"/>
                  </a:lnTo>
                  <a:lnTo>
                    <a:pt x="1791970" y="2599321"/>
                  </a:lnTo>
                  <a:lnTo>
                    <a:pt x="1745957" y="2612999"/>
                  </a:lnTo>
                  <a:lnTo>
                    <a:pt x="1697405" y="2617559"/>
                  </a:lnTo>
                  <a:lnTo>
                    <a:pt x="1648866" y="2612999"/>
                  </a:lnTo>
                  <a:lnTo>
                    <a:pt x="1602854" y="2599321"/>
                  </a:lnTo>
                  <a:lnTo>
                    <a:pt x="1559394" y="2576525"/>
                  </a:lnTo>
                  <a:lnTo>
                    <a:pt x="1518475" y="2544622"/>
                  </a:lnTo>
                  <a:lnTo>
                    <a:pt x="1501330" y="2583281"/>
                  </a:lnTo>
                  <a:lnTo>
                    <a:pt x="1543177" y="2618498"/>
                  </a:lnTo>
                  <a:lnTo>
                    <a:pt x="1589798" y="2643657"/>
                  </a:lnTo>
                  <a:lnTo>
                    <a:pt x="1641221" y="2658757"/>
                  </a:lnTo>
                  <a:lnTo>
                    <a:pt x="1697405" y="2663787"/>
                  </a:lnTo>
                  <a:lnTo>
                    <a:pt x="1753603" y="2658757"/>
                  </a:lnTo>
                  <a:lnTo>
                    <a:pt x="1805025" y="2643657"/>
                  </a:lnTo>
                  <a:lnTo>
                    <a:pt x="1851647" y="2618498"/>
                  </a:lnTo>
                  <a:lnTo>
                    <a:pt x="1893493" y="2583281"/>
                  </a:lnTo>
                  <a:close/>
                </a:path>
                <a:path w="2139950" h="4372609">
                  <a:moveTo>
                    <a:pt x="1893493" y="80505"/>
                  </a:moveTo>
                  <a:lnTo>
                    <a:pt x="1851647" y="45288"/>
                  </a:lnTo>
                  <a:lnTo>
                    <a:pt x="1805025" y="20116"/>
                  </a:lnTo>
                  <a:lnTo>
                    <a:pt x="1753616" y="5029"/>
                  </a:lnTo>
                  <a:lnTo>
                    <a:pt x="1697418" y="0"/>
                  </a:lnTo>
                  <a:lnTo>
                    <a:pt x="1641221" y="5029"/>
                  </a:lnTo>
                  <a:lnTo>
                    <a:pt x="1589811" y="20116"/>
                  </a:lnTo>
                  <a:lnTo>
                    <a:pt x="1543177" y="45288"/>
                  </a:lnTo>
                  <a:lnTo>
                    <a:pt x="1501330" y="80505"/>
                  </a:lnTo>
                  <a:lnTo>
                    <a:pt x="1518475" y="119151"/>
                  </a:lnTo>
                  <a:lnTo>
                    <a:pt x="1559394" y="87249"/>
                  </a:lnTo>
                  <a:lnTo>
                    <a:pt x="1602867" y="64465"/>
                  </a:lnTo>
                  <a:lnTo>
                    <a:pt x="1648866" y="50787"/>
                  </a:lnTo>
                  <a:lnTo>
                    <a:pt x="1697418" y="46240"/>
                  </a:lnTo>
                  <a:lnTo>
                    <a:pt x="1745957" y="50787"/>
                  </a:lnTo>
                  <a:lnTo>
                    <a:pt x="1791970" y="64465"/>
                  </a:lnTo>
                  <a:lnTo>
                    <a:pt x="1835429" y="87249"/>
                  </a:lnTo>
                  <a:lnTo>
                    <a:pt x="1876361" y="119151"/>
                  </a:lnTo>
                  <a:lnTo>
                    <a:pt x="1893493" y="80505"/>
                  </a:lnTo>
                  <a:close/>
                </a:path>
                <a:path w="2139950" h="4372609">
                  <a:moveTo>
                    <a:pt x="2139569" y="2937446"/>
                  </a:moveTo>
                  <a:lnTo>
                    <a:pt x="2097722" y="2902216"/>
                  </a:lnTo>
                  <a:lnTo>
                    <a:pt x="2051088" y="2877058"/>
                  </a:lnTo>
                  <a:lnTo>
                    <a:pt x="1999678" y="2861957"/>
                  </a:lnTo>
                  <a:lnTo>
                    <a:pt x="1943481" y="2856928"/>
                  </a:lnTo>
                  <a:lnTo>
                    <a:pt x="1887283" y="2861957"/>
                  </a:lnTo>
                  <a:lnTo>
                    <a:pt x="1835873" y="2877058"/>
                  </a:lnTo>
                  <a:lnTo>
                    <a:pt x="1789239" y="2902216"/>
                  </a:lnTo>
                  <a:lnTo>
                    <a:pt x="1747393" y="2937446"/>
                  </a:lnTo>
                  <a:lnTo>
                    <a:pt x="1764538" y="2976092"/>
                  </a:lnTo>
                  <a:lnTo>
                    <a:pt x="1805457" y="2944190"/>
                  </a:lnTo>
                  <a:lnTo>
                    <a:pt x="1848929" y="2921393"/>
                  </a:lnTo>
                  <a:lnTo>
                    <a:pt x="1894941" y="2907728"/>
                  </a:lnTo>
                  <a:lnTo>
                    <a:pt x="1943481" y="2903169"/>
                  </a:lnTo>
                  <a:lnTo>
                    <a:pt x="1992033" y="2907728"/>
                  </a:lnTo>
                  <a:lnTo>
                    <a:pt x="2038032" y="2921393"/>
                  </a:lnTo>
                  <a:lnTo>
                    <a:pt x="2081504" y="2944190"/>
                  </a:lnTo>
                  <a:lnTo>
                    <a:pt x="2122424" y="2976092"/>
                  </a:lnTo>
                  <a:lnTo>
                    <a:pt x="2139569" y="2937446"/>
                  </a:lnTo>
                  <a:close/>
                </a:path>
              </a:pathLst>
            </a:custGeom>
            <a:solidFill>
              <a:srgbClr val="FFFFFF"/>
            </a:solidFill>
          </p:spPr>
          <p:txBody>
            <a:bodyPr wrap="square" lIns="0" tIns="0" rIns="0" bIns="0" rtlCol="0"/>
            <a:lstStyle/>
            <a:p>
              <a:endParaRPr/>
            </a:p>
          </p:txBody>
        </p:sp>
        <p:pic>
          <p:nvPicPr>
            <p:cNvPr id="50" name="object 50"/>
            <p:cNvPicPr/>
            <p:nvPr/>
          </p:nvPicPr>
          <p:blipFill>
            <a:blip r:embed="rId7" cstate="email">
              <a:extLst>
                <a:ext uri="{28A0092B-C50C-407E-A947-70E740481C1C}">
                  <a14:useLocalDpi xmlns:a14="http://schemas.microsoft.com/office/drawing/2010/main"/>
                </a:ext>
              </a:extLst>
            </a:blip>
            <a:stretch>
              <a:fillRect/>
            </a:stretch>
          </p:blipFill>
          <p:spPr>
            <a:xfrm>
              <a:off x="15159743" y="7311182"/>
              <a:ext cx="74531" cy="78123"/>
            </a:xfrm>
            <a:prstGeom prst="rect">
              <a:avLst/>
            </a:prstGeom>
          </p:spPr>
        </p:pic>
        <p:sp>
          <p:nvSpPr>
            <p:cNvPr id="51" name="object 51"/>
            <p:cNvSpPr/>
            <p:nvPr/>
          </p:nvSpPr>
          <p:spPr>
            <a:xfrm>
              <a:off x="15000720" y="7081627"/>
              <a:ext cx="485140" cy="1317625"/>
            </a:xfrm>
            <a:custGeom>
              <a:avLst/>
              <a:gdLst/>
              <a:ahLst/>
              <a:cxnLst/>
              <a:rect l="l" t="t" r="r" b="b"/>
              <a:pathLst>
                <a:path w="485140"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19" y="393458"/>
                  </a:lnTo>
                  <a:lnTo>
                    <a:pt x="18719"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40"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40" h="1317625">
                  <a:moveTo>
                    <a:pt x="258660" y="681228"/>
                  </a:moveTo>
                  <a:lnTo>
                    <a:pt x="251079" y="666877"/>
                  </a:lnTo>
                  <a:lnTo>
                    <a:pt x="240322" y="650925"/>
                  </a:lnTo>
                  <a:lnTo>
                    <a:pt x="226364" y="633399"/>
                  </a:lnTo>
                  <a:lnTo>
                    <a:pt x="209232" y="614260"/>
                  </a:lnTo>
                  <a:lnTo>
                    <a:pt x="170180" y="636587"/>
                  </a:lnTo>
                  <a:lnTo>
                    <a:pt x="186537" y="656120"/>
                  </a:lnTo>
                  <a:lnTo>
                    <a:pt x="199771" y="674052"/>
                  </a:lnTo>
                  <a:lnTo>
                    <a:pt x="209867" y="690397"/>
                  </a:lnTo>
                  <a:lnTo>
                    <a:pt x="216814" y="705142"/>
                  </a:lnTo>
                  <a:lnTo>
                    <a:pt x="258660" y="681228"/>
                  </a:lnTo>
                  <a:close/>
                </a:path>
                <a:path w="485140" h="1317625">
                  <a:moveTo>
                    <a:pt x="369455" y="796505"/>
                  </a:moveTo>
                  <a:lnTo>
                    <a:pt x="320446" y="796505"/>
                  </a:lnTo>
                  <a:lnTo>
                    <a:pt x="320446" y="831557"/>
                  </a:lnTo>
                  <a:lnTo>
                    <a:pt x="320446" y="853084"/>
                  </a:lnTo>
                  <a:lnTo>
                    <a:pt x="320446" y="885774"/>
                  </a:lnTo>
                  <a:lnTo>
                    <a:pt x="320446" y="909688"/>
                  </a:lnTo>
                  <a:lnTo>
                    <a:pt x="255866" y="909688"/>
                  </a:lnTo>
                  <a:lnTo>
                    <a:pt x="255866" y="885774"/>
                  </a:lnTo>
                  <a:lnTo>
                    <a:pt x="320446" y="885774"/>
                  </a:lnTo>
                  <a:lnTo>
                    <a:pt x="320446" y="853084"/>
                  </a:lnTo>
                  <a:lnTo>
                    <a:pt x="255866" y="853084"/>
                  </a:lnTo>
                  <a:lnTo>
                    <a:pt x="255866" y="831557"/>
                  </a:lnTo>
                  <a:lnTo>
                    <a:pt x="320446" y="831557"/>
                  </a:lnTo>
                  <a:lnTo>
                    <a:pt x="320446" y="796505"/>
                  </a:lnTo>
                  <a:lnTo>
                    <a:pt x="209638" y="796505"/>
                  </a:lnTo>
                  <a:lnTo>
                    <a:pt x="209638" y="944359"/>
                  </a:lnTo>
                  <a:lnTo>
                    <a:pt x="320446" y="944359"/>
                  </a:lnTo>
                  <a:lnTo>
                    <a:pt x="320446" y="1110018"/>
                  </a:lnTo>
                  <a:lnTo>
                    <a:pt x="317246"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04" y="1088631"/>
                  </a:lnTo>
                  <a:lnTo>
                    <a:pt x="161404" y="1063129"/>
                  </a:lnTo>
                  <a:lnTo>
                    <a:pt x="228765" y="1063129"/>
                  </a:lnTo>
                  <a:lnTo>
                    <a:pt x="228765" y="1028458"/>
                  </a:lnTo>
                  <a:lnTo>
                    <a:pt x="161404" y="1028458"/>
                  </a:lnTo>
                  <a:lnTo>
                    <a:pt x="161404" y="1004138"/>
                  </a:lnTo>
                  <a:lnTo>
                    <a:pt x="228765" y="1004138"/>
                  </a:lnTo>
                  <a:lnTo>
                    <a:pt x="228765" y="968273"/>
                  </a:lnTo>
                  <a:lnTo>
                    <a:pt x="117182" y="968273"/>
                  </a:lnTo>
                  <a:lnTo>
                    <a:pt x="117182" y="1144828"/>
                  </a:lnTo>
                  <a:lnTo>
                    <a:pt x="161404" y="1144828"/>
                  </a:lnTo>
                  <a:lnTo>
                    <a:pt x="161404" y="1124102"/>
                  </a:lnTo>
                  <a:lnTo>
                    <a:pt x="262648" y="1124102"/>
                  </a:lnTo>
                  <a:lnTo>
                    <a:pt x="266750" y="1135735"/>
                  </a:lnTo>
                  <a:lnTo>
                    <a:pt x="269913" y="1145921"/>
                  </a:lnTo>
                  <a:lnTo>
                    <a:pt x="272135" y="1154671"/>
                  </a:lnTo>
                  <a:lnTo>
                    <a:pt x="273405" y="1161973"/>
                  </a:lnTo>
                  <a:lnTo>
                    <a:pt x="299135" y="1161402"/>
                  </a:lnTo>
                  <a:lnTo>
                    <a:pt x="347941" y="1152791"/>
                  </a:lnTo>
                  <a:lnTo>
                    <a:pt x="369163" y="1114171"/>
                  </a:lnTo>
                  <a:lnTo>
                    <a:pt x="369455" y="1104582"/>
                  </a:lnTo>
                  <a:lnTo>
                    <a:pt x="369455" y="909688"/>
                  </a:lnTo>
                  <a:lnTo>
                    <a:pt x="369455" y="885774"/>
                  </a:lnTo>
                  <a:lnTo>
                    <a:pt x="369455" y="853084"/>
                  </a:lnTo>
                  <a:lnTo>
                    <a:pt x="369455" y="831557"/>
                  </a:lnTo>
                  <a:lnTo>
                    <a:pt x="369455" y="796505"/>
                  </a:lnTo>
                  <a:close/>
                </a:path>
                <a:path w="485140" h="1317625">
                  <a:moveTo>
                    <a:pt x="386207"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44" y="704342"/>
                  </a:lnTo>
                  <a:lnTo>
                    <a:pt x="262140" y="704138"/>
                  </a:lnTo>
                  <a:lnTo>
                    <a:pt x="250659" y="703897"/>
                  </a:lnTo>
                  <a:lnTo>
                    <a:pt x="240322" y="703541"/>
                  </a:lnTo>
                  <a:lnTo>
                    <a:pt x="246380" y="716724"/>
                  </a:lnTo>
                  <a:lnTo>
                    <a:pt x="250990" y="728751"/>
                  </a:lnTo>
                  <a:lnTo>
                    <a:pt x="254152" y="739635"/>
                  </a:lnTo>
                  <a:lnTo>
                    <a:pt x="255866" y="749363"/>
                  </a:lnTo>
                  <a:lnTo>
                    <a:pt x="278663" y="748868"/>
                  </a:lnTo>
                  <a:lnTo>
                    <a:pt x="324015" y="741400"/>
                  </a:lnTo>
                  <a:lnTo>
                    <a:pt x="344068" y="706818"/>
                  </a:lnTo>
                  <a:lnTo>
                    <a:pt x="344347" y="609473"/>
                  </a:lnTo>
                  <a:lnTo>
                    <a:pt x="383400" y="609473"/>
                  </a:lnTo>
                  <a:lnTo>
                    <a:pt x="383400" y="567232"/>
                  </a:lnTo>
                  <a:lnTo>
                    <a:pt x="344347" y="567232"/>
                  </a:lnTo>
                  <a:lnTo>
                    <a:pt x="344347" y="532155"/>
                  </a:lnTo>
                  <a:lnTo>
                    <a:pt x="386207" y="532155"/>
                  </a:lnTo>
                  <a:lnTo>
                    <a:pt x="386207" y="489915"/>
                  </a:lnTo>
                  <a:close/>
                </a:path>
                <a:path w="485140" h="1317625">
                  <a:moveTo>
                    <a:pt x="392176" y="1236599"/>
                  </a:moveTo>
                  <a:lnTo>
                    <a:pt x="375031" y="1197940"/>
                  </a:lnTo>
                  <a:lnTo>
                    <a:pt x="334098"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72" y="1312062"/>
                  </a:lnTo>
                  <a:lnTo>
                    <a:pt x="303695" y="1296974"/>
                  </a:lnTo>
                  <a:lnTo>
                    <a:pt x="350329" y="1271816"/>
                  </a:lnTo>
                  <a:lnTo>
                    <a:pt x="392176" y="1236599"/>
                  </a:lnTo>
                  <a:close/>
                </a:path>
                <a:path w="485140" h="1317625">
                  <a:moveTo>
                    <a:pt x="484733" y="201663"/>
                  </a:moveTo>
                  <a:lnTo>
                    <a:pt x="478155" y="160274"/>
                  </a:lnTo>
                  <a:lnTo>
                    <a:pt x="444385" y="119405"/>
                  </a:lnTo>
                  <a:lnTo>
                    <a:pt x="391477" y="105613"/>
                  </a:lnTo>
                  <a:lnTo>
                    <a:pt x="382625" y="106159"/>
                  </a:lnTo>
                  <a:lnTo>
                    <a:pt x="373634" y="107810"/>
                  </a:lnTo>
                  <a:lnTo>
                    <a:pt x="364490" y="110540"/>
                  </a:lnTo>
                  <a:lnTo>
                    <a:pt x="355206" y="114376"/>
                  </a:lnTo>
                  <a:lnTo>
                    <a:pt x="361175" y="50215"/>
                  </a:lnTo>
                  <a:lnTo>
                    <a:pt x="470789" y="50215"/>
                  </a:lnTo>
                  <a:lnTo>
                    <a:pt x="470789"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45" y="148653"/>
                  </a:lnTo>
                  <a:lnTo>
                    <a:pt x="410794" y="163004"/>
                  </a:lnTo>
                  <a:lnTo>
                    <a:pt x="424561" y="203263"/>
                  </a:lnTo>
                  <a:lnTo>
                    <a:pt x="423646" y="215684"/>
                  </a:lnTo>
                  <a:lnTo>
                    <a:pt x="402107" y="250482"/>
                  </a:lnTo>
                  <a:lnTo>
                    <a:pt x="371144" y="258660"/>
                  </a:lnTo>
                  <a:lnTo>
                    <a:pt x="353682" y="256768"/>
                  </a:lnTo>
                  <a:lnTo>
                    <a:pt x="336765" y="251091"/>
                  </a:lnTo>
                  <a:lnTo>
                    <a:pt x="320408" y="241617"/>
                  </a:lnTo>
                  <a:lnTo>
                    <a:pt x="304596" y="228371"/>
                  </a:lnTo>
                  <a:lnTo>
                    <a:pt x="277088" y="266623"/>
                  </a:lnTo>
                  <a:lnTo>
                    <a:pt x="298856" y="284594"/>
                  </a:lnTo>
                  <a:lnTo>
                    <a:pt x="323113" y="297421"/>
                  </a:lnTo>
                  <a:lnTo>
                    <a:pt x="349872" y="305117"/>
                  </a:lnTo>
                  <a:lnTo>
                    <a:pt x="379107" y="307682"/>
                  </a:lnTo>
                  <a:lnTo>
                    <a:pt x="400227" y="305892"/>
                  </a:lnTo>
                  <a:lnTo>
                    <a:pt x="437591" y="291541"/>
                  </a:lnTo>
                  <a:lnTo>
                    <a:pt x="467360" y="263398"/>
                  </a:lnTo>
                  <a:lnTo>
                    <a:pt x="482803" y="224739"/>
                  </a:lnTo>
                  <a:lnTo>
                    <a:pt x="484733" y="201663"/>
                  </a:lnTo>
                  <a:close/>
                </a:path>
              </a:pathLst>
            </a:custGeom>
            <a:solidFill>
              <a:srgbClr val="FFFFFF"/>
            </a:solidFill>
          </p:spPr>
          <p:txBody>
            <a:bodyPr wrap="square" lIns="0" tIns="0" rIns="0" bIns="0" rtlCol="0"/>
            <a:lstStyle/>
            <a:p>
              <a:endParaRPr/>
            </a:p>
          </p:txBody>
        </p:sp>
      </p:grpSp>
      <p:sp>
        <p:nvSpPr>
          <p:cNvPr id="57" name="object 57"/>
          <p:cNvSpPr txBox="1"/>
          <p:nvPr/>
        </p:nvSpPr>
        <p:spPr>
          <a:xfrm>
            <a:off x="2085905"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6:00</a:t>
            </a:r>
            <a:endParaRPr sz="2950">
              <a:latin typeface="Gen Shin Gothic P Regular"/>
              <a:cs typeface="Gen Shin Gothic P Regular"/>
            </a:endParaRPr>
          </a:p>
        </p:txBody>
      </p:sp>
      <p:sp>
        <p:nvSpPr>
          <p:cNvPr id="58" name="object 58"/>
          <p:cNvSpPr txBox="1"/>
          <p:nvPr/>
        </p:nvSpPr>
        <p:spPr>
          <a:xfrm>
            <a:off x="3879358"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7:30</a:t>
            </a:r>
            <a:endParaRPr sz="2950">
              <a:latin typeface="Gen Shin Gothic P Regular"/>
              <a:cs typeface="Gen Shin Gothic P Regular"/>
            </a:endParaRPr>
          </a:p>
        </p:txBody>
      </p:sp>
      <p:sp>
        <p:nvSpPr>
          <p:cNvPr id="59" name="object 59"/>
          <p:cNvSpPr txBox="1"/>
          <p:nvPr/>
        </p:nvSpPr>
        <p:spPr>
          <a:xfrm>
            <a:off x="5672812"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9:00</a:t>
            </a:r>
            <a:endParaRPr sz="2950">
              <a:latin typeface="Gen Shin Gothic P Regular"/>
              <a:cs typeface="Gen Shin Gothic P Regular"/>
            </a:endParaRPr>
          </a:p>
        </p:txBody>
      </p:sp>
      <p:sp>
        <p:nvSpPr>
          <p:cNvPr id="60" name="object 60"/>
          <p:cNvSpPr txBox="1"/>
          <p:nvPr/>
        </p:nvSpPr>
        <p:spPr>
          <a:xfrm>
            <a:off x="7948268"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12:00</a:t>
            </a:r>
            <a:endParaRPr sz="2950">
              <a:latin typeface="Gen Shin Gothic P Regular"/>
              <a:cs typeface="Gen Shin Gothic P Regular"/>
            </a:endParaRPr>
          </a:p>
        </p:txBody>
      </p:sp>
      <p:sp>
        <p:nvSpPr>
          <p:cNvPr id="61" name="object 61"/>
          <p:cNvSpPr txBox="1"/>
          <p:nvPr/>
        </p:nvSpPr>
        <p:spPr>
          <a:xfrm>
            <a:off x="93721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13:00</a:t>
            </a:r>
            <a:endParaRPr sz="2950">
              <a:latin typeface="Gen Shin Gothic P Regular"/>
              <a:cs typeface="Gen Shin Gothic P Regular"/>
            </a:endParaRPr>
          </a:p>
        </p:txBody>
      </p:sp>
      <p:sp>
        <p:nvSpPr>
          <p:cNvPr id="63" name="object 63"/>
          <p:cNvSpPr txBox="1"/>
          <p:nvPr/>
        </p:nvSpPr>
        <p:spPr>
          <a:xfrm>
            <a:off x="13541894"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17:00</a:t>
            </a:r>
            <a:endParaRPr sz="2950">
              <a:latin typeface="Gen Shin Gothic P Regular"/>
              <a:cs typeface="Gen Shin Gothic P Regular"/>
            </a:endParaRPr>
          </a:p>
        </p:txBody>
      </p:sp>
      <p:sp>
        <p:nvSpPr>
          <p:cNvPr id="64" name="object 64"/>
          <p:cNvSpPr txBox="1"/>
          <p:nvPr/>
        </p:nvSpPr>
        <p:spPr>
          <a:xfrm>
            <a:off x="158900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20:00</a:t>
            </a:r>
            <a:endParaRPr sz="2950">
              <a:latin typeface="Gen Shin Gothic P Regular"/>
              <a:cs typeface="Gen Shin Gothic P Regular"/>
            </a:endParaRPr>
          </a:p>
        </p:txBody>
      </p:sp>
      <p:sp>
        <p:nvSpPr>
          <p:cNvPr id="65" name="object 65"/>
          <p:cNvSpPr txBox="1"/>
          <p:nvPr/>
        </p:nvSpPr>
        <p:spPr>
          <a:xfrm>
            <a:off x="17702257"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21:30</a:t>
            </a:r>
            <a:endParaRPr sz="2950">
              <a:latin typeface="Gen Shin Gothic P Regular"/>
              <a:cs typeface="Gen Shin Gothic P Regular"/>
            </a:endParaRPr>
          </a:p>
        </p:txBody>
      </p:sp>
      <p:sp>
        <p:nvSpPr>
          <p:cNvPr id="66" name="object 66"/>
          <p:cNvSpPr txBox="1"/>
          <p:nvPr/>
        </p:nvSpPr>
        <p:spPr>
          <a:xfrm>
            <a:off x="5322032" y="492639"/>
            <a:ext cx="3552157" cy="371255"/>
          </a:xfrm>
          <a:prstGeom prst="rect">
            <a:avLst/>
          </a:prstGeom>
        </p:spPr>
        <p:txBody>
          <a:bodyPr vert="horz" wrap="square" lIns="0" tIns="17145" rIns="0" bIns="0" rtlCol="0">
            <a:spAutoFit/>
          </a:bodyPr>
          <a:lstStyle/>
          <a:p>
            <a:pPr marL="12700">
              <a:lnSpc>
                <a:spcPct val="100000"/>
              </a:lnSpc>
              <a:spcBef>
                <a:spcPts val="135"/>
              </a:spcBef>
              <a:tabLst>
                <a:tab pos="403860" algn="l"/>
                <a:tab pos="820419" algn="l"/>
                <a:tab pos="1217295" algn="l"/>
                <a:tab pos="1609090" algn="l"/>
                <a:tab pos="2058035" algn="l"/>
                <a:tab pos="2452370" algn="l"/>
                <a:tab pos="2843530" algn="l"/>
              </a:tabLst>
            </a:pPr>
            <a:r>
              <a:rPr sz="2300" b="1" spc="25" dirty="0">
                <a:solidFill>
                  <a:srgbClr val="FFFFFF"/>
                </a:solidFill>
                <a:latin typeface="Gen Shin Gothic P Bold"/>
                <a:cs typeface="Gen Shin Gothic P Bold"/>
              </a:rPr>
              <a:t>う	</a:t>
            </a:r>
            <a:r>
              <a:rPr sz="2300" b="1" spc="30" dirty="0">
                <a:solidFill>
                  <a:srgbClr val="FFFFFF"/>
                </a:solidFill>
                <a:latin typeface="Gen Shin Gothic P Bold"/>
                <a:cs typeface="Gen Shin Gothic P Bold"/>
              </a:rPr>
              <a:t>ち	</a:t>
            </a:r>
            <a:r>
              <a:rPr sz="2300" b="1" spc="25" dirty="0">
                <a:solidFill>
                  <a:srgbClr val="FFFFFF"/>
                </a:solidFill>
                <a:latin typeface="Gen Shin Gothic P Bold"/>
                <a:cs typeface="Gen Shin Gothic P Bold"/>
              </a:rPr>
              <a:t>ゅ	う	</a:t>
            </a:r>
            <a:r>
              <a:rPr sz="2300" b="1" spc="3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こ	う	</a:t>
            </a:r>
            <a:r>
              <a:rPr sz="2300" b="1" spc="30" dirty="0">
                <a:solidFill>
                  <a:srgbClr val="FFFFFF"/>
                </a:solidFill>
                <a:latin typeface="Gen Shin Gothic P Bold"/>
                <a:cs typeface="Gen Shin Gothic P Bold"/>
              </a:rPr>
              <a:t>し</a:t>
            </a:r>
            <a:endParaRPr sz="2300" dirty="0">
              <a:latin typeface="Gen Shin Gothic P Regular"/>
              <a:cs typeface="Gen Shin Gothic P Regular"/>
            </a:endParaRPr>
          </a:p>
        </p:txBody>
      </p:sp>
      <p:grpSp>
        <p:nvGrpSpPr>
          <p:cNvPr id="52" name="グループ化 51">
            <a:extLst>
              <a:ext uri="{FF2B5EF4-FFF2-40B4-BE49-F238E27FC236}">
                <a16:creationId xmlns:a16="http://schemas.microsoft.com/office/drawing/2014/main" id="{8D088B49-6276-3D42-BE47-234CBE19FDA0}"/>
              </a:ext>
            </a:extLst>
          </p:cNvPr>
          <p:cNvGrpSpPr/>
          <p:nvPr/>
        </p:nvGrpSpPr>
        <p:grpSpPr>
          <a:xfrm>
            <a:off x="4334946" y="3611480"/>
            <a:ext cx="9720250" cy="5057775"/>
            <a:chOff x="4334946" y="3611480"/>
            <a:chExt cx="9720250" cy="5057775"/>
          </a:xfrm>
        </p:grpSpPr>
        <p:sp>
          <p:nvSpPr>
            <p:cNvPr id="72" name="object 54">
              <a:extLst>
                <a:ext uri="{FF2B5EF4-FFF2-40B4-BE49-F238E27FC236}">
                  <a16:creationId xmlns:a16="http://schemas.microsoft.com/office/drawing/2014/main" id="{51B50007-6BCC-ED43-8BCD-4D2E92A696C9}"/>
                </a:ext>
              </a:extLst>
            </p:cNvPr>
            <p:cNvSpPr/>
            <p:nvPr/>
          </p:nvSpPr>
          <p:spPr>
            <a:xfrm>
              <a:off x="4334946" y="3611480"/>
              <a:ext cx="4125595" cy="5057775"/>
            </a:xfrm>
            <a:custGeom>
              <a:avLst/>
              <a:gdLst/>
              <a:ahLst/>
              <a:cxnLst/>
              <a:rect l="l" t="t" r="r" b="b"/>
              <a:pathLst>
                <a:path w="4125595" h="5057775">
                  <a:moveTo>
                    <a:pt x="1795285" y="0"/>
                  </a:moveTo>
                  <a:lnTo>
                    <a:pt x="1759014" y="0"/>
                  </a:lnTo>
                  <a:lnTo>
                    <a:pt x="0" y="0"/>
                  </a:lnTo>
                  <a:lnTo>
                    <a:pt x="0" y="5057270"/>
                  </a:lnTo>
                  <a:lnTo>
                    <a:pt x="1759014" y="5057270"/>
                  </a:lnTo>
                  <a:lnTo>
                    <a:pt x="1795285" y="5057270"/>
                  </a:lnTo>
                  <a:lnTo>
                    <a:pt x="4125528" y="5057270"/>
                  </a:lnTo>
                  <a:lnTo>
                    <a:pt x="4125528" y="0"/>
                  </a:lnTo>
                  <a:lnTo>
                    <a:pt x="1795285" y="0"/>
                  </a:lnTo>
                  <a:close/>
                </a:path>
              </a:pathLst>
            </a:custGeom>
            <a:ln w="157063">
              <a:solidFill>
                <a:srgbClr val="FF7800"/>
              </a:solidFill>
            </a:ln>
          </p:spPr>
          <p:txBody>
            <a:bodyPr wrap="square" lIns="0" tIns="0" rIns="0" bIns="0" rtlCol="0"/>
            <a:lstStyle/>
            <a:p>
              <a:endParaRPr/>
            </a:p>
          </p:txBody>
        </p:sp>
        <p:sp>
          <p:nvSpPr>
            <p:cNvPr id="73" name="object 55">
              <a:extLst>
                <a:ext uri="{FF2B5EF4-FFF2-40B4-BE49-F238E27FC236}">
                  <a16:creationId xmlns:a16="http://schemas.microsoft.com/office/drawing/2014/main" id="{FFA89E83-2031-4044-920A-B97FA2DDDBBF}"/>
                </a:ext>
              </a:extLst>
            </p:cNvPr>
            <p:cNvSpPr/>
            <p:nvPr/>
          </p:nvSpPr>
          <p:spPr>
            <a:xfrm>
              <a:off x="9884517" y="3611480"/>
              <a:ext cx="4170679" cy="5057775"/>
            </a:xfrm>
            <a:custGeom>
              <a:avLst/>
              <a:gdLst/>
              <a:ahLst/>
              <a:cxnLst/>
              <a:rect l="l" t="t" r="r" b="b"/>
              <a:pathLst>
                <a:path w="4170680" h="5057775">
                  <a:moveTo>
                    <a:pt x="2984076" y="0"/>
                  </a:moveTo>
                  <a:lnTo>
                    <a:pt x="2980212" y="0"/>
                  </a:lnTo>
                  <a:lnTo>
                    <a:pt x="0" y="0"/>
                  </a:lnTo>
                  <a:lnTo>
                    <a:pt x="0" y="5057270"/>
                  </a:lnTo>
                  <a:lnTo>
                    <a:pt x="2980212" y="5057270"/>
                  </a:lnTo>
                  <a:lnTo>
                    <a:pt x="2984076" y="5057270"/>
                  </a:lnTo>
                  <a:lnTo>
                    <a:pt x="4170480" y="5057270"/>
                  </a:lnTo>
                  <a:lnTo>
                    <a:pt x="4170480" y="0"/>
                  </a:lnTo>
                  <a:lnTo>
                    <a:pt x="2984076" y="0"/>
                  </a:lnTo>
                  <a:close/>
                </a:path>
              </a:pathLst>
            </a:custGeom>
            <a:ln w="157063">
              <a:solidFill>
                <a:srgbClr val="FF7800"/>
              </a:solidFill>
            </a:ln>
          </p:spPr>
          <p:txBody>
            <a:bodyPr wrap="square" lIns="0" tIns="0" rIns="0" bIns="0" rtlCol="0"/>
            <a:lstStyle/>
            <a:p>
              <a:endParaRPr/>
            </a:p>
          </p:txBody>
        </p:sp>
      </p:grpSp>
      <p:sp>
        <p:nvSpPr>
          <p:cNvPr id="69" name="テキスト ボックス 68">
            <a:extLst>
              <a:ext uri="{FF2B5EF4-FFF2-40B4-BE49-F238E27FC236}">
                <a16:creationId xmlns:a16="http://schemas.microsoft.com/office/drawing/2014/main" id="{F7C70E1D-8381-8644-9936-34BB31A68C54}"/>
              </a:ext>
            </a:extLst>
          </p:cNvPr>
          <p:cNvSpPr txBox="1"/>
          <p:nvPr/>
        </p:nvSpPr>
        <p:spPr>
          <a:xfrm>
            <a:off x="1761444" y="7673460"/>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0" name="テキスト ボックス 69">
            <a:extLst>
              <a:ext uri="{FF2B5EF4-FFF2-40B4-BE49-F238E27FC236}">
                <a16:creationId xmlns:a16="http://schemas.microsoft.com/office/drawing/2014/main" id="{C9E065A6-72E5-1649-BF4F-243175CF7FFD}"/>
              </a:ext>
            </a:extLst>
          </p:cNvPr>
          <p:cNvSpPr txBox="1"/>
          <p:nvPr/>
        </p:nvSpPr>
        <p:spPr>
          <a:xfrm>
            <a:off x="5346369" y="7593506"/>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1" name="テキスト ボックス 70">
            <a:extLst>
              <a:ext uri="{FF2B5EF4-FFF2-40B4-BE49-F238E27FC236}">
                <a16:creationId xmlns:a16="http://schemas.microsoft.com/office/drawing/2014/main" id="{9FA0A4CD-3156-ED43-8E92-65870FD53D62}"/>
              </a:ext>
            </a:extLst>
          </p:cNvPr>
          <p:cNvSpPr txBox="1"/>
          <p:nvPr/>
        </p:nvSpPr>
        <p:spPr>
          <a:xfrm>
            <a:off x="11459559"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4" name="テキスト ボックス 73">
            <a:extLst>
              <a:ext uri="{FF2B5EF4-FFF2-40B4-BE49-F238E27FC236}">
                <a16:creationId xmlns:a16="http://schemas.microsoft.com/office/drawing/2014/main" id="{4779A731-3448-3C44-A3CF-D8391D213D07}"/>
              </a:ext>
            </a:extLst>
          </p:cNvPr>
          <p:cNvSpPr txBox="1"/>
          <p:nvPr/>
        </p:nvSpPr>
        <p:spPr>
          <a:xfrm>
            <a:off x="1357644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5" name="テキスト ボックス 74">
            <a:extLst>
              <a:ext uri="{FF2B5EF4-FFF2-40B4-BE49-F238E27FC236}">
                <a16:creationId xmlns:a16="http://schemas.microsoft.com/office/drawing/2014/main" id="{663C1A15-DA9A-4C43-96B4-FE9A737F2D14}"/>
              </a:ext>
            </a:extLst>
          </p:cNvPr>
          <p:cNvSpPr txBox="1"/>
          <p:nvPr/>
        </p:nvSpPr>
        <p:spPr>
          <a:xfrm>
            <a:off x="1533293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76" name="テキスト ボックス 75">
            <a:extLst>
              <a:ext uri="{FF2B5EF4-FFF2-40B4-BE49-F238E27FC236}">
                <a16:creationId xmlns:a16="http://schemas.microsoft.com/office/drawing/2014/main" id="{ADE38994-41C1-FB4C-812C-C539468D6B0E}"/>
              </a:ext>
            </a:extLst>
          </p:cNvPr>
          <p:cNvSpPr txBox="1"/>
          <p:nvPr/>
        </p:nvSpPr>
        <p:spPr>
          <a:xfrm>
            <a:off x="17451154" y="7694910"/>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77" name="テキスト ボックス 76">
            <a:extLst>
              <a:ext uri="{FF2B5EF4-FFF2-40B4-BE49-F238E27FC236}">
                <a16:creationId xmlns:a16="http://schemas.microsoft.com/office/drawing/2014/main" id="{C28DF9A7-B725-9540-939A-28F8963D0A27}"/>
              </a:ext>
            </a:extLst>
          </p:cNvPr>
          <p:cNvSpPr txBox="1"/>
          <p:nvPr/>
        </p:nvSpPr>
        <p:spPr>
          <a:xfrm>
            <a:off x="9283554" y="7648759"/>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78" name="テキスト ボックス 77">
            <a:extLst>
              <a:ext uri="{FF2B5EF4-FFF2-40B4-BE49-F238E27FC236}">
                <a16:creationId xmlns:a16="http://schemas.microsoft.com/office/drawing/2014/main" id="{29B54C66-CAF1-E443-BDF0-600088213025}"/>
              </a:ext>
            </a:extLst>
          </p:cNvPr>
          <p:cNvSpPr txBox="1"/>
          <p:nvPr/>
        </p:nvSpPr>
        <p:spPr>
          <a:xfrm>
            <a:off x="3546785" y="7648191"/>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79" name="object 25">
            <a:extLst>
              <a:ext uri="{FF2B5EF4-FFF2-40B4-BE49-F238E27FC236}">
                <a16:creationId xmlns:a16="http://schemas.microsoft.com/office/drawing/2014/main" id="{7517EEA9-A309-A842-AD3F-DF4F51553E5C}"/>
              </a:ext>
            </a:extLst>
          </p:cNvPr>
          <p:cNvSpPr txBox="1"/>
          <p:nvPr/>
        </p:nvSpPr>
        <p:spPr>
          <a:xfrm>
            <a:off x="1263437"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sp>
        <p:nvSpPr>
          <p:cNvPr id="80" name="object 26">
            <a:extLst>
              <a:ext uri="{FF2B5EF4-FFF2-40B4-BE49-F238E27FC236}">
                <a16:creationId xmlns:a16="http://schemas.microsoft.com/office/drawing/2014/main" id="{F864A265-6B2C-3C41-93CB-B3F817F1F9E7}"/>
              </a:ext>
            </a:extLst>
          </p:cNvPr>
          <p:cNvSpPr txBox="1"/>
          <p:nvPr/>
        </p:nvSpPr>
        <p:spPr>
          <a:xfrm>
            <a:off x="1846397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sp>
        <p:nvSpPr>
          <p:cNvPr id="81" name="object 31">
            <a:extLst>
              <a:ext uri="{FF2B5EF4-FFF2-40B4-BE49-F238E27FC236}">
                <a16:creationId xmlns:a16="http://schemas.microsoft.com/office/drawing/2014/main" id="{194B94F0-35E0-1847-82D8-1AE3FB5AA6B3}"/>
              </a:ext>
            </a:extLst>
          </p:cNvPr>
          <p:cNvSpPr txBox="1"/>
          <p:nvPr/>
        </p:nvSpPr>
        <p:spPr>
          <a:xfrm>
            <a:off x="8874189" y="4143239"/>
            <a:ext cx="433705" cy="845819"/>
          </a:xfrm>
          <a:prstGeom prst="rect">
            <a:avLst/>
          </a:prstGeom>
        </p:spPr>
        <p:txBody>
          <a:bodyPr vert="eaVert" wrap="square" lIns="0" tIns="0" rIns="0" bIns="0" rtlCol="0">
            <a:spAutoFit/>
          </a:bodyPr>
          <a:lstStyle/>
          <a:p>
            <a:pPr marL="12700">
              <a:lnSpc>
                <a:spcPct val="60000"/>
              </a:lnSpc>
            </a:pPr>
            <a:r>
              <a:rPr sz="3200" b="1" spc="30" dirty="0">
                <a:latin typeface="Gen Shin Gothic P Bold"/>
                <a:cs typeface="Gen Shin Gothic P Bold"/>
              </a:rPr>
              <a:t>昼</a:t>
            </a:r>
            <a:r>
              <a:rPr sz="3200" b="1" dirty="0">
                <a:latin typeface="Gen Shin Gothic P Bold"/>
                <a:cs typeface="Gen Shin Gothic P Bold"/>
              </a:rPr>
              <a:t>食</a:t>
            </a:r>
            <a:endParaRPr sz="3200" dirty="0">
              <a:latin typeface="Gen Shin Gothic P Regular"/>
              <a:cs typeface="Gen Shin Gothic P Regular"/>
            </a:endParaRPr>
          </a:p>
        </p:txBody>
      </p:sp>
      <p:sp>
        <p:nvSpPr>
          <p:cNvPr id="82" name="object 33">
            <a:extLst>
              <a:ext uri="{FF2B5EF4-FFF2-40B4-BE49-F238E27FC236}">
                <a16:creationId xmlns:a16="http://schemas.microsoft.com/office/drawing/2014/main" id="{349CCE9F-6CD3-7A4B-8237-6AF618350885}"/>
              </a:ext>
            </a:extLst>
          </p:cNvPr>
          <p:cNvSpPr txBox="1"/>
          <p:nvPr/>
        </p:nvSpPr>
        <p:spPr>
          <a:xfrm>
            <a:off x="16752543" y="4143239"/>
            <a:ext cx="880241" cy="2051685"/>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夕</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spc="30" dirty="0">
                <a:latin typeface="Gen Shin Gothic P Bold"/>
                <a:cs typeface="Gen Shin Gothic P Bold"/>
              </a:rPr>
              <a:t>く</a:t>
            </a:r>
            <a:r>
              <a:rPr sz="3200" b="1" dirty="0">
                <a:latin typeface="Gen Shin Gothic P Bold"/>
                <a:cs typeface="Gen Shin Gothic P Bold"/>
              </a:rPr>
              <a:t>等</a:t>
            </a:r>
            <a:endParaRPr sz="3200" dirty="0">
              <a:latin typeface="Gen Shin Gothic P Regular"/>
              <a:cs typeface="Gen Shin Gothic P Regular"/>
            </a:endParaRPr>
          </a:p>
        </p:txBody>
      </p:sp>
      <p:sp>
        <p:nvSpPr>
          <p:cNvPr id="83" name="object 39">
            <a:extLst>
              <a:ext uri="{FF2B5EF4-FFF2-40B4-BE49-F238E27FC236}">
                <a16:creationId xmlns:a16="http://schemas.microsoft.com/office/drawing/2014/main" id="{49B261ED-8147-F044-A673-D42D05EDA772}"/>
              </a:ext>
            </a:extLst>
          </p:cNvPr>
          <p:cNvSpPr txBox="1"/>
          <p:nvPr/>
        </p:nvSpPr>
        <p:spPr>
          <a:xfrm>
            <a:off x="4730048" y="4143239"/>
            <a:ext cx="433705" cy="1670685"/>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仕事準</a:t>
            </a:r>
            <a:r>
              <a:rPr sz="3200" b="1" dirty="0">
                <a:solidFill>
                  <a:srgbClr val="FFFFFF"/>
                </a:solidFill>
                <a:latin typeface="Gen Shin Gothic P Bold"/>
                <a:cs typeface="Gen Shin Gothic P Bold"/>
              </a:rPr>
              <a:t>備</a:t>
            </a:r>
            <a:endParaRPr sz="3200" dirty="0">
              <a:latin typeface="Gen Shin Gothic P Regular"/>
              <a:cs typeface="Gen Shin Gothic P Regular"/>
            </a:endParaRPr>
          </a:p>
        </p:txBody>
      </p:sp>
      <p:sp>
        <p:nvSpPr>
          <p:cNvPr id="84" name="object 40">
            <a:extLst>
              <a:ext uri="{FF2B5EF4-FFF2-40B4-BE49-F238E27FC236}">
                <a16:creationId xmlns:a16="http://schemas.microsoft.com/office/drawing/2014/main" id="{5AFEC50A-1C4F-4F41-B1D3-C572DE471BE1}"/>
              </a:ext>
            </a:extLst>
          </p:cNvPr>
          <p:cNvSpPr txBox="1"/>
          <p:nvPr/>
        </p:nvSpPr>
        <p:spPr>
          <a:xfrm>
            <a:off x="2816959" y="4143239"/>
            <a:ext cx="880241" cy="1639570"/>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朝</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dirty="0">
                <a:latin typeface="Gen Shin Gothic P Bold"/>
                <a:cs typeface="Gen Shin Gothic P Bold"/>
              </a:rPr>
              <a:t>く</a:t>
            </a:r>
            <a:endParaRPr sz="3200" dirty="0">
              <a:latin typeface="Gen Shin Gothic P Regular"/>
              <a:cs typeface="Gen Shin Gothic P Regular"/>
            </a:endParaRPr>
          </a:p>
        </p:txBody>
      </p:sp>
      <p:sp>
        <p:nvSpPr>
          <p:cNvPr id="85" name="object 53">
            <a:extLst>
              <a:ext uri="{FF2B5EF4-FFF2-40B4-BE49-F238E27FC236}">
                <a16:creationId xmlns:a16="http://schemas.microsoft.com/office/drawing/2014/main" id="{A9A37B37-B11F-5941-B0CA-966ABD6FA8B0}"/>
              </a:ext>
            </a:extLst>
          </p:cNvPr>
          <p:cNvSpPr txBox="1"/>
          <p:nvPr/>
        </p:nvSpPr>
        <p:spPr>
          <a:xfrm>
            <a:off x="706594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a:latin typeface="Gen Shin Gothic P Regular"/>
              <a:cs typeface="Gen Shin Gothic P Regular"/>
            </a:endParaRPr>
          </a:p>
        </p:txBody>
      </p:sp>
      <p:sp>
        <p:nvSpPr>
          <p:cNvPr id="86" name="object 54">
            <a:extLst>
              <a:ext uri="{FF2B5EF4-FFF2-40B4-BE49-F238E27FC236}">
                <a16:creationId xmlns:a16="http://schemas.microsoft.com/office/drawing/2014/main" id="{240E6070-58EE-5741-9F0B-722E5386E3FC}"/>
              </a:ext>
            </a:extLst>
          </p:cNvPr>
          <p:cNvSpPr txBox="1"/>
          <p:nvPr/>
        </p:nvSpPr>
        <p:spPr>
          <a:xfrm>
            <a:off x="10900532" y="4185091"/>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dirty="0">
              <a:latin typeface="Gen Shin Gothic P Regular"/>
              <a:cs typeface="Gen Shin Gothic P Regular"/>
            </a:endParaRPr>
          </a:p>
        </p:txBody>
      </p:sp>
      <p:sp>
        <p:nvSpPr>
          <p:cNvPr id="87" name="object 55">
            <a:extLst>
              <a:ext uri="{FF2B5EF4-FFF2-40B4-BE49-F238E27FC236}">
                <a16:creationId xmlns:a16="http://schemas.microsoft.com/office/drawing/2014/main" id="{86150FF0-36EE-D44D-A32E-D2BF461A11E4}"/>
              </a:ext>
            </a:extLst>
          </p:cNvPr>
          <p:cNvSpPr txBox="1"/>
          <p:nvPr/>
        </p:nvSpPr>
        <p:spPr>
          <a:xfrm>
            <a:off x="1323259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報</a:t>
            </a:r>
            <a:r>
              <a:rPr sz="3200" b="1" dirty="0">
                <a:solidFill>
                  <a:srgbClr val="FFFFFF"/>
                </a:solidFill>
                <a:latin typeface="Gen Shin Gothic P Bold"/>
                <a:cs typeface="Gen Shin Gothic P Bold"/>
              </a:rPr>
              <a:t>告</a:t>
            </a:r>
            <a:endParaRPr sz="3200">
              <a:latin typeface="Gen Shin Gothic P Regular"/>
              <a:cs typeface="Gen Shin Gothic P Regular"/>
            </a:endParaRPr>
          </a:p>
        </p:txBody>
      </p:sp>
      <p:sp>
        <p:nvSpPr>
          <p:cNvPr id="88" name="object 56">
            <a:extLst>
              <a:ext uri="{FF2B5EF4-FFF2-40B4-BE49-F238E27FC236}">
                <a16:creationId xmlns:a16="http://schemas.microsoft.com/office/drawing/2014/main" id="{08AE5E86-FB81-6B4D-921A-73DA55C2EE15}"/>
              </a:ext>
            </a:extLst>
          </p:cNvPr>
          <p:cNvSpPr txBox="1"/>
          <p:nvPr/>
        </p:nvSpPr>
        <p:spPr>
          <a:xfrm>
            <a:off x="1522612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運</a:t>
            </a:r>
            <a:r>
              <a:rPr sz="3200" b="1" dirty="0">
                <a:solidFill>
                  <a:srgbClr val="FFFFFF"/>
                </a:solidFill>
                <a:latin typeface="Gen Shin Gothic P Bold"/>
                <a:cs typeface="Gen Shin Gothic P Bold"/>
              </a:rPr>
              <a:t>動</a:t>
            </a:r>
            <a:endParaRPr sz="3200">
              <a:latin typeface="Gen Shin Gothic P Regular"/>
              <a:cs typeface="Gen Shin Gothic P Regular"/>
            </a:endParaRPr>
          </a:p>
        </p:txBody>
      </p:sp>
      <p:sp>
        <p:nvSpPr>
          <p:cNvPr id="89" name="テキスト ボックス 88">
            <a:extLst>
              <a:ext uri="{FF2B5EF4-FFF2-40B4-BE49-F238E27FC236}">
                <a16:creationId xmlns:a16="http://schemas.microsoft.com/office/drawing/2014/main" id="{9B3B9A4D-2E1B-A842-816E-C1BE26E02A1D}"/>
              </a:ext>
            </a:extLst>
          </p:cNvPr>
          <p:cNvSpPr txBox="1"/>
          <p:nvPr/>
        </p:nvSpPr>
        <p:spPr>
          <a:xfrm>
            <a:off x="1733072" y="4181346"/>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90" name="テキスト ボックス 89">
            <a:extLst>
              <a:ext uri="{FF2B5EF4-FFF2-40B4-BE49-F238E27FC236}">
                <a16:creationId xmlns:a16="http://schemas.microsoft.com/office/drawing/2014/main" id="{E42C3399-5137-694E-B769-B7968B4BED37}"/>
              </a:ext>
            </a:extLst>
          </p:cNvPr>
          <p:cNvSpPr txBox="1"/>
          <p:nvPr/>
        </p:nvSpPr>
        <p:spPr>
          <a:xfrm>
            <a:off x="18961900" y="4158061"/>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91" name="テキスト ボックス 90">
            <a:extLst>
              <a:ext uri="{FF2B5EF4-FFF2-40B4-BE49-F238E27FC236}">
                <a16:creationId xmlns:a16="http://schemas.microsoft.com/office/drawing/2014/main" id="{1E1E2A35-E0C7-0748-8143-3A7C007C1A1B}"/>
              </a:ext>
            </a:extLst>
          </p:cNvPr>
          <p:cNvSpPr txBox="1"/>
          <p:nvPr/>
        </p:nvSpPr>
        <p:spPr>
          <a:xfrm>
            <a:off x="3746738" y="4089012"/>
            <a:ext cx="295274" cy="1015663"/>
          </a:xfrm>
          <a:prstGeom prst="rect">
            <a:avLst/>
          </a:prstGeom>
          <a:noFill/>
        </p:spPr>
        <p:txBody>
          <a:bodyPr wrap="none" rtlCol="0">
            <a:spAutoFit/>
          </a:bodyPr>
          <a:lstStyle/>
          <a:p>
            <a:r>
              <a:rPr kumimoji="1" lang="ja-JP" altLang="en-US" sz="1000" b="1"/>
              <a:t>ち</a:t>
            </a:r>
            <a:endParaRPr kumimoji="1" lang="en-US" altLang="ja-JP" sz="1000" b="1" dirty="0"/>
          </a:p>
          <a:p>
            <a:r>
              <a:rPr kumimoji="1" lang="ja-JP" altLang="en-US" sz="1000" b="1"/>
              <a:t>ょ</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2" name="テキスト ボックス 91">
            <a:extLst>
              <a:ext uri="{FF2B5EF4-FFF2-40B4-BE49-F238E27FC236}">
                <a16:creationId xmlns:a16="http://schemas.microsoft.com/office/drawing/2014/main" id="{30A2B822-03EE-E043-8A4B-97B4FE79B864}"/>
              </a:ext>
            </a:extLst>
          </p:cNvPr>
          <p:cNvSpPr txBox="1"/>
          <p:nvPr/>
        </p:nvSpPr>
        <p:spPr>
          <a:xfrm>
            <a:off x="9384590" y="4089011"/>
            <a:ext cx="295274" cy="1015663"/>
          </a:xfrm>
          <a:prstGeom prst="rect">
            <a:avLst/>
          </a:prstGeom>
          <a:noFill/>
        </p:spPr>
        <p:txBody>
          <a:bodyPr wrap="none" rtlCol="0">
            <a:spAutoFit/>
          </a:bodyPr>
          <a:lstStyle/>
          <a:p>
            <a:r>
              <a:rPr kumimoji="1" lang="ja-JP" altLang="en-US" sz="1000" b="1"/>
              <a:t>ち</a:t>
            </a:r>
            <a:endParaRPr lang="en-US" altLang="ja-JP" sz="1000" b="1" dirty="0"/>
          </a:p>
          <a:p>
            <a:r>
              <a:rPr kumimoji="1" lang="ja-JP" altLang="en-US" sz="1000" b="1"/>
              <a:t>ゅ</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3" name="テキスト ボックス 92">
            <a:extLst>
              <a:ext uri="{FF2B5EF4-FFF2-40B4-BE49-F238E27FC236}">
                <a16:creationId xmlns:a16="http://schemas.microsoft.com/office/drawing/2014/main" id="{53097084-3D3F-B24C-AA36-D2BF0FC59580}"/>
              </a:ext>
            </a:extLst>
          </p:cNvPr>
          <p:cNvSpPr txBox="1"/>
          <p:nvPr/>
        </p:nvSpPr>
        <p:spPr>
          <a:xfrm>
            <a:off x="3181935" y="4181346"/>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94" name="テキスト ボックス 93">
            <a:extLst>
              <a:ext uri="{FF2B5EF4-FFF2-40B4-BE49-F238E27FC236}">
                <a16:creationId xmlns:a16="http://schemas.microsoft.com/office/drawing/2014/main" id="{08144ACD-B7E3-5849-AD54-CB7D700D87EC}"/>
              </a:ext>
            </a:extLst>
          </p:cNvPr>
          <p:cNvSpPr txBox="1"/>
          <p:nvPr/>
        </p:nvSpPr>
        <p:spPr>
          <a:xfrm>
            <a:off x="17076089" y="4181345"/>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95" name="テキスト ボックス 94">
            <a:extLst>
              <a:ext uri="{FF2B5EF4-FFF2-40B4-BE49-F238E27FC236}">
                <a16:creationId xmlns:a16="http://schemas.microsoft.com/office/drawing/2014/main" id="{5388EBD5-458C-1142-A754-62DE620A6777}"/>
              </a:ext>
            </a:extLst>
          </p:cNvPr>
          <p:cNvSpPr txBox="1"/>
          <p:nvPr/>
        </p:nvSpPr>
        <p:spPr>
          <a:xfrm>
            <a:off x="17697004" y="4181345"/>
            <a:ext cx="311304" cy="861774"/>
          </a:xfrm>
          <a:prstGeom prst="rect">
            <a:avLst/>
          </a:prstGeom>
          <a:noFill/>
        </p:spPr>
        <p:txBody>
          <a:bodyPr wrap="none" rtlCol="0">
            <a:spAutoFit/>
          </a:bodyPr>
          <a:lstStyle/>
          <a:p>
            <a:r>
              <a:rPr lang="ja-JP" altLang="en-US" sz="1000" b="1"/>
              <a:t>ゆ</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96" name="テキスト ボックス 95">
            <a:extLst>
              <a:ext uri="{FF2B5EF4-FFF2-40B4-BE49-F238E27FC236}">
                <a16:creationId xmlns:a16="http://schemas.microsoft.com/office/drawing/2014/main" id="{9948B47E-971A-B34C-B2E8-70B821FE156D}"/>
              </a:ext>
            </a:extLst>
          </p:cNvPr>
          <p:cNvSpPr txBox="1"/>
          <p:nvPr/>
        </p:nvSpPr>
        <p:spPr>
          <a:xfrm>
            <a:off x="17093799" y="5781300"/>
            <a:ext cx="301686" cy="400110"/>
          </a:xfrm>
          <a:prstGeom prst="rect">
            <a:avLst/>
          </a:prstGeom>
          <a:noFill/>
        </p:spPr>
        <p:txBody>
          <a:bodyPr wrap="none" rtlCol="0">
            <a:spAutoFit/>
          </a:bodyPr>
          <a:lstStyle/>
          <a:p>
            <a:r>
              <a:rPr kumimoji="1" lang="ja-JP" altLang="en-US" sz="1000" b="1"/>
              <a:t>な</a:t>
            </a:r>
            <a:endParaRPr kumimoji="1" lang="en-US" altLang="ja-JP" sz="1000" b="1" dirty="0"/>
          </a:p>
          <a:p>
            <a:r>
              <a:rPr kumimoji="1" lang="ja-JP" altLang="en-US" sz="1000" b="1"/>
              <a:t>ど</a:t>
            </a:r>
            <a:endParaRPr kumimoji="1" lang="en-US" altLang="ja-JP" sz="1000" b="1" dirty="0"/>
          </a:p>
        </p:txBody>
      </p:sp>
      <p:sp>
        <p:nvSpPr>
          <p:cNvPr id="97" name="テキスト ボックス 96">
            <a:extLst>
              <a:ext uri="{FF2B5EF4-FFF2-40B4-BE49-F238E27FC236}">
                <a16:creationId xmlns:a16="http://schemas.microsoft.com/office/drawing/2014/main" id="{F3456435-9C46-5A43-890B-60F84A38A8D5}"/>
              </a:ext>
            </a:extLst>
          </p:cNvPr>
          <p:cNvSpPr txBox="1"/>
          <p:nvPr/>
        </p:nvSpPr>
        <p:spPr>
          <a:xfrm>
            <a:off x="15708279" y="4181345"/>
            <a:ext cx="308098" cy="707886"/>
          </a:xfrm>
          <a:prstGeom prst="rect">
            <a:avLst/>
          </a:prstGeom>
          <a:noFill/>
        </p:spPr>
        <p:txBody>
          <a:bodyPr wrap="none" rtlCol="0">
            <a:spAutoFit/>
          </a:bodyPr>
          <a:lstStyle/>
          <a:p>
            <a:r>
              <a:rPr kumimoji="1" lang="ja-JP" altLang="en-US" sz="1000" b="1">
                <a:solidFill>
                  <a:schemeClr val="bg1"/>
                </a:solidFill>
              </a:rPr>
              <a:t>う</a:t>
            </a:r>
            <a:endParaRPr kumimoji="1" lang="en-US" altLang="ja-JP" sz="1000" b="1" dirty="0">
              <a:solidFill>
                <a:schemeClr val="bg1"/>
              </a:solidFill>
            </a:endParaRPr>
          </a:p>
          <a:p>
            <a:r>
              <a:rPr kumimoji="1" lang="ja-JP" altLang="en-US" sz="1000" b="1">
                <a:solidFill>
                  <a:schemeClr val="bg1"/>
                </a:solidFill>
              </a:rPr>
              <a:t>ん</a:t>
            </a:r>
            <a:endParaRPr kumimoji="1" lang="en-US" altLang="ja-JP" sz="1000" b="1" dirty="0">
              <a:solidFill>
                <a:schemeClr val="bg1"/>
              </a:solidFill>
            </a:endParaRPr>
          </a:p>
          <a:p>
            <a:r>
              <a:rPr kumimoji="1" lang="ja-JP" altLang="en-US" sz="1000" b="1">
                <a:solidFill>
                  <a:schemeClr val="bg1"/>
                </a:solidFill>
              </a:rPr>
              <a:t>ど</a:t>
            </a:r>
            <a:endParaRPr kumimoji="1" lang="en-US" altLang="ja-JP" sz="1000" b="1" dirty="0">
              <a:solidFill>
                <a:schemeClr val="bg1"/>
              </a:solidFill>
            </a:endParaRPr>
          </a:p>
          <a:p>
            <a:r>
              <a:rPr kumimoji="1" lang="ja-JP" altLang="en-US" sz="1000" b="1">
                <a:solidFill>
                  <a:schemeClr val="bg1"/>
                </a:solidFill>
              </a:rPr>
              <a:t>う</a:t>
            </a:r>
            <a:endParaRPr kumimoji="1" lang="en-US" altLang="ja-JP" sz="1000" b="1" dirty="0">
              <a:solidFill>
                <a:schemeClr val="bg1"/>
              </a:solidFill>
            </a:endParaRPr>
          </a:p>
        </p:txBody>
      </p:sp>
      <p:sp>
        <p:nvSpPr>
          <p:cNvPr id="98" name="テキスト ボックス 97">
            <a:extLst>
              <a:ext uri="{FF2B5EF4-FFF2-40B4-BE49-F238E27FC236}">
                <a16:creationId xmlns:a16="http://schemas.microsoft.com/office/drawing/2014/main" id="{22F980AB-F166-8B4B-9AA6-B48C18BBD7CF}"/>
              </a:ext>
            </a:extLst>
          </p:cNvPr>
          <p:cNvSpPr txBox="1"/>
          <p:nvPr/>
        </p:nvSpPr>
        <p:spPr>
          <a:xfrm>
            <a:off x="15062438" y="5753694"/>
            <a:ext cx="312906" cy="400110"/>
          </a:xfrm>
          <a:prstGeom prst="rect">
            <a:avLst/>
          </a:prstGeom>
          <a:noFill/>
        </p:spPr>
        <p:txBody>
          <a:bodyPr wrap="none" rtlCol="0">
            <a:spAutoFit/>
          </a:bodyPr>
          <a:lstStyle/>
          <a:p>
            <a:r>
              <a:rPr lang="ja-JP" altLang="en-US" sz="1000" b="1">
                <a:solidFill>
                  <a:schemeClr val="bg1"/>
                </a:solidFill>
              </a:rPr>
              <a:t>ふ</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99" name="テキスト ボックス 98">
            <a:extLst>
              <a:ext uri="{FF2B5EF4-FFF2-40B4-BE49-F238E27FC236}">
                <a16:creationId xmlns:a16="http://schemas.microsoft.com/office/drawing/2014/main" id="{A69709B1-DDC5-DE49-A585-C06FF9005D8B}"/>
              </a:ext>
            </a:extLst>
          </p:cNvPr>
          <p:cNvSpPr txBox="1"/>
          <p:nvPr/>
        </p:nvSpPr>
        <p:spPr>
          <a:xfrm>
            <a:off x="13706352" y="4219616"/>
            <a:ext cx="312906" cy="707886"/>
          </a:xfrm>
          <a:prstGeom prst="rect">
            <a:avLst/>
          </a:prstGeom>
          <a:noFill/>
        </p:spPr>
        <p:txBody>
          <a:bodyPr wrap="none" rtlCol="0">
            <a:spAutoFit/>
          </a:bodyPr>
          <a:lstStyle/>
          <a:p>
            <a:r>
              <a:rPr lang="ja-JP" altLang="en-US" sz="1000" b="1">
                <a:solidFill>
                  <a:schemeClr val="bg1"/>
                </a:solidFill>
              </a:rPr>
              <a:t>ほ</a:t>
            </a:r>
            <a:endParaRPr lang="en-US" altLang="ja-JP" sz="1000" b="1" dirty="0">
              <a:solidFill>
                <a:schemeClr val="bg1"/>
              </a:solidFill>
            </a:endParaRPr>
          </a:p>
          <a:p>
            <a:r>
              <a:rPr lang="ja-JP" altLang="en-US" sz="1000" b="1">
                <a:solidFill>
                  <a:schemeClr val="bg1"/>
                </a:solidFill>
              </a:rPr>
              <a:t>う</a:t>
            </a:r>
            <a:endParaRPr lang="en-US" altLang="ja-JP" sz="1000" b="1" dirty="0">
              <a:solidFill>
                <a:schemeClr val="bg1"/>
              </a:solidFill>
            </a:endParaRPr>
          </a:p>
          <a:p>
            <a:r>
              <a:rPr lang="ja-JP" altLang="en-US" sz="1000" b="1">
                <a:solidFill>
                  <a:schemeClr val="bg1"/>
                </a:solidFill>
              </a:rPr>
              <a:t>こ</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100" name="テキスト ボックス 99">
            <a:extLst>
              <a:ext uri="{FF2B5EF4-FFF2-40B4-BE49-F238E27FC236}">
                <a16:creationId xmlns:a16="http://schemas.microsoft.com/office/drawing/2014/main" id="{8BBC88D1-96AB-934C-9DD0-7CE46DCE1C6D}"/>
              </a:ext>
            </a:extLst>
          </p:cNvPr>
          <p:cNvSpPr txBox="1"/>
          <p:nvPr/>
        </p:nvSpPr>
        <p:spPr>
          <a:xfrm>
            <a:off x="11384342"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101" name="テキスト ボックス 100">
            <a:extLst>
              <a:ext uri="{FF2B5EF4-FFF2-40B4-BE49-F238E27FC236}">
                <a16:creationId xmlns:a16="http://schemas.microsoft.com/office/drawing/2014/main" id="{4E0F9C0E-7813-444B-BBC3-37B93578173D}"/>
              </a:ext>
            </a:extLst>
          </p:cNvPr>
          <p:cNvSpPr txBox="1"/>
          <p:nvPr/>
        </p:nvSpPr>
        <p:spPr>
          <a:xfrm>
            <a:off x="7567311"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102" name="テキスト ボックス 101">
            <a:extLst>
              <a:ext uri="{FF2B5EF4-FFF2-40B4-BE49-F238E27FC236}">
                <a16:creationId xmlns:a16="http://schemas.microsoft.com/office/drawing/2014/main" id="{6E8BE44B-02A5-2245-9F9B-20A3987B7B5F}"/>
              </a:ext>
            </a:extLst>
          </p:cNvPr>
          <p:cNvSpPr txBox="1"/>
          <p:nvPr/>
        </p:nvSpPr>
        <p:spPr>
          <a:xfrm>
            <a:off x="5268811" y="4296560"/>
            <a:ext cx="308098" cy="147732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a:p>
            <a:endParaRPr lang="en-US" altLang="ja-JP" sz="1000" b="1" dirty="0">
              <a:solidFill>
                <a:schemeClr val="bg1"/>
              </a:solidFill>
            </a:endParaRPr>
          </a:p>
          <a:p>
            <a:endParaRPr lang="en-US" altLang="ja-JP" sz="1000" b="1" dirty="0">
              <a:solidFill>
                <a:schemeClr val="bg1"/>
              </a:solidFill>
            </a:endParaRPr>
          </a:p>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ゅ</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a:p>
            <a:r>
              <a:rPr lang="ja-JP" altLang="en-US" sz="1000" b="1">
                <a:solidFill>
                  <a:schemeClr val="bg1"/>
                </a:solidFill>
              </a:rPr>
              <a:t>び</a:t>
            </a:r>
            <a:endParaRPr lang="en-US" altLang="ja-JP" sz="1000" b="1" dirty="0">
              <a:solidFill>
                <a:schemeClr val="bg1"/>
              </a:solidFill>
            </a:endParaRPr>
          </a:p>
        </p:txBody>
      </p:sp>
      <p:pic>
        <p:nvPicPr>
          <p:cNvPr id="103" name="図 102" descr="挿絵 が含まれている画像&#10;&#10;自動的に生成された説明">
            <a:extLst>
              <a:ext uri="{FF2B5EF4-FFF2-40B4-BE49-F238E27FC236}">
                <a16:creationId xmlns:a16="http://schemas.microsoft.com/office/drawing/2014/main" id="{5D13D78A-863A-0E48-BEC8-3403DCFEFD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4818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7736157" y="4097669"/>
            <a:ext cx="4874259" cy="1282064"/>
          </a:xfrm>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.3</a:t>
            </a:r>
          </a:p>
        </p:txBody>
      </p:sp>
      <p:sp>
        <p:nvSpPr>
          <p:cNvPr id="3" name="object 3"/>
          <p:cNvSpPr txBox="1"/>
          <p:nvPr/>
        </p:nvSpPr>
        <p:spPr>
          <a:xfrm>
            <a:off x="6678493" y="5737723"/>
            <a:ext cx="6989585"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宇宙での仕事</a:t>
            </a:r>
            <a:endParaRPr sz="8250" dirty="0">
              <a:latin typeface="Gen Shin Gothic P Regular"/>
              <a:cs typeface="Gen Shin Gothic P Regular"/>
            </a:endParaRPr>
          </a:p>
        </p:txBody>
      </p:sp>
      <p:sp>
        <p:nvSpPr>
          <p:cNvPr id="4" name="object 4"/>
          <p:cNvSpPr txBox="1"/>
          <p:nvPr/>
        </p:nvSpPr>
        <p:spPr>
          <a:xfrm>
            <a:off x="6678493" y="5423842"/>
            <a:ext cx="7675384" cy="461665"/>
          </a:xfrm>
          <a:prstGeom prst="rect">
            <a:avLst/>
          </a:prstGeom>
        </p:spPr>
        <p:txBody>
          <a:bodyPr vert="horz" wrap="square" lIns="0" tIns="15240" rIns="0" bIns="0" rtlCol="0">
            <a:spAutoFit/>
          </a:bodyPr>
          <a:lstStyle/>
          <a:p>
            <a:pPr marL="12700">
              <a:lnSpc>
                <a:spcPct val="100000"/>
              </a:lnSpc>
              <a:spcBef>
                <a:spcPts val="120"/>
              </a:spcBef>
              <a:tabLst>
                <a:tab pos="506730" algn="l"/>
                <a:tab pos="1031875" algn="l"/>
                <a:tab pos="1533525" algn="l"/>
                <a:tab pos="3990975" algn="l"/>
                <a:tab pos="4740275" algn="l"/>
                <a:tab pos="5515610" algn="l"/>
              </a:tabLst>
            </a:pPr>
            <a:r>
              <a:rPr lang="ja-JP" altLang="en-US" sz="2900" b="1" spc="15">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う</a:t>
            </a:r>
            <a:r>
              <a:rPr lang="en-US" sz="2900" b="1" spc="15" dirty="0">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ち</a:t>
            </a:r>
            <a:r>
              <a:rPr lang="en-US" sz="2900" b="1" spc="15" dirty="0">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ゅ</a:t>
            </a:r>
            <a:r>
              <a:rPr lang="en-US" sz="2900" b="1" spc="15" dirty="0">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う</a:t>
            </a:r>
            <a:r>
              <a:rPr lang="ja-JP" altLang="en-US" sz="2900" b="1" spc="15">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しご</a:t>
            </a:r>
            <a:r>
              <a:rPr sz="2900" b="1" spc="15" dirty="0">
                <a:solidFill>
                  <a:srgbClr val="FFFFFF"/>
                </a:solidFill>
                <a:latin typeface="Gen Shin Gothic P Bold"/>
                <a:cs typeface="Gen Shin Gothic P Bold"/>
              </a:rPr>
              <a:t>	と</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981B6728-1D0C-C74B-8056-211E77132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4984182" y="584921"/>
            <a:ext cx="11163868" cy="1107354"/>
          </a:xfrm>
          <a:prstGeom prst="rect">
            <a:avLst/>
          </a:prstGeom>
        </p:spPr>
        <p:txBody>
          <a:bodyPr vert="horz" wrap="square" lIns="0" tIns="17145" rIns="0" bIns="0" rtlCol="0">
            <a:spAutoFit/>
          </a:bodyPr>
          <a:lstStyle/>
          <a:p>
            <a:pPr marL="99695">
              <a:lnSpc>
                <a:spcPts val="2435"/>
              </a:lnSpc>
              <a:spcBef>
                <a:spcPts val="135"/>
              </a:spcBef>
              <a:tabLst>
                <a:tab pos="2036445" algn="l"/>
                <a:tab pos="4706620" algn="l"/>
                <a:tab pos="6413500" algn="l"/>
                <a:tab pos="6950709" algn="l"/>
                <a:tab pos="7438390" algn="l"/>
                <a:tab pos="8423910" algn="l"/>
              </a:tabLst>
            </a:pPr>
            <a:r>
              <a:rPr sz="2300" spc="25" dirty="0"/>
              <a:t>と</a:t>
            </a:r>
            <a:r>
              <a:rPr sz="2300" spc="110" dirty="0"/>
              <a:t> </a:t>
            </a:r>
            <a:r>
              <a:rPr sz="2300" spc="25" dirty="0"/>
              <a:t>く</a:t>
            </a:r>
            <a:r>
              <a:rPr sz="2300" spc="180" dirty="0"/>
              <a:t> </a:t>
            </a:r>
            <a:r>
              <a:rPr sz="2300" spc="30" dirty="0"/>
              <a:t>し</a:t>
            </a:r>
            <a:r>
              <a:rPr sz="2300" spc="180" dirty="0"/>
              <a:t> </a:t>
            </a:r>
            <a:r>
              <a:rPr sz="2300" spc="25" dirty="0"/>
              <a:t>ゅ	</a:t>
            </a:r>
            <a:r>
              <a:rPr sz="2300" spc="200" dirty="0"/>
              <a:t>か</a:t>
            </a:r>
            <a:r>
              <a:rPr sz="2300" spc="195" dirty="0"/>
              <a:t>んき</a:t>
            </a:r>
            <a:r>
              <a:rPr sz="2300" spc="190" dirty="0"/>
              <a:t>ょ</a:t>
            </a:r>
            <a:r>
              <a:rPr sz="2300" spc="25" dirty="0"/>
              <a:t>う	</a:t>
            </a:r>
            <a:r>
              <a:rPr sz="2300" spc="30" dirty="0"/>
              <a:t>じ</a:t>
            </a:r>
            <a:r>
              <a:rPr sz="2300" spc="320" dirty="0"/>
              <a:t> </a:t>
            </a:r>
            <a:r>
              <a:rPr sz="2300" spc="30" dirty="0"/>
              <a:t>っ</a:t>
            </a:r>
            <a:r>
              <a:rPr sz="2300" spc="315" dirty="0"/>
              <a:t> </a:t>
            </a:r>
            <a:r>
              <a:rPr sz="2300" spc="30" dirty="0"/>
              <a:t>け</a:t>
            </a:r>
            <a:r>
              <a:rPr sz="2300" spc="320" dirty="0"/>
              <a:t> </a:t>
            </a:r>
            <a:r>
              <a:rPr sz="2300" spc="35" dirty="0"/>
              <a:t>ん	</a:t>
            </a:r>
            <a:r>
              <a:rPr lang="ja-JP" altLang="en-US" sz="2300" spc="35"/>
              <a:t>　　</a:t>
            </a:r>
            <a:r>
              <a:rPr sz="2300" spc="35" dirty="0" err="1"/>
              <a:t>や</a:t>
            </a:r>
            <a:r>
              <a:rPr sz="2300" spc="35" dirty="0"/>
              <a:t>	</a:t>
            </a:r>
            <a:r>
              <a:rPr sz="2300" spc="30" dirty="0" err="1"/>
              <a:t>さ</a:t>
            </a:r>
            <a:r>
              <a:rPr lang="ja-JP" altLang="en-US" sz="2300" spc="30"/>
              <a:t>　</a:t>
            </a:r>
            <a:r>
              <a:rPr sz="2300" spc="30" dirty="0" err="1"/>
              <a:t>い</a:t>
            </a:r>
            <a:r>
              <a:rPr sz="2300" spc="30" dirty="0"/>
              <a:t>	</a:t>
            </a:r>
            <a:r>
              <a:rPr lang="ja-JP" altLang="en-US" sz="2300" spc="30"/>
              <a:t>　　</a:t>
            </a:r>
            <a:r>
              <a:rPr sz="2300" spc="30" dirty="0" err="1"/>
              <a:t>さ</a:t>
            </a:r>
            <a:r>
              <a:rPr sz="2300" spc="195" dirty="0"/>
              <a:t> </a:t>
            </a:r>
            <a:r>
              <a:rPr sz="2300" spc="30" dirty="0"/>
              <a:t>い</a:t>
            </a:r>
            <a:r>
              <a:rPr sz="2300" spc="195" dirty="0"/>
              <a:t> </a:t>
            </a:r>
            <a:r>
              <a:rPr sz="2300" spc="35" dirty="0"/>
              <a:t>ば</a:t>
            </a:r>
            <a:r>
              <a:rPr sz="2300" spc="200" dirty="0"/>
              <a:t> </a:t>
            </a:r>
            <a:r>
              <a:rPr sz="2300" spc="30" dirty="0"/>
              <a:t>い</a:t>
            </a:r>
            <a:endParaRPr sz="2300" dirty="0"/>
          </a:p>
          <a:p>
            <a:pPr marL="12700">
              <a:lnSpc>
                <a:spcPts val="6095"/>
              </a:lnSpc>
            </a:pPr>
            <a:r>
              <a:rPr spc="5" dirty="0"/>
              <a:t>特殊な環境での実験（野菜の栽培）</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984182" y="2431109"/>
            <a:ext cx="10139702" cy="8102600"/>
          </a:xfrm>
          <a:prstGeom prst="rect">
            <a:avLst/>
          </a:prstGeom>
        </p:spPr>
      </p:pic>
      <p:sp>
        <p:nvSpPr>
          <p:cNvPr id="5" name="object 5"/>
          <p:cNvSpPr txBox="1"/>
          <p:nvPr/>
        </p:nvSpPr>
        <p:spPr>
          <a:xfrm>
            <a:off x="13586378" y="9992374"/>
            <a:ext cx="892175"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©NASA</a:t>
            </a:r>
            <a:endParaRPr sz="195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2E1D1C0A-6748-A641-ACDD-B20ECE9FEB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4397832" y="854559"/>
            <a:ext cx="11308436" cy="839332"/>
          </a:xfrm>
          <a:prstGeom prst="rect">
            <a:avLst/>
          </a:prstGeom>
        </p:spPr>
        <p:txBody>
          <a:bodyPr vert="horz" wrap="square" lIns="0" tIns="15875" rIns="0" bIns="0" rtlCol="0">
            <a:spAutoFit/>
          </a:bodyPr>
          <a:lstStyle/>
          <a:p>
            <a:pPr marL="12700">
              <a:lnSpc>
                <a:spcPct val="100000"/>
              </a:lnSpc>
              <a:spcBef>
                <a:spcPts val="125"/>
              </a:spcBef>
            </a:pPr>
            <a:r>
              <a:rPr spc="10" dirty="0"/>
              <a:t>国際宇宙ステ</a:t>
            </a:r>
            <a:r>
              <a:rPr spc="-95" dirty="0"/>
              <a:t>ー</a:t>
            </a:r>
            <a:r>
              <a:rPr spc="5" dirty="0"/>
              <a:t>ションの管理や維持</a:t>
            </a:r>
          </a:p>
        </p:txBody>
      </p:sp>
      <p:sp>
        <p:nvSpPr>
          <p:cNvPr id="4" name="object 4"/>
          <p:cNvSpPr txBox="1"/>
          <p:nvPr/>
        </p:nvSpPr>
        <p:spPr>
          <a:xfrm>
            <a:off x="4412264" y="574776"/>
            <a:ext cx="11177611" cy="371255"/>
          </a:xfrm>
          <a:prstGeom prst="rect">
            <a:avLst/>
          </a:prstGeom>
        </p:spPr>
        <p:txBody>
          <a:bodyPr vert="horz" wrap="square" lIns="0" tIns="17145" rIns="0" bIns="0" rtlCol="0">
            <a:spAutoFit/>
          </a:bodyPr>
          <a:lstStyle/>
          <a:p>
            <a:pPr marL="12700">
              <a:lnSpc>
                <a:spcPct val="100000"/>
              </a:lnSpc>
              <a:spcBef>
                <a:spcPts val="135"/>
              </a:spcBef>
              <a:tabLst>
                <a:tab pos="6944359" algn="l"/>
                <a:tab pos="7482205" algn="l"/>
                <a:tab pos="8015605" algn="l"/>
                <a:tab pos="9195435" algn="l"/>
                <a:tab pos="9907270" algn="l"/>
              </a:tabLst>
            </a:pPr>
            <a:r>
              <a:rPr sz="2300" b="1" spc="25" dirty="0">
                <a:solidFill>
                  <a:srgbClr val="FFFFFF"/>
                </a:solidFill>
                <a:latin typeface="Gen Shin Gothic P Bold"/>
                <a:cs typeface="Gen Shin Gothic P Bold"/>
              </a:rPr>
              <a:t>こ</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a:t>
            </a:r>
            <a:r>
              <a:rPr sz="2300" b="1" spc="14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さ</a:t>
            </a:r>
            <a:r>
              <a:rPr sz="2300" b="1" spc="14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い</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spc="14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ち</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35" dirty="0" err="1">
                <a:solidFill>
                  <a:srgbClr val="FFFFFF"/>
                </a:solidFill>
                <a:latin typeface="Gen Shin Gothic P Bold"/>
                <a:cs typeface="Gen Shin Gothic P Bold"/>
              </a:rPr>
              <a:t>か</a:t>
            </a:r>
            <a:r>
              <a:rPr sz="2300" b="1" dirty="0">
                <a:solidFill>
                  <a:srgbClr val="FFFFFF"/>
                </a:solidFill>
                <a:latin typeface="Gen Shin Gothic P Bold"/>
                <a:cs typeface="Gen Shin Gothic P Bold"/>
              </a:rPr>
              <a:t>	</a:t>
            </a:r>
            <a:r>
              <a:rPr sz="2300" b="1" spc="35" dirty="0" err="1">
                <a:solidFill>
                  <a:srgbClr val="FFFFFF"/>
                </a:solidFill>
                <a:latin typeface="Gen Shin Gothic P Bold"/>
                <a:cs typeface="Gen Shin Gothic P Bold"/>
              </a:rPr>
              <a:t>ん</a:t>
            </a:r>
            <a:r>
              <a:rPr lang="ja-JP" altLang="en-US" sz="2300" b="1" spc="35" dirty="0">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り</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い　　</a:t>
            </a:r>
            <a:r>
              <a:rPr sz="2300" b="1" spc="30" dirty="0" err="1">
                <a:solidFill>
                  <a:srgbClr val="FFFFFF"/>
                </a:solidFill>
                <a:latin typeface="Gen Shin Gothic P Bold"/>
                <a:cs typeface="Gen Shin Gothic P Bold"/>
              </a:rPr>
              <a:t>じ</a:t>
            </a:r>
            <a:endParaRPr sz="2300" dirty="0">
              <a:latin typeface="Gen Shin Gothic P Regular"/>
              <a:cs typeface="Gen Shin Gothic P Regular"/>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80162" y="2139010"/>
            <a:ext cx="12449740" cy="8394700"/>
          </a:xfrm>
          <a:prstGeom prst="rect">
            <a:avLst/>
          </a:prstGeom>
        </p:spPr>
      </p:pic>
      <p:sp>
        <p:nvSpPr>
          <p:cNvPr id="6" name="object 6"/>
          <p:cNvSpPr txBox="1"/>
          <p:nvPr/>
        </p:nvSpPr>
        <p:spPr>
          <a:xfrm>
            <a:off x="11157132" y="246380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grpSp>
        <p:nvGrpSpPr>
          <p:cNvPr id="11" name="グループ化 10">
            <a:extLst>
              <a:ext uri="{FF2B5EF4-FFF2-40B4-BE49-F238E27FC236}">
                <a16:creationId xmlns:a16="http://schemas.microsoft.com/office/drawing/2014/main" id="{816A0939-46DF-D24D-A19D-DE9A4068106F}"/>
              </a:ext>
            </a:extLst>
          </p:cNvPr>
          <p:cNvGrpSpPr/>
          <p:nvPr/>
        </p:nvGrpSpPr>
        <p:grpSpPr>
          <a:xfrm>
            <a:off x="13743875" y="5656864"/>
            <a:ext cx="5147375" cy="2332990"/>
            <a:chOff x="13743875" y="5656864"/>
            <a:chExt cx="5147375" cy="2332990"/>
          </a:xfrm>
        </p:grpSpPr>
        <p:sp>
          <p:nvSpPr>
            <p:cNvPr id="7" name="object 7"/>
            <p:cNvSpPr/>
            <p:nvPr/>
          </p:nvSpPr>
          <p:spPr>
            <a:xfrm>
              <a:off x="13743875" y="5656864"/>
              <a:ext cx="5086343" cy="2332990"/>
            </a:xfrm>
            <a:custGeom>
              <a:avLst/>
              <a:gdLst/>
              <a:ahLst/>
              <a:cxnLst/>
              <a:rect l="l" t="t" r="r" b="b"/>
              <a:pathLst>
                <a:path w="4295775" h="2332990">
                  <a:moveTo>
                    <a:pt x="4190772" y="0"/>
                  </a:moveTo>
                  <a:lnTo>
                    <a:pt x="104708" y="0"/>
                  </a:lnTo>
                  <a:lnTo>
                    <a:pt x="64052" y="8262"/>
                  </a:lnTo>
                  <a:lnTo>
                    <a:pt x="30758" y="30758"/>
                  </a:lnTo>
                  <a:lnTo>
                    <a:pt x="8262" y="64052"/>
                  </a:lnTo>
                  <a:lnTo>
                    <a:pt x="0" y="104708"/>
                  </a:lnTo>
                  <a:lnTo>
                    <a:pt x="0" y="2227712"/>
                  </a:lnTo>
                  <a:lnTo>
                    <a:pt x="8262" y="2268368"/>
                  </a:lnTo>
                  <a:lnTo>
                    <a:pt x="30758" y="2301662"/>
                  </a:lnTo>
                  <a:lnTo>
                    <a:pt x="64052" y="2324158"/>
                  </a:lnTo>
                  <a:lnTo>
                    <a:pt x="104708" y="2332421"/>
                  </a:lnTo>
                  <a:lnTo>
                    <a:pt x="4190772" y="2332421"/>
                  </a:lnTo>
                  <a:lnTo>
                    <a:pt x="4231429" y="2324158"/>
                  </a:lnTo>
                  <a:lnTo>
                    <a:pt x="4264723" y="2301662"/>
                  </a:lnTo>
                  <a:lnTo>
                    <a:pt x="4287219" y="2268368"/>
                  </a:lnTo>
                  <a:lnTo>
                    <a:pt x="4295481" y="2227712"/>
                  </a:lnTo>
                  <a:lnTo>
                    <a:pt x="4295481" y="104708"/>
                  </a:lnTo>
                  <a:lnTo>
                    <a:pt x="4287219" y="64052"/>
                  </a:lnTo>
                  <a:lnTo>
                    <a:pt x="4264723" y="30758"/>
                  </a:lnTo>
                  <a:lnTo>
                    <a:pt x="4231429" y="8262"/>
                  </a:lnTo>
                  <a:lnTo>
                    <a:pt x="4190772" y="0"/>
                  </a:lnTo>
                  <a:close/>
                </a:path>
              </a:pathLst>
            </a:custGeom>
            <a:solidFill>
              <a:srgbClr val="FFFFFF"/>
            </a:solidFill>
          </p:spPr>
          <p:txBody>
            <a:bodyPr wrap="square" lIns="0" tIns="0" rIns="0" bIns="0" rtlCol="0"/>
            <a:lstStyle/>
            <a:p>
              <a:endParaRPr/>
            </a:p>
          </p:txBody>
        </p:sp>
        <p:sp>
          <p:nvSpPr>
            <p:cNvPr id="8" name="object 8"/>
            <p:cNvSpPr txBox="1"/>
            <p:nvPr/>
          </p:nvSpPr>
          <p:spPr>
            <a:xfrm>
              <a:off x="14131483" y="5883275"/>
              <a:ext cx="4759767" cy="2006447"/>
            </a:xfrm>
            <a:prstGeom prst="rect">
              <a:avLst/>
            </a:prstGeom>
          </p:spPr>
          <p:txBody>
            <a:bodyPr vert="horz" wrap="square" lIns="0" tIns="12700" rIns="0" bIns="0" rtlCol="0">
              <a:spAutoFit/>
            </a:bodyPr>
            <a:lstStyle/>
            <a:p>
              <a:pPr marL="12700" marR="5080">
                <a:lnSpc>
                  <a:spcPct val="134400"/>
                </a:lnSpc>
                <a:spcBef>
                  <a:spcPts val="100"/>
                </a:spcBef>
              </a:pPr>
              <a:r>
                <a:rPr sz="5050" b="1" spc="-110" dirty="0" err="1">
                  <a:solidFill>
                    <a:srgbClr val="6C5757"/>
                  </a:solidFill>
                  <a:latin typeface="Gen Shin Gothic P Bold"/>
                  <a:cs typeface="Gen Shin Gothic P Bold"/>
                </a:rPr>
                <a:t>船外</a:t>
              </a:r>
              <a:r>
                <a:rPr sz="5050" b="1" spc="-114" dirty="0" err="1">
                  <a:solidFill>
                    <a:srgbClr val="6C5757"/>
                  </a:solidFill>
                  <a:latin typeface="Gen Shin Gothic P Bold"/>
                  <a:cs typeface="Gen Shin Gothic P Bold"/>
                </a:rPr>
                <a:t>へ</a:t>
              </a:r>
              <a:r>
                <a:rPr sz="5050" b="1" spc="-110" dirty="0" err="1">
                  <a:solidFill>
                    <a:srgbClr val="6C5757"/>
                  </a:solidFill>
                  <a:latin typeface="Gen Shin Gothic P Bold"/>
                  <a:cs typeface="Gen Shin Gothic P Bold"/>
                </a:rPr>
                <a:t>出</a:t>
              </a:r>
              <a:r>
                <a:rPr sz="5050" b="1" spc="-95" dirty="0" err="1">
                  <a:solidFill>
                    <a:srgbClr val="6C5757"/>
                  </a:solidFill>
                  <a:latin typeface="Gen Shin Gothic P Bold"/>
                  <a:cs typeface="Gen Shin Gothic P Bold"/>
                </a:rPr>
                <a:t>る</a:t>
              </a:r>
              <a:r>
                <a:rPr sz="5050" b="1" spc="-95" dirty="0">
                  <a:solidFill>
                    <a:srgbClr val="6C5757"/>
                  </a:solidFill>
                  <a:latin typeface="Gen Shin Gothic P Bold"/>
                  <a:cs typeface="Gen Shin Gothic P Bold"/>
                </a:rPr>
                <a:t> </a:t>
              </a:r>
              <a:endParaRPr lang="en-US" sz="5050" b="1" spc="-95" dirty="0">
                <a:solidFill>
                  <a:srgbClr val="6C5757"/>
                </a:solidFill>
                <a:latin typeface="Gen Shin Gothic P Bold"/>
                <a:cs typeface="Gen Shin Gothic P Bold"/>
              </a:endParaRPr>
            </a:p>
            <a:p>
              <a:pPr marL="12700" marR="5080">
                <a:lnSpc>
                  <a:spcPct val="134400"/>
                </a:lnSpc>
                <a:spcBef>
                  <a:spcPts val="100"/>
                </a:spcBef>
              </a:pPr>
              <a:r>
                <a:rPr sz="5050" b="1" spc="-85" dirty="0" err="1">
                  <a:solidFill>
                    <a:srgbClr val="6C5757"/>
                  </a:solidFill>
                  <a:latin typeface="Gen Shin Gothic P Bold"/>
                  <a:cs typeface="Gen Shin Gothic P Bold"/>
                </a:rPr>
                <a:t>必要がある</a:t>
              </a:r>
              <a:r>
                <a:rPr sz="5050" b="1" spc="-85" dirty="0">
                  <a:solidFill>
                    <a:srgbClr val="6C5757"/>
                  </a:solidFill>
                  <a:latin typeface="Gen Shin Gothic P Bold"/>
                  <a:cs typeface="Gen Shin Gothic P Bold"/>
                </a:rPr>
                <a:t>！！</a:t>
              </a:r>
              <a:endParaRPr sz="5050" dirty="0">
                <a:latin typeface="Gen Shin Gothic P Regular"/>
                <a:cs typeface="Gen Shin Gothic P Regular"/>
              </a:endParaRPr>
            </a:p>
          </p:txBody>
        </p:sp>
      </p:grpSp>
      <p:sp>
        <p:nvSpPr>
          <p:cNvPr id="9" name="object 9"/>
          <p:cNvSpPr txBox="1"/>
          <p:nvPr/>
        </p:nvSpPr>
        <p:spPr>
          <a:xfrm>
            <a:off x="14255468" y="5820729"/>
            <a:ext cx="3416582" cy="276999"/>
          </a:xfrm>
          <a:prstGeom prst="rect">
            <a:avLst/>
          </a:prstGeom>
        </p:spPr>
        <p:txBody>
          <a:bodyPr vert="horz" wrap="square" lIns="0" tIns="15240" rIns="0" bIns="0" rtlCol="0">
            <a:spAutoFit/>
          </a:bodyPr>
          <a:lstStyle/>
          <a:p>
            <a:pPr marL="12700">
              <a:lnSpc>
                <a:spcPct val="100000"/>
              </a:lnSpc>
              <a:spcBef>
                <a:spcPts val="120"/>
              </a:spcBef>
              <a:tabLst>
                <a:tab pos="1964689" algn="l"/>
              </a:tabLst>
            </a:pPr>
            <a:r>
              <a:rPr sz="1700" b="1" spc="275" dirty="0">
                <a:solidFill>
                  <a:srgbClr val="6C5757"/>
                </a:solidFill>
                <a:latin typeface="Gen Shin Gothic P Bold"/>
                <a:cs typeface="Gen Shin Gothic P Bold"/>
              </a:rPr>
              <a:t>せんが</a:t>
            </a:r>
            <a:r>
              <a:rPr sz="1700" b="1" spc="20" dirty="0">
                <a:solidFill>
                  <a:srgbClr val="6C5757"/>
                </a:solidFill>
                <a:latin typeface="Gen Shin Gothic P Bold"/>
                <a:cs typeface="Gen Shin Gothic P Bold"/>
              </a:rPr>
              <a:t>い</a:t>
            </a:r>
            <a:r>
              <a:rPr sz="1700" b="1" dirty="0">
                <a:solidFill>
                  <a:srgbClr val="6C5757"/>
                </a:solidFill>
                <a:latin typeface="Gen Shin Gothic P Bold"/>
                <a:cs typeface="Gen Shin Gothic P Bold"/>
              </a:rPr>
              <a:t>	</a:t>
            </a:r>
            <a:r>
              <a:rPr sz="1700" b="1" spc="20" dirty="0">
                <a:solidFill>
                  <a:srgbClr val="6C5757"/>
                </a:solidFill>
                <a:latin typeface="Gen Shin Gothic P Bold"/>
                <a:cs typeface="Gen Shin Gothic P Bold"/>
              </a:rPr>
              <a:t>で</a:t>
            </a:r>
            <a:endParaRPr sz="1700" dirty="0">
              <a:latin typeface="Gen Shin Gothic P Regular"/>
              <a:cs typeface="Gen Shin Gothic P Regular"/>
            </a:endParaRPr>
          </a:p>
        </p:txBody>
      </p:sp>
      <p:sp>
        <p:nvSpPr>
          <p:cNvPr id="10" name="object 10"/>
          <p:cNvSpPr txBox="1"/>
          <p:nvPr/>
        </p:nvSpPr>
        <p:spPr>
          <a:xfrm>
            <a:off x="14288282" y="6878936"/>
            <a:ext cx="1167953" cy="276999"/>
          </a:xfrm>
          <a:prstGeom prst="rect">
            <a:avLst/>
          </a:prstGeom>
        </p:spPr>
        <p:txBody>
          <a:bodyPr vert="horz" wrap="square" lIns="0" tIns="15240" rIns="0" bIns="0" rtlCol="0">
            <a:spAutoFit/>
          </a:bodyPr>
          <a:lstStyle/>
          <a:p>
            <a:pPr marL="12700">
              <a:lnSpc>
                <a:spcPct val="100000"/>
              </a:lnSpc>
              <a:spcBef>
                <a:spcPts val="120"/>
              </a:spcBef>
            </a:pPr>
            <a:r>
              <a:rPr sz="1700" b="1" spc="20" dirty="0">
                <a:solidFill>
                  <a:srgbClr val="6C5757"/>
                </a:solidFill>
                <a:latin typeface="Gen Shin Gothic P Bold"/>
                <a:cs typeface="Gen Shin Gothic P Bold"/>
              </a:rPr>
              <a:t>ひ</a:t>
            </a:r>
            <a:r>
              <a:rPr sz="1700" b="1" spc="50" dirty="0">
                <a:solidFill>
                  <a:srgbClr val="6C5757"/>
                </a:solidFill>
                <a:latin typeface="Gen Shin Gothic P Bold"/>
                <a:cs typeface="Gen Shin Gothic P Bold"/>
              </a:rPr>
              <a:t> </a:t>
            </a:r>
            <a:r>
              <a:rPr sz="1700" b="1" spc="95" dirty="0">
                <a:solidFill>
                  <a:srgbClr val="6C5757"/>
                </a:solidFill>
                <a:latin typeface="Gen Shin Gothic P Bold"/>
                <a:cs typeface="Gen Shin Gothic P Bold"/>
              </a:rPr>
              <a:t>つ</a:t>
            </a:r>
            <a:r>
              <a:rPr sz="1700" b="1" spc="-20" dirty="0">
                <a:solidFill>
                  <a:srgbClr val="6C5757"/>
                </a:solidFill>
                <a:latin typeface="Gen Shin Gothic P Bold"/>
                <a:cs typeface="Gen Shin Gothic P Bold"/>
              </a:rPr>
              <a:t> </a:t>
            </a:r>
            <a:r>
              <a:rPr sz="1700" b="1" spc="90" dirty="0">
                <a:solidFill>
                  <a:srgbClr val="6C5757"/>
                </a:solidFill>
                <a:latin typeface="Gen Shin Gothic P Bold"/>
                <a:cs typeface="Gen Shin Gothic P Bold"/>
              </a:rPr>
              <a:t>よ</a:t>
            </a:r>
            <a:r>
              <a:rPr sz="1700" b="1" spc="-20" dirty="0">
                <a:solidFill>
                  <a:srgbClr val="6C5757"/>
                </a:solidFill>
                <a:latin typeface="Gen Shin Gothic P Bold"/>
                <a:cs typeface="Gen Shin Gothic P Bold"/>
              </a:rPr>
              <a:t> </a:t>
            </a:r>
            <a:r>
              <a:rPr sz="1700" b="1" spc="15" dirty="0">
                <a:solidFill>
                  <a:srgbClr val="6C5757"/>
                </a:solidFill>
                <a:latin typeface="Gen Shin Gothic P Bold"/>
                <a:cs typeface="Gen Shin Gothic P Bold"/>
              </a:rPr>
              <a:t>う</a:t>
            </a:r>
            <a:r>
              <a:rPr sz="1700" b="1" spc="75" dirty="0">
                <a:solidFill>
                  <a:srgbClr val="6C5757"/>
                </a:solidFill>
                <a:latin typeface="Gen Shin Gothic P Bold"/>
                <a:cs typeface="Gen Shin Gothic P Bold"/>
              </a:rPr>
              <a:t> </a:t>
            </a:r>
            <a:endParaRPr sz="1700" dirty="0">
              <a:latin typeface="Gen Shin Gothic P Regular"/>
              <a:cs typeface="Gen Shin Gothic P Regular"/>
            </a:endParaRPr>
          </a:p>
        </p:txBody>
      </p:sp>
      <p:pic>
        <p:nvPicPr>
          <p:cNvPr id="12" name="図 11" descr="挿絵 が含まれている画像&#10;&#10;自動的に生成された説明">
            <a:extLst>
              <a:ext uri="{FF2B5EF4-FFF2-40B4-BE49-F238E27FC236}">
                <a16:creationId xmlns:a16="http://schemas.microsoft.com/office/drawing/2014/main" id="{11E86DC2-A783-804D-871B-CB7A67D22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7" name="object 7"/>
          <p:cNvSpPr txBox="1"/>
          <p:nvPr/>
        </p:nvSpPr>
        <p:spPr>
          <a:xfrm>
            <a:off x="10755551" y="6426420"/>
            <a:ext cx="7142199" cy="3198311"/>
          </a:xfrm>
          <a:prstGeom prst="rect">
            <a:avLst/>
          </a:prstGeom>
        </p:spPr>
        <p:txBody>
          <a:bodyPr vert="horz" wrap="square" lIns="0" tIns="12700" rIns="0" bIns="0" rtlCol="0">
            <a:spAutoFit/>
          </a:bodyPr>
          <a:lstStyle/>
          <a:p>
            <a:pPr marL="12700" lvl="0">
              <a:spcBef>
                <a:spcPts val="110"/>
              </a:spcBef>
            </a:pPr>
            <a:r>
              <a:rPr lang="ja-JP" altLang="en-US" sz="1450" b="1" spc="10">
                <a:solidFill>
                  <a:srgbClr val="FFFFFF"/>
                </a:solidFill>
                <a:latin typeface="Gen Shin Gothic P Bold"/>
                <a:cs typeface="Gen Shin Gothic P Bold"/>
              </a:rPr>
              <a:t>　　　　お</a:t>
            </a:r>
            <a:r>
              <a:rPr lang="ja-JP" altLang="en-US" sz="1450" b="1" spc="160">
                <a:solidFill>
                  <a:srgbClr val="FFFFFF"/>
                </a:solidFill>
                <a:latin typeface="Gen Shin Gothic P Bold"/>
                <a:cs typeface="Gen Shin Gothic P Bold"/>
              </a:rPr>
              <a:t> </a:t>
            </a:r>
            <a:r>
              <a:rPr lang="ja-JP" altLang="en-US" sz="1450" b="1" spc="5">
                <a:solidFill>
                  <a:srgbClr val="FFFFFF"/>
                </a:solidFill>
                <a:latin typeface="Gen Shin Gothic P Bold"/>
                <a:cs typeface="Gen Shin Gothic P Bold"/>
              </a:rPr>
              <a:t>も</a:t>
            </a:r>
            <a:endParaRPr lang="en-US" sz="3650" b="1" spc="210" dirty="0">
              <a:solidFill>
                <a:srgbClr val="FFFFFF"/>
              </a:solidFill>
              <a:latin typeface="Gen Shin Gothic P Bold"/>
              <a:cs typeface="Gen Shin Gothic P Bold"/>
            </a:endParaRPr>
          </a:p>
          <a:p>
            <a:pPr marL="12700">
              <a:lnSpc>
                <a:spcPct val="100000"/>
              </a:lnSpc>
              <a:spcBef>
                <a:spcPts val="100"/>
              </a:spcBef>
            </a:pPr>
            <a:r>
              <a:rPr sz="3650" b="1" spc="210" dirty="0">
                <a:solidFill>
                  <a:srgbClr val="FFFFFF"/>
                </a:solidFill>
                <a:latin typeface="Gen Shin Gothic P Bold"/>
                <a:cs typeface="Gen Shin Gothic P Bold"/>
              </a:rPr>
              <a:t>・重さ１２０ｋｇ</a:t>
            </a:r>
            <a:endParaRPr sz="3650" dirty="0">
              <a:latin typeface="Gen Shin Gothic P Regular"/>
              <a:cs typeface="Gen Shin Gothic P Regular"/>
            </a:endParaRPr>
          </a:p>
          <a:p>
            <a:pPr marL="12700" lvl="0">
              <a:spcBef>
                <a:spcPts val="110"/>
              </a:spcBef>
              <a:tabLst>
                <a:tab pos="1132840" algn="l"/>
                <a:tab pos="1555115" algn="l"/>
              </a:tabLst>
            </a:pPr>
            <a:r>
              <a:rPr lang="ja-JP" altLang="en-US" sz="1450" b="1" spc="5">
                <a:solidFill>
                  <a:srgbClr val="FFFFFF"/>
                </a:solidFill>
                <a:latin typeface="Gen Shin Gothic P Bold"/>
                <a:cs typeface="Gen Shin Gothic P Bold"/>
              </a:rPr>
              <a:t>　　　　　　　　　　　　そ </a:t>
            </a:r>
            <a:r>
              <a:rPr lang="ja-JP" altLang="en-US" sz="1450" b="1" spc="-100">
                <a:solidFill>
                  <a:srgbClr val="FFFFFF"/>
                </a:solidFill>
                <a:latin typeface="Gen Shin Gothic P Bold"/>
                <a:cs typeface="Gen Shin Gothic P Bold"/>
              </a:rPr>
              <a:t> </a:t>
            </a:r>
            <a:r>
              <a:rPr lang="ja-JP" altLang="en-US" sz="1450" b="1" spc="5">
                <a:solidFill>
                  <a:srgbClr val="FFFFFF"/>
                </a:solidFill>
                <a:latin typeface="Gen Shin Gothic P Bold"/>
                <a:cs typeface="Gen Shin Gothic P Bold"/>
              </a:rPr>
              <a:t>う</a:t>
            </a:r>
            <a:r>
              <a:rPr lang="ja-JP" altLang="en-US" sz="1450" b="1">
                <a:solidFill>
                  <a:srgbClr val="FFFFFF"/>
                </a:solidFill>
                <a:latin typeface="Gen Shin Gothic P Bold"/>
                <a:cs typeface="Gen Shin Gothic P Bold"/>
              </a:rPr>
              <a:t>　　　　　　</a:t>
            </a:r>
            <a:r>
              <a:rPr lang="ja-JP" altLang="en-US" sz="1450" b="1" spc="5">
                <a:solidFill>
                  <a:srgbClr val="FFFFFF"/>
                </a:solidFill>
                <a:latin typeface="Gen Shin Gothic P Bold"/>
                <a:cs typeface="Gen Shin Gothic P Bold"/>
              </a:rPr>
              <a:t>き</a:t>
            </a:r>
            <a:r>
              <a:rPr lang="ja-JP" altLang="en-US" sz="1450" b="1">
                <a:solidFill>
                  <a:srgbClr val="FFFFFF"/>
                </a:solidFill>
                <a:latin typeface="Gen Shin Gothic P Bold"/>
                <a:cs typeface="Gen Shin Gothic P Bold"/>
              </a:rPr>
              <a:t>　　　</a:t>
            </a:r>
            <a:r>
              <a:rPr lang="ja-JP" altLang="en-US" sz="1450" b="1" spc="5">
                <a:solidFill>
                  <a:srgbClr val="FFFFFF"/>
                </a:solidFill>
                <a:latin typeface="Gen Shin Gothic P Bold"/>
                <a:cs typeface="Gen Shin Gothic P Bold"/>
              </a:rPr>
              <a:t>じ</a:t>
            </a:r>
            <a:br>
              <a:rPr lang="en-US" altLang="ja-JP" sz="3650" b="1" spc="210" dirty="0">
                <a:solidFill>
                  <a:srgbClr val="FFFFFF"/>
                </a:solidFill>
                <a:latin typeface="Gen Shin Gothic P Bold"/>
                <a:cs typeface="Gen Shin Gothic P Bold"/>
              </a:rPr>
            </a:br>
            <a:r>
              <a:rPr sz="3650" b="1" spc="210" dirty="0">
                <a:solidFill>
                  <a:srgbClr val="FFFFFF"/>
                </a:solidFill>
                <a:latin typeface="Gen Shin Gothic P Bold"/>
                <a:cs typeface="Gen Shin Gothic P Bold"/>
              </a:rPr>
              <a:t>・１４層の生地</a:t>
            </a:r>
            <a:endParaRPr sz="3650" dirty="0">
              <a:latin typeface="Gen Shin Gothic P Regular"/>
              <a:cs typeface="Gen Shin Gothic P Regular"/>
            </a:endParaRPr>
          </a:p>
          <a:p>
            <a:pPr marL="12700" lvl="0">
              <a:spcBef>
                <a:spcPts val="110"/>
              </a:spcBef>
              <a:tabLst>
                <a:tab pos="303530" algn="l"/>
                <a:tab pos="628650" algn="l"/>
              </a:tabLst>
            </a:pPr>
            <a:r>
              <a:rPr lang="ja-JP" altLang="en-US" sz="1450" b="1" spc="5">
                <a:solidFill>
                  <a:srgbClr val="FFFFFF"/>
                </a:solidFill>
                <a:latin typeface="Gen Shin Gothic P Bold"/>
                <a:cs typeface="Gen Shin Gothic P Bold"/>
              </a:rPr>
              <a:t>　　　　　さ	</a:t>
            </a:r>
            <a:r>
              <a:rPr lang="ja-JP" altLang="en-US" sz="1450" b="1" spc="10">
                <a:solidFill>
                  <a:srgbClr val="FFFFFF"/>
                </a:solidFill>
                <a:latin typeface="Gen Shin Gothic P Bold"/>
                <a:cs typeface="Gen Shin Gothic P Bold"/>
              </a:rPr>
              <a:t>ん　</a:t>
            </a:r>
            <a:r>
              <a:rPr lang="ja-JP" altLang="en-US" sz="1450" b="1" spc="5">
                <a:solidFill>
                  <a:srgbClr val="FFFFFF"/>
                </a:solidFill>
                <a:latin typeface="Gen Shin Gothic P Bold"/>
                <a:cs typeface="Gen Shin Gothic P Bold"/>
              </a:rPr>
              <a:t>そ</a:t>
            </a:r>
            <a:br>
              <a:rPr lang="en-US" sz="3650" b="1" spc="210" dirty="0">
                <a:solidFill>
                  <a:srgbClr val="FFFFFF"/>
                </a:solidFill>
                <a:latin typeface="Gen Shin Gothic P Bold"/>
                <a:cs typeface="Gen Shin Gothic P Bold"/>
              </a:rPr>
            </a:br>
            <a:r>
              <a:rPr sz="3650" b="1" spc="210" dirty="0">
                <a:solidFill>
                  <a:srgbClr val="FFFFFF"/>
                </a:solidFill>
                <a:latin typeface="Gen Shin Gothic P Bold"/>
                <a:cs typeface="Gen Shin Gothic P Bold"/>
              </a:rPr>
              <a:t>・酸素やバッテリーが</a:t>
            </a:r>
            <a:endParaRPr sz="3650" dirty="0">
              <a:latin typeface="Gen Shin Gothic P Regular"/>
              <a:cs typeface="Gen Shin Gothic P Regular"/>
            </a:endParaRPr>
          </a:p>
          <a:p>
            <a:pPr marL="276225">
              <a:lnSpc>
                <a:spcPct val="100000"/>
              </a:lnSpc>
              <a:spcBef>
                <a:spcPts val="1805"/>
              </a:spcBef>
            </a:pPr>
            <a:r>
              <a:rPr lang="ja-JP" altLang="en-US" sz="3650" b="1" spc="210">
                <a:solidFill>
                  <a:srgbClr val="FFFFFF"/>
                </a:solidFill>
                <a:latin typeface="Gen Shin Gothic P Bold"/>
                <a:cs typeface="Gen Shin Gothic P Bold"/>
              </a:rPr>
              <a:t>　</a:t>
            </a:r>
            <a:r>
              <a:rPr sz="3650" b="1" spc="210" dirty="0" err="1">
                <a:solidFill>
                  <a:srgbClr val="FFFFFF"/>
                </a:solidFill>
                <a:latin typeface="Gen Shin Gothic P Bold"/>
                <a:cs typeface="Gen Shin Gothic P Bold"/>
              </a:rPr>
              <a:t>あるリュックのようなもの</a:t>
            </a:r>
            <a:endParaRPr sz="3650" dirty="0">
              <a:latin typeface="Gen Shin Gothic P Regular"/>
              <a:cs typeface="Gen Shin Gothic P Regular"/>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2552791" y="2160311"/>
            <a:ext cx="5690884" cy="8593253"/>
          </a:xfrm>
          <a:prstGeom prst="rect">
            <a:avLst/>
          </a:prstGeom>
        </p:spPr>
      </p:pic>
      <p:sp>
        <p:nvSpPr>
          <p:cNvPr id="10" name="object 10"/>
          <p:cNvSpPr txBox="1"/>
          <p:nvPr/>
        </p:nvSpPr>
        <p:spPr>
          <a:xfrm>
            <a:off x="6238035" y="1018438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grpSp>
        <p:nvGrpSpPr>
          <p:cNvPr id="22" name="グループ化 21">
            <a:extLst>
              <a:ext uri="{FF2B5EF4-FFF2-40B4-BE49-F238E27FC236}">
                <a16:creationId xmlns:a16="http://schemas.microsoft.com/office/drawing/2014/main" id="{A3BB4574-4840-6444-B507-EAC7F6410C5B}"/>
              </a:ext>
            </a:extLst>
          </p:cNvPr>
          <p:cNvGrpSpPr/>
          <p:nvPr/>
        </p:nvGrpSpPr>
        <p:grpSpPr>
          <a:xfrm>
            <a:off x="8535342" y="3465864"/>
            <a:ext cx="9703764" cy="2429245"/>
            <a:chOff x="8535342" y="3465864"/>
            <a:chExt cx="9703764" cy="2429245"/>
          </a:xfrm>
        </p:grpSpPr>
        <p:sp>
          <p:nvSpPr>
            <p:cNvPr id="25" name="フリーフォーム 24">
              <a:extLst>
                <a:ext uri="{FF2B5EF4-FFF2-40B4-BE49-F238E27FC236}">
                  <a16:creationId xmlns:a16="http://schemas.microsoft.com/office/drawing/2014/main" id="{8F7C4599-7A80-8741-BF85-0C3877714E6B}"/>
                </a:ext>
              </a:extLst>
            </p:cNvPr>
            <p:cNvSpPr/>
            <p:nvPr/>
          </p:nvSpPr>
          <p:spPr>
            <a:xfrm>
              <a:off x="8535342" y="3465864"/>
              <a:ext cx="9703520" cy="2429245"/>
            </a:xfrm>
            <a:custGeom>
              <a:avLst/>
              <a:gdLst>
                <a:gd name="connsiteX0" fmla="*/ 947471 w 9703520"/>
                <a:gd name="connsiteY0" fmla="*/ 0 h 2429245"/>
                <a:gd name="connsiteX1" fmla="*/ 9586958 w 9703520"/>
                <a:gd name="connsiteY1" fmla="*/ 0 h 2429245"/>
                <a:gd name="connsiteX2" fmla="*/ 9632218 w 9703520"/>
                <a:gd name="connsiteY2" fmla="*/ 8262 h 2429245"/>
                <a:gd name="connsiteX3" fmla="*/ 9669280 w 9703520"/>
                <a:gd name="connsiteY3" fmla="*/ 30758 h 2429245"/>
                <a:gd name="connsiteX4" fmla="*/ 9694322 w 9703520"/>
                <a:gd name="connsiteY4" fmla="*/ 64052 h 2429245"/>
                <a:gd name="connsiteX5" fmla="*/ 9703520 w 9703520"/>
                <a:gd name="connsiteY5" fmla="*/ 104708 h 2429245"/>
                <a:gd name="connsiteX6" fmla="*/ 9703520 w 9703520"/>
                <a:gd name="connsiteY6" fmla="*/ 2324536 h 2429245"/>
                <a:gd name="connsiteX7" fmla="*/ 9694322 w 9703520"/>
                <a:gd name="connsiteY7" fmla="*/ 2365193 h 2429245"/>
                <a:gd name="connsiteX8" fmla="*/ 9669280 w 9703520"/>
                <a:gd name="connsiteY8" fmla="*/ 2398487 h 2429245"/>
                <a:gd name="connsiteX9" fmla="*/ 9632218 w 9703520"/>
                <a:gd name="connsiteY9" fmla="*/ 2420983 h 2429245"/>
                <a:gd name="connsiteX10" fmla="*/ 9586958 w 9703520"/>
                <a:gd name="connsiteY10" fmla="*/ 2429245 h 2429245"/>
                <a:gd name="connsiteX11" fmla="*/ 947471 w 9703520"/>
                <a:gd name="connsiteY11" fmla="*/ 2429245 h 2429245"/>
                <a:gd name="connsiteX12" fmla="*/ 902212 w 9703520"/>
                <a:gd name="connsiteY12" fmla="*/ 2420983 h 2429245"/>
                <a:gd name="connsiteX13" fmla="*/ 865149 w 9703520"/>
                <a:gd name="connsiteY13" fmla="*/ 2398487 h 2429245"/>
                <a:gd name="connsiteX14" fmla="*/ 840106 w 9703520"/>
                <a:gd name="connsiteY14" fmla="*/ 2365193 h 2429245"/>
                <a:gd name="connsiteX15" fmla="*/ 830909 w 9703520"/>
                <a:gd name="connsiteY15" fmla="*/ 2324536 h 2429245"/>
                <a:gd name="connsiteX16" fmla="*/ 830909 w 9703520"/>
                <a:gd name="connsiteY16" fmla="*/ 1477502 h 2429245"/>
                <a:gd name="connsiteX17" fmla="*/ 0 w 9703520"/>
                <a:gd name="connsiteY17" fmla="*/ 1378430 h 2429245"/>
                <a:gd name="connsiteX18" fmla="*/ 830909 w 9703520"/>
                <a:gd name="connsiteY18" fmla="*/ 1231966 h 2429245"/>
                <a:gd name="connsiteX19" fmla="*/ 830909 w 9703520"/>
                <a:gd name="connsiteY19" fmla="*/ 104708 h 2429245"/>
                <a:gd name="connsiteX20" fmla="*/ 840106 w 9703520"/>
                <a:gd name="connsiteY20" fmla="*/ 64052 h 2429245"/>
                <a:gd name="connsiteX21" fmla="*/ 865149 w 9703520"/>
                <a:gd name="connsiteY21" fmla="*/ 30758 h 2429245"/>
                <a:gd name="connsiteX22" fmla="*/ 902212 w 9703520"/>
                <a:gd name="connsiteY22" fmla="*/ 8262 h 242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03520" h="2429245">
                  <a:moveTo>
                    <a:pt x="947471" y="0"/>
                  </a:moveTo>
                  <a:lnTo>
                    <a:pt x="9586958" y="0"/>
                  </a:lnTo>
                  <a:lnTo>
                    <a:pt x="9632218" y="8262"/>
                  </a:lnTo>
                  <a:lnTo>
                    <a:pt x="9669280" y="30758"/>
                  </a:lnTo>
                  <a:lnTo>
                    <a:pt x="9694322" y="64052"/>
                  </a:lnTo>
                  <a:lnTo>
                    <a:pt x="9703520" y="104708"/>
                  </a:lnTo>
                  <a:lnTo>
                    <a:pt x="9703520" y="2324536"/>
                  </a:lnTo>
                  <a:lnTo>
                    <a:pt x="9694322" y="2365193"/>
                  </a:lnTo>
                  <a:lnTo>
                    <a:pt x="9669280" y="2398487"/>
                  </a:lnTo>
                  <a:lnTo>
                    <a:pt x="9632218" y="2420983"/>
                  </a:lnTo>
                  <a:lnTo>
                    <a:pt x="9586958" y="2429245"/>
                  </a:lnTo>
                  <a:lnTo>
                    <a:pt x="947471" y="2429245"/>
                  </a:lnTo>
                  <a:lnTo>
                    <a:pt x="902212" y="2420983"/>
                  </a:lnTo>
                  <a:lnTo>
                    <a:pt x="865149" y="2398487"/>
                  </a:lnTo>
                  <a:lnTo>
                    <a:pt x="840106" y="2365193"/>
                  </a:lnTo>
                  <a:lnTo>
                    <a:pt x="830909" y="2324536"/>
                  </a:lnTo>
                  <a:lnTo>
                    <a:pt x="830909" y="1477502"/>
                  </a:lnTo>
                  <a:lnTo>
                    <a:pt x="0" y="1378430"/>
                  </a:lnTo>
                  <a:lnTo>
                    <a:pt x="830909" y="1231966"/>
                  </a:lnTo>
                  <a:lnTo>
                    <a:pt x="830909" y="104708"/>
                  </a:lnTo>
                  <a:lnTo>
                    <a:pt x="840106" y="64052"/>
                  </a:lnTo>
                  <a:lnTo>
                    <a:pt x="865149" y="30758"/>
                  </a:lnTo>
                  <a:lnTo>
                    <a:pt x="902212" y="8262"/>
                  </a:lnTo>
                  <a:close/>
                </a:path>
              </a:pathLst>
            </a:custGeom>
            <a:solidFill>
              <a:srgbClr val="FFFFFF"/>
            </a:solidFill>
          </p:spPr>
          <p:txBody>
            <a:bodyPr wrap="square" lIns="0" tIns="0" rIns="0" bIns="0" rtlCol="0">
              <a:noAutofit/>
            </a:bodyPr>
            <a:lstStyle/>
            <a:p>
              <a:endParaRPr dirty="0"/>
            </a:p>
          </p:txBody>
        </p:sp>
        <p:sp>
          <p:nvSpPr>
            <p:cNvPr id="13" name="object 13"/>
            <p:cNvSpPr/>
            <p:nvPr/>
          </p:nvSpPr>
          <p:spPr>
            <a:xfrm>
              <a:off x="15767050" y="5376921"/>
              <a:ext cx="2053671" cy="230504"/>
            </a:xfrm>
            <a:custGeom>
              <a:avLst/>
              <a:gdLst/>
              <a:ahLst/>
              <a:cxnLst/>
              <a:rect l="l" t="t" r="r" b="b"/>
              <a:pathLst>
                <a:path w="2042159" h="230504">
                  <a:moveTo>
                    <a:pt x="2041822" y="0"/>
                  </a:moveTo>
                  <a:lnTo>
                    <a:pt x="0" y="0"/>
                  </a:lnTo>
                  <a:lnTo>
                    <a:pt x="0" y="230359"/>
                  </a:lnTo>
                  <a:lnTo>
                    <a:pt x="2041822" y="230359"/>
                  </a:lnTo>
                  <a:lnTo>
                    <a:pt x="2041822" y="0"/>
                  </a:lnTo>
                  <a:close/>
                </a:path>
              </a:pathLst>
            </a:custGeom>
            <a:solidFill>
              <a:srgbClr val="F1BB22"/>
            </a:solidFill>
          </p:spPr>
          <p:txBody>
            <a:bodyPr wrap="square" lIns="0" tIns="0" rIns="0" bIns="0" rtlCol="0"/>
            <a:lstStyle/>
            <a:p>
              <a:endParaRPr dirty="0"/>
            </a:p>
          </p:txBody>
        </p:sp>
        <p:sp>
          <p:nvSpPr>
            <p:cNvPr id="14" name="object 14"/>
            <p:cNvSpPr txBox="1"/>
            <p:nvPr/>
          </p:nvSpPr>
          <p:spPr>
            <a:xfrm>
              <a:off x="9774199" y="3873423"/>
              <a:ext cx="7395208" cy="776494"/>
            </a:xfrm>
            <a:prstGeom prst="rect">
              <a:avLst/>
            </a:prstGeom>
          </p:spPr>
          <p:txBody>
            <a:bodyPr vert="horz" wrap="square" lIns="0" tIns="14604" rIns="0" bIns="0" rtlCol="0">
              <a:spAutoFit/>
            </a:bodyPr>
            <a:lstStyle/>
            <a:p>
              <a:pPr marL="12700">
                <a:lnSpc>
                  <a:spcPct val="100000"/>
                </a:lnSpc>
                <a:spcBef>
                  <a:spcPts val="114"/>
                </a:spcBef>
              </a:pPr>
              <a:r>
                <a:rPr sz="4950" b="1" spc="300" dirty="0">
                  <a:solidFill>
                    <a:srgbClr val="6C5757"/>
                  </a:solidFill>
                  <a:latin typeface="Gen Shin Gothic P Bold"/>
                  <a:cs typeface="Gen Shin Gothic P Bold"/>
                </a:rPr>
                <a:t>国際宇宙ステ</a:t>
              </a:r>
              <a:r>
                <a:rPr sz="4950" b="1" spc="204" dirty="0">
                  <a:solidFill>
                    <a:srgbClr val="6C5757"/>
                  </a:solidFill>
                  <a:latin typeface="Gen Shin Gothic P Bold"/>
                  <a:cs typeface="Gen Shin Gothic P Bold"/>
                </a:rPr>
                <a:t>ー</a:t>
              </a:r>
              <a:r>
                <a:rPr sz="4950" b="1" spc="295" dirty="0">
                  <a:solidFill>
                    <a:srgbClr val="6C5757"/>
                  </a:solidFill>
                  <a:latin typeface="Gen Shin Gothic P Bold"/>
                  <a:cs typeface="Gen Shin Gothic P Bold"/>
                </a:rPr>
                <a:t>ションの</a:t>
              </a:r>
              <a:endParaRPr sz="4950" dirty="0">
                <a:latin typeface="Gen Shin Gothic P Regular"/>
                <a:cs typeface="Gen Shin Gothic P Regular"/>
              </a:endParaRPr>
            </a:p>
          </p:txBody>
        </p:sp>
        <p:sp>
          <p:nvSpPr>
            <p:cNvPr id="15" name="object 15"/>
            <p:cNvSpPr txBox="1"/>
            <p:nvPr/>
          </p:nvSpPr>
          <p:spPr>
            <a:xfrm>
              <a:off x="9774199" y="4868078"/>
              <a:ext cx="8464907" cy="776494"/>
            </a:xfrm>
            <a:prstGeom prst="rect">
              <a:avLst/>
            </a:prstGeom>
          </p:spPr>
          <p:txBody>
            <a:bodyPr vert="horz" wrap="square" lIns="0" tIns="14604" rIns="0" bIns="0" rtlCol="0">
              <a:spAutoFit/>
            </a:bodyPr>
            <a:lstStyle/>
            <a:p>
              <a:pPr marL="12700">
                <a:lnSpc>
                  <a:spcPct val="100000"/>
                </a:lnSpc>
                <a:spcBef>
                  <a:spcPts val="114"/>
                </a:spcBef>
              </a:pPr>
              <a:r>
                <a:rPr sz="4950" b="1" spc="300" dirty="0">
                  <a:solidFill>
                    <a:srgbClr val="6C5757"/>
                  </a:solidFill>
                  <a:latin typeface="Gen Shin Gothic P Bold"/>
                  <a:cs typeface="Gen Shin Gothic P Bold"/>
                </a:rPr>
                <a:t>代わりに体を守る！宇宙服</a:t>
              </a:r>
              <a:endParaRPr sz="4950" dirty="0">
                <a:latin typeface="Gen Shin Gothic P Regular"/>
                <a:cs typeface="Gen Shin Gothic P Regular"/>
              </a:endParaRPr>
            </a:p>
          </p:txBody>
        </p:sp>
        <p:sp>
          <p:nvSpPr>
            <p:cNvPr id="19" name="object 19"/>
            <p:cNvSpPr txBox="1"/>
            <p:nvPr/>
          </p:nvSpPr>
          <p:spPr>
            <a:xfrm>
              <a:off x="9982199" y="4585340"/>
              <a:ext cx="8256906" cy="371255"/>
            </a:xfrm>
            <a:prstGeom prst="rect">
              <a:avLst/>
            </a:prstGeom>
          </p:spPr>
          <p:txBody>
            <a:bodyPr vert="horz" wrap="square" lIns="0" tIns="17145" rIns="0" bIns="0" rtlCol="0">
              <a:spAutoFit/>
            </a:bodyPr>
            <a:lstStyle/>
            <a:p>
              <a:pPr marL="12700">
                <a:lnSpc>
                  <a:spcPct val="100000"/>
                </a:lnSpc>
                <a:spcBef>
                  <a:spcPts val="135"/>
                </a:spcBef>
                <a:tabLst>
                  <a:tab pos="2148205" algn="l"/>
                  <a:tab pos="3561079" algn="l"/>
                  <a:tab pos="5246370" algn="l"/>
                </a:tabLst>
              </a:pPr>
              <a:r>
                <a:rPr sz="2300" b="1" spc="35" dirty="0">
                  <a:solidFill>
                    <a:srgbClr val="6C5757"/>
                  </a:solidFill>
                  <a:latin typeface="Gen Shin Gothic P Bold"/>
                  <a:cs typeface="Gen Shin Gothic P Bold"/>
                </a:rPr>
                <a:t>か	</a:t>
              </a:r>
              <a:r>
                <a:rPr lang="ja-JP" altLang="en-US" sz="2300" b="1" spc="35">
                  <a:solidFill>
                    <a:srgbClr val="6C5757"/>
                  </a:solidFill>
                  <a:latin typeface="Gen Shin Gothic P Bold"/>
                  <a:cs typeface="Gen Shin Gothic P Bold"/>
                </a:rPr>
                <a:t>　</a:t>
              </a:r>
              <a:r>
                <a:rPr sz="2300" b="1" spc="60" dirty="0" err="1">
                  <a:solidFill>
                    <a:srgbClr val="6C5757"/>
                  </a:solidFill>
                  <a:latin typeface="Gen Shin Gothic P Bold"/>
                  <a:cs typeface="Gen Shin Gothic P Bold"/>
                </a:rPr>
                <a:t>か</a:t>
              </a:r>
              <a:r>
                <a:rPr sz="2300" b="1" spc="55" dirty="0" err="1">
                  <a:solidFill>
                    <a:srgbClr val="6C5757"/>
                  </a:solidFill>
                  <a:latin typeface="Gen Shin Gothic P Bold"/>
                  <a:cs typeface="Gen Shin Gothic P Bold"/>
                </a:rPr>
                <a:t>ら</a:t>
              </a:r>
              <a:r>
                <a:rPr sz="2300" b="1" spc="35" dirty="0" err="1">
                  <a:solidFill>
                    <a:srgbClr val="6C5757"/>
                  </a:solidFill>
                  <a:latin typeface="Gen Shin Gothic P Bold"/>
                  <a:cs typeface="Gen Shin Gothic P Bold"/>
                </a:rPr>
                <a:t>だ</a:t>
              </a:r>
              <a:r>
                <a:rPr sz="2300" b="1" spc="35" dirty="0">
                  <a:solidFill>
                    <a:srgbClr val="6C5757"/>
                  </a:solidFill>
                  <a:latin typeface="Gen Shin Gothic P Bold"/>
                  <a:cs typeface="Gen Shin Gothic P Bold"/>
                </a:rPr>
                <a:t>	</a:t>
              </a:r>
              <a:r>
                <a:rPr lang="ja-JP" altLang="en-US" sz="2300" b="1" spc="35">
                  <a:solidFill>
                    <a:srgbClr val="6C5757"/>
                  </a:solidFill>
                  <a:latin typeface="Gen Shin Gothic P Bold"/>
                  <a:cs typeface="Gen Shin Gothic P Bold"/>
                </a:rPr>
                <a:t>　</a:t>
              </a:r>
              <a:r>
                <a:rPr sz="2300" b="1" spc="30" dirty="0" err="1">
                  <a:solidFill>
                    <a:srgbClr val="6C5757"/>
                  </a:solidFill>
                  <a:latin typeface="Gen Shin Gothic P Bold"/>
                  <a:cs typeface="Gen Shin Gothic P Bold"/>
                </a:rPr>
                <a:t>ま</a:t>
              </a:r>
              <a:r>
                <a:rPr sz="2300" b="1" spc="375"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も	</a:t>
              </a:r>
              <a:r>
                <a:rPr lang="ja-JP" altLang="en-US" sz="2300" b="1" spc="30">
                  <a:solidFill>
                    <a:srgbClr val="6C5757"/>
                  </a:solidFill>
                  <a:latin typeface="Gen Shin Gothic P Bold"/>
                  <a:cs typeface="Gen Shin Gothic P Bold"/>
                </a:rPr>
                <a:t>　　　</a:t>
              </a:r>
              <a:r>
                <a:rPr sz="2300" b="1" spc="545" dirty="0" err="1">
                  <a:solidFill>
                    <a:srgbClr val="6C5757"/>
                  </a:solidFill>
                  <a:latin typeface="Gen Shin Gothic P Bold"/>
                  <a:cs typeface="Gen Shin Gothic P Bold"/>
                </a:rPr>
                <a:t>う</a:t>
              </a:r>
              <a:r>
                <a:rPr sz="2300" b="1" spc="550" dirty="0" err="1">
                  <a:solidFill>
                    <a:srgbClr val="6C5757"/>
                  </a:solidFill>
                  <a:latin typeface="Gen Shin Gothic P Bold"/>
                  <a:cs typeface="Gen Shin Gothic P Bold"/>
                </a:rPr>
                <a:t>ち</a:t>
              </a:r>
              <a:r>
                <a:rPr sz="2300" b="1" spc="545" dirty="0" err="1">
                  <a:solidFill>
                    <a:srgbClr val="6C5757"/>
                  </a:solidFill>
                  <a:latin typeface="Gen Shin Gothic P Bold"/>
                  <a:cs typeface="Gen Shin Gothic P Bold"/>
                </a:rPr>
                <a:t>ゅう</a:t>
              </a:r>
              <a:r>
                <a:rPr sz="2300" b="1" spc="555" dirty="0" err="1">
                  <a:solidFill>
                    <a:srgbClr val="6C5757"/>
                  </a:solidFill>
                  <a:latin typeface="Gen Shin Gothic P Bold"/>
                  <a:cs typeface="Gen Shin Gothic P Bold"/>
                </a:rPr>
                <a:t>ふ</a:t>
              </a:r>
              <a:r>
                <a:rPr sz="2300" b="1" spc="25" dirty="0" err="1">
                  <a:solidFill>
                    <a:srgbClr val="6C5757"/>
                  </a:solidFill>
                  <a:latin typeface="Gen Shin Gothic P Bold"/>
                  <a:cs typeface="Gen Shin Gothic P Bold"/>
                </a:rPr>
                <a:t>く</a:t>
              </a:r>
              <a:endParaRPr sz="2300" dirty="0">
                <a:latin typeface="Gen Shin Gothic P Regular"/>
                <a:cs typeface="Gen Shin Gothic P Regular"/>
              </a:endParaRPr>
            </a:p>
          </p:txBody>
        </p:sp>
        <p:sp>
          <p:nvSpPr>
            <p:cNvPr id="20" name="object 20"/>
            <p:cNvSpPr txBox="1"/>
            <p:nvPr/>
          </p:nvSpPr>
          <p:spPr>
            <a:xfrm>
              <a:off x="9671599" y="3561964"/>
              <a:ext cx="3233507"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6C5757"/>
                  </a:solidFill>
                  <a:latin typeface="Gen Shin Gothic P Bold"/>
                  <a:cs typeface="Gen Shin Gothic P Bold"/>
                </a:rPr>
                <a:t>こ</a:t>
              </a:r>
              <a:r>
                <a:rPr sz="2300" b="1" spc="120" dirty="0">
                  <a:solidFill>
                    <a:srgbClr val="6C5757"/>
                  </a:solidFill>
                  <a:latin typeface="Gen Shin Gothic P Bold"/>
                  <a:cs typeface="Gen Shin Gothic P Bold"/>
                </a:rPr>
                <a:t> </a:t>
              </a:r>
              <a:r>
                <a:rPr sz="2300" b="1" spc="25" dirty="0">
                  <a:solidFill>
                    <a:srgbClr val="6C5757"/>
                  </a:solidFill>
                  <a:latin typeface="Gen Shin Gothic P Bold"/>
                  <a:cs typeface="Gen Shin Gothic P Bold"/>
                </a:rPr>
                <a:t>く</a:t>
              </a:r>
              <a:r>
                <a:rPr sz="2300" b="1" spc="120"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さ</a:t>
              </a:r>
              <a:r>
                <a:rPr sz="2300" b="1" spc="125"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い</a:t>
              </a:r>
              <a:r>
                <a:rPr sz="2300" b="1" spc="125" dirty="0">
                  <a:solidFill>
                    <a:srgbClr val="6C5757"/>
                  </a:solidFill>
                  <a:latin typeface="Gen Shin Gothic P Bold"/>
                  <a:cs typeface="Gen Shin Gothic P Bold"/>
                </a:rPr>
                <a:t> </a:t>
              </a:r>
              <a:r>
                <a:rPr sz="2300" b="1" spc="25" dirty="0">
                  <a:solidFill>
                    <a:srgbClr val="6C5757"/>
                  </a:solidFill>
                  <a:latin typeface="Gen Shin Gothic P Bold"/>
                  <a:cs typeface="Gen Shin Gothic P Bold"/>
                </a:rPr>
                <a:t>う</a:t>
              </a:r>
              <a:r>
                <a:rPr sz="2300" b="1" spc="125"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ち</a:t>
              </a:r>
              <a:r>
                <a:rPr sz="2300" b="1" spc="125" dirty="0">
                  <a:solidFill>
                    <a:srgbClr val="6C5757"/>
                  </a:solidFill>
                  <a:latin typeface="Gen Shin Gothic P Bold"/>
                  <a:cs typeface="Gen Shin Gothic P Bold"/>
                </a:rPr>
                <a:t> </a:t>
              </a:r>
              <a:r>
                <a:rPr sz="2300" b="1" spc="25" dirty="0">
                  <a:solidFill>
                    <a:srgbClr val="6C5757"/>
                  </a:solidFill>
                  <a:latin typeface="Gen Shin Gothic P Bold"/>
                  <a:cs typeface="Gen Shin Gothic P Bold"/>
                </a:rPr>
                <a:t>ゅ</a:t>
              </a:r>
              <a:r>
                <a:rPr sz="2300" b="1" spc="120" dirty="0">
                  <a:solidFill>
                    <a:srgbClr val="6C5757"/>
                  </a:solidFill>
                  <a:latin typeface="Gen Shin Gothic P Bold"/>
                  <a:cs typeface="Gen Shin Gothic P Bold"/>
                </a:rPr>
                <a:t> </a:t>
              </a:r>
              <a:r>
                <a:rPr sz="2300" b="1" spc="25" dirty="0">
                  <a:solidFill>
                    <a:srgbClr val="6C5757"/>
                  </a:solidFill>
                  <a:latin typeface="Gen Shin Gothic P Bold"/>
                  <a:cs typeface="Gen Shin Gothic P Bold"/>
                </a:rPr>
                <a:t>う</a:t>
              </a:r>
              <a:endParaRPr sz="2300" dirty="0">
                <a:latin typeface="Gen Shin Gothic P Regular"/>
                <a:cs typeface="Gen Shin Gothic P Regular"/>
              </a:endParaRPr>
            </a:p>
          </p:txBody>
        </p:sp>
      </p:grpSp>
      <p:sp>
        <p:nvSpPr>
          <p:cNvPr id="23" name="object 3">
            <a:extLst>
              <a:ext uri="{FF2B5EF4-FFF2-40B4-BE49-F238E27FC236}">
                <a16:creationId xmlns:a16="http://schemas.microsoft.com/office/drawing/2014/main" id="{F6A49BE1-AA64-D04F-BCA6-A8D961B69E4C}"/>
              </a:ext>
            </a:extLst>
          </p:cNvPr>
          <p:cNvSpPr txBox="1">
            <a:spLocks/>
          </p:cNvSpPr>
          <p:nvPr/>
        </p:nvSpPr>
        <p:spPr>
          <a:xfrm>
            <a:off x="6669268" y="852943"/>
            <a:ext cx="7116581" cy="839332"/>
          </a:xfrm>
          <a:prstGeom prst="rect">
            <a:avLst/>
          </a:prstGeom>
        </p:spPr>
        <p:txBody>
          <a:bodyPr vert="horz" wrap="square" lIns="0" tIns="15875" rIns="0" bIns="0" rtlCol="0">
            <a:spAutoFit/>
          </a:bodyPr>
          <a:lstStyle>
            <a:lvl1pPr>
              <a:defRPr sz="5350" b="1" i="0">
                <a:solidFill>
                  <a:schemeClr val="bg1"/>
                </a:solidFill>
                <a:latin typeface="Gen Shin Gothic P Bold"/>
                <a:ea typeface="+mj-ea"/>
                <a:cs typeface="Gen Shin Gothic P Bold"/>
              </a:defRPr>
            </a:lvl1pPr>
          </a:lstStyle>
          <a:p>
            <a:pPr marL="12700">
              <a:spcBef>
                <a:spcPts val="125"/>
              </a:spcBef>
            </a:pPr>
            <a:r>
              <a:rPr kumimoji="0" lang="ja-JP" altLang="en-US" kern="0" spc="30"/>
              <a:t>宇宙服を着て船外活動</a:t>
            </a:r>
            <a:endParaRPr kumimoji="0" lang="ja-JP" altLang="en-US" kern="0" spc="30" dirty="0"/>
          </a:p>
        </p:txBody>
      </p:sp>
      <p:sp>
        <p:nvSpPr>
          <p:cNvPr id="24" name="object 4">
            <a:extLst>
              <a:ext uri="{FF2B5EF4-FFF2-40B4-BE49-F238E27FC236}">
                <a16:creationId xmlns:a16="http://schemas.microsoft.com/office/drawing/2014/main" id="{61BFA5CA-D13B-4042-912C-6805F574E03C}"/>
              </a:ext>
            </a:extLst>
          </p:cNvPr>
          <p:cNvSpPr txBox="1"/>
          <p:nvPr/>
        </p:nvSpPr>
        <p:spPr>
          <a:xfrm>
            <a:off x="6742202" y="512545"/>
            <a:ext cx="7116580" cy="371255"/>
          </a:xfrm>
          <a:prstGeom prst="rect">
            <a:avLst/>
          </a:prstGeom>
        </p:spPr>
        <p:txBody>
          <a:bodyPr vert="horz" wrap="square" lIns="0" tIns="17145" rIns="0" bIns="0" rtlCol="0">
            <a:spAutoFit/>
          </a:bodyPr>
          <a:lstStyle/>
          <a:p>
            <a:pPr marL="12700">
              <a:lnSpc>
                <a:spcPct val="100000"/>
              </a:lnSpc>
              <a:spcBef>
                <a:spcPts val="135"/>
              </a:spcBef>
              <a:tabLst>
                <a:tab pos="2849880" algn="l"/>
                <a:tab pos="3938904" algn="l"/>
              </a:tabLst>
            </a:pPr>
            <a:r>
              <a:rPr sz="2300" b="1" spc="25" dirty="0">
                <a:solidFill>
                  <a:srgbClr val="FFFFFF"/>
                </a:solidFill>
                <a:latin typeface="Gen Shin Gothic P Bold"/>
                <a:cs typeface="Gen Shin Gothic P Bold"/>
              </a:rPr>
              <a:t>う</a:t>
            </a:r>
            <a:r>
              <a:rPr sz="2300" b="1" spc="19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ち</a:t>
            </a:r>
            <a:r>
              <a:rPr sz="2300" b="1" spc="20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spc="20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ふ</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	</a:t>
            </a:r>
            <a:r>
              <a:rPr sz="2300" b="1" spc="30" dirty="0">
                <a:solidFill>
                  <a:srgbClr val="FFFFFF"/>
                </a:solidFill>
                <a:latin typeface="Gen Shin Gothic P Bold"/>
                <a:cs typeface="Gen Shin Gothic P Bold"/>
              </a:rPr>
              <a:t>き	</a:t>
            </a:r>
            <a:r>
              <a:rPr sz="2300" b="1" spc="455" dirty="0">
                <a:solidFill>
                  <a:srgbClr val="FFFFFF"/>
                </a:solidFill>
                <a:latin typeface="Gen Shin Gothic P Bold"/>
                <a:cs typeface="Gen Shin Gothic P Bold"/>
              </a:rPr>
              <a:t>せんが</a:t>
            </a:r>
            <a:r>
              <a:rPr sz="2300" b="1" spc="450" dirty="0">
                <a:solidFill>
                  <a:srgbClr val="FFFFFF"/>
                </a:solidFill>
                <a:latin typeface="Gen Shin Gothic P Bold"/>
                <a:cs typeface="Gen Shin Gothic P Bold"/>
              </a:rPr>
              <a:t>い</a:t>
            </a:r>
            <a:r>
              <a:rPr sz="2300" b="1" spc="455" dirty="0">
                <a:solidFill>
                  <a:srgbClr val="FFFFFF"/>
                </a:solidFill>
                <a:latin typeface="Gen Shin Gothic P Bold"/>
                <a:cs typeface="Gen Shin Gothic P Bold"/>
              </a:rPr>
              <a:t>かつど</a:t>
            </a:r>
            <a:r>
              <a:rPr sz="2300" b="1" spc="25" dirty="0">
                <a:solidFill>
                  <a:srgbClr val="FFFFFF"/>
                </a:solidFill>
                <a:latin typeface="Gen Shin Gothic P Bold"/>
                <a:cs typeface="Gen Shin Gothic P Bold"/>
              </a:rPr>
              <a:t>う</a:t>
            </a:r>
            <a:endParaRPr sz="2300" dirty="0">
              <a:latin typeface="Gen Shin Gothic P Regular"/>
              <a:cs typeface="Gen Shin Gothic P Regular"/>
            </a:endParaRPr>
          </a:p>
        </p:txBody>
      </p:sp>
      <p:pic>
        <p:nvPicPr>
          <p:cNvPr id="16" name="図 15" descr="挿絵 が含まれている画像&#10;&#10;自動的に生成された説明">
            <a:extLst>
              <a:ext uri="{FF2B5EF4-FFF2-40B4-BE49-F238E27FC236}">
                <a16:creationId xmlns:a16="http://schemas.microsoft.com/office/drawing/2014/main" id="{DE408997-26B5-CC4D-BC23-DEDA5B09B7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grpSp>
        <p:nvGrpSpPr>
          <p:cNvPr id="5" name="object 5"/>
          <p:cNvGrpSpPr/>
          <p:nvPr/>
        </p:nvGrpSpPr>
        <p:grpSpPr>
          <a:xfrm>
            <a:off x="937171" y="2839668"/>
            <a:ext cx="18277205" cy="6057900"/>
            <a:chOff x="937171" y="2839668"/>
            <a:chExt cx="18277205" cy="6057900"/>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937171" y="2839668"/>
              <a:ext cx="8999604" cy="6057900"/>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0214383" y="2839668"/>
              <a:ext cx="8999589" cy="6057900"/>
            </a:xfrm>
            <a:prstGeom prst="rect">
              <a:avLst/>
            </a:prstGeom>
          </p:spPr>
        </p:pic>
      </p:grpSp>
      <p:sp>
        <p:nvSpPr>
          <p:cNvPr id="8" name="object 8"/>
          <p:cNvSpPr txBox="1"/>
          <p:nvPr/>
        </p:nvSpPr>
        <p:spPr>
          <a:xfrm>
            <a:off x="1450616" y="8285619"/>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sp>
        <p:nvSpPr>
          <p:cNvPr id="9" name="object 9"/>
          <p:cNvSpPr txBox="1"/>
          <p:nvPr/>
        </p:nvSpPr>
        <p:spPr>
          <a:xfrm>
            <a:off x="10727715" y="8285619"/>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latin typeface="Gen Shin Gothic P Bold"/>
                <a:cs typeface="Gen Shin Gothic P Bold"/>
              </a:rPr>
              <a:t>©J</a:t>
            </a:r>
            <a:r>
              <a:rPr sz="1950" b="1" spc="-20" dirty="0">
                <a:latin typeface="Gen Shin Gothic P Bold"/>
                <a:cs typeface="Gen Shin Gothic P Bold"/>
              </a:rPr>
              <a:t>AX</a:t>
            </a:r>
            <a:r>
              <a:rPr sz="1950" b="1" spc="-5" dirty="0">
                <a:latin typeface="Gen Shin Gothic P Bold"/>
                <a:cs typeface="Gen Shin Gothic P Bold"/>
              </a:rPr>
              <a:t>A/NASA</a:t>
            </a:r>
            <a:endParaRPr sz="1950">
              <a:latin typeface="Gen Shin Gothic P Regular"/>
              <a:cs typeface="Gen Shin Gothic P Regular"/>
            </a:endParaRPr>
          </a:p>
        </p:txBody>
      </p:sp>
      <p:sp>
        <p:nvSpPr>
          <p:cNvPr id="10" name="object 10"/>
          <p:cNvSpPr txBox="1"/>
          <p:nvPr/>
        </p:nvSpPr>
        <p:spPr>
          <a:xfrm>
            <a:off x="6580710" y="9223636"/>
            <a:ext cx="8348140" cy="1134745"/>
          </a:xfrm>
          <a:prstGeom prst="rect">
            <a:avLst/>
          </a:prstGeom>
        </p:spPr>
        <p:txBody>
          <a:bodyPr vert="horz" wrap="square" lIns="0" tIns="16510" rIns="0" bIns="0" rtlCol="0">
            <a:spAutoFit/>
          </a:bodyPr>
          <a:lstStyle/>
          <a:p>
            <a:pPr marL="109220">
              <a:lnSpc>
                <a:spcPts val="2130"/>
              </a:lnSpc>
              <a:spcBef>
                <a:spcPts val="130"/>
              </a:spcBef>
              <a:tabLst>
                <a:tab pos="1560195" algn="l"/>
                <a:tab pos="4928235" algn="l"/>
              </a:tabLst>
            </a:pPr>
            <a:r>
              <a:rPr sz="2000" b="1" spc="25" dirty="0">
                <a:solidFill>
                  <a:srgbClr val="FFFFFF"/>
                </a:solidFill>
                <a:latin typeface="Gen Shin Gothic P Bold"/>
                <a:cs typeface="Gen Shin Gothic P Bold"/>
              </a:rPr>
              <a:t>せ</a:t>
            </a:r>
            <a:r>
              <a:rPr sz="2000" b="1" spc="30" dirty="0">
                <a:solidFill>
                  <a:srgbClr val="FFFFFF"/>
                </a:solidFill>
                <a:latin typeface="Gen Shin Gothic P Bold"/>
                <a:cs typeface="Gen Shin Gothic P Bold"/>
              </a:rPr>
              <a:t>い	</a:t>
            </a:r>
            <a:r>
              <a:rPr lang="ja-JP" altLang="en-US" sz="2000" b="1" spc="30">
                <a:solidFill>
                  <a:srgbClr val="FFFFFF"/>
                </a:solidFill>
                <a:latin typeface="Gen Shin Gothic P Bold"/>
                <a:cs typeface="Gen Shin Gothic P Bold"/>
              </a:rPr>
              <a:t>　</a:t>
            </a:r>
            <a:r>
              <a:rPr sz="2000" b="1" spc="25" dirty="0" err="1">
                <a:solidFill>
                  <a:srgbClr val="FFFFFF"/>
                </a:solidFill>
                <a:latin typeface="Gen Shin Gothic P Bold"/>
                <a:cs typeface="Gen Shin Gothic P Bold"/>
              </a:rPr>
              <a:t>し</a:t>
            </a:r>
            <a:r>
              <a:rPr sz="2000" b="1" spc="25" dirty="0">
                <a:solidFill>
                  <a:srgbClr val="FFFFFF"/>
                </a:solidFill>
                <a:latin typeface="Gen Shin Gothic P Bold"/>
                <a:cs typeface="Gen Shin Gothic P Bold"/>
              </a:rPr>
              <a:t>	</a:t>
            </a:r>
            <a:r>
              <a:rPr lang="ja-JP" altLang="en-US" sz="2000" b="1" spc="25">
                <a:solidFill>
                  <a:srgbClr val="FFFFFF"/>
                </a:solidFill>
                <a:latin typeface="Gen Shin Gothic P Bold"/>
                <a:cs typeface="Gen Shin Gothic P Bold"/>
              </a:rPr>
              <a:t>　　　</a:t>
            </a:r>
            <a:r>
              <a:rPr sz="2000" b="1" spc="30" dirty="0" err="1">
                <a:solidFill>
                  <a:srgbClr val="FFFFFF"/>
                </a:solidFill>
                <a:latin typeface="Gen Shin Gothic P Bold"/>
                <a:cs typeface="Gen Shin Gothic P Bold"/>
              </a:rPr>
              <a:t>あ</a:t>
            </a:r>
            <a:endParaRPr sz="2000" dirty="0">
              <a:latin typeface="Gen Shin Gothic P Regular"/>
              <a:cs typeface="Gen Shin Gothic P Regular"/>
            </a:endParaRPr>
          </a:p>
          <a:p>
            <a:pPr marL="12700">
              <a:lnSpc>
                <a:spcPts val="6570"/>
              </a:lnSpc>
            </a:pPr>
            <a:r>
              <a:rPr sz="5700" b="1" spc="145" dirty="0">
                <a:solidFill>
                  <a:srgbClr val="FFFFFF"/>
                </a:solidFill>
                <a:latin typeface="Gen Shin Gothic P Bold"/>
                <a:cs typeface="Gen Shin Gothic P Bold"/>
              </a:rPr>
              <a:t>生と死が</a:t>
            </a:r>
            <a:r>
              <a:rPr sz="5700" b="1" spc="10" dirty="0">
                <a:solidFill>
                  <a:srgbClr val="FFFFFF"/>
                </a:solidFill>
                <a:latin typeface="Gen Shin Gothic P Bold"/>
                <a:cs typeface="Gen Shin Gothic P Bold"/>
              </a:rPr>
              <a:t>と</a:t>
            </a:r>
            <a:r>
              <a:rPr sz="5700" b="1" spc="145" dirty="0">
                <a:solidFill>
                  <a:srgbClr val="FFFFFF"/>
                </a:solidFill>
                <a:latin typeface="Gen Shin Gothic P Bold"/>
                <a:cs typeface="Gen Shin Gothic P Bold"/>
              </a:rPr>
              <a:t>なり合わせ</a:t>
            </a:r>
            <a:endParaRPr sz="5700" dirty="0">
              <a:latin typeface="Gen Shin Gothic P Regular"/>
              <a:cs typeface="Gen Shin Gothic P Regular"/>
            </a:endParaRPr>
          </a:p>
        </p:txBody>
      </p:sp>
      <p:sp>
        <p:nvSpPr>
          <p:cNvPr id="15" name="object 3">
            <a:extLst>
              <a:ext uri="{FF2B5EF4-FFF2-40B4-BE49-F238E27FC236}">
                <a16:creationId xmlns:a16="http://schemas.microsoft.com/office/drawing/2014/main" id="{76096634-274C-BD41-A86E-89FBE476F74F}"/>
              </a:ext>
            </a:extLst>
          </p:cNvPr>
          <p:cNvSpPr txBox="1">
            <a:spLocks noGrp="1"/>
          </p:cNvSpPr>
          <p:nvPr>
            <p:ph type="title"/>
          </p:nvPr>
        </p:nvSpPr>
        <p:spPr>
          <a:xfrm>
            <a:off x="6669268" y="852943"/>
            <a:ext cx="7116581" cy="839332"/>
          </a:xfrm>
          <a:prstGeom prst="rect">
            <a:avLst/>
          </a:prstGeom>
        </p:spPr>
        <p:txBody>
          <a:bodyPr vert="horz" wrap="square" lIns="0" tIns="15875" rIns="0" bIns="0" rtlCol="0">
            <a:spAutoFit/>
          </a:bodyPr>
          <a:lstStyle/>
          <a:p>
            <a:pPr marL="12700">
              <a:lnSpc>
                <a:spcPct val="100000"/>
              </a:lnSpc>
              <a:spcBef>
                <a:spcPts val="125"/>
              </a:spcBef>
            </a:pPr>
            <a:r>
              <a:rPr spc="30" dirty="0"/>
              <a:t>宇宙服を着て船外活動</a:t>
            </a:r>
          </a:p>
        </p:txBody>
      </p:sp>
      <p:sp>
        <p:nvSpPr>
          <p:cNvPr id="16" name="object 4">
            <a:extLst>
              <a:ext uri="{FF2B5EF4-FFF2-40B4-BE49-F238E27FC236}">
                <a16:creationId xmlns:a16="http://schemas.microsoft.com/office/drawing/2014/main" id="{19A97D11-6160-074A-AC80-A19B022FD414}"/>
              </a:ext>
            </a:extLst>
          </p:cNvPr>
          <p:cNvSpPr txBox="1"/>
          <p:nvPr/>
        </p:nvSpPr>
        <p:spPr>
          <a:xfrm>
            <a:off x="6742202" y="512545"/>
            <a:ext cx="7116580" cy="371255"/>
          </a:xfrm>
          <a:prstGeom prst="rect">
            <a:avLst/>
          </a:prstGeom>
        </p:spPr>
        <p:txBody>
          <a:bodyPr vert="horz" wrap="square" lIns="0" tIns="17145" rIns="0" bIns="0" rtlCol="0">
            <a:spAutoFit/>
          </a:bodyPr>
          <a:lstStyle/>
          <a:p>
            <a:pPr marL="12700">
              <a:lnSpc>
                <a:spcPct val="100000"/>
              </a:lnSpc>
              <a:spcBef>
                <a:spcPts val="135"/>
              </a:spcBef>
              <a:tabLst>
                <a:tab pos="2849880" algn="l"/>
                <a:tab pos="3938904" algn="l"/>
              </a:tabLst>
            </a:pPr>
            <a:r>
              <a:rPr sz="2300" b="1" spc="25" dirty="0">
                <a:solidFill>
                  <a:srgbClr val="FFFFFF"/>
                </a:solidFill>
                <a:latin typeface="Gen Shin Gothic P Bold"/>
                <a:cs typeface="Gen Shin Gothic P Bold"/>
              </a:rPr>
              <a:t>う</a:t>
            </a:r>
            <a:r>
              <a:rPr sz="2300" b="1" spc="19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ち</a:t>
            </a:r>
            <a:r>
              <a:rPr sz="2300" b="1" spc="20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spc="20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ふ</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	</a:t>
            </a:r>
            <a:r>
              <a:rPr sz="2300" b="1" spc="30" dirty="0">
                <a:solidFill>
                  <a:srgbClr val="FFFFFF"/>
                </a:solidFill>
                <a:latin typeface="Gen Shin Gothic P Bold"/>
                <a:cs typeface="Gen Shin Gothic P Bold"/>
              </a:rPr>
              <a:t>き	</a:t>
            </a:r>
            <a:r>
              <a:rPr sz="2300" b="1" spc="455" dirty="0">
                <a:solidFill>
                  <a:srgbClr val="FFFFFF"/>
                </a:solidFill>
                <a:latin typeface="Gen Shin Gothic P Bold"/>
                <a:cs typeface="Gen Shin Gothic P Bold"/>
              </a:rPr>
              <a:t>せんが</a:t>
            </a:r>
            <a:r>
              <a:rPr sz="2300" b="1" spc="450" dirty="0">
                <a:solidFill>
                  <a:srgbClr val="FFFFFF"/>
                </a:solidFill>
                <a:latin typeface="Gen Shin Gothic P Bold"/>
                <a:cs typeface="Gen Shin Gothic P Bold"/>
              </a:rPr>
              <a:t>い</a:t>
            </a:r>
            <a:r>
              <a:rPr sz="2300" b="1" spc="455" dirty="0">
                <a:solidFill>
                  <a:srgbClr val="FFFFFF"/>
                </a:solidFill>
                <a:latin typeface="Gen Shin Gothic P Bold"/>
                <a:cs typeface="Gen Shin Gothic P Bold"/>
              </a:rPr>
              <a:t>かつど</a:t>
            </a:r>
            <a:r>
              <a:rPr sz="2300" b="1" spc="25" dirty="0">
                <a:solidFill>
                  <a:srgbClr val="FFFFFF"/>
                </a:solidFill>
                <a:latin typeface="Gen Shin Gothic P Bold"/>
                <a:cs typeface="Gen Shin Gothic P Bold"/>
              </a:rPr>
              <a:t>う</a:t>
            </a:r>
            <a:endParaRPr sz="2300" dirty="0">
              <a:latin typeface="Gen Shin Gothic P Regular"/>
              <a:cs typeface="Gen Shin Gothic P Regular"/>
            </a:endParaRPr>
          </a:p>
        </p:txBody>
      </p:sp>
      <p:pic>
        <p:nvPicPr>
          <p:cNvPr id="11" name="図 10" descr="挿絵 が含まれている画像&#10;&#10;自動的に生成された説明">
            <a:extLst>
              <a:ext uri="{FF2B5EF4-FFF2-40B4-BE49-F238E27FC236}">
                <a16:creationId xmlns:a16="http://schemas.microsoft.com/office/drawing/2014/main" id="{C9D76C92-421F-924F-A735-2267684BA3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.1</a:t>
            </a:r>
          </a:p>
        </p:txBody>
      </p:sp>
      <p:sp>
        <p:nvSpPr>
          <p:cNvPr id="3" name="object 3"/>
          <p:cNvSpPr txBox="1"/>
          <p:nvPr/>
        </p:nvSpPr>
        <p:spPr>
          <a:xfrm>
            <a:off x="6530453" y="5654675"/>
            <a:ext cx="7040484"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宇宙に</a:t>
            </a:r>
            <a:r>
              <a:rPr sz="8250" b="1" spc="-35" dirty="0">
                <a:solidFill>
                  <a:srgbClr val="FFFFFF"/>
                </a:solidFill>
                <a:latin typeface="Gen Shin Gothic P Bold"/>
                <a:cs typeface="Gen Shin Gothic P Bold"/>
              </a:rPr>
              <a:t>つ</a:t>
            </a:r>
            <a:r>
              <a:rPr sz="8250" b="1" spc="-275" dirty="0">
                <a:solidFill>
                  <a:srgbClr val="FFFFFF"/>
                </a:solidFill>
                <a:latin typeface="Gen Shin Gothic P Bold"/>
                <a:cs typeface="Gen Shin Gothic P Bold"/>
              </a:rPr>
              <a:t>い</a:t>
            </a:r>
            <a:r>
              <a:rPr sz="8250" b="1" spc="-5" dirty="0">
                <a:solidFill>
                  <a:srgbClr val="FFFFFF"/>
                </a:solidFill>
                <a:latin typeface="Gen Shin Gothic P Bold"/>
                <a:cs typeface="Gen Shin Gothic P Bold"/>
              </a:rPr>
              <a:t>て</a:t>
            </a:r>
            <a:endParaRPr sz="8250" dirty="0">
              <a:latin typeface="Gen Shin Gothic P Regular"/>
              <a:cs typeface="Gen Shin Gothic P Regular"/>
            </a:endParaRPr>
          </a:p>
        </p:txBody>
      </p:sp>
      <p:sp>
        <p:nvSpPr>
          <p:cNvPr id="4" name="object 4"/>
          <p:cNvSpPr txBox="1"/>
          <p:nvPr/>
        </p:nvSpPr>
        <p:spPr>
          <a:xfrm>
            <a:off x="6530453" y="5376890"/>
            <a:ext cx="2478199" cy="461665"/>
          </a:xfrm>
          <a:prstGeom prst="rect">
            <a:avLst/>
          </a:prstGeom>
        </p:spPr>
        <p:txBody>
          <a:bodyPr vert="horz" wrap="square" lIns="0" tIns="15240" rIns="0" bIns="0" rtlCol="0">
            <a:spAutoFit/>
          </a:bodyPr>
          <a:lstStyle/>
          <a:p>
            <a:pPr marL="12700">
              <a:lnSpc>
                <a:spcPct val="100000"/>
              </a:lnSpc>
              <a:spcBef>
                <a:spcPts val="120"/>
              </a:spcBef>
              <a:tabLst>
                <a:tab pos="506730" algn="l"/>
                <a:tab pos="1031875" algn="l"/>
                <a:tab pos="1533525" algn="l"/>
              </a:tabLst>
            </a:pPr>
            <a:r>
              <a:rPr sz="2900" b="1" spc="15" dirty="0">
                <a:solidFill>
                  <a:srgbClr val="FFFFFF"/>
                </a:solidFill>
                <a:latin typeface="Gen Shin Gothic P Bold"/>
                <a:cs typeface="Gen Shin Gothic P Bold"/>
              </a:rPr>
              <a:t>う	ち	ゅ	う</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7C406787-4C65-9D40-B1C3-CCA2945BBB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.4</a:t>
            </a:r>
          </a:p>
        </p:txBody>
      </p:sp>
      <p:sp>
        <p:nvSpPr>
          <p:cNvPr id="3" name="object 3"/>
          <p:cNvSpPr txBox="1"/>
          <p:nvPr/>
        </p:nvSpPr>
        <p:spPr>
          <a:xfrm>
            <a:off x="4790615" y="5634047"/>
            <a:ext cx="10522585"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人類が地球以外の星へ</a:t>
            </a:r>
            <a:endParaRPr sz="8250" dirty="0">
              <a:latin typeface="Gen Shin Gothic P Regular"/>
              <a:cs typeface="Gen Shin Gothic P Regular"/>
            </a:endParaRPr>
          </a:p>
        </p:txBody>
      </p:sp>
      <p:sp>
        <p:nvSpPr>
          <p:cNvPr id="4" name="object 4"/>
          <p:cNvSpPr txBox="1"/>
          <p:nvPr/>
        </p:nvSpPr>
        <p:spPr>
          <a:xfrm>
            <a:off x="5055208" y="5376890"/>
            <a:ext cx="9568842" cy="461665"/>
          </a:xfrm>
          <a:prstGeom prst="rect">
            <a:avLst/>
          </a:prstGeom>
        </p:spPr>
        <p:txBody>
          <a:bodyPr vert="horz" wrap="square" lIns="0" tIns="15240" rIns="0" bIns="0" rtlCol="0">
            <a:spAutoFit/>
          </a:bodyPr>
          <a:lstStyle/>
          <a:p>
            <a:pPr marL="12700">
              <a:lnSpc>
                <a:spcPct val="100000"/>
              </a:lnSpc>
              <a:spcBef>
                <a:spcPts val="120"/>
              </a:spcBef>
              <a:tabLst>
                <a:tab pos="465455" algn="l"/>
                <a:tab pos="993140" algn="l"/>
                <a:tab pos="1477645" algn="l"/>
                <a:tab pos="3101340" algn="l"/>
                <a:tab pos="3659504" algn="l"/>
                <a:tab pos="4201795" algn="l"/>
                <a:tab pos="4735195" algn="l"/>
                <a:tab pos="5261610" algn="l"/>
                <a:tab pos="5845810" algn="l"/>
                <a:tab pos="6468110" algn="l"/>
                <a:tab pos="8253095" algn="l"/>
                <a:tab pos="8769985" algn="l"/>
              </a:tabLst>
            </a:pPr>
            <a:r>
              <a:rPr sz="2900" b="1" spc="15" dirty="0">
                <a:solidFill>
                  <a:srgbClr val="FFFFFF"/>
                </a:solidFill>
                <a:latin typeface="Gen Shin Gothic P Bold"/>
                <a:cs typeface="Gen Shin Gothic P Bold"/>
              </a:rPr>
              <a:t>じ	</a:t>
            </a:r>
            <a:r>
              <a:rPr sz="2900" b="1" spc="20" dirty="0">
                <a:solidFill>
                  <a:srgbClr val="FFFFFF"/>
                </a:solidFill>
                <a:latin typeface="Gen Shin Gothic P Bold"/>
                <a:cs typeface="Gen Shin Gothic P Bold"/>
              </a:rPr>
              <a:t>ん	</a:t>
            </a:r>
            <a:r>
              <a:rPr sz="2900" b="1" spc="15" dirty="0">
                <a:solidFill>
                  <a:srgbClr val="FFFFFF"/>
                </a:solidFill>
                <a:latin typeface="Gen Shin Gothic P Bold"/>
                <a:cs typeface="Gen Shin Gothic P Bold"/>
              </a:rPr>
              <a:t>る	</a:t>
            </a:r>
            <a:r>
              <a:rPr sz="2900" b="1" spc="20" dirty="0">
                <a:solidFill>
                  <a:srgbClr val="FFFFFF"/>
                </a:solidFill>
                <a:latin typeface="Gen Shin Gothic P Bold"/>
                <a:cs typeface="Gen Shin Gothic P Bold"/>
              </a:rPr>
              <a:t>い	</a:t>
            </a:r>
            <a:r>
              <a:rPr sz="2900" b="1" spc="15" dirty="0">
                <a:solidFill>
                  <a:srgbClr val="FFFFFF"/>
                </a:solidFill>
                <a:latin typeface="Gen Shin Gothic P Bold"/>
                <a:cs typeface="Gen Shin Gothic P Bold"/>
              </a:rPr>
              <a:t>ち	き	ゅ	う	</a:t>
            </a:r>
            <a:r>
              <a:rPr sz="2900" b="1" spc="20" dirty="0">
                <a:solidFill>
                  <a:srgbClr val="FFFFFF"/>
                </a:solidFill>
                <a:latin typeface="Gen Shin Gothic P Bold"/>
                <a:cs typeface="Gen Shin Gothic P Bold"/>
              </a:rPr>
              <a:t>い	が	い	ほ	</a:t>
            </a:r>
            <a:r>
              <a:rPr sz="2900" b="1" spc="15" dirty="0">
                <a:solidFill>
                  <a:srgbClr val="FFFFFF"/>
                </a:solidFill>
                <a:latin typeface="Gen Shin Gothic P Bold"/>
                <a:cs typeface="Gen Shin Gothic P Bold"/>
              </a:rPr>
              <a:t>し</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3543B5FB-9A48-8745-B1BB-E8C7A92238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4749" y="313780"/>
            <a:ext cx="19574686" cy="10681200"/>
          </a:xfrm>
          <a:prstGeom prst="rect">
            <a:avLst/>
          </a:prstGeom>
        </p:spPr>
      </p:pic>
      <p:sp>
        <p:nvSpPr>
          <p:cNvPr id="3" name="object 3"/>
          <p:cNvSpPr txBox="1">
            <a:spLocks noGrp="1"/>
          </p:cNvSpPr>
          <p:nvPr>
            <p:ph type="title"/>
          </p:nvPr>
        </p:nvSpPr>
        <p:spPr>
          <a:xfrm>
            <a:off x="7357684" y="814902"/>
            <a:ext cx="5208966" cy="839332"/>
          </a:xfrm>
          <a:prstGeom prst="rect">
            <a:avLst/>
          </a:prstGeom>
        </p:spPr>
        <p:txBody>
          <a:bodyPr vert="horz" wrap="square" lIns="0" tIns="15875" rIns="0" bIns="0" rtlCol="0">
            <a:spAutoFit/>
          </a:bodyPr>
          <a:lstStyle/>
          <a:p>
            <a:pPr marL="12700">
              <a:lnSpc>
                <a:spcPct val="100000"/>
              </a:lnSpc>
              <a:spcBef>
                <a:spcPts val="125"/>
              </a:spcBef>
            </a:pPr>
            <a:r>
              <a:rPr spc="25" dirty="0"/>
              <a:t>宇宙開発の未来</a:t>
            </a:r>
          </a:p>
        </p:txBody>
      </p:sp>
      <p:sp>
        <p:nvSpPr>
          <p:cNvPr id="4" name="object 4"/>
          <p:cNvSpPr txBox="1"/>
          <p:nvPr/>
        </p:nvSpPr>
        <p:spPr>
          <a:xfrm>
            <a:off x="7453040" y="543393"/>
            <a:ext cx="4781549" cy="372765"/>
          </a:xfrm>
          <a:prstGeom prst="rect">
            <a:avLst/>
          </a:prstGeom>
        </p:spPr>
        <p:txBody>
          <a:bodyPr vert="horz" wrap="square" lIns="0" tIns="17145" rIns="0" bIns="0" rtlCol="0">
            <a:spAutoFit/>
          </a:bodyPr>
          <a:lstStyle/>
          <a:p>
            <a:pPr marL="12700">
              <a:lnSpc>
                <a:spcPct val="100000"/>
              </a:lnSpc>
              <a:spcBef>
                <a:spcPts val="135"/>
              </a:spcBef>
              <a:tabLst>
                <a:tab pos="3425825" algn="l"/>
                <a:tab pos="3869690" algn="l"/>
                <a:tab pos="4257040" algn="l"/>
              </a:tabLst>
            </a:pPr>
            <a:r>
              <a:rPr sz="2300" b="1" spc="465" dirty="0">
                <a:solidFill>
                  <a:srgbClr val="FFFFFF"/>
                </a:solidFill>
                <a:latin typeface="Gen Shin Gothic P Bold"/>
                <a:cs typeface="Gen Shin Gothic P Bold"/>
              </a:rPr>
              <a:t>うちゅうかいは</a:t>
            </a:r>
            <a:r>
              <a:rPr sz="2300" b="1" spc="35" dirty="0">
                <a:solidFill>
                  <a:srgbClr val="FFFFFF"/>
                </a:solidFill>
                <a:latin typeface="Gen Shin Gothic P Bold"/>
                <a:cs typeface="Gen Shin Gothic P Bold"/>
              </a:rPr>
              <a:t>つ</a:t>
            </a:r>
            <a:r>
              <a:rPr sz="2300" b="1"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み</a:t>
            </a:r>
            <a:r>
              <a:rPr sz="2300" b="1"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ら</a:t>
            </a:r>
            <a:r>
              <a:rPr sz="2300" b="1"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い</a:t>
            </a:r>
            <a:endParaRPr sz="2300" dirty="0">
              <a:latin typeface="Gen Shin Gothic P Regular"/>
              <a:cs typeface="Gen Shin Gothic P Regular"/>
            </a:endParaRPr>
          </a:p>
        </p:txBody>
      </p:sp>
      <p:sp>
        <p:nvSpPr>
          <p:cNvPr id="5" name="object 5"/>
          <p:cNvSpPr txBox="1"/>
          <p:nvPr/>
        </p:nvSpPr>
        <p:spPr>
          <a:xfrm>
            <a:off x="2537303" y="3452805"/>
            <a:ext cx="2762250" cy="527050"/>
          </a:xfrm>
          <a:prstGeom prst="rect">
            <a:avLst/>
          </a:prstGeom>
        </p:spPr>
        <p:txBody>
          <a:bodyPr vert="horz" wrap="square" lIns="0" tIns="11430" rIns="0" bIns="0" rtlCol="0">
            <a:spAutoFit/>
          </a:bodyPr>
          <a:lstStyle/>
          <a:p>
            <a:pPr marL="12700">
              <a:lnSpc>
                <a:spcPct val="100000"/>
              </a:lnSpc>
              <a:spcBef>
                <a:spcPts val="90"/>
              </a:spcBef>
            </a:pPr>
            <a:r>
              <a:rPr sz="3300" b="1" spc="-15" dirty="0">
                <a:solidFill>
                  <a:srgbClr val="FFFFFF"/>
                </a:solidFill>
                <a:latin typeface="Gen Shin Gothic P Bold"/>
                <a:cs typeface="Gen Shin Gothic P Bold"/>
              </a:rPr>
              <a:t>SDGs達成期限</a:t>
            </a:r>
            <a:endParaRPr sz="3300">
              <a:latin typeface="Gen Shin Gothic P Regular"/>
              <a:cs typeface="Gen Shin Gothic P Regular"/>
            </a:endParaRPr>
          </a:p>
        </p:txBody>
      </p:sp>
      <p:sp>
        <p:nvSpPr>
          <p:cNvPr id="6" name="object 6"/>
          <p:cNvSpPr txBox="1"/>
          <p:nvPr/>
        </p:nvSpPr>
        <p:spPr>
          <a:xfrm>
            <a:off x="2537302" y="4396189"/>
            <a:ext cx="3627821" cy="527050"/>
          </a:xfrm>
          <a:prstGeom prst="rect">
            <a:avLst/>
          </a:prstGeom>
        </p:spPr>
        <p:txBody>
          <a:bodyPr vert="horz" wrap="square" lIns="0" tIns="11430" rIns="0" bIns="0" rtlCol="0">
            <a:spAutoFit/>
          </a:bodyPr>
          <a:lstStyle/>
          <a:p>
            <a:pPr marL="12700">
              <a:lnSpc>
                <a:spcPct val="100000"/>
              </a:lnSpc>
              <a:spcBef>
                <a:spcPts val="90"/>
              </a:spcBef>
            </a:pPr>
            <a:r>
              <a:rPr sz="3300" b="1" spc="-10" dirty="0">
                <a:solidFill>
                  <a:srgbClr val="FFFFFF"/>
                </a:solidFill>
                <a:latin typeface="Gen Shin Gothic P Bold"/>
                <a:cs typeface="Gen Shin Gothic P Bold"/>
              </a:rPr>
              <a:t>月面実証/数人滞在</a:t>
            </a:r>
            <a:endParaRPr sz="3300" dirty="0">
              <a:latin typeface="Gen Shin Gothic P Regular"/>
              <a:cs typeface="Gen Shin Gothic P Regular"/>
            </a:endParaRPr>
          </a:p>
        </p:txBody>
      </p:sp>
      <p:sp>
        <p:nvSpPr>
          <p:cNvPr id="7" name="object 7"/>
          <p:cNvSpPr txBox="1"/>
          <p:nvPr/>
        </p:nvSpPr>
        <p:spPr>
          <a:xfrm>
            <a:off x="3496250" y="3233043"/>
            <a:ext cx="1893547" cy="251992"/>
          </a:xfrm>
          <a:prstGeom prst="rect">
            <a:avLst/>
          </a:prstGeom>
        </p:spPr>
        <p:txBody>
          <a:bodyPr vert="horz" wrap="square" lIns="0" tIns="13335" rIns="0" bIns="0" rtlCol="0">
            <a:spAutoFit/>
          </a:bodyPr>
          <a:lstStyle/>
          <a:p>
            <a:pPr marL="12700">
              <a:lnSpc>
                <a:spcPct val="100000"/>
              </a:lnSpc>
              <a:spcBef>
                <a:spcPts val="105"/>
              </a:spcBef>
            </a:pPr>
            <a:r>
              <a:rPr sz="1550" b="1" spc="50" dirty="0">
                <a:solidFill>
                  <a:srgbClr val="FFFFFF"/>
                </a:solidFill>
                <a:latin typeface="Gen Shin Gothic P Bold"/>
                <a:cs typeface="Gen Shin Gothic P Bold"/>
              </a:rPr>
              <a:t>た</a:t>
            </a:r>
            <a:r>
              <a:rPr sz="1550" b="1" spc="-15" dirty="0">
                <a:solidFill>
                  <a:srgbClr val="FFFFFF"/>
                </a:solidFill>
                <a:latin typeface="Gen Shin Gothic P Bold"/>
                <a:cs typeface="Gen Shin Gothic P Bold"/>
              </a:rPr>
              <a:t> </a:t>
            </a:r>
            <a:r>
              <a:rPr sz="1550" b="1" spc="45" dirty="0">
                <a:solidFill>
                  <a:srgbClr val="FFFFFF"/>
                </a:solidFill>
                <a:latin typeface="Gen Shin Gothic P Bold"/>
                <a:cs typeface="Gen Shin Gothic P Bold"/>
              </a:rPr>
              <a:t>っ</a:t>
            </a:r>
            <a:r>
              <a:rPr sz="1550" b="1" spc="-10" dirty="0">
                <a:solidFill>
                  <a:srgbClr val="FFFFFF"/>
                </a:solidFill>
                <a:latin typeface="Gen Shin Gothic P Bold"/>
                <a:cs typeface="Gen Shin Gothic P Bold"/>
              </a:rPr>
              <a:t> </a:t>
            </a:r>
            <a:r>
              <a:rPr sz="1550" b="1" spc="50" dirty="0">
                <a:solidFill>
                  <a:srgbClr val="FFFFFF"/>
                </a:solidFill>
                <a:latin typeface="Gen Shin Gothic P Bold"/>
                <a:cs typeface="Gen Shin Gothic P Bold"/>
              </a:rPr>
              <a:t>せ</a:t>
            </a:r>
            <a:r>
              <a:rPr sz="1550" b="1" spc="-10" dirty="0">
                <a:solidFill>
                  <a:srgbClr val="FFFFFF"/>
                </a:solidFill>
                <a:latin typeface="Gen Shin Gothic P Bold"/>
                <a:cs typeface="Gen Shin Gothic P Bold"/>
              </a:rPr>
              <a:t> </a:t>
            </a:r>
            <a:r>
              <a:rPr sz="1550" b="1" spc="5" dirty="0">
                <a:solidFill>
                  <a:srgbClr val="FFFFFF"/>
                </a:solidFill>
                <a:latin typeface="Gen Shin Gothic P Bold"/>
                <a:cs typeface="Gen Shin Gothic P Bold"/>
              </a:rPr>
              <a:t>い</a:t>
            </a:r>
            <a:r>
              <a:rPr sz="1550" b="1" spc="35" dirty="0">
                <a:solidFill>
                  <a:srgbClr val="FFFFFF"/>
                </a:solidFill>
                <a:latin typeface="Gen Shin Gothic P Bold"/>
                <a:cs typeface="Gen Shin Gothic P Bold"/>
              </a:rPr>
              <a:t> </a:t>
            </a:r>
            <a:r>
              <a:rPr sz="1550" b="1" spc="45" dirty="0">
                <a:solidFill>
                  <a:srgbClr val="FFFFFF"/>
                </a:solidFill>
                <a:latin typeface="Gen Shin Gothic P Bold"/>
                <a:cs typeface="Gen Shin Gothic P Bold"/>
              </a:rPr>
              <a:t>き</a:t>
            </a:r>
            <a:r>
              <a:rPr sz="1550" b="1" spc="-10" dirty="0">
                <a:solidFill>
                  <a:srgbClr val="FFFFFF"/>
                </a:solidFill>
                <a:latin typeface="Gen Shin Gothic P Bold"/>
                <a:cs typeface="Gen Shin Gothic P Bold"/>
              </a:rPr>
              <a:t> </a:t>
            </a:r>
            <a:r>
              <a:rPr sz="1550" b="1" spc="50" dirty="0">
                <a:solidFill>
                  <a:srgbClr val="FFFFFF"/>
                </a:solidFill>
                <a:latin typeface="Gen Shin Gothic P Bold"/>
                <a:cs typeface="Gen Shin Gothic P Bold"/>
              </a:rPr>
              <a:t>げ</a:t>
            </a:r>
            <a:r>
              <a:rPr sz="1550" b="1" spc="-15" dirty="0">
                <a:solidFill>
                  <a:srgbClr val="FFFFFF"/>
                </a:solidFill>
                <a:latin typeface="Gen Shin Gothic P Bold"/>
                <a:cs typeface="Gen Shin Gothic P Bold"/>
              </a:rPr>
              <a:t> </a:t>
            </a:r>
            <a:r>
              <a:rPr sz="1550" b="1" spc="5" dirty="0">
                <a:solidFill>
                  <a:srgbClr val="FFFFFF"/>
                </a:solidFill>
                <a:latin typeface="Gen Shin Gothic P Bold"/>
                <a:cs typeface="Gen Shin Gothic P Bold"/>
              </a:rPr>
              <a:t>ん</a:t>
            </a:r>
            <a:r>
              <a:rPr sz="1550" b="1" spc="45" dirty="0">
                <a:solidFill>
                  <a:srgbClr val="FFFFFF"/>
                </a:solidFill>
                <a:latin typeface="Gen Shin Gothic P Bold"/>
                <a:cs typeface="Gen Shin Gothic P Bold"/>
              </a:rPr>
              <a:t> </a:t>
            </a:r>
            <a:endParaRPr sz="1550" dirty="0">
              <a:latin typeface="Gen Shin Gothic P Regular"/>
              <a:cs typeface="Gen Shin Gothic P Regular"/>
            </a:endParaRPr>
          </a:p>
        </p:txBody>
      </p:sp>
      <p:sp>
        <p:nvSpPr>
          <p:cNvPr id="8" name="object 8"/>
          <p:cNvSpPr txBox="1"/>
          <p:nvPr/>
        </p:nvSpPr>
        <p:spPr>
          <a:xfrm>
            <a:off x="2633253" y="4178606"/>
            <a:ext cx="3627821" cy="251992"/>
          </a:xfrm>
          <a:prstGeom prst="rect">
            <a:avLst/>
          </a:prstGeom>
        </p:spPr>
        <p:txBody>
          <a:bodyPr vert="horz" wrap="square" lIns="0" tIns="13335" rIns="0" bIns="0" rtlCol="0">
            <a:spAutoFit/>
          </a:bodyPr>
          <a:lstStyle/>
          <a:p>
            <a:pPr marL="12700">
              <a:lnSpc>
                <a:spcPct val="100000"/>
              </a:lnSpc>
              <a:spcBef>
                <a:spcPts val="105"/>
              </a:spcBef>
              <a:tabLst>
                <a:tab pos="1771014" algn="l"/>
              </a:tabLst>
            </a:pPr>
            <a:r>
              <a:rPr sz="1550" b="1" spc="30" dirty="0">
                <a:solidFill>
                  <a:srgbClr val="FFFFFF"/>
                </a:solidFill>
                <a:latin typeface="Gen Shin Gothic P Bold"/>
                <a:cs typeface="Gen Shin Gothic P Bold"/>
              </a:rPr>
              <a:t>げつめんじっしょ</a:t>
            </a:r>
            <a:r>
              <a:rPr sz="1550" b="1" dirty="0">
                <a:solidFill>
                  <a:srgbClr val="FFFFFF"/>
                </a:solidFill>
                <a:latin typeface="Gen Shin Gothic P Bold"/>
                <a:cs typeface="Gen Shin Gothic P Bold"/>
              </a:rPr>
              <a:t>う	</a:t>
            </a:r>
            <a:r>
              <a:rPr sz="1550" b="1" spc="155" dirty="0">
                <a:solidFill>
                  <a:srgbClr val="FFFFFF"/>
                </a:solidFill>
                <a:latin typeface="Gen Shin Gothic P Bold"/>
                <a:cs typeface="Gen Shin Gothic P Bold"/>
              </a:rPr>
              <a:t>すうにんたいざ</a:t>
            </a:r>
            <a:r>
              <a:rPr sz="1550" b="1" spc="5" dirty="0">
                <a:solidFill>
                  <a:srgbClr val="FFFFFF"/>
                </a:solidFill>
                <a:latin typeface="Gen Shin Gothic P Bold"/>
                <a:cs typeface="Gen Shin Gothic P Bold"/>
              </a:rPr>
              <a:t>い</a:t>
            </a:r>
            <a:endParaRPr sz="1550" dirty="0">
              <a:latin typeface="Gen Shin Gothic P Regular"/>
              <a:cs typeface="Gen Shin Gothic P Regular"/>
            </a:endParaRPr>
          </a:p>
        </p:txBody>
      </p:sp>
      <p:sp>
        <p:nvSpPr>
          <p:cNvPr id="9" name="object 9"/>
          <p:cNvSpPr txBox="1"/>
          <p:nvPr/>
        </p:nvSpPr>
        <p:spPr>
          <a:xfrm>
            <a:off x="5822084" y="9153668"/>
            <a:ext cx="4606290" cy="280461"/>
          </a:xfrm>
          <a:prstGeom prst="rect">
            <a:avLst/>
          </a:prstGeom>
        </p:spPr>
        <p:txBody>
          <a:bodyPr vert="horz" wrap="square" lIns="0" tIns="13335" rIns="0" bIns="0" rtlCol="0">
            <a:spAutoFit/>
          </a:bodyPr>
          <a:lstStyle/>
          <a:p>
            <a:pPr marL="35560">
              <a:lnSpc>
                <a:spcPts val="1660"/>
              </a:lnSpc>
              <a:spcBef>
                <a:spcPts val="105"/>
              </a:spcBef>
              <a:tabLst>
                <a:tab pos="2759710" algn="l"/>
              </a:tabLst>
            </a:pPr>
            <a:r>
              <a:rPr sz="3300" b="1" spc="-10" dirty="0">
                <a:solidFill>
                  <a:srgbClr val="FFFFFF"/>
                </a:solidFill>
                <a:latin typeface="Gen Shin Gothic P Bold"/>
                <a:cs typeface="Gen Shin Gothic P Bold"/>
              </a:rPr>
              <a:t>月面基地1000人居住</a:t>
            </a:r>
            <a:endParaRPr sz="3300" dirty="0">
              <a:latin typeface="Gen Shin Gothic P Regular"/>
              <a:cs typeface="Gen Shin Gothic P Regular"/>
            </a:endParaRPr>
          </a:p>
        </p:txBody>
      </p:sp>
      <p:sp>
        <p:nvSpPr>
          <p:cNvPr id="10" name="object 10"/>
          <p:cNvSpPr txBox="1"/>
          <p:nvPr/>
        </p:nvSpPr>
        <p:spPr>
          <a:xfrm>
            <a:off x="5809801" y="7792910"/>
            <a:ext cx="5046980" cy="500778"/>
          </a:xfrm>
          <a:prstGeom prst="rect">
            <a:avLst/>
          </a:prstGeom>
        </p:spPr>
        <p:txBody>
          <a:bodyPr vert="horz" wrap="square" lIns="0" tIns="13335" rIns="0" bIns="0" rtlCol="0">
            <a:spAutoFit/>
          </a:bodyPr>
          <a:lstStyle/>
          <a:p>
            <a:pPr marL="12700">
              <a:lnSpc>
                <a:spcPts val="3765"/>
              </a:lnSpc>
            </a:pPr>
            <a:r>
              <a:rPr sz="3300" b="1" spc="-10" dirty="0" err="1">
                <a:solidFill>
                  <a:srgbClr val="FFFFFF"/>
                </a:solidFill>
                <a:latin typeface="Gen Shin Gothic P Bold"/>
                <a:cs typeface="Gen Shin Gothic P Bold"/>
              </a:rPr>
              <a:t>本格的な宇宙時代の到来</a:t>
            </a:r>
            <a:endParaRPr sz="3300" dirty="0">
              <a:latin typeface="Gen Shin Gothic P Regular"/>
              <a:cs typeface="Gen Shin Gothic P Regular"/>
            </a:endParaRPr>
          </a:p>
        </p:txBody>
      </p:sp>
      <p:sp>
        <p:nvSpPr>
          <p:cNvPr id="11" name="object 11"/>
          <p:cNvSpPr txBox="1"/>
          <p:nvPr/>
        </p:nvSpPr>
        <p:spPr>
          <a:xfrm>
            <a:off x="9364784" y="4138269"/>
            <a:ext cx="4511989" cy="487954"/>
          </a:xfrm>
          <a:prstGeom prst="rect">
            <a:avLst/>
          </a:prstGeom>
        </p:spPr>
        <p:txBody>
          <a:bodyPr vert="horz" wrap="square" lIns="0" tIns="13335" rIns="0" bIns="0" rtlCol="0">
            <a:spAutoFit/>
          </a:bodyPr>
          <a:lstStyle/>
          <a:p>
            <a:pPr marL="12700">
              <a:lnSpc>
                <a:spcPts val="3720"/>
              </a:lnSpc>
            </a:pPr>
            <a:r>
              <a:rPr sz="3300" b="1" spc="-10" dirty="0">
                <a:solidFill>
                  <a:srgbClr val="FFFFFF"/>
                </a:solidFill>
                <a:latin typeface="Gen Shin Gothic P Bold"/>
                <a:cs typeface="Gen Shin Gothic P Bold"/>
              </a:rPr>
              <a:t>火星基地1000人居住</a:t>
            </a:r>
            <a:endParaRPr sz="3300" dirty="0">
              <a:latin typeface="Gen Shin Gothic P Regular"/>
              <a:cs typeface="Gen Shin Gothic P Regular"/>
            </a:endParaRPr>
          </a:p>
        </p:txBody>
      </p:sp>
      <p:sp>
        <p:nvSpPr>
          <p:cNvPr id="12" name="object 12"/>
          <p:cNvSpPr txBox="1"/>
          <p:nvPr/>
        </p:nvSpPr>
        <p:spPr>
          <a:xfrm>
            <a:off x="9311209" y="3054497"/>
            <a:ext cx="5493340" cy="500778"/>
          </a:xfrm>
          <a:prstGeom prst="rect">
            <a:avLst/>
          </a:prstGeom>
        </p:spPr>
        <p:txBody>
          <a:bodyPr vert="horz" wrap="square" lIns="0" tIns="13335" rIns="0" bIns="0" rtlCol="0">
            <a:spAutoFit/>
          </a:bodyPr>
          <a:lstStyle/>
          <a:p>
            <a:pPr marL="12700">
              <a:lnSpc>
                <a:spcPts val="3845"/>
              </a:lnSpc>
            </a:pPr>
            <a:r>
              <a:rPr sz="3300" b="1" spc="-10" dirty="0" err="1">
                <a:solidFill>
                  <a:srgbClr val="FFFFFF"/>
                </a:solidFill>
                <a:latin typeface="Gen Shin Gothic P Bold"/>
                <a:cs typeface="Gen Shin Gothic P Bold"/>
              </a:rPr>
              <a:t>人類生存拠点の構築と拡大</a:t>
            </a:r>
            <a:endParaRPr sz="3300" dirty="0">
              <a:latin typeface="Gen Shin Gothic P Regular"/>
              <a:cs typeface="Gen Shin Gothic P Regular"/>
            </a:endParaRPr>
          </a:p>
        </p:txBody>
      </p:sp>
      <p:sp>
        <p:nvSpPr>
          <p:cNvPr id="13" name="object 13"/>
          <p:cNvSpPr txBox="1"/>
          <p:nvPr/>
        </p:nvSpPr>
        <p:spPr>
          <a:xfrm>
            <a:off x="13845321" y="7370691"/>
            <a:ext cx="5655527" cy="519373"/>
          </a:xfrm>
          <a:prstGeom prst="rect">
            <a:avLst/>
          </a:prstGeom>
        </p:spPr>
        <p:txBody>
          <a:bodyPr vert="horz" wrap="square" lIns="0" tIns="11430" rIns="0" bIns="0" rtlCol="0">
            <a:spAutoFit/>
          </a:bodyPr>
          <a:lstStyle/>
          <a:p>
            <a:pPr marL="12700">
              <a:lnSpc>
                <a:spcPct val="100000"/>
              </a:lnSpc>
              <a:spcBef>
                <a:spcPts val="90"/>
              </a:spcBef>
            </a:pPr>
            <a:r>
              <a:rPr sz="3300" b="1" spc="-15" dirty="0">
                <a:solidFill>
                  <a:srgbClr val="FFFFFF"/>
                </a:solidFill>
                <a:latin typeface="Gen Shin Gothic P Bold"/>
                <a:cs typeface="Gen Shin Gothic P Bold"/>
              </a:rPr>
              <a:t>テラフォーミング技術確立と</a:t>
            </a:r>
            <a:endParaRPr sz="3300" dirty="0">
              <a:latin typeface="Gen Shin Gothic P Regular"/>
              <a:cs typeface="Gen Shin Gothic P Regular"/>
            </a:endParaRPr>
          </a:p>
        </p:txBody>
      </p:sp>
      <p:sp>
        <p:nvSpPr>
          <p:cNvPr id="14" name="object 14"/>
          <p:cNvSpPr txBox="1"/>
          <p:nvPr/>
        </p:nvSpPr>
        <p:spPr>
          <a:xfrm>
            <a:off x="13845322" y="8013963"/>
            <a:ext cx="4512528" cy="519373"/>
          </a:xfrm>
          <a:prstGeom prst="rect">
            <a:avLst/>
          </a:prstGeom>
        </p:spPr>
        <p:txBody>
          <a:bodyPr vert="horz" wrap="square" lIns="0" tIns="11430" rIns="0" bIns="0" rtlCol="0">
            <a:spAutoFit/>
          </a:bodyPr>
          <a:lstStyle/>
          <a:p>
            <a:pPr marL="12700">
              <a:lnSpc>
                <a:spcPct val="100000"/>
              </a:lnSpc>
              <a:spcBef>
                <a:spcPts val="90"/>
              </a:spcBef>
            </a:pPr>
            <a:r>
              <a:rPr sz="3300" b="1" spc="-10" dirty="0">
                <a:solidFill>
                  <a:srgbClr val="FFFFFF"/>
                </a:solidFill>
                <a:latin typeface="Gen Shin Gothic P Bold"/>
                <a:cs typeface="Gen Shin Gothic P Bold"/>
              </a:rPr>
              <a:t>系外惑星への旅立ち</a:t>
            </a:r>
            <a:endParaRPr sz="3300" dirty="0">
              <a:latin typeface="Gen Shin Gothic P Regular"/>
              <a:cs typeface="Gen Shin Gothic P Regular"/>
            </a:endParaRPr>
          </a:p>
        </p:txBody>
      </p:sp>
      <p:sp>
        <p:nvSpPr>
          <p:cNvPr id="15" name="object 15"/>
          <p:cNvSpPr txBox="1"/>
          <p:nvPr/>
        </p:nvSpPr>
        <p:spPr>
          <a:xfrm>
            <a:off x="13842812" y="8968214"/>
            <a:ext cx="5658037" cy="519373"/>
          </a:xfrm>
          <a:prstGeom prst="rect">
            <a:avLst/>
          </a:prstGeom>
        </p:spPr>
        <p:txBody>
          <a:bodyPr vert="horz" wrap="square" lIns="0" tIns="11430" rIns="0" bIns="0" rtlCol="0">
            <a:spAutoFit/>
          </a:bodyPr>
          <a:lstStyle/>
          <a:p>
            <a:pPr marL="12700">
              <a:lnSpc>
                <a:spcPct val="100000"/>
              </a:lnSpc>
              <a:spcBef>
                <a:spcPts val="90"/>
              </a:spcBef>
            </a:pPr>
            <a:r>
              <a:rPr sz="3300" b="1" spc="-10" dirty="0">
                <a:solidFill>
                  <a:srgbClr val="FFFFFF"/>
                </a:solidFill>
                <a:latin typeface="Gen Shin Gothic P Bold"/>
                <a:cs typeface="Gen Shin Gothic P Bold"/>
              </a:rPr>
              <a:t>移動型</a:t>
            </a:r>
            <a:r>
              <a:rPr sz="3300" b="1" spc="-245" dirty="0">
                <a:solidFill>
                  <a:srgbClr val="FFFFFF"/>
                </a:solidFill>
                <a:latin typeface="Gen Shin Gothic P Bold"/>
                <a:cs typeface="Gen Shin Gothic P Bold"/>
              </a:rPr>
              <a:t>ス</a:t>
            </a:r>
            <a:r>
              <a:rPr sz="3300" b="1" spc="-15" dirty="0">
                <a:solidFill>
                  <a:srgbClr val="FFFFFF"/>
                </a:solidFill>
                <a:latin typeface="Gen Shin Gothic P Bold"/>
                <a:cs typeface="Gen Shin Gothic P Bold"/>
              </a:rPr>
              <a:t>ペ</a:t>
            </a:r>
            <a:r>
              <a:rPr sz="3300" b="1" spc="-175" dirty="0">
                <a:solidFill>
                  <a:srgbClr val="FFFFFF"/>
                </a:solidFill>
                <a:latin typeface="Gen Shin Gothic P Bold"/>
                <a:cs typeface="Gen Shin Gothic P Bold"/>
              </a:rPr>
              <a:t>ー</a:t>
            </a:r>
            <a:r>
              <a:rPr sz="3300" b="1" spc="-10" dirty="0">
                <a:solidFill>
                  <a:srgbClr val="FFFFFF"/>
                </a:solidFill>
                <a:latin typeface="Gen Shin Gothic P Bold"/>
                <a:cs typeface="Gen Shin Gothic P Bold"/>
              </a:rPr>
              <a:t>スコロニー実現</a:t>
            </a:r>
            <a:endParaRPr sz="3300" dirty="0">
              <a:latin typeface="Gen Shin Gothic P Regular"/>
              <a:cs typeface="Gen Shin Gothic P Regular"/>
            </a:endParaRPr>
          </a:p>
        </p:txBody>
      </p:sp>
      <p:sp>
        <p:nvSpPr>
          <p:cNvPr id="16" name="object 16"/>
          <p:cNvSpPr txBox="1"/>
          <p:nvPr/>
        </p:nvSpPr>
        <p:spPr>
          <a:xfrm>
            <a:off x="13842812" y="9611486"/>
            <a:ext cx="4515037" cy="519373"/>
          </a:xfrm>
          <a:prstGeom prst="rect">
            <a:avLst/>
          </a:prstGeom>
        </p:spPr>
        <p:txBody>
          <a:bodyPr vert="horz" wrap="square" lIns="0" tIns="11430" rIns="0" bIns="0" rtlCol="0">
            <a:spAutoFit/>
          </a:bodyPr>
          <a:lstStyle/>
          <a:p>
            <a:pPr marL="12700">
              <a:lnSpc>
                <a:spcPct val="100000"/>
              </a:lnSpc>
              <a:spcBef>
                <a:spcPts val="90"/>
              </a:spcBef>
            </a:pPr>
            <a:r>
              <a:rPr sz="3300" b="1" spc="-10" dirty="0">
                <a:solidFill>
                  <a:srgbClr val="FFFFFF"/>
                </a:solidFill>
                <a:latin typeface="Gen Shin Gothic P Bold"/>
                <a:cs typeface="Gen Shin Gothic P Bold"/>
              </a:rPr>
              <a:t>系外惑星探査の加速</a:t>
            </a:r>
            <a:endParaRPr sz="3300" dirty="0">
              <a:latin typeface="Gen Shin Gothic P Regular"/>
              <a:cs typeface="Gen Shin Gothic P Regular"/>
            </a:endParaRPr>
          </a:p>
        </p:txBody>
      </p:sp>
      <p:sp>
        <p:nvSpPr>
          <p:cNvPr id="17" name="object 17"/>
          <p:cNvSpPr txBox="1"/>
          <p:nvPr/>
        </p:nvSpPr>
        <p:spPr>
          <a:xfrm>
            <a:off x="17197134" y="7086713"/>
            <a:ext cx="1980535" cy="251992"/>
          </a:xfrm>
          <a:prstGeom prst="rect">
            <a:avLst/>
          </a:prstGeom>
        </p:spPr>
        <p:txBody>
          <a:bodyPr vert="horz" wrap="square" lIns="0" tIns="13335" rIns="0" bIns="0" rtlCol="0">
            <a:spAutoFit/>
          </a:bodyPr>
          <a:lstStyle/>
          <a:p>
            <a:pPr marL="12700">
              <a:lnSpc>
                <a:spcPct val="100000"/>
              </a:lnSpc>
              <a:spcBef>
                <a:spcPts val="105"/>
              </a:spcBef>
            </a:pPr>
            <a:r>
              <a:rPr sz="1550" b="1" spc="305" dirty="0">
                <a:solidFill>
                  <a:srgbClr val="FFFFFF"/>
                </a:solidFill>
                <a:latin typeface="Gen Shin Gothic P Bold"/>
                <a:cs typeface="Gen Shin Gothic P Bold"/>
              </a:rPr>
              <a:t>ぎじゅつかく</a:t>
            </a:r>
            <a:r>
              <a:rPr sz="1550" b="1" spc="315" dirty="0">
                <a:solidFill>
                  <a:srgbClr val="FFFFFF"/>
                </a:solidFill>
                <a:latin typeface="Gen Shin Gothic P Bold"/>
                <a:cs typeface="Gen Shin Gothic P Bold"/>
              </a:rPr>
              <a:t>り</a:t>
            </a:r>
            <a:r>
              <a:rPr sz="1550" b="1" spc="5" dirty="0">
                <a:solidFill>
                  <a:srgbClr val="FFFFFF"/>
                </a:solidFill>
                <a:latin typeface="Gen Shin Gothic P Bold"/>
                <a:cs typeface="Gen Shin Gothic P Bold"/>
              </a:rPr>
              <a:t>つ</a:t>
            </a:r>
            <a:endParaRPr sz="1550" dirty="0">
              <a:latin typeface="Gen Shin Gothic P Regular"/>
              <a:cs typeface="Gen Shin Gothic P Regular"/>
            </a:endParaRPr>
          </a:p>
        </p:txBody>
      </p:sp>
      <p:sp>
        <p:nvSpPr>
          <p:cNvPr id="18" name="object 18"/>
          <p:cNvSpPr txBox="1"/>
          <p:nvPr/>
        </p:nvSpPr>
        <p:spPr>
          <a:xfrm>
            <a:off x="13844564" y="7847698"/>
            <a:ext cx="4513286" cy="251992"/>
          </a:xfrm>
          <a:prstGeom prst="rect">
            <a:avLst/>
          </a:prstGeom>
        </p:spPr>
        <p:txBody>
          <a:bodyPr vert="horz" wrap="square" lIns="0" tIns="13335" rIns="0" bIns="0" rtlCol="0">
            <a:spAutoFit/>
          </a:bodyPr>
          <a:lstStyle/>
          <a:p>
            <a:pPr marL="12700">
              <a:lnSpc>
                <a:spcPct val="100000"/>
              </a:lnSpc>
              <a:spcBef>
                <a:spcPts val="105"/>
              </a:spcBef>
              <a:tabLst>
                <a:tab pos="2532380" algn="l"/>
              </a:tabLst>
            </a:pPr>
            <a:r>
              <a:rPr sz="1550" b="1" spc="170" dirty="0">
                <a:solidFill>
                  <a:srgbClr val="FFFFFF"/>
                </a:solidFill>
                <a:latin typeface="Gen Shin Gothic P Bold"/>
                <a:cs typeface="Gen Shin Gothic P Bold"/>
              </a:rPr>
              <a:t>けいがいわ</a:t>
            </a:r>
            <a:r>
              <a:rPr sz="1550" b="1" spc="165" dirty="0">
                <a:solidFill>
                  <a:srgbClr val="FFFFFF"/>
                </a:solidFill>
                <a:latin typeface="Gen Shin Gothic P Bold"/>
                <a:cs typeface="Gen Shin Gothic P Bold"/>
              </a:rPr>
              <a:t>く</a:t>
            </a:r>
            <a:r>
              <a:rPr sz="1550" b="1" spc="170" dirty="0">
                <a:solidFill>
                  <a:srgbClr val="FFFFFF"/>
                </a:solidFill>
                <a:latin typeface="Gen Shin Gothic P Bold"/>
                <a:cs typeface="Gen Shin Gothic P Bold"/>
              </a:rPr>
              <a:t>せ</a:t>
            </a:r>
            <a:r>
              <a:rPr sz="1550" b="1" spc="5" dirty="0">
                <a:solidFill>
                  <a:srgbClr val="FFFFFF"/>
                </a:solidFill>
                <a:latin typeface="Gen Shin Gothic P Bold"/>
                <a:cs typeface="Gen Shin Gothic P Bold"/>
              </a:rPr>
              <a:t>い	た </a:t>
            </a:r>
            <a:r>
              <a:rPr sz="1550" b="1" spc="65" dirty="0">
                <a:solidFill>
                  <a:srgbClr val="FFFFFF"/>
                </a:solidFill>
                <a:latin typeface="Gen Shin Gothic P Bold"/>
                <a:cs typeface="Gen Shin Gothic P Bold"/>
              </a:rPr>
              <a:t> </a:t>
            </a:r>
            <a:r>
              <a:rPr sz="1550" b="1" spc="5" dirty="0">
                <a:solidFill>
                  <a:srgbClr val="FFFFFF"/>
                </a:solidFill>
                <a:latin typeface="Gen Shin Gothic P Bold"/>
                <a:cs typeface="Gen Shin Gothic P Bold"/>
              </a:rPr>
              <a:t>び </a:t>
            </a:r>
            <a:r>
              <a:rPr sz="1550" b="1" spc="65" dirty="0">
                <a:solidFill>
                  <a:srgbClr val="FFFFFF"/>
                </a:solidFill>
                <a:latin typeface="Gen Shin Gothic P Bold"/>
                <a:cs typeface="Gen Shin Gothic P Bold"/>
              </a:rPr>
              <a:t> </a:t>
            </a:r>
            <a:r>
              <a:rPr sz="1550" b="1" spc="5" dirty="0">
                <a:solidFill>
                  <a:srgbClr val="FFFFFF"/>
                </a:solidFill>
                <a:latin typeface="Gen Shin Gothic P Bold"/>
                <a:cs typeface="Gen Shin Gothic P Bold"/>
              </a:rPr>
              <a:t>だ</a:t>
            </a:r>
            <a:endParaRPr sz="1550" dirty="0">
              <a:latin typeface="Gen Shin Gothic P Regular"/>
              <a:cs typeface="Gen Shin Gothic P Regular"/>
            </a:endParaRPr>
          </a:p>
        </p:txBody>
      </p:sp>
      <p:sp>
        <p:nvSpPr>
          <p:cNvPr id="19" name="object 19"/>
          <p:cNvSpPr txBox="1"/>
          <p:nvPr/>
        </p:nvSpPr>
        <p:spPr>
          <a:xfrm>
            <a:off x="13876773" y="8791393"/>
            <a:ext cx="5300896" cy="251992"/>
          </a:xfrm>
          <a:prstGeom prst="rect">
            <a:avLst/>
          </a:prstGeom>
        </p:spPr>
        <p:txBody>
          <a:bodyPr vert="horz" wrap="square" lIns="0" tIns="13335" rIns="0" bIns="0" rtlCol="0">
            <a:spAutoFit/>
          </a:bodyPr>
          <a:lstStyle/>
          <a:p>
            <a:pPr marL="12700">
              <a:lnSpc>
                <a:spcPct val="100000"/>
              </a:lnSpc>
              <a:spcBef>
                <a:spcPts val="105"/>
              </a:spcBef>
              <a:tabLst>
                <a:tab pos="4355465" algn="l"/>
              </a:tabLst>
            </a:pPr>
            <a:r>
              <a:rPr sz="1550" b="1" spc="5" dirty="0">
                <a:solidFill>
                  <a:srgbClr val="FFFFFF"/>
                </a:solidFill>
                <a:latin typeface="Gen Shin Gothic P Bold"/>
                <a:cs typeface="Gen Shin Gothic P Bold"/>
              </a:rPr>
              <a:t>い</a:t>
            </a:r>
            <a:r>
              <a:rPr sz="1550" b="1" spc="130" dirty="0">
                <a:solidFill>
                  <a:srgbClr val="FFFFFF"/>
                </a:solidFill>
                <a:latin typeface="Gen Shin Gothic P Bold"/>
                <a:cs typeface="Gen Shin Gothic P Bold"/>
              </a:rPr>
              <a:t> </a:t>
            </a:r>
            <a:r>
              <a:rPr sz="1550" b="1" spc="135" dirty="0">
                <a:solidFill>
                  <a:srgbClr val="FFFFFF"/>
                </a:solidFill>
                <a:latin typeface="Gen Shin Gothic P Bold"/>
                <a:cs typeface="Gen Shin Gothic P Bold"/>
              </a:rPr>
              <a:t>ど</a:t>
            </a:r>
            <a:r>
              <a:rPr sz="1550" b="1" dirty="0">
                <a:solidFill>
                  <a:srgbClr val="FFFFFF"/>
                </a:solidFill>
                <a:latin typeface="Gen Shin Gothic P Bold"/>
                <a:cs typeface="Gen Shin Gothic P Bold"/>
              </a:rPr>
              <a:t> </a:t>
            </a:r>
            <a:r>
              <a:rPr sz="1550" b="1" spc="130" dirty="0">
                <a:solidFill>
                  <a:srgbClr val="FFFFFF"/>
                </a:solidFill>
                <a:latin typeface="Gen Shin Gothic P Bold"/>
                <a:cs typeface="Gen Shin Gothic P Bold"/>
              </a:rPr>
              <a:t>う</a:t>
            </a:r>
            <a:r>
              <a:rPr sz="1550" b="1" dirty="0">
                <a:solidFill>
                  <a:srgbClr val="FFFFFF"/>
                </a:solidFill>
                <a:latin typeface="Gen Shin Gothic P Bold"/>
                <a:cs typeface="Gen Shin Gothic P Bold"/>
              </a:rPr>
              <a:t> </a:t>
            </a:r>
            <a:r>
              <a:rPr sz="1550" b="1" spc="135" dirty="0">
                <a:solidFill>
                  <a:srgbClr val="FFFFFF"/>
                </a:solidFill>
                <a:latin typeface="Gen Shin Gothic P Bold"/>
                <a:cs typeface="Gen Shin Gothic P Bold"/>
              </a:rPr>
              <a:t>が</a:t>
            </a:r>
            <a:r>
              <a:rPr sz="1550" b="1" dirty="0">
                <a:solidFill>
                  <a:srgbClr val="FFFFFF"/>
                </a:solidFill>
                <a:latin typeface="Gen Shin Gothic P Bold"/>
                <a:cs typeface="Gen Shin Gothic P Bold"/>
              </a:rPr>
              <a:t> </a:t>
            </a:r>
            <a:r>
              <a:rPr sz="1550" b="1" spc="5" dirty="0">
                <a:solidFill>
                  <a:srgbClr val="FFFFFF"/>
                </a:solidFill>
                <a:latin typeface="Gen Shin Gothic P Bold"/>
                <a:cs typeface="Gen Shin Gothic P Bold"/>
              </a:rPr>
              <a:t>た</a:t>
            </a:r>
            <a:r>
              <a:rPr sz="1550" b="1" dirty="0">
                <a:solidFill>
                  <a:srgbClr val="FFFFFF"/>
                </a:solidFill>
                <a:latin typeface="Gen Shin Gothic P Bold"/>
                <a:cs typeface="Gen Shin Gothic P Bold"/>
              </a:rPr>
              <a:t>	</a:t>
            </a:r>
            <a:r>
              <a:rPr sz="1550" b="1" spc="75" dirty="0">
                <a:solidFill>
                  <a:srgbClr val="FFFFFF"/>
                </a:solidFill>
                <a:latin typeface="Gen Shin Gothic P Bold"/>
                <a:cs typeface="Gen Shin Gothic P Bold"/>
              </a:rPr>
              <a:t>じつげ</a:t>
            </a:r>
            <a:r>
              <a:rPr sz="1550" b="1" spc="5" dirty="0">
                <a:solidFill>
                  <a:srgbClr val="FFFFFF"/>
                </a:solidFill>
                <a:latin typeface="Gen Shin Gothic P Bold"/>
                <a:cs typeface="Gen Shin Gothic P Bold"/>
              </a:rPr>
              <a:t>ん</a:t>
            </a:r>
            <a:endParaRPr sz="1550" dirty="0">
              <a:latin typeface="Gen Shin Gothic P Regular"/>
              <a:cs typeface="Gen Shin Gothic P Regular"/>
            </a:endParaRPr>
          </a:p>
        </p:txBody>
      </p:sp>
      <p:sp>
        <p:nvSpPr>
          <p:cNvPr id="20" name="object 20"/>
          <p:cNvSpPr txBox="1"/>
          <p:nvPr/>
        </p:nvSpPr>
        <p:spPr>
          <a:xfrm>
            <a:off x="13844565" y="9445616"/>
            <a:ext cx="3714115" cy="262890"/>
          </a:xfrm>
          <a:prstGeom prst="rect">
            <a:avLst/>
          </a:prstGeom>
        </p:spPr>
        <p:txBody>
          <a:bodyPr vert="horz" wrap="square" lIns="0" tIns="13335" rIns="0" bIns="0" rtlCol="0">
            <a:spAutoFit/>
          </a:bodyPr>
          <a:lstStyle/>
          <a:p>
            <a:pPr marL="12700">
              <a:lnSpc>
                <a:spcPct val="100000"/>
              </a:lnSpc>
              <a:spcBef>
                <a:spcPts val="105"/>
              </a:spcBef>
              <a:tabLst>
                <a:tab pos="2993390" algn="l"/>
              </a:tabLst>
            </a:pPr>
            <a:r>
              <a:rPr sz="1550" b="1" spc="170" dirty="0">
                <a:solidFill>
                  <a:srgbClr val="FFFFFF"/>
                </a:solidFill>
                <a:latin typeface="Gen Shin Gothic P Bold"/>
                <a:cs typeface="Gen Shin Gothic P Bold"/>
              </a:rPr>
              <a:t>けいがいわ</a:t>
            </a:r>
            <a:r>
              <a:rPr sz="1550" b="1" spc="165" dirty="0">
                <a:solidFill>
                  <a:srgbClr val="FFFFFF"/>
                </a:solidFill>
                <a:latin typeface="Gen Shin Gothic P Bold"/>
                <a:cs typeface="Gen Shin Gothic P Bold"/>
              </a:rPr>
              <a:t>く</a:t>
            </a:r>
            <a:r>
              <a:rPr sz="1550" b="1" spc="170" dirty="0">
                <a:solidFill>
                  <a:srgbClr val="FFFFFF"/>
                </a:solidFill>
                <a:latin typeface="Gen Shin Gothic P Bold"/>
                <a:cs typeface="Gen Shin Gothic P Bold"/>
              </a:rPr>
              <a:t>せ</a:t>
            </a:r>
            <a:r>
              <a:rPr sz="1550" b="1" spc="5" dirty="0">
                <a:solidFill>
                  <a:srgbClr val="FFFFFF"/>
                </a:solidFill>
                <a:latin typeface="Gen Shin Gothic P Bold"/>
                <a:cs typeface="Gen Shin Gothic P Bold"/>
              </a:rPr>
              <a:t>い </a:t>
            </a:r>
            <a:r>
              <a:rPr sz="1550" b="1" spc="220" dirty="0">
                <a:solidFill>
                  <a:srgbClr val="FFFFFF"/>
                </a:solidFill>
                <a:latin typeface="Gen Shin Gothic P Bold"/>
                <a:cs typeface="Gen Shin Gothic P Bold"/>
              </a:rPr>
              <a:t> </a:t>
            </a:r>
            <a:r>
              <a:rPr sz="1550" b="1" spc="125" dirty="0">
                <a:solidFill>
                  <a:srgbClr val="FFFFFF"/>
                </a:solidFill>
                <a:latin typeface="Gen Shin Gothic P Bold"/>
                <a:cs typeface="Gen Shin Gothic P Bold"/>
              </a:rPr>
              <a:t>た</a:t>
            </a:r>
            <a:r>
              <a:rPr sz="1550" b="1" dirty="0">
                <a:solidFill>
                  <a:srgbClr val="FFFFFF"/>
                </a:solidFill>
                <a:latin typeface="Gen Shin Gothic P Bold"/>
                <a:cs typeface="Gen Shin Gothic P Bold"/>
              </a:rPr>
              <a:t> </a:t>
            </a:r>
            <a:r>
              <a:rPr sz="1550" b="1" spc="125" dirty="0">
                <a:solidFill>
                  <a:srgbClr val="FFFFFF"/>
                </a:solidFill>
                <a:latin typeface="Gen Shin Gothic P Bold"/>
                <a:cs typeface="Gen Shin Gothic P Bold"/>
              </a:rPr>
              <a:t>ん</a:t>
            </a:r>
            <a:r>
              <a:rPr sz="1550" b="1" dirty="0">
                <a:solidFill>
                  <a:srgbClr val="FFFFFF"/>
                </a:solidFill>
                <a:latin typeface="Gen Shin Gothic P Bold"/>
                <a:cs typeface="Gen Shin Gothic P Bold"/>
              </a:rPr>
              <a:t> さ	</a:t>
            </a:r>
            <a:r>
              <a:rPr sz="2325" b="1" spc="225" baseline="3584" dirty="0">
                <a:solidFill>
                  <a:srgbClr val="FFFFFF"/>
                </a:solidFill>
                <a:latin typeface="Gen Shin Gothic P Bold"/>
                <a:cs typeface="Gen Shin Gothic P Bold"/>
              </a:rPr>
              <a:t>か</a:t>
            </a:r>
            <a:r>
              <a:rPr sz="2325" b="1" spc="-67" baseline="3584" dirty="0">
                <a:solidFill>
                  <a:srgbClr val="FFFFFF"/>
                </a:solidFill>
                <a:latin typeface="Gen Shin Gothic P Bold"/>
                <a:cs typeface="Gen Shin Gothic P Bold"/>
              </a:rPr>
              <a:t> </a:t>
            </a:r>
            <a:r>
              <a:rPr sz="2325" b="1" spc="225" baseline="3584" dirty="0">
                <a:solidFill>
                  <a:srgbClr val="FFFFFF"/>
                </a:solidFill>
                <a:latin typeface="Gen Shin Gothic P Bold"/>
                <a:cs typeface="Gen Shin Gothic P Bold"/>
              </a:rPr>
              <a:t>そ</a:t>
            </a:r>
            <a:r>
              <a:rPr sz="2325" b="1" spc="-75" baseline="3584" dirty="0">
                <a:solidFill>
                  <a:srgbClr val="FFFFFF"/>
                </a:solidFill>
                <a:latin typeface="Gen Shin Gothic P Bold"/>
                <a:cs typeface="Gen Shin Gothic P Bold"/>
              </a:rPr>
              <a:t> </a:t>
            </a:r>
            <a:r>
              <a:rPr sz="2325" b="1" baseline="3584" dirty="0">
                <a:solidFill>
                  <a:srgbClr val="FFFFFF"/>
                </a:solidFill>
                <a:latin typeface="Gen Shin Gothic P Bold"/>
                <a:cs typeface="Gen Shin Gothic P Bold"/>
              </a:rPr>
              <a:t>く</a:t>
            </a:r>
            <a:r>
              <a:rPr sz="2325" b="1" spc="217" baseline="3584" dirty="0">
                <a:solidFill>
                  <a:srgbClr val="FFFFFF"/>
                </a:solidFill>
                <a:latin typeface="Gen Shin Gothic P Bold"/>
                <a:cs typeface="Gen Shin Gothic P Bold"/>
              </a:rPr>
              <a:t> </a:t>
            </a:r>
            <a:endParaRPr sz="2325" baseline="3584" dirty="0">
              <a:latin typeface="Gen Shin Gothic P Regular"/>
              <a:cs typeface="Gen Shin Gothic P Regular"/>
            </a:endParaRPr>
          </a:p>
        </p:txBody>
      </p:sp>
      <p:sp>
        <p:nvSpPr>
          <p:cNvPr id="21" name="object 21"/>
          <p:cNvSpPr txBox="1"/>
          <p:nvPr/>
        </p:nvSpPr>
        <p:spPr>
          <a:xfrm>
            <a:off x="919208" y="5631510"/>
            <a:ext cx="1633855"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6C5757"/>
                </a:solidFill>
                <a:latin typeface="Gen Shin Gothic P Bold"/>
                <a:cs typeface="Gen Shin Gothic P Bold"/>
              </a:rPr>
              <a:t>2030</a:t>
            </a:r>
            <a:endParaRPr sz="5350">
              <a:latin typeface="Gen Shin Gothic P Regular"/>
              <a:cs typeface="Gen Shin Gothic P Regular"/>
            </a:endParaRPr>
          </a:p>
        </p:txBody>
      </p:sp>
      <p:sp>
        <p:nvSpPr>
          <p:cNvPr id="22" name="object 22"/>
          <p:cNvSpPr txBox="1"/>
          <p:nvPr/>
        </p:nvSpPr>
        <p:spPr>
          <a:xfrm>
            <a:off x="4131850" y="5631510"/>
            <a:ext cx="1633855"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6C5757"/>
                </a:solidFill>
                <a:latin typeface="Gen Shin Gothic P Bold"/>
                <a:cs typeface="Gen Shin Gothic P Bold"/>
              </a:rPr>
              <a:t>2040</a:t>
            </a:r>
            <a:endParaRPr sz="5350">
              <a:latin typeface="Gen Shin Gothic P Regular"/>
              <a:cs typeface="Gen Shin Gothic P Regular"/>
            </a:endParaRPr>
          </a:p>
        </p:txBody>
      </p:sp>
      <p:sp>
        <p:nvSpPr>
          <p:cNvPr id="23" name="object 23"/>
          <p:cNvSpPr txBox="1"/>
          <p:nvPr/>
        </p:nvSpPr>
        <p:spPr>
          <a:xfrm>
            <a:off x="7585474" y="5631510"/>
            <a:ext cx="1633855"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6C5757"/>
                </a:solidFill>
                <a:latin typeface="Gen Shin Gothic P Bold"/>
                <a:cs typeface="Gen Shin Gothic P Bold"/>
              </a:rPr>
              <a:t>2050</a:t>
            </a:r>
            <a:endParaRPr sz="5350">
              <a:latin typeface="Gen Shin Gothic P Regular"/>
              <a:cs typeface="Gen Shin Gothic P Regular"/>
            </a:endParaRPr>
          </a:p>
        </p:txBody>
      </p:sp>
      <p:sp>
        <p:nvSpPr>
          <p:cNvPr id="24" name="object 24"/>
          <p:cNvSpPr txBox="1"/>
          <p:nvPr/>
        </p:nvSpPr>
        <p:spPr>
          <a:xfrm>
            <a:off x="11960018" y="5631510"/>
            <a:ext cx="1633855"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6C5757"/>
                </a:solidFill>
                <a:latin typeface="Gen Shin Gothic P Bold"/>
                <a:cs typeface="Gen Shin Gothic P Bold"/>
              </a:rPr>
              <a:t>2100</a:t>
            </a:r>
            <a:endParaRPr sz="5350">
              <a:latin typeface="Gen Shin Gothic P Regular"/>
              <a:cs typeface="Gen Shin Gothic P Regular"/>
            </a:endParaRPr>
          </a:p>
        </p:txBody>
      </p:sp>
      <p:sp>
        <p:nvSpPr>
          <p:cNvPr id="25" name="object 7">
            <a:extLst>
              <a:ext uri="{FF2B5EF4-FFF2-40B4-BE49-F238E27FC236}">
                <a16:creationId xmlns:a16="http://schemas.microsoft.com/office/drawing/2014/main" id="{5F09649B-35D7-1E41-92CD-EAC5417286F7}"/>
              </a:ext>
            </a:extLst>
          </p:cNvPr>
          <p:cNvSpPr txBox="1"/>
          <p:nvPr/>
        </p:nvSpPr>
        <p:spPr>
          <a:xfrm>
            <a:off x="9843814" y="3867613"/>
            <a:ext cx="1019317"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かせいきち</a:t>
            </a:r>
            <a:endParaRPr sz="1550" dirty="0">
              <a:latin typeface="Gen Shin Gothic P Regular"/>
              <a:cs typeface="Gen Shin Gothic P Regular"/>
            </a:endParaRPr>
          </a:p>
        </p:txBody>
      </p:sp>
      <p:sp>
        <p:nvSpPr>
          <p:cNvPr id="26" name="object 7">
            <a:extLst>
              <a:ext uri="{FF2B5EF4-FFF2-40B4-BE49-F238E27FC236}">
                <a16:creationId xmlns:a16="http://schemas.microsoft.com/office/drawing/2014/main" id="{210BD14D-0B71-2642-A77F-B69B07AE7251}"/>
              </a:ext>
            </a:extLst>
          </p:cNvPr>
          <p:cNvSpPr txBox="1"/>
          <p:nvPr/>
        </p:nvSpPr>
        <p:spPr>
          <a:xfrm>
            <a:off x="12057879" y="3886277"/>
            <a:ext cx="153599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にんきょじゅう</a:t>
            </a:r>
            <a:endParaRPr sz="1550" dirty="0">
              <a:latin typeface="Gen Shin Gothic P Regular"/>
              <a:cs typeface="Gen Shin Gothic P Regular"/>
            </a:endParaRPr>
          </a:p>
        </p:txBody>
      </p:sp>
      <p:sp>
        <p:nvSpPr>
          <p:cNvPr id="27" name="object 7">
            <a:extLst>
              <a:ext uri="{FF2B5EF4-FFF2-40B4-BE49-F238E27FC236}">
                <a16:creationId xmlns:a16="http://schemas.microsoft.com/office/drawing/2014/main" id="{852AA491-4CE6-584C-9110-5D739C9DD009}"/>
              </a:ext>
            </a:extLst>
          </p:cNvPr>
          <p:cNvSpPr txBox="1"/>
          <p:nvPr/>
        </p:nvSpPr>
        <p:spPr>
          <a:xfrm>
            <a:off x="9543279" y="2763000"/>
            <a:ext cx="2514600"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じんるいせいぞんきょてん</a:t>
            </a:r>
            <a:endParaRPr sz="1550" dirty="0">
              <a:latin typeface="Gen Shin Gothic P Regular"/>
              <a:cs typeface="Gen Shin Gothic P Regular"/>
            </a:endParaRPr>
          </a:p>
        </p:txBody>
      </p:sp>
      <p:sp>
        <p:nvSpPr>
          <p:cNvPr id="28" name="object 7">
            <a:extLst>
              <a:ext uri="{FF2B5EF4-FFF2-40B4-BE49-F238E27FC236}">
                <a16:creationId xmlns:a16="http://schemas.microsoft.com/office/drawing/2014/main" id="{89CF1AC9-2DD7-8149-89F3-679EF3CD922F}"/>
              </a:ext>
            </a:extLst>
          </p:cNvPr>
          <p:cNvSpPr txBox="1"/>
          <p:nvPr/>
        </p:nvSpPr>
        <p:spPr>
          <a:xfrm>
            <a:off x="12438967" y="2793173"/>
            <a:ext cx="661083"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a:solidFill>
                  <a:schemeClr val="bg1"/>
                </a:solidFill>
                <a:latin typeface="Gen Shin Gothic P Regular"/>
                <a:cs typeface="Gen Shin Gothic P Regular"/>
              </a:rPr>
              <a:t>こうちく</a:t>
            </a:r>
            <a:endParaRPr sz="1550" dirty="0">
              <a:solidFill>
                <a:schemeClr val="bg1"/>
              </a:solidFill>
              <a:latin typeface="Gen Shin Gothic P Regular"/>
              <a:cs typeface="Gen Shin Gothic P Regular"/>
            </a:endParaRPr>
          </a:p>
        </p:txBody>
      </p:sp>
      <p:sp>
        <p:nvSpPr>
          <p:cNvPr id="30" name="object 7">
            <a:extLst>
              <a:ext uri="{FF2B5EF4-FFF2-40B4-BE49-F238E27FC236}">
                <a16:creationId xmlns:a16="http://schemas.microsoft.com/office/drawing/2014/main" id="{B3D2399F-9E25-1047-B5A7-AF0BEA5BCF97}"/>
              </a:ext>
            </a:extLst>
          </p:cNvPr>
          <p:cNvSpPr txBox="1"/>
          <p:nvPr/>
        </p:nvSpPr>
        <p:spPr>
          <a:xfrm>
            <a:off x="13574029" y="2804602"/>
            <a:ext cx="82968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a:solidFill>
                  <a:schemeClr val="bg1"/>
                </a:solidFill>
                <a:latin typeface="Gen Shin Gothic P Regular"/>
                <a:cs typeface="Gen Shin Gothic P Regular"/>
              </a:rPr>
              <a:t>かくだい</a:t>
            </a:r>
            <a:endParaRPr sz="1550" dirty="0">
              <a:solidFill>
                <a:schemeClr val="bg1"/>
              </a:solidFill>
              <a:latin typeface="Gen Shin Gothic P Regular"/>
              <a:cs typeface="Gen Shin Gothic P Regular"/>
            </a:endParaRPr>
          </a:p>
        </p:txBody>
      </p:sp>
      <p:sp>
        <p:nvSpPr>
          <p:cNvPr id="31" name="object 7">
            <a:extLst>
              <a:ext uri="{FF2B5EF4-FFF2-40B4-BE49-F238E27FC236}">
                <a16:creationId xmlns:a16="http://schemas.microsoft.com/office/drawing/2014/main" id="{9A33D18D-87DE-C24B-8E61-225373550E12}"/>
              </a:ext>
            </a:extLst>
          </p:cNvPr>
          <p:cNvSpPr txBox="1"/>
          <p:nvPr/>
        </p:nvSpPr>
        <p:spPr>
          <a:xfrm>
            <a:off x="5937250" y="7557086"/>
            <a:ext cx="128251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ほんかくてき</a:t>
            </a:r>
            <a:endParaRPr sz="1550" dirty="0">
              <a:latin typeface="Gen Shin Gothic P Regular"/>
              <a:cs typeface="Gen Shin Gothic P Regular"/>
            </a:endParaRPr>
          </a:p>
        </p:txBody>
      </p:sp>
      <p:sp>
        <p:nvSpPr>
          <p:cNvPr id="32" name="object 7">
            <a:extLst>
              <a:ext uri="{FF2B5EF4-FFF2-40B4-BE49-F238E27FC236}">
                <a16:creationId xmlns:a16="http://schemas.microsoft.com/office/drawing/2014/main" id="{F47F673B-B8D2-2143-9C98-3CDAC9414FFD}"/>
              </a:ext>
            </a:extLst>
          </p:cNvPr>
          <p:cNvSpPr txBox="1"/>
          <p:nvPr/>
        </p:nvSpPr>
        <p:spPr>
          <a:xfrm>
            <a:off x="7755758" y="7557086"/>
            <a:ext cx="128251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うちゅうじだい</a:t>
            </a:r>
            <a:endParaRPr sz="1550" dirty="0">
              <a:latin typeface="Gen Shin Gothic P Regular"/>
              <a:cs typeface="Gen Shin Gothic P Regular"/>
            </a:endParaRPr>
          </a:p>
        </p:txBody>
      </p:sp>
      <p:sp>
        <p:nvSpPr>
          <p:cNvPr id="33" name="object 7">
            <a:extLst>
              <a:ext uri="{FF2B5EF4-FFF2-40B4-BE49-F238E27FC236}">
                <a16:creationId xmlns:a16="http://schemas.microsoft.com/office/drawing/2014/main" id="{1AC0374C-C934-E44F-95F1-BA2F11354B40}"/>
              </a:ext>
            </a:extLst>
          </p:cNvPr>
          <p:cNvSpPr txBox="1"/>
          <p:nvPr/>
        </p:nvSpPr>
        <p:spPr>
          <a:xfrm>
            <a:off x="9668256" y="7494710"/>
            <a:ext cx="864287"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とうらい</a:t>
            </a:r>
            <a:endParaRPr sz="1550" dirty="0">
              <a:latin typeface="Gen Shin Gothic P Regular"/>
              <a:cs typeface="Gen Shin Gothic P Regular"/>
            </a:endParaRPr>
          </a:p>
        </p:txBody>
      </p:sp>
      <p:sp>
        <p:nvSpPr>
          <p:cNvPr id="35" name="object 7">
            <a:extLst>
              <a:ext uri="{FF2B5EF4-FFF2-40B4-BE49-F238E27FC236}">
                <a16:creationId xmlns:a16="http://schemas.microsoft.com/office/drawing/2014/main" id="{97C4F05B-B96C-6C43-8F2F-034E02A12DC0}"/>
              </a:ext>
            </a:extLst>
          </p:cNvPr>
          <p:cNvSpPr txBox="1"/>
          <p:nvPr/>
        </p:nvSpPr>
        <p:spPr>
          <a:xfrm>
            <a:off x="6165123" y="8665397"/>
            <a:ext cx="128251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げつめんきち</a:t>
            </a:r>
            <a:endParaRPr sz="1550" dirty="0">
              <a:latin typeface="Gen Shin Gothic P Regular"/>
              <a:cs typeface="Gen Shin Gothic P Regular"/>
            </a:endParaRPr>
          </a:p>
        </p:txBody>
      </p:sp>
      <p:sp>
        <p:nvSpPr>
          <p:cNvPr id="36" name="object 7">
            <a:extLst>
              <a:ext uri="{FF2B5EF4-FFF2-40B4-BE49-F238E27FC236}">
                <a16:creationId xmlns:a16="http://schemas.microsoft.com/office/drawing/2014/main" id="{B71815F3-CEC0-B348-8A4F-60C78CA1C340}"/>
              </a:ext>
            </a:extLst>
          </p:cNvPr>
          <p:cNvSpPr txBox="1"/>
          <p:nvPr/>
        </p:nvSpPr>
        <p:spPr>
          <a:xfrm>
            <a:off x="8397015" y="8626097"/>
            <a:ext cx="1535994" cy="251992"/>
          </a:xfrm>
          <a:prstGeom prst="rect">
            <a:avLst/>
          </a:prstGeom>
        </p:spPr>
        <p:txBody>
          <a:bodyPr vert="horz" wrap="square" lIns="0" tIns="13335" rIns="0" bIns="0" rtlCol="0">
            <a:spAutoFit/>
          </a:bodyPr>
          <a:lstStyle/>
          <a:p>
            <a:pPr marL="12700">
              <a:lnSpc>
                <a:spcPct val="100000"/>
              </a:lnSpc>
              <a:spcBef>
                <a:spcPts val="105"/>
              </a:spcBef>
            </a:pPr>
            <a:r>
              <a:rPr lang="ja-JP" altLang="en-US" sz="1550" b="1" spc="50">
                <a:solidFill>
                  <a:srgbClr val="FFFFFF"/>
                </a:solidFill>
                <a:latin typeface="Gen Shin Gothic P Bold"/>
                <a:cs typeface="Gen Shin Gothic P Regular"/>
              </a:rPr>
              <a:t>にんきょじゅう</a:t>
            </a:r>
            <a:endParaRPr sz="1550" dirty="0">
              <a:latin typeface="Gen Shin Gothic P Regular"/>
              <a:cs typeface="Gen Shin Gothic P Regular"/>
            </a:endParaRPr>
          </a:p>
        </p:txBody>
      </p:sp>
      <p:pic>
        <p:nvPicPr>
          <p:cNvPr id="37" name="図 36" descr="挿絵 が含まれている画像&#10;&#10;自動的に生成された説明">
            <a:extLst>
              <a:ext uri="{FF2B5EF4-FFF2-40B4-BE49-F238E27FC236}">
                <a16:creationId xmlns:a16="http://schemas.microsoft.com/office/drawing/2014/main" id="{A950B4FF-C8AE-DE46-A614-27FABFD732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57689" y="5508397"/>
            <a:ext cx="15300161" cy="1282065"/>
          </a:xfrm>
          <a:prstGeom prst="rect">
            <a:avLst/>
          </a:prstGeom>
        </p:spPr>
        <p:txBody>
          <a:bodyPr vert="horz" wrap="square" lIns="0" tIns="12065" rIns="0" bIns="0" rtlCol="0">
            <a:spAutoFit/>
          </a:bodyPr>
          <a:lstStyle/>
          <a:p>
            <a:pPr marL="12700">
              <a:lnSpc>
                <a:spcPct val="100000"/>
              </a:lnSpc>
              <a:spcBef>
                <a:spcPts val="95"/>
              </a:spcBef>
            </a:pPr>
            <a:r>
              <a:rPr sz="8250" b="1" spc="-630" dirty="0">
                <a:solidFill>
                  <a:srgbClr val="FFFFFF"/>
                </a:solidFill>
                <a:latin typeface="Gen Shin Gothic P Bold"/>
                <a:cs typeface="Gen Shin Gothic P Bold"/>
              </a:rPr>
              <a:t>宇宙飛行士に求められる</a:t>
            </a:r>
            <a:r>
              <a:rPr sz="8250" b="1" spc="-625" dirty="0">
                <a:solidFill>
                  <a:srgbClr val="FFFFFF"/>
                </a:solidFill>
                <a:latin typeface="Gen Shin Gothic P Bold"/>
                <a:cs typeface="Gen Shin Gothic P Bold"/>
              </a:rPr>
              <a:t>能力とは</a:t>
            </a:r>
            <a:endParaRPr sz="8250" dirty="0">
              <a:latin typeface="Gen Shin Gothic P Regular"/>
              <a:cs typeface="Gen Shin Gothic P Regular"/>
            </a:endParaRPr>
          </a:p>
        </p:txBody>
      </p:sp>
      <p:sp>
        <p:nvSpPr>
          <p:cNvPr id="4" name="object 4"/>
          <p:cNvSpPr txBox="1"/>
          <p:nvPr/>
        </p:nvSpPr>
        <p:spPr>
          <a:xfrm>
            <a:off x="3212332" y="5118994"/>
            <a:ext cx="13088118" cy="461665"/>
          </a:xfrm>
          <a:prstGeom prst="rect">
            <a:avLst/>
          </a:prstGeom>
        </p:spPr>
        <p:txBody>
          <a:bodyPr vert="horz" wrap="square" lIns="0" tIns="15240" rIns="0" bIns="0" rtlCol="0">
            <a:spAutoFit/>
          </a:bodyPr>
          <a:lstStyle/>
          <a:p>
            <a:pPr marL="12700">
              <a:lnSpc>
                <a:spcPct val="100000"/>
              </a:lnSpc>
              <a:spcBef>
                <a:spcPts val="120"/>
              </a:spcBef>
              <a:tabLst>
                <a:tab pos="610235" algn="l"/>
                <a:tab pos="1240155" algn="l"/>
                <a:tab pos="1845310" algn="l"/>
                <a:tab pos="2443480" algn="l"/>
                <a:tab pos="3113405" algn="l"/>
                <a:tab pos="3715385" algn="l"/>
                <a:tab pos="4313555" algn="l"/>
                <a:tab pos="5676900" algn="l"/>
                <a:tab pos="6216015" algn="l"/>
                <a:tab pos="10126980" algn="l"/>
              </a:tabLst>
            </a:pPr>
            <a:r>
              <a:rPr sz="2900" b="1" spc="15" dirty="0">
                <a:solidFill>
                  <a:srgbClr val="FFFFFF"/>
                </a:solidFill>
                <a:latin typeface="Gen Shin Gothic P Bold"/>
                <a:cs typeface="Gen Shin Gothic P Bold"/>
              </a:rPr>
              <a:t>う	ち	ゅ	う	</a:t>
            </a:r>
            <a:r>
              <a:rPr sz="2900" b="1" spc="20" dirty="0">
                <a:solidFill>
                  <a:srgbClr val="FFFFFF"/>
                </a:solidFill>
                <a:latin typeface="Gen Shin Gothic P Bold"/>
                <a:cs typeface="Gen Shin Gothic P Bold"/>
              </a:rPr>
              <a:t>ひ	</a:t>
            </a:r>
            <a:r>
              <a:rPr sz="2900" b="1" spc="15" dirty="0">
                <a:solidFill>
                  <a:srgbClr val="FFFFFF"/>
                </a:solidFill>
                <a:latin typeface="Gen Shin Gothic P Bold"/>
                <a:cs typeface="Gen Shin Gothic P Bold"/>
              </a:rPr>
              <a:t>こ	う	し	も	と	</a:t>
            </a:r>
            <a:r>
              <a:rPr lang="ja-JP" altLang="en-US" sz="2900" b="1" spc="15">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の</a:t>
            </a:r>
            <a:r>
              <a:rPr sz="2900" b="1" spc="275"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う</a:t>
            </a:r>
            <a:r>
              <a:rPr sz="2900" b="1" spc="280"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り</a:t>
            </a:r>
            <a:r>
              <a:rPr sz="2900" b="1" spc="275"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ょ</a:t>
            </a:r>
            <a:r>
              <a:rPr sz="2900" b="1" spc="280" dirty="0">
                <a:solidFill>
                  <a:srgbClr val="FFFFFF"/>
                </a:solidFill>
                <a:latin typeface="Gen Shin Gothic P Bold"/>
                <a:cs typeface="Gen Shin Gothic P Bold"/>
              </a:rPr>
              <a:t> </a:t>
            </a:r>
            <a:r>
              <a:rPr sz="2900" b="1" spc="10" dirty="0">
                <a:solidFill>
                  <a:srgbClr val="FFFFFF"/>
                </a:solidFill>
                <a:latin typeface="Gen Shin Gothic P Bold"/>
                <a:cs typeface="Gen Shin Gothic P Bold"/>
              </a:rPr>
              <a:t>く</a:t>
            </a:r>
            <a:endParaRPr sz="2900" dirty="0">
              <a:latin typeface="Gen Shin Gothic P Regular"/>
              <a:cs typeface="Gen Shin Gothic P Regular"/>
            </a:endParaRPr>
          </a:p>
        </p:txBody>
      </p:sp>
      <p:sp>
        <p:nvSpPr>
          <p:cNvPr id="5" name="object 2">
            <a:extLst>
              <a:ext uri="{FF2B5EF4-FFF2-40B4-BE49-F238E27FC236}">
                <a16:creationId xmlns:a16="http://schemas.microsoft.com/office/drawing/2014/main" id="{465D234E-AE8E-334A-A8EF-A46CAF3FD0DB}"/>
              </a:ext>
            </a:extLst>
          </p:cNvPr>
          <p:cNvSpPr txBox="1">
            <a:spLocks noGrp="1"/>
          </p:cNvSpPr>
          <p:nvPr>
            <p:ph type="ctrTitle"/>
          </p:nvPr>
        </p:nvSpPr>
        <p:spPr>
          <a:xfrm>
            <a:off x="7614920" y="3836930"/>
            <a:ext cx="4874259" cy="1282064"/>
          </a:xfrm>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a:t>
            </a:r>
            <a:r>
              <a:rPr lang="en-US" spc="-25" dirty="0"/>
              <a:t>5</a:t>
            </a:r>
            <a:endParaRPr spc="-25" dirty="0"/>
          </a:p>
        </p:txBody>
      </p:sp>
      <p:pic>
        <p:nvPicPr>
          <p:cNvPr id="6" name="図 5" descr="挿絵 が含まれている画像&#10;&#10;自動的に生成された説明">
            <a:extLst>
              <a:ext uri="{FF2B5EF4-FFF2-40B4-BE49-F238E27FC236}">
                <a16:creationId xmlns:a16="http://schemas.microsoft.com/office/drawing/2014/main" id="{ABA9EED8-0DF9-2E40-BB78-6AA70340E0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737437CD-D2E1-1745-902C-03D6ED0AC87C}"/>
              </a:ext>
            </a:extLst>
          </p:cNvPr>
          <p:cNvGrpSpPr/>
          <p:nvPr/>
        </p:nvGrpSpPr>
        <p:grpSpPr>
          <a:xfrm>
            <a:off x="266189" y="313780"/>
            <a:ext cx="19571970" cy="10681335"/>
            <a:chOff x="266189" y="313780"/>
            <a:chExt cx="19571970" cy="10681335"/>
          </a:xfrm>
        </p:grpSpPr>
        <p:sp>
          <p:nvSpPr>
            <p:cNvPr id="68" name="object 2">
              <a:extLst>
                <a:ext uri="{FF2B5EF4-FFF2-40B4-BE49-F238E27FC236}">
                  <a16:creationId xmlns:a16="http://schemas.microsoft.com/office/drawing/2014/main" id="{7DE28C9F-7827-9142-8600-C3B59F6D9344}"/>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pic>
          <p:nvPicPr>
            <p:cNvPr id="67" name="図 66">
              <a:extLst>
                <a:ext uri="{FF2B5EF4-FFF2-40B4-BE49-F238E27FC236}">
                  <a16:creationId xmlns:a16="http://schemas.microsoft.com/office/drawing/2014/main" id="{0DF3B356-05C7-EC4C-88E9-1AAD0C5DAE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2239" y="847942"/>
              <a:ext cx="15486850" cy="1057639"/>
            </a:xfrm>
            <a:prstGeom prst="rect">
              <a:avLst/>
            </a:prstGeom>
          </p:spPr>
        </p:pic>
      </p:grpSp>
      <p:sp>
        <p:nvSpPr>
          <p:cNvPr id="3" name="object 3"/>
          <p:cNvSpPr txBox="1">
            <a:spLocks noGrp="1"/>
          </p:cNvSpPr>
          <p:nvPr>
            <p:ph type="title"/>
          </p:nvPr>
        </p:nvSpPr>
        <p:spPr>
          <a:xfrm>
            <a:off x="4811028" y="813542"/>
            <a:ext cx="10744868" cy="839332"/>
          </a:xfrm>
          <a:prstGeom prst="rect">
            <a:avLst/>
          </a:prstGeom>
        </p:spPr>
        <p:txBody>
          <a:bodyPr vert="horz" wrap="square" lIns="0" tIns="15875" rIns="0" bIns="0" rtlCol="0">
            <a:spAutoFit/>
          </a:bodyPr>
          <a:lstStyle/>
          <a:p>
            <a:pPr marL="12700">
              <a:lnSpc>
                <a:spcPct val="100000"/>
              </a:lnSpc>
              <a:spcBef>
                <a:spcPts val="125"/>
              </a:spcBef>
            </a:pPr>
            <a:r>
              <a:rPr spc="5" dirty="0" err="1"/>
              <a:t>宇宙飛行士に求められる能力とは</a:t>
            </a:r>
            <a:r>
              <a:rPr lang="en-US" spc="5" dirty="0"/>
              <a:t>?</a:t>
            </a:r>
            <a:endParaRPr spc="5" dirty="0"/>
          </a:p>
        </p:txBody>
      </p:sp>
      <p:sp>
        <p:nvSpPr>
          <p:cNvPr id="4" name="object 4"/>
          <p:cNvSpPr txBox="1"/>
          <p:nvPr/>
        </p:nvSpPr>
        <p:spPr>
          <a:xfrm>
            <a:off x="5044736" y="492639"/>
            <a:ext cx="8969713" cy="371255"/>
          </a:xfrm>
          <a:prstGeom prst="rect">
            <a:avLst/>
          </a:prstGeom>
        </p:spPr>
        <p:txBody>
          <a:bodyPr vert="horz" wrap="square" lIns="0" tIns="17145" rIns="0" bIns="0" rtlCol="0">
            <a:spAutoFit/>
          </a:bodyPr>
          <a:lstStyle/>
          <a:p>
            <a:pPr marL="12700">
              <a:lnSpc>
                <a:spcPct val="100000"/>
              </a:lnSpc>
              <a:spcBef>
                <a:spcPts val="135"/>
              </a:spcBef>
              <a:tabLst>
                <a:tab pos="430530" algn="l"/>
                <a:tab pos="874394" algn="l"/>
                <a:tab pos="1298575" algn="l"/>
                <a:tab pos="1717039" algn="l"/>
                <a:tab pos="2192655" algn="l"/>
                <a:tab pos="2614295" algn="l"/>
                <a:tab pos="3032760" algn="l"/>
                <a:tab pos="3970020" algn="l"/>
                <a:tab pos="7132320" algn="l"/>
              </a:tabLst>
            </a:pPr>
            <a:r>
              <a:rPr sz="2300" b="1" spc="25" dirty="0">
                <a:solidFill>
                  <a:srgbClr val="FFFFFF"/>
                </a:solidFill>
                <a:latin typeface="Gen Shin Gothic P Bold"/>
                <a:cs typeface="Gen Shin Gothic P Bold"/>
              </a:rPr>
              <a:t>う	</a:t>
            </a:r>
            <a:r>
              <a:rPr sz="2300" b="1" spc="30" dirty="0">
                <a:solidFill>
                  <a:srgbClr val="FFFFFF"/>
                </a:solidFill>
                <a:latin typeface="Gen Shin Gothic P Bold"/>
                <a:cs typeface="Gen Shin Gothic P Bold"/>
              </a:rPr>
              <a:t>ち	</a:t>
            </a:r>
            <a:r>
              <a:rPr sz="2300" b="1" spc="25" dirty="0">
                <a:solidFill>
                  <a:srgbClr val="FFFFFF"/>
                </a:solidFill>
                <a:latin typeface="Gen Shin Gothic P Bold"/>
                <a:cs typeface="Gen Shin Gothic P Bold"/>
              </a:rPr>
              <a:t>ゅ	う	</a:t>
            </a:r>
            <a:r>
              <a:rPr sz="2300" b="1" spc="3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こ	う	</a:t>
            </a:r>
            <a:r>
              <a:rPr sz="2300" b="1" spc="30" dirty="0">
                <a:solidFill>
                  <a:srgbClr val="FFFFFF"/>
                </a:solidFill>
                <a:latin typeface="Gen Shin Gothic P Bold"/>
                <a:cs typeface="Gen Shin Gothic P Bold"/>
              </a:rPr>
              <a:t>し	</a:t>
            </a:r>
            <a:r>
              <a:rPr sz="2300" b="1" spc="370" dirty="0">
                <a:solidFill>
                  <a:srgbClr val="FFFFFF"/>
                </a:solidFill>
                <a:latin typeface="Gen Shin Gothic P Bold"/>
                <a:cs typeface="Gen Shin Gothic P Bold"/>
              </a:rPr>
              <a:t>も</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54" dirty="0" err="1">
                <a:solidFill>
                  <a:srgbClr val="FFFFFF"/>
                </a:solidFill>
                <a:latin typeface="Gen Shin Gothic P Bold"/>
                <a:cs typeface="Gen Shin Gothic P Bold"/>
              </a:rPr>
              <a:t>のうりょ</a:t>
            </a:r>
            <a:r>
              <a:rPr sz="2300" b="1" spc="25" dirty="0" err="1">
                <a:solidFill>
                  <a:srgbClr val="FFFFFF"/>
                </a:solidFill>
                <a:latin typeface="Gen Shin Gothic P Bold"/>
                <a:cs typeface="Gen Shin Gothic P Bold"/>
              </a:rPr>
              <a:t>く</a:t>
            </a:r>
            <a:endParaRPr sz="2300" dirty="0">
              <a:latin typeface="Gen Shin Gothic P Regular"/>
              <a:cs typeface="Gen Shin Gothic P Regular"/>
            </a:endParaRPr>
          </a:p>
        </p:txBody>
      </p:sp>
      <p:grpSp>
        <p:nvGrpSpPr>
          <p:cNvPr id="5" name="object 5"/>
          <p:cNvGrpSpPr/>
          <p:nvPr/>
        </p:nvGrpSpPr>
        <p:grpSpPr>
          <a:xfrm>
            <a:off x="1255457" y="2133380"/>
            <a:ext cx="17593310" cy="2986405"/>
            <a:chOff x="1255457" y="2133380"/>
            <a:chExt cx="17593310" cy="2986405"/>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255457" y="2137516"/>
              <a:ext cx="4184898" cy="2982082"/>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5722685" y="2133380"/>
              <a:ext cx="4184896" cy="2982081"/>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0183462" y="2133526"/>
              <a:ext cx="4184903" cy="2982081"/>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14663809" y="2133526"/>
              <a:ext cx="4184893" cy="2982081"/>
            </a:xfrm>
            <a:prstGeom prst="rect">
              <a:avLst/>
            </a:prstGeom>
          </p:spPr>
        </p:pic>
      </p:grpSp>
      <p:sp>
        <p:nvSpPr>
          <p:cNvPr id="10" name="object 10"/>
          <p:cNvSpPr txBox="1"/>
          <p:nvPr/>
        </p:nvSpPr>
        <p:spPr>
          <a:xfrm>
            <a:off x="1357278" y="2267315"/>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sp>
        <p:nvSpPr>
          <p:cNvPr id="11" name="object 11"/>
          <p:cNvSpPr txBox="1"/>
          <p:nvPr/>
        </p:nvSpPr>
        <p:spPr>
          <a:xfrm>
            <a:off x="5859800" y="2267315"/>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sp>
        <p:nvSpPr>
          <p:cNvPr id="12" name="object 12"/>
          <p:cNvSpPr txBox="1"/>
          <p:nvPr/>
        </p:nvSpPr>
        <p:spPr>
          <a:xfrm>
            <a:off x="14791388" y="2267315"/>
            <a:ext cx="1588135" cy="322580"/>
          </a:xfrm>
          <a:prstGeom prst="rect">
            <a:avLst/>
          </a:prstGeom>
        </p:spPr>
        <p:txBody>
          <a:bodyPr vert="horz" wrap="square" lIns="0" tIns="12065" rIns="0" bIns="0" rtlCol="0">
            <a:spAutoFit/>
          </a:bodyPr>
          <a:lstStyle/>
          <a:p>
            <a:pPr marL="12700">
              <a:lnSpc>
                <a:spcPct val="100000"/>
              </a:lnSpc>
              <a:spcBef>
                <a:spcPts val="95"/>
              </a:spcBef>
            </a:pPr>
            <a:r>
              <a:rPr sz="1950" b="1" spc="-15" dirty="0">
                <a:solidFill>
                  <a:srgbClr val="FFFFFF"/>
                </a:solidFill>
                <a:latin typeface="Gen Shin Gothic P Bold"/>
                <a:cs typeface="Gen Shin Gothic P Bold"/>
              </a:rPr>
              <a:t>©JAXA/GCTC</a:t>
            </a:r>
            <a:endParaRPr sz="1950">
              <a:latin typeface="Gen Shin Gothic P Regular"/>
              <a:cs typeface="Gen Shin Gothic P Regular"/>
            </a:endParaRPr>
          </a:p>
        </p:txBody>
      </p:sp>
      <p:pic>
        <p:nvPicPr>
          <p:cNvPr id="13" name="object 13"/>
          <p:cNvPicPr/>
          <p:nvPr/>
        </p:nvPicPr>
        <p:blipFill>
          <a:blip r:embed="rId8" cstate="print"/>
          <a:stretch>
            <a:fillRect/>
          </a:stretch>
        </p:blipFill>
        <p:spPr>
          <a:xfrm>
            <a:off x="10156759" y="2157002"/>
            <a:ext cx="1895230" cy="617782"/>
          </a:xfrm>
          <a:prstGeom prst="rect">
            <a:avLst/>
          </a:prstGeom>
        </p:spPr>
      </p:pic>
      <p:sp>
        <p:nvSpPr>
          <p:cNvPr id="14" name="object 14"/>
          <p:cNvSpPr txBox="1"/>
          <p:nvPr/>
        </p:nvSpPr>
        <p:spPr>
          <a:xfrm>
            <a:off x="10309885" y="2267315"/>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grpSp>
        <p:nvGrpSpPr>
          <p:cNvPr id="15" name="object 15"/>
          <p:cNvGrpSpPr/>
          <p:nvPr/>
        </p:nvGrpSpPr>
        <p:grpSpPr>
          <a:xfrm>
            <a:off x="4070870" y="5382033"/>
            <a:ext cx="12050395" cy="2376805"/>
            <a:chOff x="4070870" y="5382033"/>
            <a:chExt cx="12050395" cy="2376805"/>
          </a:xfrm>
        </p:grpSpPr>
        <p:sp>
          <p:nvSpPr>
            <p:cNvPr id="16" name="object 16"/>
            <p:cNvSpPr/>
            <p:nvPr/>
          </p:nvSpPr>
          <p:spPr>
            <a:xfrm>
              <a:off x="4070870" y="5439631"/>
              <a:ext cx="12050395" cy="2319655"/>
            </a:xfrm>
            <a:custGeom>
              <a:avLst/>
              <a:gdLst/>
              <a:ahLst/>
              <a:cxnLst/>
              <a:rect l="l" t="t" r="r" b="b"/>
              <a:pathLst>
                <a:path w="12050394" h="2319654">
                  <a:moveTo>
                    <a:pt x="199174" y="1644142"/>
                  </a:moveTo>
                  <a:lnTo>
                    <a:pt x="0" y="1644142"/>
                  </a:lnTo>
                  <a:lnTo>
                    <a:pt x="0" y="2319134"/>
                  </a:lnTo>
                  <a:lnTo>
                    <a:pt x="199174" y="2319134"/>
                  </a:lnTo>
                  <a:lnTo>
                    <a:pt x="199174" y="1644142"/>
                  </a:lnTo>
                  <a:close/>
                </a:path>
                <a:path w="12050394" h="2319654">
                  <a:moveTo>
                    <a:pt x="8624265" y="162293"/>
                  </a:moveTo>
                  <a:lnTo>
                    <a:pt x="8618449" y="119202"/>
                  </a:lnTo>
                  <a:lnTo>
                    <a:pt x="8602066" y="80441"/>
                  </a:lnTo>
                  <a:lnTo>
                    <a:pt x="8576678" y="47586"/>
                  </a:lnTo>
                  <a:lnTo>
                    <a:pt x="8543811" y="22186"/>
                  </a:lnTo>
                  <a:lnTo>
                    <a:pt x="8505063" y="5803"/>
                  </a:lnTo>
                  <a:lnTo>
                    <a:pt x="8461959" y="0"/>
                  </a:lnTo>
                  <a:lnTo>
                    <a:pt x="3570008" y="0"/>
                  </a:lnTo>
                  <a:lnTo>
                    <a:pt x="3526904" y="5803"/>
                  </a:lnTo>
                  <a:lnTo>
                    <a:pt x="3488156" y="22186"/>
                  </a:lnTo>
                  <a:lnTo>
                    <a:pt x="3455301" y="47586"/>
                  </a:lnTo>
                  <a:lnTo>
                    <a:pt x="3429901" y="80441"/>
                  </a:lnTo>
                  <a:lnTo>
                    <a:pt x="3413518" y="119202"/>
                  </a:lnTo>
                  <a:lnTo>
                    <a:pt x="3407702" y="162293"/>
                  </a:lnTo>
                  <a:lnTo>
                    <a:pt x="3407702" y="1019340"/>
                  </a:lnTo>
                  <a:lnTo>
                    <a:pt x="3413518" y="1062443"/>
                  </a:lnTo>
                  <a:lnTo>
                    <a:pt x="3429901" y="1101204"/>
                  </a:lnTo>
                  <a:lnTo>
                    <a:pt x="3455301" y="1134059"/>
                  </a:lnTo>
                  <a:lnTo>
                    <a:pt x="3488156" y="1159459"/>
                  </a:lnTo>
                  <a:lnTo>
                    <a:pt x="3526904" y="1175842"/>
                  </a:lnTo>
                  <a:lnTo>
                    <a:pt x="3570008" y="1181646"/>
                  </a:lnTo>
                  <a:lnTo>
                    <a:pt x="5925591" y="1181646"/>
                  </a:lnTo>
                  <a:lnTo>
                    <a:pt x="5925591" y="2319134"/>
                  </a:lnTo>
                  <a:lnTo>
                    <a:pt x="6124765" y="2319134"/>
                  </a:lnTo>
                  <a:lnTo>
                    <a:pt x="6124765" y="1181646"/>
                  </a:lnTo>
                  <a:lnTo>
                    <a:pt x="8461959" y="1181646"/>
                  </a:lnTo>
                  <a:lnTo>
                    <a:pt x="8505063" y="1175842"/>
                  </a:lnTo>
                  <a:lnTo>
                    <a:pt x="8543811" y="1159459"/>
                  </a:lnTo>
                  <a:lnTo>
                    <a:pt x="8576678" y="1134059"/>
                  </a:lnTo>
                  <a:lnTo>
                    <a:pt x="8602066" y="1101204"/>
                  </a:lnTo>
                  <a:lnTo>
                    <a:pt x="8618449" y="1062443"/>
                  </a:lnTo>
                  <a:lnTo>
                    <a:pt x="8624265" y="1019340"/>
                  </a:lnTo>
                  <a:lnTo>
                    <a:pt x="8624265" y="162293"/>
                  </a:lnTo>
                  <a:close/>
                </a:path>
                <a:path w="12050394" h="2319654">
                  <a:moveTo>
                    <a:pt x="12050370" y="1644142"/>
                  </a:moveTo>
                  <a:lnTo>
                    <a:pt x="11851196" y="1644142"/>
                  </a:lnTo>
                  <a:lnTo>
                    <a:pt x="11851196" y="2319134"/>
                  </a:lnTo>
                  <a:lnTo>
                    <a:pt x="12050370" y="2319134"/>
                  </a:lnTo>
                  <a:lnTo>
                    <a:pt x="12050370" y="1644142"/>
                  </a:lnTo>
                  <a:close/>
                </a:path>
              </a:pathLst>
            </a:custGeom>
            <a:solidFill>
              <a:srgbClr val="FFFFFF"/>
            </a:solidFill>
          </p:spPr>
          <p:txBody>
            <a:bodyPr wrap="square" lIns="0" tIns="0" rIns="0" bIns="0" rtlCol="0"/>
            <a:lstStyle/>
            <a:p>
              <a:endParaRPr/>
            </a:p>
          </p:txBody>
        </p:sp>
        <p:sp>
          <p:nvSpPr>
            <p:cNvPr id="17" name="object 17"/>
            <p:cNvSpPr/>
            <p:nvPr/>
          </p:nvSpPr>
          <p:spPr>
            <a:xfrm>
              <a:off x="7420998" y="5382033"/>
              <a:ext cx="5332095" cy="1297305"/>
            </a:xfrm>
            <a:custGeom>
              <a:avLst/>
              <a:gdLst/>
              <a:ahLst/>
              <a:cxnLst/>
              <a:rect l="l" t="t" r="r" b="b"/>
              <a:pathLst>
                <a:path w="5332095" h="1297304">
                  <a:moveTo>
                    <a:pt x="5111844" y="0"/>
                  </a:moveTo>
                  <a:lnTo>
                    <a:pt x="219888" y="0"/>
                  </a:lnTo>
                  <a:lnTo>
                    <a:pt x="175627" y="4475"/>
                  </a:lnTo>
                  <a:lnTo>
                    <a:pt x="134377" y="17307"/>
                  </a:lnTo>
                  <a:lnTo>
                    <a:pt x="97029" y="37605"/>
                  </a:lnTo>
                  <a:lnTo>
                    <a:pt x="64474" y="64478"/>
                  </a:lnTo>
                  <a:lnTo>
                    <a:pt x="37603" y="97034"/>
                  </a:lnTo>
                  <a:lnTo>
                    <a:pt x="17306" y="134381"/>
                  </a:lnTo>
                  <a:lnTo>
                    <a:pt x="4475" y="175630"/>
                  </a:lnTo>
                  <a:lnTo>
                    <a:pt x="0" y="219888"/>
                  </a:lnTo>
                  <a:lnTo>
                    <a:pt x="0" y="1076941"/>
                  </a:lnTo>
                  <a:lnTo>
                    <a:pt x="4475" y="1121199"/>
                  </a:lnTo>
                  <a:lnTo>
                    <a:pt x="17306" y="1162447"/>
                  </a:lnTo>
                  <a:lnTo>
                    <a:pt x="37603" y="1199795"/>
                  </a:lnTo>
                  <a:lnTo>
                    <a:pt x="64474" y="1232351"/>
                  </a:lnTo>
                  <a:lnTo>
                    <a:pt x="97029" y="1259223"/>
                  </a:lnTo>
                  <a:lnTo>
                    <a:pt x="134377" y="1279521"/>
                  </a:lnTo>
                  <a:lnTo>
                    <a:pt x="175627" y="1292354"/>
                  </a:lnTo>
                  <a:lnTo>
                    <a:pt x="219888" y="1296829"/>
                  </a:lnTo>
                  <a:lnTo>
                    <a:pt x="5111844" y="1296829"/>
                  </a:lnTo>
                  <a:lnTo>
                    <a:pt x="5156102" y="1292354"/>
                  </a:lnTo>
                  <a:lnTo>
                    <a:pt x="5197351" y="1279521"/>
                  </a:lnTo>
                  <a:lnTo>
                    <a:pt x="5234698" y="1259223"/>
                  </a:lnTo>
                  <a:lnTo>
                    <a:pt x="5267254" y="1232351"/>
                  </a:lnTo>
                  <a:lnTo>
                    <a:pt x="5294127" y="1199795"/>
                  </a:lnTo>
                  <a:lnTo>
                    <a:pt x="5303988" y="1181649"/>
                  </a:lnTo>
                  <a:lnTo>
                    <a:pt x="219888" y="1181649"/>
                  </a:lnTo>
                  <a:lnTo>
                    <a:pt x="179232" y="1173387"/>
                  </a:lnTo>
                  <a:lnTo>
                    <a:pt x="145937" y="1150891"/>
                  </a:lnTo>
                  <a:lnTo>
                    <a:pt x="123441" y="1117597"/>
                  </a:lnTo>
                  <a:lnTo>
                    <a:pt x="115179" y="1076941"/>
                  </a:lnTo>
                  <a:lnTo>
                    <a:pt x="115179" y="219888"/>
                  </a:lnTo>
                  <a:lnTo>
                    <a:pt x="123441" y="179232"/>
                  </a:lnTo>
                  <a:lnTo>
                    <a:pt x="145937" y="145937"/>
                  </a:lnTo>
                  <a:lnTo>
                    <a:pt x="179232" y="123441"/>
                  </a:lnTo>
                  <a:lnTo>
                    <a:pt x="219888" y="115179"/>
                  </a:lnTo>
                  <a:lnTo>
                    <a:pt x="5303988" y="115179"/>
                  </a:lnTo>
                  <a:lnTo>
                    <a:pt x="5294127" y="97034"/>
                  </a:lnTo>
                  <a:lnTo>
                    <a:pt x="5267254" y="64478"/>
                  </a:lnTo>
                  <a:lnTo>
                    <a:pt x="5234698" y="37605"/>
                  </a:lnTo>
                  <a:lnTo>
                    <a:pt x="5197351" y="17307"/>
                  </a:lnTo>
                  <a:lnTo>
                    <a:pt x="5156102" y="4475"/>
                  </a:lnTo>
                  <a:lnTo>
                    <a:pt x="5111844" y="0"/>
                  </a:lnTo>
                  <a:close/>
                </a:path>
                <a:path w="5332095" h="1297304">
                  <a:moveTo>
                    <a:pt x="5303988" y="115179"/>
                  </a:moveTo>
                  <a:lnTo>
                    <a:pt x="5111844" y="115179"/>
                  </a:lnTo>
                  <a:lnTo>
                    <a:pt x="5152500" y="123441"/>
                  </a:lnTo>
                  <a:lnTo>
                    <a:pt x="5185794" y="145937"/>
                  </a:lnTo>
                  <a:lnTo>
                    <a:pt x="5208291" y="179232"/>
                  </a:lnTo>
                  <a:lnTo>
                    <a:pt x="5216553" y="219888"/>
                  </a:lnTo>
                  <a:lnTo>
                    <a:pt x="5216553" y="1076941"/>
                  </a:lnTo>
                  <a:lnTo>
                    <a:pt x="5208291" y="1117597"/>
                  </a:lnTo>
                  <a:lnTo>
                    <a:pt x="5185794" y="1150891"/>
                  </a:lnTo>
                  <a:lnTo>
                    <a:pt x="5152500" y="1173387"/>
                  </a:lnTo>
                  <a:lnTo>
                    <a:pt x="5111844" y="1181649"/>
                  </a:lnTo>
                  <a:lnTo>
                    <a:pt x="5303988" y="1181649"/>
                  </a:lnTo>
                  <a:lnTo>
                    <a:pt x="5314425" y="1162447"/>
                  </a:lnTo>
                  <a:lnTo>
                    <a:pt x="5327257" y="1121199"/>
                  </a:lnTo>
                  <a:lnTo>
                    <a:pt x="5331732" y="1076941"/>
                  </a:lnTo>
                  <a:lnTo>
                    <a:pt x="5331732" y="219888"/>
                  </a:lnTo>
                  <a:lnTo>
                    <a:pt x="5327257" y="175630"/>
                  </a:lnTo>
                  <a:lnTo>
                    <a:pt x="5314425" y="134381"/>
                  </a:lnTo>
                  <a:lnTo>
                    <a:pt x="5303988" y="115179"/>
                  </a:lnTo>
                  <a:close/>
                </a:path>
              </a:pathLst>
            </a:custGeom>
            <a:solidFill>
              <a:srgbClr val="D15D5D"/>
            </a:solidFill>
          </p:spPr>
          <p:txBody>
            <a:bodyPr wrap="square" lIns="0" tIns="0" rIns="0" bIns="0" rtlCol="0"/>
            <a:lstStyle/>
            <a:p>
              <a:endParaRPr/>
            </a:p>
          </p:txBody>
        </p:sp>
      </p:grpSp>
      <p:sp>
        <p:nvSpPr>
          <p:cNvPr id="18" name="object 18"/>
          <p:cNvSpPr txBox="1"/>
          <p:nvPr/>
        </p:nvSpPr>
        <p:spPr>
          <a:xfrm>
            <a:off x="7926419" y="5767644"/>
            <a:ext cx="4321175" cy="683895"/>
          </a:xfrm>
          <a:prstGeom prst="rect">
            <a:avLst/>
          </a:prstGeom>
        </p:spPr>
        <p:txBody>
          <a:bodyPr vert="horz" wrap="square" lIns="0" tIns="14604" rIns="0" bIns="0" rtlCol="0">
            <a:spAutoFit/>
          </a:bodyPr>
          <a:lstStyle/>
          <a:p>
            <a:pPr marL="12700">
              <a:lnSpc>
                <a:spcPct val="100000"/>
              </a:lnSpc>
              <a:spcBef>
                <a:spcPts val="114"/>
              </a:spcBef>
            </a:pPr>
            <a:r>
              <a:rPr sz="4300" b="1" spc="-75" dirty="0">
                <a:solidFill>
                  <a:srgbClr val="6C5757"/>
                </a:solidFill>
                <a:latin typeface="Gen Shin Gothic P Bold"/>
                <a:cs typeface="Gen Shin Gothic P Bold"/>
              </a:rPr>
              <a:t>宇宙飛行士候補者</a:t>
            </a:r>
            <a:endParaRPr sz="4300">
              <a:latin typeface="Gen Shin Gothic P Regular"/>
              <a:cs typeface="Gen Shin Gothic P Regular"/>
            </a:endParaRPr>
          </a:p>
        </p:txBody>
      </p:sp>
      <p:sp>
        <p:nvSpPr>
          <p:cNvPr id="19" name="object 19"/>
          <p:cNvSpPr txBox="1"/>
          <p:nvPr/>
        </p:nvSpPr>
        <p:spPr>
          <a:xfrm>
            <a:off x="8038315" y="5590107"/>
            <a:ext cx="4714699" cy="238527"/>
          </a:xfrm>
          <a:prstGeom prst="rect">
            <a:avLst/>
          </a:prstGeom>
        </p:spPr>
        <p:txBody>
          <a:bodyPr vert="horz" wrap="square" lIns="0" tIns="15240" rIns="0" bIns="0" rtlCol="0">
            <a:spAutoFit/>
          </a:bodyPr>
          <a:lstStyle/>
          <a:p>
            <a:pPr marL="12700">
              <a:lnSpc>
                <a:spcPct val="100000"/>
              </a:lnSpc>
              <a:spcBef>
                <a:spcPts val="120"/>
              </a:spcBef>
              <a:tabLst>
                <a:tab pos="329565" algn="l"/>
                <a:tab pos="662305" algn="l"/>
                <a:tab pos="982980" algn="l"/>
                <a:tab pos="1300480" algn="l"/>
                <a:tab pos="1653539" algn="l"/>
                <a:tab pos="1972310" algn="l"/>
                <a:tab pos="2289175" algn="l"/>
                <a:tab pos="2611120" algn="l"/>
                <a:tab pos="2929890" algn="l"/>
                <a:tab pos="3247390" algn="l"/>
                <a:tab pos="3599179" algn="l"/>
                <a:tab pos="3921125" algn="l"/>
              </a:tabLst>
            </a:pPr>
            <a:r>
              <a:rPr sz="1450" b="1" spc="15" dirty="0">
                <a:solidFill>
                  <a:srgbClr val="6C5757"/>
                </a:solidFill>
                <a:latin typeface="Gen Shin Gothic P Bold"/>
                <a:cs typeface="Gen Shin Gothic P Bold"/>
              </a:rPr>
              <a:t>う	ち	ゅ	う	</a:t>
            </a:r>
            <a:r>
              <a:rPr sz="1450" b="1" spc="20" dirty="0">
                <a:solidFill>
                  <a:srgbClr val="6C5757"/>
                </a:solidFill>
                <a:latin typeface="Gen Shin Gothic P Bold"/>
                <a:cs typeface="Gen Shin Gothic P Bold"/>
              </a:rPr>
              <a:t>ひ	</a:t>
            </a:r>
            <a:r>
              <a:rPr sz="1450" b="1" spc="15" dirty="0">
                <a:solidFill>
                  <a:srgbClr val="6C5757"/>
                </a:solidFill>
                <a:latin typeface="Gen Shin Gothic P Bold"/>
                <a:cs typeface="Gen Shin Gothic P Bold"/>
              </a:rPr>
              <a:t>こ	う	し	こ	う	</a:t>
            </a:r>
            <a:r>
              <a:rPr sz="1450" b="1" spc="20" dirty="0">
                <a:solidFill>
                  <a:srgbClr val="6C5757"/>
                </a:solidFill>
                <a:latin typeface="Gen Shin Gothic P Bold"/>
                <a:cs typeface="Gen Shin Gothic P Bold"/>
              </a:rPr>
              <a:t>ほ	</a:t>
            </a:r>
            <a:r>
              <a:rPr sz="1450" b="1" spc="15" dirty="0">
                <a:solidFill>
                  <a:srgbClr val="6C5757"/>
                </a:solidFill>
                <a:latin typeface="Gen Shin Gothic P Bold"/>
                <a:cs typeface="Gen Shin Gothic P Bold"/>
              </a:rPr>
              <a:t>し	ゃ</a:t>
            </a:r>
            <a:endParaRPr sz="1450" dirty="0">
              <a:latin typeface="Gen Shin Gothic P Regular"/>
              <a:cs typeface="Gen Shin Gothic P Regular"/>
            </a:endParaRPr>
          </a:p>
        </p:txBody>
      </p:sp>
      <p:sp>
        <p:nvSpPr>
          <p:cNvPr id="23" name="object 23"/>
          <p:cNvSpPr txBox="1"/>
          <p:nvPr/>
        </p:nvSpPr>
        <p:spPr>
          <a:xfrm>
            <a:off x="3346450" y="9133854"/>
            <a:ext cx="1526959"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・身体的</a:t>
            </a:r>
            <a:endParaRPr sz="2750" dirty="0">
              <a:latin typeface="Gen Shin Gothic P Regular"/>
              <a:cs typeface="Gen Shin Gothic P Regular"/>
            </a:endParaRPr>
          </a:p>
        </p:txBody>
      </p:sp>
      <p:sp>
        <p:nvSpPr>
          <p:cNvPr id="24" name="object 24"/>
          <p:cNvSpPr txBox="1"/>
          <p:nvPr/>
        </p:nvSpPr>
        <p:spPr>
          <a:xfrm>
            <a:off x="3346451" y="9665155"/>
            <a:ext cx="1575240"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・精神的</a:t>
            </a:r>
            <a:endParaRPr sz="2750" dirty="0">
              <a:latin typeface="Gen Shin Gothic P Regular"/>
              <a:cs typeface="Gen Shin Gothic P Regular"/>
            </a:endParaRPr>
          </a:p>
        </p:txBody>
      </p:sp>
      <p:sp>
        <p:nvSpPr>
          <p:cNvPr id="25" name="object 25"/>
          <p:cNvSpPr txBox="1"/>
          <p:nvPr/>
        </p:nvSpPr>
        <p:spPr>
          <a:xfrm>
            <a:off x="3346451" y="10196457"/>
            <a:ext cx="1526958"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・心理的</a:t>
            </a:r>
            <a:endParaRPr sz="2750" dirty="0">
              <a:latin typeface="Gen Shin Gothic P Regular"/>
              <a:cs typeface="Gen Shin Gothic P Regular"/>
            </a:endParaRPr>
          </a:p>
        </p:txBody>
      </p:sp>
      <p:sp>
        <p:nvSpPr>
          <p:cNvPr id="26" name="object 26"/>
          <p:cNvSpPr txBox="1"/>
          <p:nvPr/>
        </p:nvSpPr>
        <p:spPr>
          <a:xfrm>
            <a:off x="3790171" y="8997632"/>
            <a:ext cx="1194603" cy="189838"/>
          </a:xfrm>
          <a:prstGeom prst="rect">
            <a:avLst/>
          </a:prstGeom>
        </p:spPr>
        <p:txBody>
          <a:bodyPr vert="horz" wrap="square" lIns="0" tIns="13970" rIns="0" bIns="0" rtlCol="0">
            <a:spAutoFit/>
          </a:bodyPr>
          <a:lstStyle/>
          <a:p>
            <a:pPr marL="12700">
              <a:lnSpc>
                <a:spcPct val="100000"/>
              </a:lnSpc>
              <a:spcBef>
                <a:spcPts val="110"/>
              </a:spcBef>
            </a:pPr>
            <a:r>
              <a:rPr sz="1100" b="1" spc="10" dirty="0">
                <a:solidFill>
                  <a:srgbClr val="FFFFFF"/>
                </a:solidFill>
                <a:latin typeface="Gen Shin Gothic P Bold"/>
                <a:cs typeface="Gen Shin Gothic P Bold"/>
              </a:rPr>
              <a:t>しんた</a:t>
            </a:r>
            <a:r>
              <a:rPr sz="1100" b="1" spc="-25" dirty="0">
                <a:solidFill>
                  <a:srgbClr val="FFFFFF"/>
                </a:solidFill>
                <a:latin typeface="Gen Shin Gothic P Bold"/>
                <a:cs typeface="Gen Shin Gothic P Bold"/>
              </a:rPr>
              <a:t>いて</a:t>
            </a:r>
            <a:r>
              <a:rPr sz="1100" b="1" spc="5" dirty="0">
                <a:solidFill>
                  <a:srgbClr val="FFFFFF"/>
                </a:solidFill>
                <a:latin typeface="Gen Shin Gothic P Bold"/>
                <a:cs typeface="Gen Shin Gothic P Bold"/>
              </a:rPr>
              <a:t>き</a:t>
            </a:r>
            <a:endParaRPr sz="1100" dirty="0">
              <a:latin typeface="Gen Shin Gothic P Regular"/>
              <a:cs typeface="Gen Shin Gothic P Regular"/>
            </a:endParaRPr>
          </a:p>
        </p:txBody>
      </p:sp>
      <p:sp>
        <p:nvSpPr>
          <p:cNvPr id="27" name="object 27"/>
          <p:cNvSpPr txBox="1"/>
          <p:nvPr/>
        </p:nvSpPr>
        <p:spPr>
          <a:xfrm>
            <a:off x="3777235" y="9558431"/>
            <a:ext cx="965081" cy="18338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せいし</a:t>
            </a:r>
            <a:r>
              <a:rPr sz="1100" b="1" spc="-50" dirty="0">
                <a:solidFill>
                  <a:srgbClr val="FFFFFF"/>
                </a:solidFill>
                <a:latin typeface="Gen Shin Gothic P Bold"/>
                <a:cs typeface="Gen Shin Gothic P Bold"/>
              </a:rPr>
              <a:t>ん</a:t>
            </a:r>
            <a:r>
              <a:rPr sz="1100" b="1" spc="-25" dirty="0">
                <a:solidFill>
                  <a:srgbClr val="FFFFFF"/>
                </a:solidFill>
                <a:latin typeface="Gen Shin Gothic P Bold"/>
                <a:cs typeface="Gen Shin Gothic P Bold"/>
              </a:rPr>
              <a:t>て</a:t>
            </a:r>
            <a:r>
              <a:rPr sz="1100" b="1" spc="5" dirty="0">
                <a:solidFill>
                  <a:srgbClr val="FFFFFF"/>
                </a:solidFill>
                <a:latin typeface="Gen Shin Gothic P Bold"/>
                <a:cs typeface="Gen Shin Gothic P Bold"/>
              </a:rPr>
              <a:t>き</a:t>
            </a:r>
            <a:endParaRPr sz="1100" dirty="0">
              <a:latin typeface="Gen Shin Gothic P Regular"/>
              <a:cs typeface="Gen Shin Gothic P Regular"/>
            </a:endParaRPr>
          </a:p>
        </p:txBody>
      </p:sp>
      <p:sp>
        <p:nvSpPr>
          <p:cNvPr id="28" name="object 28"/>
          <p:cNvSpPr txBox="1"/>
          <p:nvPr/>
        </p:nvSpPr>
        <p:spPr>
          <a:xfrm>
            <a:off x="3899544" y="10081951"/>
            <a:ext cx="883637" cy="18338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しんり</a:t>
            </a:r>
            <a:r>
              <a:rPr sz="1100" b="1" spc="-25" dirty="0">
                <a:solidFill>
                  <a:srgbClr val="FFFFFF"/>
                </a:solidFill>
                <a:latin typeface="Gen Shin Gothic P Bold"/>
                <a:cs typeface="Gen Shin Gothic P Bold"/>
              </a:rPr>
              <a:t>て</a:t>
            </a:r>
            <a:r>
              <a:rPr sz="1100" b="1" spc="5" dirty="0">
                <a:solidFill>
                  <a:srgbClr val="FFFFFF"/>
                </a:solidFill>
                <a:latin typeface="Gen Shin Gothic P Bold"/>
                <a:cs typeface="Gen Shin Gothic P Bold"/>
              </a:rPr>
              <a:t>き</a:t>
            </a:r>
            <a:endParaRPr sz="1100" dirty="0">
              <a:latin typeface="Gen Shin Gothic P Regular"/>
              <a:cs typeface="Gen Shin Gothic P Regular"/>
            </a:endParaRPr>
          </a:p>
        </p:txBody>
      </p:sp>
      <p:sp>
        <p:nvSpPr>
          <p:cNvPr id="29" name="object 29"/>
          <p:cNvSpPr txBox="1"/>
          <p:nvPr/>
        </p:nvSpPr>
        <p:spPr>
          <a:xfrm>
            <a:off x="9070573" y="9152348"/>
            <a:ext cx="2207894" cy="44050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・一般教養</a:t>
            </a:r>
            <a:endParaRPr sz="2750" dirty="0">
              <a:latin typeface="Gen Shin Gothic P Regular"/>
              <a:cs typeface="Gen Shin Gothic P Regular"/>
            </a:endParaRPr>
          </a:p>
        </p:txBody>
      </p:sp>
      <p:sp>
        <p:nvSpPr>
          <p:cNvPr id="30" name="object 30"/>
          <p:cNvSpPr txBox="1"/>
          <p:nvPr/>
        </p:nvSpPr>
        <p:spPr>
          <a:xfrm>
            <a:off x="9070573" y="9665155"/>
            <a:ext cx="2778228" cy="457026"/>
          </a:xfrm>
          <a:prstGeom prst="rect">
            <a:avLst/>
          </a:prstGeom>
        </p:spPr>
        <p:txBody>
          <a:bodyPr vert="horz" wrap="square" lIns="0" tIns="17145" rIns="0" bIns="0" rtlCol="0">
            <a:spAutoFit/>
          </a:bodyPr>
          <a:lstStyle/>
          <a:p>
            <a:pPr marL="12700">
              <a:lnSpc>
                <a:spcPct val="100000"/>
              </a:lnSpc>
              <a:spcBef>
                <a:spcPts val="135"/>
              </a:spcBef>
            </a:pPr>
            <a:r>
              <a:rPr sz="2750" b="1" spc="114" dirty="0">
                <a:solidFill>
                  <a:srgbClr val="FFFFFF"/>
                </a:solidFill>
                <a:latin typeface="Gen Shin Gothic P Bold"/>
                <a:cs typeface="Gen Shin Gothic P Bold"/>
              </a:rPr>
              <a:t>・語学（英語）</a:t>
            </a:r>
            <a:endParaRPr sz="2750" dirty="0">
              <a:latin typeface="Gen Shin Gothic P Regular"/>
              <a:cs typeface="Gen Shin Gothic P Regular"/>
            </a:endParaRPr>
          </a:p>
        </p:txBody>
      </p:sp>
      <p:sp>
        <p:nvSpPr>
          <p:cNvPr id="31" name="object 31"/>
          <p:cNvSpPr txBox="1"/>
          <p:nvPr/>
        </p:nvSpPr>
        <p:spPr>
          <a:xfrm>
            <a:off x="9070572" y="10196457"/>
            <a:ext cx="2735273" cy="44050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・自然科学</a:t>
            </a:r>
            <a:endParaRPr sz="2750" dirty="0">
              <a:latin typeface="Gen Shin Gothic P Regular"/>
              <a:cs typeface="Gen Shin Gothic P Regular"/>
            </a:endParaRPr>
          </a:p>
        </p:txBody>
      </p:sp>
      <p:sp>
        <p:nvSpPr>
          <p:cNvPr id="32" name="object 32"/>
          <p:cNvSpPr txBox="1"/>
          <p:nvPr/>
        </p:nvSpPr>
        <p:spPr>
          <a:xfrm>
            <a:off x="9390276" y="9017090"/>
            <a:ext cx="1668780" cy="183384"/>
          </a:xfrm>
          <a:prstGeom prst="rect">
            <a:avLst/>
          </a:prstGeom>
        </p:spPr>
        <p:txBody>
          <a:bodyPr vert="horz" wrap="square" lIns="0" tIns="13970" rIns="0" bIns="0" rtlCol="0">
            <a:spAutoFit/>
          </a:bodyPr>
          <a:lstStyle/>
          <a:p>
            <a:pPr marL="12700">
              <a:lnSpc>
                <a:spcPct val="100000"/>
              </a:lnSpc>
              <a:spcBef>
                <a:spcPts val="110"/>
              </a:spcBef>
            </a:pPr>
            <a:r>
              <a:rPr sz="1100" b="1" spc="254" dirty="0">
                <a:solidFill>
                  <a:srgbClr val="FFFFFF"/>
                </a:solidFill>
                <a:latin typeface="Gen Shin Gothic P Bold"/>
                <a:cs typeface="Gen Shin Gothic P Bold"/>
              </a:rPr>
              <a:t>いっぱ</a:t>
            </a:r>
            <a:r>
              <a:rPr sz="1100" b="1" spc="250" dirty="0">
                <a:solidFill>
                  <a:srgbClr val="FFFFFF"/>
                </a:solidFill>
                <a:latin typeface="Gen Shin Gothic P Bold"/>
                <a:cs typeface="Gen Shin Gothic P Bold"/>
              </a:rPr>
              <a:t>んきょうよ</a:t>
            </a:r>
            <a:r>
              <a:rPr sz="1100" b="1" spc="5" dirty="0">
                <a:solidFill>
                  <a:srgbClr val="FFFFFF"/>
                </a:solidFill>
                <a:latin typeface="Gen Shin Gothic P Bold"/>
                <a:cs typeface="Gen Shin Gothic P Bold"/>
              </a:rPr>
              <a:t>う</a:t>
            </a:r>
            <a:r>
              <a:rPr sz="1100" b="1" spc="-5" dirty="0">
                <a:solidFill>
                  <a:srgbClr val="FFFFFF"/>
                </a:solidFill>
                <a:latin typeface="Gen Shin Gothic P Bold"/>
                <a:cs typeface="Gen Shin Gothic P Bold"/>
              </a:rPr>
              <a:t> </a:t>
            </a:r>
            <a:endParaRPr sz="1100" dirty="0">
              <a:latin typeface="Gen Shin Gothic P Regular"/>
              <a:cs typeface="Gen Shin Gothic P Regular"/>
            </a:endParaRPr>
          </a:p>
        </p:txBody>
      </p:sp>
      <p:sp>
        <p:nvSpPr>
          <p:cNvPr id="33" name="object 33"/>
          <p:cNvSpPr txBox="1"/>
          <p:nvPr/>
        </p:nvSpPr>
        <p:spPr>
          <a:xfrm>
            <a:off x="9437080" y="9539792"/>
            <a:ext cx="1845599" cy="182093"/>
          </a:xfrm>
          <a:prstGeom prst="rect">
            <a:avLst/>
          </a:prstGeom>
        </p:spPr>
        <p:txBody>
          <a:bodyPr vert="horz" wrap="square" lIns="0" tIns="13970" rIns="0" bIns="0" rtlCol="0">
            <a:spAutoFit/>
          </a:bodyPr>
          <a:lstStyle/>
          <a:p>
            <a:pPr marL="12700">
              <a:lnSpc>
                <a:spcPct val="100000"/>
              </a:lnSpc>
              <a:spcBef>
                <a:spcPts val="110"/>
              </a:spcBef>
              <a:tabLst>
                <a:tab pos="971550" algn="l"/>
              </a:tabLst>
            </a:pPr>
            <a:r>
              <a:rPr sz="1100" b="1" spc="10" dirty="0">
                <a:solidFill>
                  <a:srgbClr val="FFFFFF"/>
                </a:solidFill>
                <a:latin typeface="Gen Shin Gothic P Bold"/>
                <a:cs typeface="Gen Shin Gothic P Bold"/>
              </a:rPr>
              <a:t>ご  </a:t>
            </a:r>
            <a:r>
              <a:rPr sz="1100" b="1" spc="114"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が  </a:t>
            </a:r>
            <a:r>
              <a:rPr sz="1100" b="1" spc="114"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く	</a:t>
            </a:r>
            <a:r>
              <a:rPr lang="ja-JP" altLang="en-US" sz="1100" b="1" spc="5">
                <a:solidFill>
                  <a:srgbClr val="FFFFFF"/>
                </a:solidFill>
                <a:latin typeface="Gen Shin Gothic P Bold"/>
                <a:cs typeface="Gen Shin Gothic P Bold"/>
              </a:rPr>
              <a:t>　</a:t>
            </a:r>
            <a:r>
              <a:rPr sz="1100" b="1" spc="10" dirty="0" err="1">
                <a:solidFill>
                  <a:srgbClr val="FFFFFF"/>
                </a:solidFill>
                <a:latin typeface="Gen Shin Gothic P Bold"/>
                <a:cs typeface="Gen Shin Gothic P Bold"/>
              </a:rPr>
              <a:t>え</a:t>
            </a:r>
            <a:r>
              <a:rPr sz="1100" b="1" spc="10" dirty="0">
                <a:solidFill>
                  <a:srgbClr val="FFFFFF"/>
                </a:solidFill>
                <a:latin typeface="Gen Shin Gothic P Bold"/>
                <a:cs typeface="Gen Shin Gothic P Bold"/>
              </a:rPr>
              <a:t>  </a:t>
            </a:r>
            <a:r>
              <a:rPr sz="1100" b="1" spc="65"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い  </a:t>
            </a:r>
            <a:r>
              <a:rPr sz="1100" b="1" spc="70"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ご</a:t>
            </a:r>
            <a:endParaRPr sz="1100" dirty="0">
              <a:latin typeface="Gen Shin Gothic P Regular"/>
              <a:cs typeface="Gen Shin Gothic P Regular"/>
            </a:endParaRPr>
          </a:p>
        </p:txBody>
      </p:sp>
      <p:sp>
        <p:nvSpPr>
          <p:cNvPr id="34" name="object 34"/>
          <p:cNvSpPr txBox="1"/>
          <p:nvPr/>
        </p:nvSpPr>
        <p:spPr>
          <a:xfrm>
            <a:off x="9450070" y="10081952"/>
            <a:ext cx="1668780" cy="18209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し  </a:t>
            </a:r>
            <a:r>
              <a:rPr sz="1100" b="1" spc="65"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ぜ  </a:t>
            </a:r>
            <a:r>
              <a:rPr sz="1100" b="1" spc="60"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ん  </a:t>
            </a:r>
            <a:r>
              <a:rPr sz="1100" b="1" spc="55"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か  </a:t>
            </a:r>
            <a:r>
              <a:rPr sz="1100" b="1" spc="60"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が  </a:t>
            </a:r>
            <a:r>
              <a:rPr sz="1100" b="1" spc="60"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く</a:t>
            </a:r>
            <a:endParaRPr sz="1100" dirty="0">
              <a:latin typeface="Gen Shin Gothic P Regular"/>
              <a:cs typeface="Gen Shin Gothic P Regular"/>
            </a:endParaRPr>
          </a:p>
        </p:txBody>
      </p:sp>
      <p:sp>
        <p:nvSpPr>
          <p:cNvPr id="35" name="object 35"/>
          <p:cNvSpPr txBox="1"/>
          <p:nvPr/>
        </p:nvSpPr>
        <p:spPr>
          <a:xfrm>
            <a:off x="15005050" y="9133854"/>
            <a:ext cx="1938121"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・集団行動</a:t>
            </a:r>
            <a:endParaRPr sz="2750" dirty="0">
              <a:latin typeface="Gen Shin Gothic P Regular"/>
              <a:cs typeface="Gen Shin Gothic P Regular"/>
            </a:endParaRPr>
          </a:p>
        </p:txBody>
      </p:sp>
      <p:sp>
        <p:nvSpPr>
          <p:cNvPr id="36" name="object 36"/>
          <p:cNvSpPr txBox="1"/>
          <p:nvPr/>
        </p:nvSpPr>
        <p:spPr>
          <a:xfrm>
            <a:off x="15005051" y="9665155"/>
            <a:ext cx="1880772"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・環境適応</a:t>
            </a:r>
            <a:endParaRPr sz="2750" dirty="0">
              <a:latin typeface="Gen Shin Gothic P Regular"/>
              <a:cs typeface="Gen Shin Gothic P Regular"/>
            </a:endParaRPr>
          </a:p>
        </p:txBody>
      </p:sp>
      <p:sp>
        <p:nvSpPr>
          <p:cNvPr id="37" name="object 37"/>
          <p:cNvSpPr txBox="1"/>
          <p:nvPr/>
        </p:nvSpPr>
        <p:spPr>
          <a:xfrm>
            <a:off x="15005051" y="10196457"/>
            <a:ext cx="1938120" cy="450215"/>
          </a:xfrm>
          <a:prstGeom prst="rect">
            <a:avLst/>
          </a:prstGeom>
        </p:spPr>
        <p:txBody>
          <a:bodyPr vert="horz" wrap="square" lIns="0" tIns="17145" rIns="0" bIns="0" rtlCol="0">
            <a:spAutoFit/>
          </a:bodyPr>
          <a:lstStyle/>
          <a:p>
            <a:pPr marL="12700">
              <a:lnSpc>
                <a:spcPct val="100000"/>
              </a:lnSpc>
              <a:spcBef>
                <a:spcPts val="135"/>
              </a:spcBef>
            </a:pPr>
            <a:r>
              <a:rPr sz="2750" b="1" spc="110" dirty="0">
                <a:solidFill>
                  <a:srgbClr val="FFFFFF"/>
                </a:solidFill>
                <a:latin typeface="Gen Shin Gothic P Bold"/>
                <a:cs typeface="Gen Shin Gothic P Bold"/>
              </a:rPr>
              <a:t>・状況把握</a:t>
            </a:r>
            <a:endParaRPr sz="2750" dirty="0">
              <a:latin typeface="Gen Shin Gothic P Regular"/>
              <a:cs typeface="Gen Shin Gothic P Regular"/>
            </a:endParaRPr>
          </a:p>
        </p:txBody>
      </p:sp>
      <p:sp>
        <p:nvSpPr>
          <p:cNvPr id="38" name="object 38"/>
          <p:cNvSpPr txBox="1"/>
          <p:nvPr/>
        </p:nvSpPr>
        <p:spPr>
          <a:xfrm>
            <a:off x="15372361" y="8997632"/>
            <a:ext cx="1513462" cy="18338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しゅうだんこうどう</a:t>
            </a:r>
            <a:endParaRPr sz="1100" dirty="0">
              <a:latin typeface="Gen Shin Gothic P Regular"/>
              <a:cs typeface="Gen Shin Gothic P Regular"/>
            </a:endParaRPr>
          </a:p>
        </p:txBody>
      </p:sp>
      <p:sp>
        <p:nvSpPr>
          <p:cNvPr id="39" name="object 39"/>
          <p:cNvSpPr txBox="1"/>
          <p:nvPr/>
        </p:nvSpPr>
        <p:spPr>
          <a:xfrm>
            <a:off x="15352881" y="9539792"/>
            <a:ext cx="1532942" cy="18338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かんきょう</a:t>
            </a:r>
            <a:r>
              <a:rPr sz="1100" b="1" spc="-25" dirty="0">
                <a:solidFill>
                  <a:srgbClr val="FFFFFF"/>
                </a:solidFill>
                <a:latin typeface="Gen Shin Gothic P Bold"/>
                <a:cs typeface="Gen Shin Gothic P Bold"/>
              </a:rPr>
              <a:t>て</a:t>
            </a:r>
            <a:r>
              <a:rPr sz="1100" b="1" dirty="0">
                <a:solidFill>
                  <a:srgbClr val="FFFFFF"/>
                </a:solidFill>
                <a:latin typeface="Gen Shin Gothic P Bold"/>
                <a:cs typeface="Gen Shin Gothic P Bold"/>
              </a:rPr>
              <a:t>きおう</a:t>
            </a:r>
            <a:endParaRPr sz="1100" dirty="0">
              <a:latin typeface="Gen Shin Gothic P Regular"/>
              <a:cs typeface="Gen Shin Gothic P Regular"/>
            </a:endParaRPr>
          </a:p>
        </p:txBody>
      </p:sp>
      <p:sp>
        <p:nvSpPr>
          <p:cNvPr id="40" name="object 40"/>
          <p:cNvSpPr txBox="1"/>
          <p:nvPr/>
        </p:nvSpPr>
        <p:spPr>
          <a:xfrm>
            <a:off x="15395651" y="10081951"/>
            <a:ext cx="1278180" cy="183384"/>
          </a:xfrm>
          <a:prstGeom prst="rect">
            <a:avLst/>
          </a:prstGeom>
        </p:spPr>
        <p:txBody>
          <a:bodyPr vert="horz" wrap="square" lIns="0" tIns="13970" rIns="0" bIns="0" rtlCol="0">
            <a:spAutoFit/>
          </a:bodyPr>
          <a:lstStyle/>
          <a:p>
            <a:pPr marL="12700">
              <a:lnSpc>
                <a:spcPct val="100000"/>
              </a:lnSpc>
              <a:spcBef>
                <a:spcPts val="110"/>
              </a:spcBef>
            </a:pPr>
            <a:r>
              <a:rPr sz="1100" b="1" spc="5" dirty="0">
                <a:solidFill>
                  <a:srgbClr val="FFFFFF"/>
                </a:solidFill>
                <a:latin typeface="Gen Shin Gothic P Bold"/>
                <a:cs typeface="Gen Shin Gothic P Bold"/>
              </a:rPr>
              <a:t>じ</a:t>
            </a:r>
            <a:r>
              <a:rPr sz="1100" b="1" dirty="0">
                <a:solidFill>
                  <a:srgbClr val="FFFFFF"/>
                </a:solidFill>
                <a:latin typeface="Gen Shin Gothic P Bold"/>
                <a:cs typeface="Gen Shin Gothic P Bold"/>
              </a:rPr>
              <a:t>ょうきょう</a:t>
            </a:r>
            <a:r>
              <a:rPr sz="1100" b="1" spc="5" dirty="0">
                <a:solidFill>
                  <a:srgbClr val="FFFFFF"/>
                </a:solidFill>
                <a:latin typeface="Gen Shin Gothic P Bold"/>
                <a:cs typeface="Gen Shin Gothic P Bold"/>
              </a:rPr>
              <a:t>はあく</a:t>
            </a:r>
            <a:endParaRPr sz="1100" dirty="0">
              <a:latin typeface="Gen Shin Gothic P Regular"/>
              <a:cs typeface="Gen Shin Gothic P Regular"/>
            </a:endParaRPr>
          </a:p>
        </p:txBody>
      </p:sp>
      <p:grpSp>
        <p:nvGrpSpPr>
          <p:cNvPr id="60" name="グループ化 59">
            <a:extLst>
              <a:ext uri="{FF2B5EF4-FFF2-40B4-BE49-F238E27FC236}">
                <a16:creationId xmlns:a16="http://schemas.microsoft.com/office/drawing/2014/main" id="{60984DBF-38CB-C94C-8C16-C311CA7B2A2C}"/>
              </a:ext>
            </a:extLst>
          </p:cNvPr>
          <p:cNvGrpSpPr/>
          <p:nvPr/>
        </p:nvGrpSpPr>
        <p:grpSpPr>
          <a:xfrm>
            <a:off x="3066581" y="7683668"/>
            <a:ext cx="2207895" cy="1156970"/>
            <a:chOff x="3066581" y="7683668"/>
            <a:chExt cx="2207895" cy="1156970"/>
          </a:xfrm>
        </p:grpSpPr>
        <p:sp>
          <p:nvSpPr>
            <p:cNvPr id="59" name="角丸四角形 58">
              <a:extLst>
                <a:ext uri="{FF2B5EF4-FFF2-40B4-BE49-F238E27FC236}">
                  <a16:creationId xmlns:a16="http://schemas.microsoft.com/office/drawing/2014/main" id="{E233B9F2-45E7-C946-851A-402CAAC2A75B}"/>
                </a:ext>
              </a:extLst>
            </p:cNvPr>
            <p:cNvSpPr/>
            <p:nvPr/>
          </p:nvSpPr>
          <p:spPr>
            <a:xfrm>
              <a:off x="3135809" y="7759286"/>
              <a:ext cx="2039441" cy="1024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object 22"/>
            <p:cNvSpPr/>
            <p:nvPr/>
          </p:nvSpPr>
          <p:spPr>
            <a:xfrm>
              <a:off x="3066581" y="7683668"/>
              <a:ext cx="2207895" cy="1156970"/>
            </a:xfrm>
            <a:custGeom>
              <a:avLst/>
              <a:gdLst/>
              <a:ahLst/>
              <a:cxnLst/>
              <a:rect l="l" t="t" r="r" b="b"/>
              <a:pathLst>
                <a:path w="2207895" h="1156970">
                  <a:moveTo>
                    <a:pt x="1987866" y="0"/>
                  </a:moveTo>
                  <a:lnTo>
                    <a:pt x="219888" y="0"/>
                  </a:lnTo>
                  <a:lnTo>
                    <a:pt x="175630" y="4475"/>
                  </a:lnTo>
                  <a:lnTo>
                    <a:pt x="134381" y="17307"/>
                  </a:lnTo>
                  <a:lnTo>
                    <a:pt x="97034" y="37605"/>
                  </a:lnTo>
                  <a:lnTo>
                    <a:pt x="64478" y="64478"/>
                  </a:lnTo>
                  <a:lnTo>
                    <a:pt x="37605" y="97034"/>
                  </a:lnTo>
                  <a:lnTo>
                    <a:pt x="17307" y="134381"/>
                  </a:lnTo>
                  <a:lnTo>
                    <a:pt x="4475" y="175630"/>
                  </a:lnTo>
                  <a:lnTo>
                    <a:pt x="0" y="219888"/>
                  </a:lnTo>
                  <a:lnTo>
                    <a:pt x="0" y="936934"/>
                  </a:lnTo>
                  <a:lnTo>
                    <a:pt x="4475" y="981192"/>
                  </a:lnTo>
                  <a:lnTo>
                    <a:pt x="17307" y="1022441"/>
                  </a:lnTo>
                  <a:lnTo>
                    <a:pt x="37605" y="1059789"/>
                  </a:lnTo>
                  <a:lnTo>
                    <a:pt x="64478" y="1092345"/>
                  </a:lnTo>
                  <a:lnTo>
                    <a:pt x="97034" y="1119217"/>
                  </a:lnTo>
                  <a:lnTo>
                    <a:pt x="134381" y="1139515"/>
                  </a:lnTo>
                  <a:lnTo>
                    <a:pt x="175630" y="1152347"/>
                  </a:lnTo>
                  <a:lnTo>
                    <a:pt x="219888" y="1156823"/>
                  </a:lnTo>
                  <a:lnTo>
                    <a:pt x="1987866" y="1156823"/>
                  </a:lnTo>
                  <a:lnTo>
                    <a:pt x="2032124" y="1152347"/>
                  </a:lnTo>
                  <a:lnTo>
                    <a:pt x="2073372" y="1139515"/>
                  </a:lnTo>
                  <a:lnTo>
                    <a:pt x="2110720" y="1119217"/>
                  </a:lnTo>
                  <a:lnTo>
                    <a:pt x="2143276" y="1092345"/>
                  </a:lnTo>
                  <a:lnTo>
                    <a:pt x="2170148" y="1059789"/>
                  </a:lnTo>
                  <a:lnTo>
                    <a:pt x="2180010" y="1041643"/>
                  </a:lnTo>
                  <a:lnTo>
                    <a:pt x="219888" y="1041643"/>
                  </a:lnTo>
                  <a:lnTo>
                    <a:pt x="179232" y="1033381"/>
                  </a:lnTo>
                  <a:lnTo>
                    <a:pt x="145937" y="1010885"/>
                  </a:lnTo>
                  <a:lnTo>
                    <a:pt x="123441" y="977591"/>
                  </a:lnTo>
                  <a:lnTo>
                    <a:pt x="115179" y="936934"/>
                  </a:lnTo>
                  <a:lnTo>
                    <a:pt x="115179" y="219888"/>
                  </a:lnTo>
                  <a:lnTo>
                    <a:pt x="123441" y="179232"/>
                  </a:lnTo>
                  <a:lnTo>
                    <a:pt x="145937" y="145937"/>
                  </a:lnTo>
                  <a:lnTo>
                    <a:pt x="179232" y="123441"/>
                  </a:lnTo>
                  <a:lnTo>
                    <a:pt x="219888" y="115179"/>
                  </a:lnTo>
                  <a:lnTo>
                    <a:pt x="2180010" y="115179"/>
                  </a:lnTo>
                  <a:lnTo>
                    <a:pt x="2170148" y="97034"/>
                  </a:lnTo>
                  <a:lnTo>
                    <a:pt x="2143276" y="64478"/>
                  </a:lnTo>
                  <a:lnTo>
                    <a:pt x="2110720" y="37605"/>
                  </a:lnTo>
                  <a:lnTo>
                    <a:pt x="2073372" y="17307"/>
                  </a:lnTo>
                  <a:lnTo>
                    <a:pt x="2032124" y="4475"/>
                  </a:lnTo>
                  <a:lnTo>
                    <a:pt x="1987866" y="0"/>
                  </a:lnTo>
                  <a:close/>
                </a:path>
                <a:path w="2207895" h="1156970">
                  <a:moveTo>
                    <a:pt x="2180010" y="115179"/>
                  </a:moveTo>
                  <a:lnTo>
                    <a:pt x="1987866" y="115179"/>
                  </a:lnTo>
                  <a:lnTo>
                    <a:pt x="2028522" y="123441"/>
                  </a:lnTo>
                  <a:lnTo>
                    <a:pt x="2061816" y="145937"/>
                  </a:lnTo>
                  <a:lnTo>
                    <a:pt x="2084312" y="179232"/>
                  </a:lnTo>
                  <a:lnTo>
                    <a:pt x="2092575" y="219888"/>
                  </a:lnTo>
                  <a:lnTo>
                    <a:pt x="2092575" y="936934"/>
                  </a:lnTo>
                  <a:lnTo>
                    <a:pt x="2084312" y="977591"/>
                  </a:lnTo>
                  <a:lnTo>
                    <a:pt x="2061816" y="1010885"/>
                  </a:lnTo>
                  <a:lnTo>
                    <a:pt x="2028522" y="1033381"/>
                  </a:lnTo>
                  <a:lnTo>
                    <a:pt x="1987866" y="1041643"/>
                  </a:lnTo>
                  <a:lnTo>
                    <a:pt x="2180010" y="1041643"/>
                  </a:lnTo>
                  <a:lnTo>
                    <a:pt x="2190446" y="1022441"/>
                  </a:lnTo>
                  <a:lnTo>
                    <a:pt x="2203279" y="981192"/>
                  </a:lnTo>
                  <a:lnTo>
                    <a:pt x="2207754" y="936934"/>
                  </a:lnTo>
                  <a:lnTo>
                    <a:pt x="2207754" y="219888"/>
                  </a:lnTo>
                  <a:lnTo>
                    <a:pt x="2203279" y="175630"/>
                  </a:lnTo>
                  <a:lnTo>
                    <a:pt x="2190446" y="134381"/>
                  </a:lnTo>
                  <a:lnTo>
                    <a:pt x="2180010" y="115179"/>
                  </a:lnTo>
                  <a:close/>
                </a:path>
              </a:pathLst>
            </a:custGeom>
            <a:solidFill>
              <a:srgbClr val="6AD25B"/>
            </a:solidFill>
          </p:spPr>
          <p:txBody>
            <a:bodyPr wrap="square" lIns="0" tIns="0" rIns="0" bIns="0" rtlCol="0"/>
            <a:lstStyle/>
            <a:p>
              <a:endParaRPr/>
            </a:p>
          </p:txBody>
        </p:sp>
        <p:sp>
          <p:nvSpPr>
            <p:cNvPr id="41" name="object 41"/>
            <p:cNvSpPr txBox="1"/>
            <p:nvPr/>
          </p:nvSpPr>
          <p:spPr>
            <a:xfrm>
              <a:off x="3691313" y="8032111"/>
              <a:ext cx="958850" cy="597535"/>
            </a:xfrm>
            <a:prstGeom prst="rect">
              <a:avLst/>
            </a:prstGeom>
          </p:spPr>
          <p:txBody>
            <a:bodyPr vert="horz" wrap="square" lIns="0" tIns="12700" rIns="0" bIns="0" rtlCol="0">
              <a:spAutoFit/>
            </a:bodyPr>
            <a:lstStyle/>
            <a:p>
              <a:pPr marL="12700">
                <a:lnSpc>
                  <a:spcPct val="100000"/>
                </a:lnSpc>
                <a:spcBef>
                  <a:spcPts val="100"/>
                </a:spcBef>
              </a:pPr>
              <a:r>
                <a:rPr sz="3750" b="1" spc="-80" dirty="0">
                  <a:solidFill>
                    <a:srgbClr val="6C5757"/>
                  </a:solidFill>
                  <a:latin typeface="Gen Shin Gothic P Bold"/>
                  <a:cs typeface="Gen Shin Gothic P Bold"/>
                </a:rPr>
                <a:t>健康</a:t>
              </a:r>
              <a:endParaRPr sz="3750" dirty="0">
                <a:latin typeface="Gen Shin Gothic P Regular"/>
                <a:cs typeface="Gen Shin Gothic P Regular"/>
              </a:endParaRPr>
            </a:p>
          </p:txBody>
        </p:sp>
        <p:sp>
          <p:nvSpPr>
            <p:cNvPr id="42" name="object 42"/>
            <p:cNvSpPr txBox="1"/>
            <p:nvPr/>
          </p:nvSpPr>
          <p:spPr>
            <a:xfrm>
              <a:off x="3766839" y="7877879"/>
              <a:ext cx="1160080" cy="209032"/>
            </a:xfrm>
            <a:prstGeom prst="rect">
              <a:avLst/>
            </a:prstGeom>
          </p:spPr>
          <p:txBody>
            <a:bodyPr vert="horz" wrap="square" lIns="0" tIns="16510" rIns="0" bIns="0" rtlCol="0">
              <a:spAutoFit/>
            </a:bodyPr>
            <a:lstStyle/>
            <a:p>
              <a:pPr marL="12700">
                <a:lnSpc>
                  <a:spcPct val="100000"/>
                </a:lnSpc>
                <a:spcBef>
                  <a:spcPts val="130"/>
                </a:spcBef>
              </a:pPr>
              <a:r>
                <a:rPr sz="1250" b="1" spc="25" dirty="0">
                  <a:solidFill>
                    <a:srgbClr val="6C5757"/>
                  </a:solidFill>
                  <a:latin typeface="Gen Shin Gothic P Bold"/>
                  <a:cs typeface="Gen Shin Gothic P Bold"/>
                </a:rPr>
                <a:t>け</a:t>
              </a:r>
              <a:r>
                <a:rPr sz="1250" b="1" spc="23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ん</a:t>
              </a:r>
              <a:r>
                <a:rPr sz="1250" b="1" spc="235" dirty="0">
                  <a:solidFill>
                    <a:srgbClr val="6C5757"/>
                  </a:solidFill>
                  <a:latin typeface="Gen Shin Gothic P Bold"/>
                  <a:cs typeface="Gen Shin Gothic P Bold"/>
                </a:rPr>
                <a:t> </a:t>
              </a:r>
              <a:r>
                <a:rPr sz="1250" b="1" spc="20" dirty="0">
                  <a:solidFill>
                    <a:srgbClr val="6C5757"/>
                  </a:solidFill>
                  <a:latin typeface="Gen Shin Gothic P Bold"/>
                  <a:cs typeface="Gen Shin Gothic P Bold"/>
                </a:rPr>
                <a:t>こ</a:t>
              </a:r>
              <a:r>
                <a:rPr sz="1250" b="1" spc="235" dirty="0">
                  <a:solidFill>
                    <a:srgbClr val="6C5757"/>
                  </a:solidFill>
                  <a:latin typeface="Gen Shin Gothic P Bold"/>
                  <a:cs typeface="Gen Shin Gothic P Bold"/>
                </a:rPr>
                <a:t> </a:t>
              </a:r>
              <a:r>
                <a:rPr sz="1250" b="1" spc="20" dirty="0">
                  <a:solidFill>
                    <a:srgbClr val="6C5757"/>
                  </a:solidFill>
                  <a:latin typeface="Gen Shin Gothic P Bold"/>
                  <a:cs typeface="Gen Shin Gothic P Bold"/>
                </a:rPr>
                <a:t>う</a:t>
              </a:r>
              <a:endParaRPr sz="1250" dirty="0">
                <a:latin typeface="Gen Shin Gothic P Regular"/>
                <a:cs typeface="Gen Shin Gothic P Regular"/>
              </a:endParaRPr>
            </a:p>
          </p:txBody>
        </p:sp>
      </p:grpSp>
      <p:grpSp>
        <p:nvGrpSpPr>
          <p:cNvPr id="61" name="グループ化 60">
            <a:extLst>
              <a:ext uri="{FF2B5EF4-FFF2-40B4-BE49-F238E27FC236}">
                <a16:creationId xmlns:a16="http://schemas.microsoft.com/office/drawing/2014/main" id="{5A4F40AB-08E9-E34E-ACDC-069051623DEA}"/>
              </a:ext>
            </a:extLst>
          </p:cNvPr>
          <p:cNvGrpSpPr/>
          <p:nvPr/>
        </p:nvGrpSpPr>
        <p:grpSpPr>
          <a:xfrm>
            <a:off x="8992177" y="7683667"/>
            <a:ext cx="2207895" cy="1156970"/>
            <a:chOff x="8992177" y="7683667"/>
            <a:chExt cx="2207895" cy="1156970"/>
          </a:xfrm>
        </p:grpSpPr>
        <p:grpSp>
          <p:nvGrpSpPr>
            <p:cNvPr id="43" name="object 43"/>
            <p:cNvGrpSpPr/>
            <p:nvPr/>
          </p:nvGrpSpPr>
          <p:grpSpPr>
            <a:xfrm>
              <a:off x="8992177" y="7683667"/>
              <a:ext cx="2207895" cy="1156970"/>
              <a:chOff x="8992177" y="7683667"/>
              <a:chExt cx="2207895" cy="1156970"/>
            </a:xfrm>
          </p:grpSpPr>
          <p:sp>
            <p:nvSpPr>
              <p:cNvPr id="44" name="object 44"/>
              <p:cNvSpPr/>
              <p:nvPr/>
            </p:nvSpPr>
            <p:spPr>
              <a:xfrm>
                <a:off x="9049769" y="7741261"/>
                <a:ext cx="2092960" cy="1042035"/>
              </a:xfrm>
              <a:custGeom>
                <a:avLst/>
                <a:gdLst/>
                <a:ahLst/>
                <a:cxnLst/>
                <a:rect l="l" t="t" r="r" b="b"/>
                <a:pathLst>
                  <a:path w="2092959" h="1042034">
                    <a:moveTo>
                      <a:pt x="1930276" y="0"/>
                    </a:moveTo>
                    <a:lnTo>
                      <a:pt x="162298" y="0"/>
                    </a:lnTo>
                    <a:lnTo>
                      <a:pt x="119202" y="5807"/>
                    </a:lnTo>
                    <a:lnTo>
                      <a:pt x="80445" y="22189"/>
                    </a:lnTo>
                    <a:lnTo>
                      <a:pt x="47588" y="47588"/>
                    </a:lnTo>
                    <a:lnTo>
                      <a:pt x="22189" y="80445"/>
                    </a:lnTo>
                    <a:lnTo>
                      <a:pt x="5807" y="119202"/>
                    </a:lnTo>
                    <a:lnTo>
                      <a:pt x="0" y="162298"/>
                    </a:lnTo>
                    <a:lnTo>
                      <a:pt x="0" y="879334"/>
                    </a:lnTo>
                    <a:lnTo>
                      <a:pt x="5807" y="922431"/>
                    </a:lnTo>
                    <a:lnTo>
                      <a:pt x="22189" y="961187"/>
                    </a:lnTo>
                    <a:lnTo>
                      <a:pt x="47588" y="994044"/>
                    </a:lnTo>
                    <a:lnTo>
                      <a:pt x="80445" y="1019443"/>
                    </a:lnTo>
                    <a:lnTo>
                      <a:pt x="119202" y="1035825"/>
                    </a:lnTo>
                    <a:lnTo>
                      <a:pt x="162298" y="1041633"/>
                    </a:lnTo>
                    <a:lnTo>
                      <a:pt x="1930276" y="1041633"/>
                    </a:lnTo>
                    <a:lnTo>
                      <a:pt x="1973372" y="1035825"/>
                    </a:lnTo>
                    <a:lnTo>
                      <a:pt x="2012129" y="1019443"/>
                    </a:lnTo>
                    <a:lnTo>
                      <a:pt x="2044986" y="994044"/>
                    </a:lnTo>
                    <a:lnTo>
                      <a:pt x="2070385" y="961187"/>
                    </a:lnTo>
                    <a:lnTo>
                      <a:pt x="2086767" y="922431"/>
                    </a:lnTo>
                    <a:lnTo>
                      <a:pt x="2092575" y="879334"/>
                    </a:lnTo>
                    <a:lnTo>
                      <a:pt x="2092575" y="162298"/>
                    </a:lnTo>
                    <a:lnTo>
                      <a:pt x="2086767" y="119202"/>
                    </a:lnTo>
                    <a:lnTo>
                      <a:pt x="2070385" y="80445"/>
                    </a:lnTo>
                    <a:lnTo>
                      <a:pt x="2044986" y="47588"/>
                    </a:lnTo>
                    <a:lnTo>
                      <a:pt x="2012129" y="22189"/>
                    </a:lnTo>
                    <a:lnTo>
                      <a:pt x="1973372" y="5807"/>
                    </a:lnTo>
                    <a:lnTo>
                      <a:pt x="1930276" y="0"/>
                    </a:lnTo>
                    <a:close/>
                  </a:path>
                </a:pathLst>
              </a:custGeom>
              <a:solidFill>
                <a:srgbClr val="FFFFFF"/>
              </a:solidFill>
            </p:spPr>
            <p:txBody>
              <a:bodyPr wrap="square" lIns="0" tIns="0" rIns="0" bIns="0" rtlCol="0"/>
              <a:lstStyle/>
              <a:p>
                <a:endParaRPr/>
              </a:p>
            </p:txBody>
          </p:sp>
          <p:sp>
            <p:nvSpPr>
              <p:cNvPr id="45" name="object 45"/>
              <p:cNvSpPr/>
              <p:nvPr/>
            </p:nvSpPr>
            <p:spPr>
              <a:xfrm>
                <a:off x="8992177" y="7683667"/>
                <a:ext cx="2207895" cy="1156970"/>
              </a:xfrm>
              <a:custGeom>
                <a:avLst/>
                <a:gdLst/>
                <a:ahLst/>
                <a:cxnLst/>
                <a:rect l="l" t="t" r="r" b="b"/>
                <a:pathLst>
                  <a:path w="2207895" h="1156970">
                    <a:moveTo>
                      <a:pt x="1987866" y="0"/>
                    </a:moveTo>
                    <a:lnTo>
                      <a:pt x="219888" y="0"/>
                    </a:lnTo>
                    <a:lnTo>
                      <a:pt x="175630" y="4475"/>
                    </a:lnTo>
                    <a:lnTo>
                      <a:pt x="134381" y="17307"/>
                    </a:lnTo>
                    <a:lnTo>
                      <a:pt x="97034" y="37605"/>
                    </a:lnTo>
                    <a:lnTo>
                      <a:pt x="64478" y="64478"/>
                    </a:lnTo>
                    <a:lnTo>
                      <a:pt x="37605" y="97034"/>
                    </a:lnTo>
                    <a:lnTo>
                      <a:pt x="17307" y="134381"/>
                    </a:lnTo>
                    <a:lnTo>
                      <a:pt x="4475" y="175630"/>
                    </a:lnTo>
                    <a:lnTo>
                      <a:pt x="0" y="219888"/>
                    </a:lnTo>
                    <a:lnTo>
                      <a:pt x="0" y="936934"/>
                    </a:lnTo>
                    <a:lnTo>
                      <a:pt x="4475" y="981192"/>
                    </a:lnTo>
                    <a:lnTo>
                      <a:pt x="17307" y="1022441"/>
                    </a:lnTo>
                    <a:lnTo>
                      <a:pt x="37605" y="1059789"/>
                    </a:lnTo>
                    <a:lnTo>
                      <a:pt x="64478" y="1092345"/>
                    </a:lnTo>
                    <a:lnTo>
                      <a:pt x="97034" y="1119217"/>
                    </a:lnTo>
                    <a:lnTo>
                      <a:pt x="134381" y="1139515"/>
                    </a:lnTo>
                    <a:lnTo>
                      <a:pt x="175630" y="1152347"/>
                    </a:lnTo>
                    <a:lnTo>
                      <a:pt x="219888" y="1156823"/>
                    </a:lnTo>
                    <a:lnTo>
                      <a:pt x="1987866" y="1156823"/>
                    </a:lnTo>
                    <a:lnTo>
                      <a:pt x="2032124" y="1152347"/>
                    </a:lnTo>
                    <a:lnTo>
                      <a:pt x="2073372" y="1139515"/>
                    </a:lnTo>
                    <a:lnTo>
                      <a:pt x="2110720" y="1119217"/>
                    </a:lnTo>
                    <a:lnTo>
                      <a:pt x="2143276" y="1092345"/>
                    </a:lnTo>
                    <a:lnTo>
                      <a:pt x="2170148" y="1059789"/>
                    </a:lnTo>
                    <a:lnTo>
                      <a:pt x="2180010" y="1041643"/>
                    </a:lnTo>
                    <a:lnTo>
                      <a:pt x="219888" y="1041643"/>
                    </a:lnTo>
                    <a:lnTo>
                      <a:pt x="179232" y="1033381"/>
                    </a:lnTo>
                    <a:lnTo>
                      <a:pt x="145937" y="1010885"/>
                    </a:lnTo>
                    <a:lnTo>
                      <a:pt x="123441" y="977591"/>
                    </a:lnTo>
                    <a:lnTo>
                      <a:pt x="115179" y="936934"/>
                    </a:lnTo>
                    <a:lnTo>
                      <a:pt x="115179" y="219888"/>
                    </a:lnTo>
                    <a:lnTo>
                      <a:pt x="123441" y="179232"/>
                    </a:lnTo>
                    <a:lnTo>
                      <a:pt x="145937" y="145937"/>
                    </a:lnTo>
                    <a:lnTo>
                      <a:pt x="179232" y="123441"/>
                    </a:lnTo>
                    <a:lnTo>
                      <a:pt x="219888" y="115179"/>
                    </a:lnTo>
                    <a:lnTo>
                      <a:pt x="2180010" y="115179"/>
                    </a:lnTo>
                    <a:lnTo>
                      <a:pt x="2170148" y="97034"/>
                    </a:lnTo>
                    <a:lnTo>
                      <a:pt x="2143276" y="64478"/>
                    </a:lnTo>
                    <a:lnTo>
                      <a:pt x="2110720" y="37605"/>
                    </a:lnTo>
                    <a:lnTo>
                      <a:pt x="2073372" y="17307"/>
                    </a:lnTo>
                    <a:lnTo>
                      <a:pt x="2032124" y="4475"/>
                    </a:lnTo>
                    <a:lnTo>
                      <a:pt x="1987866" y="0"/>
                    </a:lnTo>
                    <a:close/>
                  </a:path>
                  <a:path w="2207895" h="1156970">
                    <a:moveTo>
                      <a:pt x="2180010" y="115179"/>
                    </a:moveTo>
                    <a:lnTo>
                      <a:pt x="1987866" y="115179"/>
                    </a:lnTo>
                    <a:lnTo>
                      <a:pt x="2028522" y="123441"/>
                    </a:lnTo>
                    <a:lnTo>
                      <a:pt x="2061816" y="145937"/>
                    </a:lnTo>
                    <a:lnTo>
                      <a:pt x="2084312" y="179232"/>
                    </a:lnTo>
                    <a:lnTo>
                      <a:pt x="2092575" y="219888"/>
                    </a:lnTo>
                    <a:lnTo>
                      <a:pt x="2092575" y="936934"/>
                    </a:lnTo>
                    <a:lnTo>
                      <a:pt x="2084312" y="977591"/>
                    </a:lnTo>
                    <a:lnTo>
                      <a:pt x="2061816" y="1010885"/>
                    </a:lnTo>
                    <a:lnTo>
                      <a:pt x="2028522" y="1033381"/>
                    </a:lnTo>
                    <a:lnTo>
                      <a:pt x="1987866" y="1041643"/>
                    </a:lnTo>
                    <a:lnTo>
                      <a:pt x="2180010" y="1041643"/>
                    </a:lnTo>
                    <a:lnTo>
                      <a:pt x="2190446" y="1022441"/>
                    </a:lnTo>
                    <a:lnTo>
                      <a:pt x="2203279" y="981192"/>
                    </a:lnTo>
                    <a:lnTo>
                      <a:pt x="2207754" y="936934"/>
                    </a:lnTo>
                    <a:lnTo>
                      <a:pt x="2207754" y="219888"/>
                    </a:lnTo>
                    <a:lnTo>
                      <a:pt x="2203279" y="175630"/>
                    </a:lnTo>
                    <a:lnTo>
                      <a:pt x="2190446" y="134381"/>
                    </a:lnTo>
                    <a:lnTo>
                      <a:pt x="2180010" y="115179"/>
                    </a:lnTo>
                    <a:close/>
                  </a:path>
                </a:pathLst>
              </a:custGeom>
              <a:solidFill>
                <a:srgbClr val="5DC3D1"/>
              </a:solidFill>
            </p:spPr>
            <p:txBody>
              <a:bodyPr wrap="square" lIns="0" tIns="0" rIns="0" bIns="0" rtlCol="0"/>
              <a:lstStyle/>
              <a:p>
                <a:endParaRPr/>
              </a:p>
            </p:txBody>
          </p:sp>
        </p:grpSp>
        <p:sp>
          <p:nvSpPr>
            <p:cNvPr id="46" name="object 46"/>
            <p:cNvSpPr txBox="1"/>
            <p:nvPr/>
          </p:nvSpPr>
          <p:spPr>
            <a:xfrm>
              <a:off x="9616910" y="8032111"/>
              <a:ext cx="958850" cy="597535"/>
            </a:xfrm>
            <a:prstGeom prst="rect">
              <a:avLst/>
            </a:prstGeom>
          </p:spPr>
          <p:txBody>
            <a:bodyPr vert="horz" wrap="square" lIns="0" tIns="12700" rIns="0" bIns="0" rtlCol="0">
              <a:spAutoFit/>
            </a:bodyPr>
            <a:lstStyle/>
            <a:p>
              <a:pPr marL="12700">
                <a:lnSpc>
                  <a:spcPct val="100000"/>
                </a:lnSpc>
                <a:spcBef>
                  <a:spcPts val="100"/>
                </a:spcBef>
              </a:pPr>
              <a:r>
                <a:rPr sz="3750" b="1" spc="-80" dirty="0">
                  <a:solidFill>
                    <a:srgbClr val="6C5757"/>
                  </a:solidFill>
                  <a:latin typeface="Gen Shin Gothic P Bold"/>
                  <a:cs typeface="Gen Shin Gothic P Bold"/>
                </a:rPr>
                <a:t>知識</a:t>
              </a:r>
              <a:endParaRPr sz="3750" dirty="0">
                <a:latin typeface="Gen Shin Gothic P Regular"/>
                <a:cs typeface="Gen Shin Gothic P Regular"/>
              </a:endParaRPr>
            </a:p>
          </p:txBody>
        </p:sp>
        <p:sp>
          <p:nvSpPr>
            <p:cNvPr id="47" name="object 47"/>
            <p:cNvSpPr txBox="1"/>
            <p:nvPr/>
          </p:nvSpPr>
          <p:spPr>
            <a:xfrm>
              <a:off x="9703504" y="7877880"/>
              <a:ext cx="1007350" cy="209032"/>
            </a:xfrm>
            <a:prstGeom prst="rect">
              <a:avLst/>
            </a:prstGeom>
          </p:spPr>
          <p:txBody>
            <a:bodyPr vert="horz" wrap="square" lIns="0" tIns="16510" rIns="0" bIns="0" rtlCol="0">
              <a:spAutoFit/>
            </a:bodyPr>
            <a:lstStyle/>
            <a:p>
              <a:pPr marL="12700">
                <a:lnSpc>
                  <a:spcPct val="100000"/>
                </a:lnSpc>
                <a:spcBef>
                  <a:spcPts val="130"/>
                </a:spcBef>
                <a:tabLst>
                  <a:tab pos="329565" algn="l"/>
                  <a:tab pos="637540" algn="l"/>
                </a:tabLst>
              </a:pPr>
              <a:r>
                <a:rPr sz="1250" b="1" spc="25" dirty="0">
                  <a:solidFill>
                    <a:srgbClr val="6C5757"/>
                  </a:solidFill>
                  <a:latin typeface="Gen Shin Gothic P Bold"/>
                  <a:cs typeface="Gen Shin Gothic P Bold"/>
                </a:rPr>
                <a:t>ち	</a:t>
              </a:r>
              <a:r>
                <a:rPr sz="1250" b="1" spc="20" dirty="0">
                  <a:solidFill>
                    <a:srgbClr val="6C5757"/>
                  </a:solidFill>
                  <a:latin typeface="Gen Shin Gothic P Bold"/>
                  <a:cs typeface="Gen Shin Gothic P Bold"/>
                </a:rPr>
                <a:t>し	き</a:t>
              </a:r>
              <a:endParaRPr sz="1250" dirty="0">
                <a:latin typeface="Gen Shin Gothic P Regular"/>
                <a:cs typeface="Gen Shin Gothic P Regular"/>
              </a:endParaRPr>
            </a:p>
          </p:txBody>
        </p:sp>
      </p:grpSp>
      <p:grpSp>
        <p:nvGrpSpPr>
          <p:cNvPr id="62" name="グループ化 61">
            <a:extLst>
              <a:ext uri="{FF2B5EF4-FFF2-40B4-BE49-F238E27FC236}">
                <a16:creationId xmlns:a16="http://schemas.microsoft.com/office/drawing/2014/main" id="{17BC112A-0388-A745-B612-4A0EA2118688}"/>
              </a:ext>
            </a:extLst>
          </p:cNvPr>
          <p:cNvGrpSpPr/>
          <p:nvPr/>
        </p:nvGrpSpPr>
        <p:grpSpPr>
          <a:xfrm>
            <a:off x="14829764" y="7683667"/>
            <a:ext cx="2207895" cy="1156970"/>
            <a:chOff x="14829764" y="7683667"/>
            <a:chExt cx="2207895" cy="1156970"/>
          </a:xfrm>
        </p:grpSpPr>
        <p:grpSp>
          <p:nvGrpSpPr>
            <p:cNvPr id="48" name="object 48"/>
            <p:cNvGrpSpPr/>
            <p:nvPr/>
          </p:nvGrpSpPr>
          <p:grpSpPr>
            <a:xfrm>
              <a:off x="14829764" y="7683667"/>
              <a:ext cx="2207895" cy="1156970"/>
              <a:chOff x="14829764" y="7683667"/>
              <a:chExt cx="2207895" cy="1156970"/>
            </a:xfrm>
          </p:grpSpPr>
          <p:sp>
            <p:nvSpPr>
              <p:cNvPr id="49" name="object 49"/>
              <p:cNvSpPr/>
              <p:nvPr/>
            </p:nvSpPr>
            <p:spPr>
              <a:xfrm>
                <a:off x="14887350" y="7741261"/>
                <a:ext cx="2092960" cy="1042035"/>
              </a:xfrm>
              <a:custGeom>
                <a:avLst/>
                <a:gdLst/>
                <a:ahLst/>
                <a:cxnLst/>
                <a:rect l="l" t="t" r="r" b="b"/>
                <a:pathLst>
                  <a:path w="2092959" h="1042034">
                    <a:moveTo>
                      <a:pt x="1930286" y="0"/>
                    </a:moveTo>
                    <a:lnTo>
                      <a:pt x="162298" y="0"/>
                    </a:lnTo>
                    <a:lnTo>
                      <a:pt x="119202" y="5807"/>
                    </a:lnTo>
                    <a:lnTo>
                      <a:pt x="80445" y="22189"/>
                    </a:lnTo>
                    <a:lnTo>
                      <a:pt x="47588" y="47588"/>
                    </a:lnTo>
                    <a:lnTo>
                      <a:pt x="22189" y="80445"/>
                    </a:lnTo>
                    <a:lnTo>
                      <a:pt x="5807" y="119202"/>
                    </a:lnTo>
                    <a:lnTo>
                      <a:pt x="0" y="162298"/>
                    </a:lnTo>
                    <a:lnTo>
                      <a:pt x="0" y="879334"/>
                    </a:lnTo>
                    <a:lnTo>
                      <a:pt x="5807" y="922431"/>
                    </a:lnTo>
                    <a:lnTo>
                      <a:pt x="22189" y="961187"/>
                    </a:lnTo>
                    <a:lnTo>
                      <a:pt x="47588" y="994044"/>
                    </a:lnTo>
                    <a:lnTo>
                      <a:pt x="80445" y="1019443"/>
                    </a:lnTo>
                    <a:lnTo>
                      <a:pt x="119202" y="1035825"/>
                    </a:lnTo>
                    <a:lnTo>
                      <a:pt x="162298" y="1041633"/>
                    </a:lnTo>
                    <a:lnTo>
                      <a:pt x="1930286" y="1041633"/>
                    </a:lnTo>
                    <a:lnTo>
                      <a:pt x="1973383" y="1035825"/>
                    </a:lnTo>
                    <a:lnTo>
                      <a:pt x="2012139" y="1019443"/>
                    </a:lnTo>
                    <a:lnTo>
                      <a:pt x="2044996" y="994044"/>
                    </a:lnTo>
                    <a:lnTo>
                      <a:pt x="2070395" y="961187"/>
                    </a:lnTo>
                    <a:lnTo>
                      <a:pt x="2086778" y="922431"/>
                    </a:lnTo>
                    <a:lnTo>
                      <a:pt x="2092585" y="879334"/>
                    </a:lnTo>
                    <a:lnTo>
                      <a:pt x="2092585" y="162298"/>
                    </a:lnTo>
                    <a:lnTo>
                      <a:pt x="2086778" y="119202"/>
                    </a:lnTo>
                    <a:lnTo>
                      <a:pt x="2070395" y="80445"/>
                    </a:lnTo>
                    <a:lnTo>
                      <a:pt x="2044996" y="47588"/>
                    </a:lnTo>
                    <a:lnTo>
                      <a:pt x="2012139" y="22189"/>
                    </a:lnTo>
                    <a:lnTo>
                      <a:pt x="1973383" y="5807"/>
                    </a:lnTo>
                    <a:lnTo>
                      <a:pt x="1930286" y="0"/>
                    </a:lnTo>
                    <a:close/>
                  </a:path>
                </a:pathLst>
              </a:custGeom>
              <a:solidFill>
                <a:srgbClr val="FFFFFF"/>
              </a:solidFill>
            </p:spPr>
            <p:txBody>
              <a:bodyPr wrap="square" lIns="0" tIns="0" rIns="0" bIns="0" rtlCol="0"/>
              <a:lstStyle/>
              <a:p>
                <a:endParaRPr/>
              </a:p>
            </p:txBody>
          </p:sp>
          <p:sp>
            <p:nvSpPr>
              <p:cNvPr id="50" name="object 50"/>
              <p:cNvSpPr/>
              <p:nvPr/>
            </p:nvSpPr>
            <p:spPr>
              <a:xfrm>
                <a:off x="14829764" y="7683667"/>
                <a:ext cx="2207895" cy="1156970"/>
              </a:xfrm>
              <a:custGeom>
                <a:avLst/>
                <a:gdLst/>
                <a:ahLst/>
                <a:cxnLst/>
                <a:rect l="l" t="t" r="r" b="b"/>
                <a:pathLst>
                  <a:path w="2207894" h="1156970">
                    <a:moveTo>
                      <a:pt x="1987866" y="0"/>
                    </a:moveTo>
                    <a:lnTo>
                      <a:pt x="219888" y="0"/>
                    </a:lnTo>
                    <a:lnTo>
                      <a:pt x="175630" y="4475"/>
                    </a:lnTo>
                    <a:lnTo>
                      <a:pt x="134381" y="17307"/>
                    </a:lnTo>
                    <a:lnTo>
                      <a:pt x="97034" y="37605"/>
                    </a:lnTo>
                    <a:lnTo>
                      <a:pt x="64478" y="64478"/>
                    </a:lnTo>
                    <a:lnTo>
                      <a:pt x="37605" y="97034"/>
                    </a:lnTo>
                    <a:lnTo>
                      <a:pt x="17307" y="134381"/>
                    </a:lnTo>
                    <a:lnTo>
                      <a:pt x="4475" y="175630"/>
                    </a:lnTo>
                    <a:lnTo>
                      <a:pt x="0" y="219888"/>
                    </a:lnTo>
                    <a:lnTo>
                      <a:pt x="0" y="936934"/>
                    </a:lnTo>
                    <a:lnTo>
                      <a:pt x="4475" y="981192"/>
                    </a:lnTo>
                    <a:lnTo>
                      <a:pt x="17307" y="1022441"/>
                    </a:lnTo>
                    <a:lnTo>
                      <a:pt x="37605" y="1059789"/>
                    </a:lnTo>
                    <a:lnTo>
                      <a:pt x="64478" y="1092345"/>
                    </a:lnTo>
                    <a:lnTo>
                      <a:pt x="97034" y="1119217"/>
                    </a:lnTo>
                    <a:lnTo>
                      <a:pt x="134381" y="1139515"/>
                    </a:lnTo>
                    <a:lnTo>
                      <a:pt x="175630" y="1152347"/>
                    </a:lnTo>
                    <a:lnTo>
                      <a:pt x="219888" y="1156823"/>
                    </a:lnTo>
                    <a:lnTo>
                      <a:pt x="1987866" y="1156823"/>
                    </a:lnTo>
                    <a:lnTo>
                      <a:pt x="2032124" y="1152347"/>
                    </a:lnTo>
                    <a:lnTo>
                      <a:pt x="2073372" y="1139515"/>
                    </a:lnTo>
                    <a:lnTo>
                      <a:pt x="2110720" y="1119217"/>
                    </a:lnTo>
                    <a:lnTo>
                      <a:pt x="2143276" y="1092345"/>
                    </a:lnTo>
                    <a:lnTo>
                      <a:pt x="2170148" y="1059789"/>
                    </a:lnTo>
                    <a:lnTo>
                      <a:pt x="2180010" y="1041643"/>
                    </a:lnTo>
                    <a:lnTo>
                      <a:pt x="219888" y="1041643"/>
                    </a:lnTo>
                    <a:lnTo>
                      <a:pt x="179232" y="1033381"/>
                    </a:lnTo>
                    <a:lnTo>
                      <a:pt x="145937" y="1010885"/>
                    </a:lnTo>
                    <a:lnTo>
                      <a:pt x="123441" y="977591"/>
                    </a:lnTo>
                    <a:lnTo>
                      <a:pt x="115179" y="936934"/>
                    </a:lnTo>
                    <a:lnTo>
                      <a:pt x="115179" y="219888"/>
                    </a:lnTo>
                    <a:lnTo>
                      <a:pt x="123441" y="179232"/>
                    </a:lnTo>
                    <a:lnTo>
                      <a:pt x="145937" y="145937"/>
                    </a:lnTo>
                    <a:lnTo>
                      <a:pt x="179232" y="123441"/>
                    </a:lnTo>
                    <a:lnTo>
                      <a:pt x="219888" y="115179"/>
                    </a:lnTo>
                    <a:lnTo>
                      <a:pt x="2180010" y="115179"/>
                    </a:lnTo>
                    <a:lnTo>
                      <a:pt x="2170148" y="97034"/>
                    </a:lnTo>
                    <a:lnTo>
                      <a:pt x="2143276" y="64478"/>
                    </a:lnTo>
                    <a:lnTo>
                      <a:pt x="2110720" y="37605"/>
                    </a:lnTo>
                    <a:lnTo>
                      <a:pt x="2073372" y="17307"/>
                    </a:lnTo>
                    <a:lnTo>
                      <a:pt x="2032124" y="4475"/>
                    </a:lnTo>
                    <a:lnTo>
                      <a:pt x="1987866" y="0"/>
                    </a:lnTo>
                    <a:close/>
                  </a:path>
                  <a:path w="2207894" h="1156970">
                    <a:moveTo>
                      <a:pt x="2180010" y="115179"/>
                    </a:moveTo>
                    <a:lnTo>
                      <a:pt x="1987866" y="115179"/>
                    </a:lnTo>
                    <a:lnTo>
                      <a:pt x="2028522" y="123441"/>
                    </a:lnTo>
                    <a:lnTo>
                      <a:pt x="2061816" y="145937"/>
                    </a:lnTo>
                    <a:lnTo>
                      <a:pt x="2084312" y="179232"/>
                    </a:lnTo>
                    <a:lnTo>
                      <a:pt x="2092575" y="219888"/>
                    </a:lnTo>
                    <a:lnTo>
                      <a:pt x="2092575" y="936934"/>
                    </a:lnTo>
                    <a:lnTo>
                      <a:pt x="2084312" y="977591"/>
                    </a:lnTo>
                    <a:lnTo>
                      <a:pt x="2061816" y="1010885"/>
                    </a:lnTo>
                    <a:lnTo>
                      <a:pt x="2028522" y="1033381"/>
                    </a:lnTo>
                    <a:lnTo>
                      <a:pt x="1987866" y="1041643"/>
                    </a:lnTo>
                    <a:lnTo>
                      <a:pt x="2180010" y="1041643"/>
                    </a:lnTo>
                    <a:lnTo>
                      <a:pt x="2190446" y="1022441"/>
                    </a:lnTo>
                    <a:lnTo>
                      <a:pt x="2203279" y="981192"/>
                    </a:lnTo>
                    <a:lnTo>
                      <a:pt x="2207754" y="936934"/>
                    </a:lnTo>
                    <a:lnTo>
                      <a:pt x="2207754" y="219888"/>
                    </a:lnTo>
                    <a:lnTo>
                      <a:pt x="2203279" y="175630"/>
                    </a:lnTo>
                    <a:lnTo>
                      <a:pt x="2190446" y="134381"/>
                    </a:lnTo>
                    <a:lnTo>
                      <a:pt x="2180010" y="115179"/>
                    </a:lnTo>
                    <a:close/>
                  </a:path>
                </a:pathLst>
              </a:custGeom>
              <a:solidFill>
                <a:srgbClr val="FFB510"/>
              </a:solidFill>
            </p:spPr>
            <p:txBody>
              <a:bodyPr wrap="square" lIns="0" tIns="0" rIns="0" bIns="0" rtlCol="0"/>
              <a:lstStyle/>
              <a:p>
                <a:endParaRPr/>
              </a:p>
            </p:txBody>
          </p:sp>
        </p:grpSp>
        <p:sp>
          <p:nvSpPr>
            <p:cNvPr id="51" name="object 51"/>
            <p:cNvSpPr txBox="1"/>
            <p:nvPr/>
          </p:nvSpPr>
          <p:spPr>
            <a:xfrm>
              <a:off x="15172639" y="8032111"/>
              <a:ext cx="1424940" cy="597535"/>
            </a:xfrm>
            <a:prstGeom prst="rect">
              <a:avLst/>
            </a:prstGeom>
          </p:spPr>
          <p:txBody>
            <a:bodyPr vert="horz" wrap="square" lIns="0" tIns="12700" rIns="0" bIns="0" rtlCol="0">
              <a:spAutoFit/>
            </a:bodyPr>
            <a:lstStyle/>
            <a:p>
              <a:pPr marL="12700">
                <a:lnSpc>
                  <a:spcPct val="100000"/>
                </a:lnSpc>
                <a:spcBef>
                  <a:spcPts val="100"/>
                </a:spcBef>
              </a:pPr>
              <a:r>
                <a:rPr sz="3750" b="1" spc="-80" dirty="0">
                  <a:solidFill>
                    <a:srgbClr val="6C5757"/>
                  </a:solidFill>
                  <a:latin typeface="Gen Shin Gothic P Bold"/>
                  <a:cs typeface="Gen Shin Gothic P Bold"/>
                </a:rPr>
                <a:t>人間性</a:t>
              </a:r>
              <a:endParaRPr sz="3750">
                <a:latin typeface="Gen Shin Gothic P Regular"/>
                <a:cs typeface="Gen Shin Gothic P Regular"/>
              </a:endParaRPr>
            </a:p>
          </p:txBody>
        </p:sp>
        <p:sp>
          <p:nvSpPr>
            <p:cNvPr id="52" name="object 52"/>
            <p:cNvSpPr txBox="1"/>
            <p:nvPr/>
          </p:nvSpPr>
          <p:spPr>
            <a:xfrm>
              <a:off x="15264699" y="7877879"/>
              <a:ext cx="1322705" cy="220345"/>
            </a:xfrm>
            <a:prstGeom prst="rect">
              <a:avLst/>
            </a:prstGeom>
          </p:spPr>
          <p:txBody>
            <a:bodyPr vert="horz" wrap="square" lIns="0" tIns="16510" rIns="0" bIns="0" rtlCol="0">
              <a:spAutoFit/>
            </a:bodyPr>
            <a:lstStyle/>
            <a:p>
              <a:pPr marL="12700">
                <a:lnSpc>
                  <a:spcPct val="100000"/>
                </a:lnSpc>
                <a:spcBef>
                  <a:spcPts val="130"/>
                </a:spcBef>
              </a:pPr>
              <a:r>
                <a:rPr sz="1250" b="1" spc="25" dirty="0">
                  <a:solidFill>
                    <a:srgbClr val="6C5757"/>
                  </a:solidFill>
                  <a:latin typeface="Gen Shin Gothic P Bold"/>
                  <a:cs typeface="Gen Shin Gothic P Bold"/>
                </a:rPr>
                <a:t>に</a:t>
              </a:r>
              <a:r>
                <a:rPr sz="1250" b="1" spc="24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ん</a:t>
              </a:r>
              <a:r>
                <a:rPr sz="1250" b="1" spc="24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げ</a:t>
              </a:r>
              <a:r>
                <a:rPr sz="1250" b="1" spc="24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ん</a:t>
              </a:r>
              <a:r>
                <a:rPr sz="1250" b="1" spc="24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せ</a:t>
              </a:r>
              <a:r>
                <a:rPr sz="1250" b="1" spc="24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い</a:t>
              </a:r>
              <a:endParaRPr sz="1250" dirty="0">
                <a:latin typeface="Gen Shin Gothic P Regular"/>
                <a:cs typeface="Gen Shin Gothic P Regular"/>
              </a:endParaRPr>
            </a:p>
          </p:txBody>
        </p:sp>
      </p:grpSp>
      <p:cxnSp>
        <p:nvCxnSpPr>
          <p:cNvPr id="55" name="直線コネクタ 54">
            <a:extLst>
              <a:ext uri="{FF2B5EF4-FFF2-40B4-BE49-F238E27FC236}">
                <a16:creationId xmlns:a16="http://schemas.microsoft.com/office/drawing/2014/main" id="{FD723D0D-1E6E-DC48-8E27-FBFB487E2821}"/>
              </a:ext>
            </a:extLst>
          </p:cNvPr>
          <p:cNvCxnSpPr>
            <a:cxnSpLocks/>
          </p:cNvCxnSpPr>
          <p:nvPr/>
        </p:nvCxnSpPr>
        <p:spPr>
          <a:xfrm flipV="1">
            <a:off x="4069092" y="7081009"/>
            <a:ext cx="12050260" cy="59923"/>
          </a:xfrm>
          <a:prstGeom prst="line">
            <a:avLst/>
          </a:prstGeom>
          <a:ln w="190500">
            <a:solidFill>
              <a:schemeClr val="bg1"/>
            </a:solidFill>
          </a:ln>
        </p:spPr>
        <p:style>
          <a:lnRef idx="1">
            <a:schemeClr val="accent1"/>
          </a:lnRef>
          <a:fillRef idx="0">
            <a:schemeClr val="accent1"/>
          </a:fillRef>
          <a:effectRef idx="0">
            <a:schemeClr val="accent1"/>
          </a:effectRef>
          <a:fontRef idx="minor">
            <a:schemeClr val="tx1"/>
          </a:fontRef>
        </p:style>
      </p:cxnSp>
      <p:pic>
        <p:nvPicPr>
          <p:cNvPr id="58" name="図 57" descr="挿絵 が含まれている画像&#10;&#10;自動的に生成された説明">
            <a:extLst>
              <a:ext uri="{FF2B5EF4-FFF2-40B4-BE49-F238E27FC236}">
                <a16:creationId xmlns:a16="http://schemas.microsoft.com/office/drawing/2014/main" id="{000A2201-5AB6-6B4C-8F6A-ED79090FE18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strVal val="#ppt_w*0.70"/>
                                          </p:val>
                                        </p:tav>
                                        <p:tav tm="100000">
                                          <p:val>
                                            <p:strVal val="#ppt_w"/>
                                          </p:val>
                                        </p:tav>
                                      </p:tavLst>
                                    </p:anim>
                                    <p:anim calcmode="lin" valueType="num">
                                      <p:cBhvr>
                                        <p:cTn id="8" dur="1000" fill="hold"/>
                                        <p:tgtEl>
                                          <p:spTgt spid="60"/>
                                        </p:tgtEl>
                                        <p:attrNameLst>
                                          <p:attrName>ppt_h</p:attrName>
                                        </p:attrNameLst>
                                      </p:cBhvr>
                                      <p:tavLst>
                                        <p:tav tm="0">
                                          <p:val>
                                            <p:strVal val="#ppt_h"/>
                                          </p:val>
                                        </p:tav>
                                        <p:tav tm="100000">
                                          <p:val>
                                            <p:strVal val="#ppt_h"/>
                                          </p:val>
                                        </p:tav>
                                      </p:tavLst>
                                    </p:anim>
                                    <p:animEffect transition="in" filter="fade">
                                      <p:cBhvr>
                                        <p:cTn id="9" dur="1000"/>
                                        <p:tgtEl>
                                          <p:spTgt spid="6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p:cTn id="32" dur="1000" fill="hold"/>
                                        <p:tgtEl>
                                          <p:spTgt spid="61"/>
                                        </p:tgtEl>
                                        <p:attrNameLst>
                                          <p:attrName>ppt_w</p:attrName>
                                        </p:attrNameLst>
                                      </p:cBhvr>
                                      <p:tavLst>
                                        <p:tav tm="0">
                                          <p:val>
                                            <p:strVal val="#ppt_w*0.70"/>
                                          </p:val>
                                        </p:tav>
                                        <p:tav tm="100000">
                                          <p:val>
                                            <p:strVal val="#ppt_w"/>
                                          </p:val>
                                        </p:tav>
                                      </p:tavLst>
                                    </p:anim>
                                    <p:anim calcmode="lin" valueType="num">
                                      <p:cBhvr>
                                        <p:cTn id="33" dur="1000" fill="hold"/>
                                        <p:tgtEl>
                                          <p:spTgt spid="61"/>
                                        </p:tgtEl>
                                        <p:attrNameLst>
                                          <p:attrName>ppt_h</p:attrName>
                                        </p:attrNameLst>
                                      </p:cBhvr>
                                      <p:tavLst>
                                        <p:tav tm="0">
                                          <p:val>
                                            <p:strVal val="#ppt_h"/>
                                          </p:val>
                                        </p:tav>
                                        <p:tav tm="100000">
                                          <p:val>
                                            <p:strVal val="#ppt_h"/>
                                          </p:val>
                                        </p:tav>
                                      </p:tavLst>
                                    </p:anim>
                                    <p:animEffect transition="in" filter="fade">
                                      <p:cBhvr>
                                        <p:cTn id="34" dur="10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1000" fill="hold"/>
                                        <p:tgtEl>
                                          <p:spTgt spid="62"/>
                                        </p:tgtEl>
                                        <p:attrNameLst>
                                          <p:attrName>ppt_w</p:attrName>
                                        </p:attrNameLst>
                                      </p:cBhvr>
                                      <p:tavLst>
                                        <p:tav tm="0">
                                          <p:val>
                                            <p:strVal val="#ppt_w*0.70"/>
                                          </p:val>
                                        </p:tav>
                                        <p:tav tm="100000">
                                          <p:val>
                                            <p:strVal val="#ppt_w"/>
                                          </p:val>
                                        </p:tav>
                                      </p:tavLst>
                                    </p:anim>
                                    <p:anim calcmode="lin" valueType="num">
                                      <p:cBhvr>
                                        <p:cTn id="58" dur="1000" fill="hold"/>
                                        <p:tgtEl>
                                          <p:spTgt spid="62"/>
                                        </p:tgtEl>
                                        <p:attrNameLst>
                                          <p:attrName>ppt_h</p:attrName>
                                        </p:attrNameLst>
                                      </p:cBhvr>
                                      <p:tavLst>
                                        <p:tav tm="0">
                                          <p:val>
                                            <p:strVal val="#ppt_h"/>
                                          </p:val>
                                        </p:tav>
                                        <p:tav tm="100000">
                                          <p:val>
                                            <p:strVal val="#ppt_h"/>
                                          </p:val>
                                        </p:tav>
                                      </p:tavLst>
                                    </p:anim>
                                    <p:animEffect transition="in" filter="fade">
                                      <p:cBhvr>
                                        <p:cTn id="59" dur="1000"/>
                                        <p:tgtEl>
                                          <p:spTgt spid="6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object 2">
            <a:extLst>
              <a:ext uri="{FF2B5EF4-FFF2-40B4-BE49-F238E27FC236}">
                <a16:creationId xmlns:a16="http://schemas.microsoft.com/office/drawing/2014/main" id="{0F9682D3-DD33-A648-B1BE-E60DE9CECFC5}"/>
              </a:ext>
            </a:extLst>
          </p:cNvPr>
          <p:cNvPicPr/>
          <p:nvPr/>
        </p:nvPicPr>
        <p:blipFill>
          <a:blip r:embed="rId3" cstate="print"/>
          <a:stretch>
            <a:fillRect/>
          </a:stretch>
        </p:blipFill>
        <p:spPr>
          <a:xfrm>
            <a:off x="237542" y="347159"/>
            <a:ext cx="19571741" cy="10681002"/>
          </a:xfrm>
          <a:prstGeom prst="rect">
            <a:avLst/>
          </a:prstGeom>
        </p:spPr>
      </p:pic>
      <p:sp>
        <p:nvSpPr>
          <p:cNvPr id="23" name="角丸四角形 22">
            <a:extLst>
              <a:ext uri="{FF2B5EF4-FFF2-40B4-BE49-F238E27FC236}">
                <a16:creationId xmlns:a16="http://schemas.microsoft.com/office/drawing/2014/main" id="{27E5D604-ED41-8947-8AC7-6B4F1E5373C4}"/>
              </a:ext>
            </a:extLst>
          </p:cNvPr>
          <p:cNvSpPr/>
          <p:nvPr/>
        </p:nvSpPr>
        <p:spPr>
          <a:xfrm>
            <a:off x="6089650" y="2901328"/>
            <a:ext cx="7378825" cy="1447800"/>
          </a:xfrm>
          <a:prstGeom prst="roundRect">
            <a:avLst>
              <a:gd name="adj" fmla="val 90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3"/>
          <p:cNvSpPr txBox="1">
            <a:spLocks noGrp="1"/>
          </p:cNvSpPr>
          <p:nvPr>
            <p:ph type="title"/>
          </p:nvPr>
        </p:nvSpPr>
        <p:spPr>
          <a:xfrm>
            <a:off x="5240312" y="756911"/>
            <a:ext cx="9623475" cy="845185"/>
          </a:xfrm>
          <a:prstGeom prst="rect">
            <a:avLst/>
          </a:prstGeom>
        </p:spPr>
        <p:txBody>
          <a:bodyPr vert="horz" wrap="square" lIns="0" tIns="15875" rIns="0" bIns="0" rtlCol="0">
            <a:spAutoFit/>
          </a:bodyPr>
          <a:lstStyle/>
          <a:p>
            <a:pPr marL="12700">
              <a:lnSpc>
                <a:spcPct val="100000"/>
              </a:lnSpc>
              <a:spcBef>
                <a:spcPts val="125"/>
              </a:spcBef>
            </a:pPr>
            <a:r>
              <a:rPr spc="25" dirty="0"/>
              <a:t>チ</a:t>
            </a:r>
            <a:r>
              <a:rPr spc="-140" dirty="0"/>
              <a:t>ー</a:t>
            </a:r>
            <a:r>
              <a:rPr spc="25" dirty="0"/>
              <a:t>ム力向上に求められ</a:t>
            </a:r>
            <a:r>
              <a:rPr spc="20" dirty="0"/>
              <a:t>る</a:t>
            </a:r>
            <a:r>
              <a:rPr spc="30" dirty="0"/>
              <a:t>能力</a:t>
            </a:r>
          </a:p>
        </p:txBody>
      </p:sp>
      <p:sp>
        <p:nvSpPr>
          <p:cNvPr id="4" name="object 4"/>
          <p:cNvSpPr txBox="1"/>
          <p:nvPr/>
        </p:nvSpPr>
        <p:spPr>
          <a:xfrm>
            <a:off x="7034945" y="446496"/>
            <a:ext cx="2819399" cy="371255"/>
          </a:xfrm>
          <a:prstGeom prst="rect">
            <a:avLst/>
          </a:prstGeom>
        </p:spPr>
        <p:txBody>
          <a:bodyPr vert="horz" wrap="square" lIns="0" tIns="17145" rIns="0" bIns="0" rtlCol="0">
            <a:spAutoFit/>
          </a:bodyPr>
          <a:lstStyle/>
          <a:p>
            <a:pPr marL="12700">
              <a:lnSpc>
                <a:spcPct val="100000"/>
              </a:lnSpc>
              <a:spcBef>
                <a:spcPts val="135"/>
              </a:spcBef>
            </a:pPr>
            <a:r>
              <a:rPr sz="2300" b="1" spc="290" dirty="0">
                <a:solidFill>
                  <a:srgbClr val="FFFFFF"/>
                </a:solidFill>
                <a:latin typeface="Gen Shin Gothic P Bold"/>
                <a:cs typeface="Gen Shin Gothic P Bold"/>
              </a:rPr>
              <a:t>りょくこうじ</a:t>
            </a:r>
            <a:r>
              <a:rPr sz="2300" b="1" spc="295" dirty="0">
                <a:solidFill>
                  <a:srgbClr val="FFFFFF"/>
                </a:solidFill>
                <a:latin typeface="Gen Shin Gothic P Bold"/>
                <a:cs typeface="Gen Shin Gothic P Bold"/>
              </a:rPr>
              <a:t>ょ</a:t>
            </a:r>
            <a:r>
              <a:rPr sz="2300" b="1" spc="25" dirty="0">
                <a:solidFill>
                  <a:srgbClr val="FFFFFF"/>
                </a:solidFill>
                <a:latin typeface="Gen Shin Gothic P Bold"/>
                <a:cs typeface="Gen Shin Gothic P Bold"/>
              </a:rPr>
              <a:t>う</a:t>
            </a:r>
            <a:endParaRPr sz="2300" dirty="0">
              <a:latin typeface="Gen Shin Gothic P Regular"/>
              <a:cs typeface="Gen Shin Gothic P Regular"/>
            </a:endParaRPr>
          </a:p>
        </p:txBody>
      </p:sp>
      <p:sp>
        <p:nvSpPr>
          <p:cNvPr id="5" name="object 5"/>
          <p:cNvSpPr txBox="1"/>
          <p:nvPr/>
        </p:nvSpPr>
        <p:spPr>
          <a:xfrm>
            <a:off x="9984716" y="458258"/>
            <a:ext cx="5031471" cy="371255"/>
          </a:xfrm>
          <a:prstGeom prst="rect">
            <a:avLst/>
          </a:prstGeom>
        </p:spPr>
        <p:txBody>
          <a:bodyPr vert="horz" wrap="square" lIns="0" tIns="17145" rIns="0" bIns="0" rtlCol="0">
            <a:spAutoFit/>
          </a:bodyPr>
          <a:lstStyle/>
          <a:p>
            <a:pPr marL="12700">
              <a:lnSpc>
                <a:spcPct val="100000"/>
              </a:lnSpc>
              <a:spcBef>
                <a:spcPts val="135"/>
              </a:spcBef>
              <a:tabLst>
                <a:tab pos="419734" algn="l"/>
                <a:tab pos="3267710" algn="l"/>
              </a:tabLst>
            </a:pPr>
            <a:r>
              <a:rPr sz="2300" b="1" spc="30" dirty="0">
                <a:solidFill>
                  <a:srgbClr val="FFFFFF"/>
                </a:solidFill>
                <a:latin typeface="Gen Shin Gothic P Bold"/>
                <a:cs typeface="Gen Shin Gothic P Bold"/>
              </a:rPr>
              <a:t>も	</a:t>
            </a:r>
            <a:r>
              <a:rPr sz="2300" b="1" spc="25" dirty="0" err="1">
                <a:solidFill>
                  <a:srgbClr val="FFFFFF"/>
                </a:solidFill>
                <a:latin typeface="Gen Shin Gothic P Bold"/>
                <a:cs typeface="Gen Shin Gothic P Bold"/>
              </a:rPr>
              <a:t>と</a:t>
            </a:r>
            <a:r>
              <a:rPr lang="ja-JP" altLang="en-US" sz="2300" b="1" spc="25">
                <a:solidFill>
                  <a:srgbClr val="FFFFFF"/>
                </a:solidFill>
                <a:latin typeface="Gen Shin Gothic P Bold"/>
                <a:cs typeface="Gen Shin Gothic P Bold"/>
              </a:rPr>
              <a:t>	</a:t>
            </a:r>
            <a:r>
              <a:rPr sz="2300" b="1" spc="360" dirty="0" err="1">
                <a:solidFill>
                  <a:srgbClr val="FFFFFF"/>
                </a:solidFill>
                <a:latin typeface="Gen Shin Gothic P Bold"/>
                <a:cs typeface="Gen Shin Gothic P Bold"/>
              </a:rPr>
              <a:t>のうりょく</a:t>
            </a:r>
            <a:endParaRPr sz="2300" dirty="0">
              <a:latin typeface="Gen Shin Gothic P Regular"/>
              <a:cs typeface="Gen Shin Gothic P Regular"/>
            </a:endParaRPr>
          </a:p>
        </p:txBody>
      </p:sp>
      <p:sp>
        <p:nvSpPr>
          <p:cNvPr id="6" name="object 6"/>
          <p:cNvSpPr txBox="1"/>
          <p:nvPr/>
        </p:nvSpPr>
        <p:spPr>
          <a:xfrm>
            <a:off x="6337244" y="6713308"/>
            <a:ext cx="4934006" cy="2162175"/>
          </a:xfrm>
          <a:prstGeom prst="rect">
            <a:avLst/>
          </a:prstGeom>
        </p:spPr>
        <p:txBody>
          <a:bodyPr vert="horz" wrap="square" lIns="0" tIns="363855" rIns="0" bIns="0" rtlCol="0">
            <a:spAutoFit/>
          </a:bodyPr>
          <a:lstStyle/>
          <a:p>
            <a:pPr marL="12700">
              <a:lnSpc>
                <a:spcPct val="100000"/>
              </a:lnSpc>
              <a:spcBef>
                <a:spcPts val="2865"/>
              </a:spcBef>
            </a:pPr>
            <a:r>
              <a:rPr sz="4700" b="1" spc="140" dirty="0">
                <a:solidFill>
                  <a:srgbClr val="FFFFFF"/>
                </a:solidFill>
                <a:latin typeface="Gen Shin Gothic P Bold"/>
                <a:cs typeface="Gen Shin Gothic P Bold"/>
              </a:rPr>
              <a:t>異文化対応</a:t>
            </a:r>
            <a:endParaRPr sz="4700" dirty="0">
              <a:latin typeface="Gen Shin Gothic P Regular"/>
              <a:cs typeface="Gen Shin Gothic P Regular"/>
            </a:endParaRPr>
          </a:p>
          <a:p>
            <a:pPr marL="12700">
              <a:lnSpc>
                <a:spcPct val="100000"/>
              </a:lnSpc>
              <a:spcBef>
                <a:spcPts val="2770"/>
              </a:spcBef>
            </a:pPr>
            <a:r>
              <a:rPr sz="4700" b="1" spc="150" dirty="0">
                <a:solidFill>
                  <a:srgbClr val="FFFFFF"/>
                </a:solidFill>
                <a:latin typeface="Gen Shin Gothic P Bold"/>
                <a:cs typeface="Gen Shin Gothic P Bold"/>
              </a:rPr>
              <a:t>リーダ</a:t>
            </a:r>
            <a:r>
              <a:rPr sz="4700" b="1" spc="55" dirty="0">
                <a:solidFill>
                  <a:srgbClr val="FFFFFF"/>
                </a:solidFill>
                <a:latin typeface="Gen Shin Gothic P Bold"/>
                <a:cs typeface="Gen Shin Gothic P Bold"/>
              </a:rPr>
              <a:t>ー</a:t>
            </a:r>
            <a:r>
              <a:rPr sz="4700" b="1" spc="150" dirty="0">
                <a:solidFill>
                  <a:srgbClr val="FFFFFF"/>
                </a:solidFill>
                <a:latin typeface="Gen Shin Gothic P Bold"/>
                <a:cs typeface="Gen Shin Gothic P Bold"/>
              </a:rPr>
              <a:t>シップ</a:t>
            </a:r>
            <a:endParaRPr sz="4700" dirty="0">
              <a:latin typeface="Gen Shin Gothic P Regular"/>
              <a:cs typeface="Gen Shin Gothic P Regular"/>
            </a:endParaRPr>
          </a:p>
        </p:txBody>
      </p:sp>
      <p:sp>
        <p:nvSpPr>
          <p:cNvPr id="7" name="object 7"/>
          <p:cNvSpPr txBox="1"/>
          <p:nvPr/>
        </p:nvSpPr>
        <p:spPr>
          <a:xfrm>
            <a:off x="6413376" y="3135240"/>
            <a:ext cx="7220074" cy="944880"/>
          </a:xfrm>
          <a:prstGeom prst="rect">
            <a:avLst/>
          </a:prstGeom>
        </p:spPr>
        <p:txBody>
          <a:bodyPr vert="horz" wrap="square" lIns="0" tIns="17145" rIns="0" bIns="0" rtlCol="0">
            <a:spAutoFit/>
          </a:bodyPr>
          <a:lstStyle/>
          <a:p>
            <a:pPr marL="129539">
              <a:lnSpc>
                <a:spcPts val="1770"/>
              </a:lnSpc>
              <a:spcBef>
                <a:spcPts val="135"/>
              </a:spcBef>
              <a:tabLst>
                <a:tab pos="497205" algn="l"/>
                <a:tab pos="883285" algn="l"/>
                <a:tab pos="1255395" algn="l"/>
                <a:tab pos="1623695" algn="l"/>
                <a:tab pos="2032635" algn="l"/>
                <a:tab pos="2402840" algn="l"/>
                <a:tab pos="2771140" algn="l"/>
                <a:tab pos="3739515" algn="l"/>
              </a:tabLst>
            </a:pPr>
            <a:r>
              <a:rPr sz="1650" b="1" spc="25" dirty="0">
                <a:solidFill>
                  <a:srgbClr val="6C5757"/>
                </a:solidFill>
                <a:latin typeface="Gen Shin Gothic P Bold"/>
                <a:cs typeface="Gen Shin Gothic P Bold"/>
              </a:rPr>
              <a:t>う	</a:t>
            </a:r>
            <a:r>
              <a:rPr sz="1650" b="1" spc="30" dirty="0">
                <a:solidFill>
                  <a:srgbClr val="6C5757"/>
                </a:solidFill>
                <a:latin typeface="Gen Shin Gothic P Bold"/>
                <a:cs typeface="Gen Shin Gothic P Bold"/>
              </a:rPr>
              <a:t>ち	</a:t>
            </a:r>
            <a:r>
              <a:rPr sz="1650" b="1" spc="25" dirty="0">
                <a:solidFill>
                  <a:srgbClr val="6C5757"/>
                </a:solidFill>
                <a:latin typeface="Gen Shin Gothic P Bold"/>
                <a:cs typeface="Gen Shin Gothic P Bold"/>
              </a:rPr>
              <a:t>ゅ	う	</a:t>
            </a:r>
            <a:r>
              <a:rPr sz="1650" b="1" spc="30" dirty="0">
                <a:solidFill>
                  <a:srgbClr val="6C5757"/>
                </a:solidFill>
                <a:latin typeface="Gen Shin Gothic P Bold"/>
                <a:cs typeface="Gen Shin Gothic P Bold"/>
              </a:rPr>
              <a:t>ひ	</a:t>
            </a:r>
            <a:r>
              <a:rPr sz="1650" b="1" spc="25" dirty="0">
                <a:solidFill>
                  <a:srgbClr val="6C5757"/>
                </a:solidFill>
                <a:latin typeface="Gen Shin Gothic P Bold"/>
                <a:cs typeface="Gen Shin Gothic P Bold"/>
              </a:rPr>
              <a:t>こ	う	し	</a:t>
            </a:r>
            <a:r>
              <a:rPr sz="1650" b="1" spc="30" dirty="0">
                <a:solidFill>
                  <a:srgbClr val="6C5757"/>
                </a:solidFill>
                <a:latin typeface="Gen Shin Gothic P Bold"/>
                <a:cs typeface="Gen Shin Gothic P Bold"/>
              </a:rPr>
              <a:t>ひ</a:t>
            </a:r>
            <a:r>
              <a:rPr sz="1650" b="1" spc="135" dirty="0">
                <a:solidFill>
                  <a:srgbClr val="6C5757"/>
                </a:solidFill>
                <a:latin typeface="Gen Shin Gothic P Bold"/>
                <a:cs typeface="Gen Shin Gothic P Bold"/>
              </a:rPr>
              <a:t> </a:t>
            </a:r>
            <a:r>
              <a:rPr sz="1650" b="1" spc="30" dirty="0">
                <a:solidFill>
                  <a:srgbClr val="6C5757"/>
                </a:solidFill>
                <a:latin typeface="Gen Shin Gothic P Bold"/>
                <a:cs typeface="Gen Shin Gothic P Bold"/>
              </a:rPr>
              <a:t>つ</a:t>
            </a:r>
            <a:r>
              <a:rPr sz="1650" b="1" spc="140" dirty="0">
                <a:solidFill>
                  <a:srgbClr val="6C5757"/>
                </a:solidFill>
                <a:latin typeface="Gen Shin Gothic P Bold"/>
                <a:cs typeface="Gen Shin Gothic P Bold"/>
              </a:rPr>
              <a:t> </a:t>
            </a:r>
            <a:r>
              <a:rPr sz="1650" b="1" spc="30" dirty="0">
                <a:solidFill>
                  <a:srgbClr val="6C5757"/>
                </a:solidFill>
                <a:latin typeface="Gen Shin Gothic P Bold"/>
                <a:cs typeface="Gen Shin Gothic P Bold"/>
              </a:rPr>
              <a:t>よ</a:t>
            </a:r>
            <a:r>
              <a:rPr sz="1650" b="1" spc="140" dirty="0">
                <a:solidFill>
                  <a:srgbClr val="6C5757"/>
                </a:solidFill>
                <a:latin typeface="Gen Shin Gothic P Bold"/>
                <a:cs typeface="Gen Shin Gothic P Bold"/>
              </a:rPr>
              <a:t> </a:t>
            </a:r>
            <a:r>
              <a:rPr sz="1650" b="1" spc="25" dirty="0">
                <a:solidFill>
                  <a:srgbClr val="6C5757"/>
                </a:solidFill>
                <a:latin typeface="Gen Shin Gothic P Bold"/>
                <a:cs typeface="Gen Shin Gothic P Bold"/>
              </a:rPr>
              <a:t>う</a:t>
            </a:r>
            <a:endParaRPr sz="1650" dirty="0">
              <a:latin typeface="Gen Shin Gothic P Regular"/>
              <a:cs typeface="Gen Shin Gothic P Regular"/>
            </a:endParaRPr>
          </a:p>
          <a:p>
            <a:pPr marL="12700">
              <a:lnSpc>
                <a:spcPts val="5430"/>
              </a:lnSpc>
            </a:pPr>
            <a:r>
              <a:rPr sz="4700" b="1" spc="140" dirty="0">
                <a:solidFill>
                  <a:srgbClr val="6C5757"/>
                </a:solidFill>
                <a:latin typeface="Gen Shin Gothic P Bold"/>
                <a:cs typeface="Gen Shin Gothic P Bold"/>
              </a:rPr>
              <a:t>宇宙飛行士に必要なのは</a:t>
            </a:r>
            <a:endParaRPr sz="4700" dirty="0">
              <a:latin typeface="Gen Shin Gothic P Regular"/>
              <a:cs typeface="Gen Shin Gothic P Regular"/>
            </a:endParaRPr>
          </a:p>
        </p:txBody>
      </p:sp>
      <p:sp>
        <p:nvSpPr>
          <p:cNvPr id="8" name="object 8"/>
          <p:cNvSpPr txBox="1"/>
          <p:nvPr/>
        </p:nvSpPr>
        <p:spPr>
          <a:xfrm>
            <a:off x="6366494" y="6887922"/>
            <a:ext cx="3228356" cy="271228"/>
          </a:xfrm>
          <a:prstGeom prst="rect">
            <a:avLst/>
          </a:prstGeom>
        </p:spPr>
        <p:txBody>
          <a:bodyPr vert="horz" wrap="square" lIns="0" tIns="17145" rIns="0" bIns="0" rtlCol="0">
            <a:spAutoFit/>
          </a:bodyPr>
          <a:lstStyle/>
          <a:p>
            <a:pPr marL="12700">
              <a:lnSpc>
                <a:spcPct val="100000"/>
              </a:lnSpc>
              <a:spcBef>
                <a:spcPts val="135"/>
              </a:spcBef>
              <a:tabLst>
                <a:tab pos="391160" algn="l"/>
                <a:tab pos="796925" algn="l"/>
                <a:tab pos="1191260" algn="l"/>
                <a:tab pos="1588770" algn="l"/>
                <a:tab pos="1966595" algn="l"/>
                <a:tab pos="2345690" algn="l"/>
                <a:tab pos="2735580" algn="l"/>
              </a:tabLst>
            </a:pPr>
            <a:r>
              <a:rPr sz="1650" b="1" spc="30" dirty="0">
                <a:solidFill>
                  <a:srgbClr val="FFFFFF"/>
                </a:solidFill>
                <a:latin typeface="Gen Shin Gothic P Bold"/>
                <a:cs typeface="Gen Shin Gothic P Bold"/>
              </a:rPr>
              <a:t>い	</a:t>
            </a:r>
            <a:r>
              <a:rPr sz="1650" b="1" spc="35" dirty="0">
                <a:solidFill>
                  <a:srgbClr val="FFFFFF"/>
                </a:solidFill>
                <a:latin typeface="Gen Shin Gothic P Bold"/>
                <a:cs typeface="Gen Shin Gothic P Bold"/>
              </a:rPr>
              <a:t>ぶ	ん	か	</a:t>
            </a:r>
            <a:r>
              <a:rPr sz="1650" b="1" spc="30" dirty="0">
                <a:solidFill>
                  <a:srgbClr val="FFFFFF"/>
                </a:solidFill>
                <a:latin typeface="Gen Shin Gothic P Bold"/>
                <a:cs typeface="Gen Shin Gothic P Bold"/>
              </a:rPr>
              <a:t>た	い	</a:t>
            </a:r>
            <a:r>
              <a:rPr sz="1650" b="1" spc="35" dirty="0">
                <a:solidFill>
                  <a:srgbClr val="FFFFFF"/>
                </a:solidFill>
                <a:latin typeface="Gen Shin Gothic P Bold"/>
                <a:cs typeface="Gen Shin Gothic P Bold"/>
              </a:rPr>
              <a:t>お	</a:t>
            </a:r>
            <a:r>
              <a:rPr sz="1650" b="1" spc="25" dirty="0">
                <a:solidFill>
                  <a:srgbClr val="FFFFFF"/>
                </a:solidFill>
                <a:latin typeface="Gen Shin Gothic P Bold"/>
                <a:cs typeface="Gen Shin Gothic P Bold"/>
              </a:rPr>
              <a:t>う</a:t>
            </a:r>
            <a:endParaRPr sz="1650" dirty="0">
              <a:latin typeface="Gen Shin Gothic P Regular"/>
              <a:cs typeface="Gen Shin Gothic P Regular"/>
            </a:endParaRPr>
          </a:p>
        </p:txBody>
      </p:sp>
      <p:sp>
        <p:nvSpPr>
          <p:cNvPr id="9" name="object 9"/>
          <p:cNvSpPr txBox="1"/>
          <p:nvPr/>
        </p:nvSpPr>
        <p:spPr>
          <a:xfrm>
            <a:off x="6506282" y="4689617"/>
            <a:ext cx="2478967" cy="271228"/>
          </a:xfrm>
          <a:prstGeom prst="rect">
            <a:avLst/>
          </a:prstGeom>
        </p:spPr>
        <p:txBody>
          <a:bodyPr vert="horz" wrap="square" lIns="0" tIns="17145" rIns="0" bIns="0" rtlCol="0">
            <a:spAutoFit/>
          </a:bodyPr>
          <a:lstStyle/>
          <a:p>
            <a:pPr marL="12700">
              <a:lnSpc>
                <a:spcPct val="100000"/>
              </a:lnSpc>
              <a:spcBef>
                <a:spcPts val="135"/>
              </a:spcBef>
              <a:tabLst>
                <a:tab pos="470534" algn="l"/>
                <a:tab pos="925194" algn="l"/>
                <a:tab pos="1430020" algn="l"/>
                <a:tab pos="1931035" algn="l"/>
              </a:tabLst>
            </a:pPr>
            <a:r>
              <a:rPr sz="1650" b="1" spc="25" dirty="0">
                <a:solidFill>
                  <a:srgbClr val="FFFFFF"/>
                </a:solidFill>
                <a:latin typeface="Gen Shin Gothic P Bold"/>
                <a:cs typeface="Gen Shin Gothic P Bold"/>
              </a:rPr>
              <a:t>じ	こ	</a:t>
            </a:r>
            <a:r>
              <a:rPr sz="1650" b="1" spc="35" dirty="0">
                <a:solidFill>
                  <a:srgbClr val="FFFFFF"/>
                </a:solidFill>
                <a:latin typeface="Gen Shin Gothic P Bold"/>
                <a:cs typeface="Gen Shin Gothic P Bold"/>
              </a:rPr>
              <a:t>か	ん	</a:t>
            </a:r>
            <a:r>
              <a:rPr sz="1650" b="1" spc="25" dirty="0">
                <a:solidFill>
                  <a:srgbClr val="FFFFFF"/>
                </a:solidFill>
                <a:latin typeface="Gen Shin Gothic P Bold"/>
                <a:cs typeface="Gen Shin Gothic P Bold"/>
              </a:rPr>
              <a:t>り</a:t>
            </a:r>
            <a:endParaRPr sz="1650" dirty="0">
              <a:latin typeface="Gen Shin Gothic P Regular"/>
              <a:cs typeface="Gen Shin Gothic P Regular"/>
            </a:endParaRPr>
          </a:p>
        </p:txBody>
      </p:sp>
      <p:sp>
        <p:nvSpPr>
          <p:cNvPr id="10" name="object 10"/>
          <p:cNvSpPr txBox="1"/>
          <p:nvPr/>
        </p:nvSpPr>
        <p:spPr>
          <a:xfrm>
            <a:off x="6337244" y="9025004"/>
            <a:ext cx="8744006" cy="918210"/>
          </a:xfrm>
          <a:prstGeom prst="rect">
            <a:avLst/>
          </a:prstGeom>
        </p:spPr>
        <p:txBody>
          <a:bodyPr vert="horz" wrap="square" lIns="0" tIns="17145" rIns="0" bIns="0" rtlCol="0">
            <a:spAutoFit/>
          </a:bodyPr>
          <a:lstStyle/>
          <a:p>
            <a:pPr marL="108585">
              <a:lnSpc>
                <a:spcPts val="1664"/>
              </a:lnSpc>
              <a:spcBef>
                <a:spcPts val="135"/>
              </a:spcBef>
              <a:tabLst>
                <a:tab pos="526415" algn="l"/>
                <a:tab pos="915669" algn="l"/>
                <a:tab pos="1331595" algn="l"/>
                <a:tab pos="1715135" algn="l"/>
                <a:tab pos="2127885" algn="l"/>
                <a:tab pos="2996565" algn="l"/>
                <a:tab pos="6452235" algn="l"/>
                <a:tab pos="6765290" algn="l"/>
              </a:tabLst>
            </a:pPr>
            <a:r>
              <a:rPr sz="1650" b="1" spc="30" dirty="0">
                <a:solidFill>
                  <a:srgbClr val="FFFFFF"/>
                </a:solidFill>
                <a:latin typeface="Gen Shin Gothic P Bold"/>
                <a:cs typeface="Gen Shin Gothic P Bold"/>
              </a:rPr>
              <a:t>い	</a:t>
            </a:r>
            <a:r>
              <a:rPr sz="1650" b="1" spc="25" dirty="0">
                <a:solidFill>
                  <a:srgbClr val="FFFFFF"/>
                </a:solidFill>
                <a:latin typeface="Gen Shin Gothic P Bold"/>
                <a:cs typeface="Gen Shin Gothic P Bold"/>
              </a:rPr>
              <a:t>し	</a:t>
            </a:r>
            <a:r>
              <a:rPr sz="1650" b="1" spc="30" dirty="0">
                <a:solidFill>
                  <a:srgbClr val="FFFFFF"/>
                </a:solidFill>
                <a:latin typeface="Gen Shin Gothic P Bold"/>
                <a:cs typeface="Gen Shin Gothic P Bold"/>
              </a:rPr>
              <a:t>け	</a:t>
            </a:r>
            <a:r>
              <a:rPr sz="1650" b="1" spc="25" dirty="0">
                <a:solidFill>
                  <a:srgbClr val="FFFFFF"/>
                </a:solidFill>
                <a:latin typeface="Gen Shin Gothic P Bold"/>
                <a:cs typeface="Gen Shin Gothic P Bold"/>
              </a:rPr>
              <a:t>っ	</a:t>
            </a:r>
            <a:r>
              <a:rPr sz="1650" b="1" spc="30" dirty="0">
                <a:solidFill>
                  <a:srgbClr val="FFFFFF"/>
                </a:solidFill>
                <a:latin typeface="Gen Shin Gothic P Bold"/>
                <a:cs typeface="Gen Shin Gothic P Bold"/>
              </a:rPr>
              <a:t>て	い	も</a:t>
            </a:r>
            <a:r>
              <a:rPr sz="1650" b="1" spc="26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ん</a:t>
            </a:r>
            <a:r>
              <a:rPr sz="1650" b="1" spc="265"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だ</a:t>
            </a:r>
            <a:r>
              <a:rPr sz="1650" b="1" spc="265"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い</a:t>
            </a:r>
            <a:r>
              <a:rPr sz="1650" b="1" spc="26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か</a:t>
            </a:r>
            <a:r>
              <a:rPr sz="1650" b="1" spc="260"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い</a:t>
            </a:r>
            <a:r>
              <a:rPr sz="1650" b="1" spc="260"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け</a:t>
            </a:r>
            <a:r>
              <a:rPr sz="1650" b="1" spc="265"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つ	</a:t>
            </a:r>
            <a:r>
              <a:rPr lang="ja-JP" altLang="en-US" sz="1650" b="1" spc="30">
                <a:solidFill>
                  <a:srgbClr val="FFFFFF"/>
                </a:solidFill>
                <a:latin typeface="Gen Shin Gothic P Bold"/>
                <a:cs typeface="Gen Shin Gothic P Bold"/>
              </a:rPr>
              <a:t>　　　　　　　</a:t>
            </a:r>
            <a:r>
              <a:rPr sz="1650" b="1" spc="25" dirty="0" err="1">
                <a:solidFill>
                  <a:srgbClr val="FFFFFF"/>
                </a:solidFill>
                <a:latin typeface="Gen Shin Gothic P Bold"/>
                <a:cs typeface="Gen Shin Gothic P Bold"/>
              </a:rPr>
              <a:t>とう</a:t>
            </a:r>
            <a:endParaRPr sz="1650" dirty="0">
              <a:latin typeface="Gen Shin Gothic P Regular"/>
              <a:cs typeface="Gen Shin Gothic P Regular"/>
            </a:endParaRPr>
          </a:p>
          <a:p>
            <a:pPr marL="12700">
              <a:lnSpc>
                <a:spcPts val="5325"/>
              </a:lnSpc>
            </a:pPr>
            <a:r>
              <a:rPr sz="4700" b="1" spc="155" dirty="0">
                <a:solidFill>
                  <a:srgbClr val="FFFFFF"/>
                </a:solidFill>
                <a:latin typeface="Gen Shin Gothic P Bold"/>
                <a:cs typeface="Gen Shin Gothic P Bold"/>
              </a:rPr>
              <a:t>意思決定と問題解決・・・等</a:t>
            </a:r>
            <a:endParaRPr sz="4700" dirty="0">
              <a:latin typeface="Gen Shin Gothic P Regular"/>
              <a:cs typeface="Gen Shin Gothic P Regular"/>
            </a:endParaRPr>
          </a:p>
        </p:txBody>
      </p:sp>
      <p:sp>
        <p:nvSpPr>
          <p:cNvPr id="11" name="object 11"/>
          <p:cNvSpPr txBox="1"/>
          <p:nvPr/>
        </p:nvSpPr>
        <p:spPr>
          <a:xfrm>
            <a:off x="6254625" y="4618136"/>
            <a:ext cx="6229406" cy="1069524"/>
          </a:xfrm>
          <a:prstGeom prst="rect">
            <a:avLst/>
          </a:prstGeom>
        </p:spPr>
        <p:txBody>
          <a:bodyPr vert="horz" wrap="square" lIns="0" tIns="342900" rIns="0" bIns="0" rtlCol="0">
            <a:spAutoFit/>
          </a:bodyPr>
          <a:lstStyle/>
          <a:p>
            <a:pPr marL="12700">
              <a:lnSpc>
                <a:spcPct val="100000"/>
              </a:lnSpc>
              <a:spcBef>
                <a:spcPts val="2700"/>
              </a:spcBef>
            </a:pPr>
            <a:r>
              <a:rPr sz="4700" b="1" spc="140" dirty="0" err="1">
                <a:solidFill>
                  <a:srgbClr val="FFFFFF"/>
                </a:solidFill>
                <a:latin typeface="Gen Shin Gothic P Bold"/>
                <a:cs typeface="Gen Shin Gothic P Bold"/>
              </a:rPr>
              <a:t>自己管理</a:t>
            </a:r>
            <a:endParaRPr sz="4700" dirty="0">
              <a:latin typeface="Gen Shin Gothic P Regular"/>
              <a:cs typeface="Gen Shin Gothic P Regular"/>
            </a:endParaRPr>
          </a:p>
        </p:txBody>
      </p:sp>
      <p:sp>
        <p:nvSpPr>
          <p:cNvPr id="14" name="object 11">
            <a:extLst>
              <a:ext uri="{FF2B5EF4-FFF2-40B4-BE49-F238E27FC236}">
                <a16:creationId xmlns:a16="http://schemas.microsoft.com/office/drawing/2014/main" id="{89F19213-8D89-594E-8DEF-67CA6F4AF7A6}"/>
              </a:ext>
            </a:extLst>
          </p:cNvPr>
          <p:cNvSpPr txBox="1"/>
          <p:nvPr/>
        </p:nvSpPr>
        <p:spPr>
          <a:xfrm>
            <a:off x="7305437" y="5661542"/>
            <a:ext cx="4077682" cy="1069524"/>
          </a:xfrm>
          <a:prstGeom prst="rect">
            <a:avLst/>
          </a:prstGeom>
        </p:spPr>
        <p:txBody>
          <a:bodyPr vert="horz" wrap="square" lIns="0" tIns="342900" rIns="0" bIns="0" rtlCol="0">
            <a:spAutoFit/>
          </a:bodyPr>
          <a:lstStyle/>
          <a:p>
            <a:pPr marL="21590">
              <a:lnSpc>
                <a:spcPct val="100000"/>
              </a:lnSpc>
              <a:spcBef>
                <a:spcPts val="2610"/>
              </a:spcBef>
            </a:pPr>
            <a:endParaRPr sz="4700" dirty="0">
              <a:latin typeface="Gen Shin Gothic P Regular"/>
              <a:cs typeface="Gen Shin Gothic P Regular"/>
            </a:endParaRPr>
          </a:p>
        </p:txBody>
      </p:sp>
      <p:sp>
        <p:nvSpPr>
          <p:cNvPr id="17" name="object 11">
            <a:extLst>
              <a:ext uri="{FF2B5EF4-FFF2-40B4-BE49-F238E27FC236}">
                <a16:creationId xmlns:a16="http://schemas.microsoft.com/office/drawing/2014/main" id="{9F93743D-C00D-3447-999F-257017C1908E}"/>
              </a:ext>
            </a:extLst>
          </p:cNvPr>
          <p:cNvSpPr txBox="1"/>
          <p:nvPr/>
        </p:nvSpPr>
        <p:spPr>
          <a:xfrm>
            <a:off x="10157437" y="5666624"/>
            <a:ext cx="1527350" cy="1069524"/>
          </a:xfrm>
          <a:prstGeom prst="rect">
            <a:avLst/>
          </a:prstGeom>
        </p:spPr>
        <p:txBody>
          <a:bodyPr vert="horz" wrap="square" lIns="0" tIns="342900" rIns="0" bIns="0" rtlCol="0">
            <a:spAutoFit/>
          </a:bodyPr>
          <a:lstStyle/>
          <a:p>
            <a:pPr marL="21590">
              <a:lnSpc>
                <a:spcPct val="100000"/>
              </a:lnSpc>
              <a:spcBef>
                <a:spcPts val="2610"/>
              </a:spcBef>
            </a:pPr>
            <a:endParaRPr sz="4700" dirty="0">
              <a:latin typeface="Gen Shin Gothic P Regular"/>
              <a:cs typeface="Gen Shin Gothic P Regular"/>
            </a:endParaRPr>
          </a:p>
        </p:txBody>
      </p:sp>
      <p:sp>
        <p:nvSpPr>
          <p:cNvPr id="18" name="object 11">
            <a:extLst>
              <a:ext uri="{FF2B5EF4-FFF2-40B4-BE49-F238E27FC236}">
                <a16:creationId xmlns:a16="http://schemas.microsoft.com/office/drawing/2014/main" id="{07C0E961-FC56-744A-B25F-CC9A5D45A9F6}"/>
              </a:ext>
            </a:extLst>
          </p:cNvPr>
          <p:cNvSpPr txBox="1"/>
          <p:nvPr/>
        </p:nvSpPr>
        <p:spPr>
          <a:xfrm>
            <a:off x="6366494" y="5641243"/>
            <a:ext cx="938943" cy="1069524"/>
          </a:xfrm>
          <a:prstGeom prst="rect">
            <a:avLst/>
          </a:prstGeom>
        </p:spPr>
        <p:txBody>
          <a:bodyPr vert="horz" wrap="square" lIns="0" tIns="342900" rIns="0" bIns="0" rtlCol="0">
            <a:spAutoFit/>
          </a:bodyPr>
          <a:lstStyle/>
          <a:p>
            <a:pPr marL="21590">
              <a:lnSpc>
                <a:spcPct val="100000"/>
              </a:lnSpc>
              <a:spcBef>
                <a:spcPts val="2610"/>
              </a:spcBef>
            </a:pPr>
            <a:endParaRPr sz="4700" dirty="0">
              <a:latin typeface="Gen Shin Gothic P Regular"/>
              <a:cs typeface="Gen Shin Gothic P Regular"/>
            </a:endParaRPr>
          </a:p>
        </p:txBody>
      </p:sp>
      <p:sp>
        <p:nvSpPr>
          <p:cNvPr id="21" name="object 11">
            <a:extLst>
              <a:ext uri="{FF2B5EF4-FFF2-40B4-BE49-F238E27FC236}">
                <a16:creationId xmlns:a16="http://schemas.microsoft.com/office/drawing/2014/main" id="{4EE59036-E327-4B4D-A52D-5F5232A9FA44}"/>
              </a:ext>
            </a:extLst>
          </p:cNvPr>
          <p:cNvSpPr txBox="1"/>
          <p:nvPr/>
        </p:nvSpPr>
        <p:spPr>
          <a:xfrm>
            <a:off x="6332004" y="5550284"/>
            <a:ext cx="6229406" cy="1069524"/>
          </a:xfrm>
          <a:prstGeom prst="rect">
            <a:avLst/>
          </a:prstGeom>
        </p:spPr>
        <p:txBody>
          <a:bodyPr vert="horz" wrap="square" lIns="0" tIns="342900" rIns="0" bIns="0" rtlCol="0">
            <a:spAutoFit/>
          </a:bodyPr>
          <a:lstStyle/>
          <a:p>
            <a:pPr marL="12700">
              <a:lnSpc>
                <a:spcPct val="100000"/>
              </a:lnSpc>
              <a:spcBef>
                <a:spcPts val="2700"/>
              </a:spcBef>
            </a:pPr>
            <a:r>
              <a:rPr lang="ja-JP" altLang="en-US" sz="4700" b="1" spc="140">
                <a:solidFill>
                  <a:srgbClr val="FFFFFF"/>
                </a:solidFill>
                <a:latin typeface="Gen Shin Gothic P Bold"/>
                <a:cs typeface="Gen Shin Gothic P Bold"/>
              </a:rPr>
              <a:t>コミュニケーション</a:t>
            </a:r>
            <a:endParaRPr sz="4700" dirty="0">
              <a:latin typeface="Gen Shin Gothic P Regular"/>
              <a:cs typeface="Gen Shin Gothic P Regular"/>
            </a:endParaRPr>
          </a:p>
        </p:txBody>
      </p:sp>
      <p:pic>
        <p:nvPicPr>
          <p:cNvPr id="19" name="図 18" descr="挿絵 が含まれている画像&#10;&#10;自動的に生成された説明">
            <a:extLst>
              <a:ext uri="{FF2B5EF4-FFF2-40B4-BE49-F238E27FC236}">
                <a16:creationId xmlns:a16="http://schemas.microsoft.com/office/drawing/2014/main" id="{2E15E1B2-6F17-9948-9055-32F2C5C970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
        <p:nvSpPr>
          <p:cNvPr id="20" name="object 11">
            <a:extLst>
              <a:ext uri="{FF2B5EF4-FFF2-40B4-BE49-F238E27FC236}">
                <a16:creationId xmlns:a16="http://schemas.microsoft.com/office/drawing/2014/main" id="{068D82C8-C27F-FA45-8130-DFACE1ACD843}"/>
              </a:ext>
            </a:extLst>
          </p:cNvPr>
          <p:cNvSpPr txBox="1"/>
          <p:nvPr/>
        </p:nvSpPr>
        <p:spPr>
          <a:xfrm>
            <a:off x="6337244" y="5586685"/>
            <a:ext cx="5178505" cy="1069524"/>
          </a:xfrm>
          <a:prstGeom prst="rect">
            <a:avLst/>
          </a:prstGeom>
          <a:effectLst>
            <a:glow rad="834880">
              <a:schemeClr val="accent1">
                <a:alpha val="40000"/>
              </a:schemeClr>
            </a:glow>
          </a:effectLst>
        </p:spPr>
        <p:txBody>
          <a:bodyPr vert="horz" wrap="square" lIns="0" tIns="342900" rIns="0" bIns="0" rtlCol="0">
            <a:spAutoFit/>
          </a:bodyPr>
          <a:lstStyle/>
          <a:p>
            <a:pPr marL="21590">
              <a:lnSpc>
                <a:spcPct val="100000"/>
              </a:lnSpc>
              <a:spcBef>
                <a:spcPts val="2610"/>
              </a:spcBef>
            </a:pPr>
            <a:r>
              <a:rPr lang="ja-JP" altLang="en-US" sz="4700" b="1" spc="155">
                <a:solidFill>
                  <a:srgbClr val="FF0606"/>
                </a:solidFill>
                <a:effectLst>
                  <a:glow rad="211722">
                    <a:schemeClr val="bg1"/>
                  </a:glow>
                </a:effectLst>
                <a:latin typeface="Gen Shin Gothic P Bold"/>
                <a:cs typeface="Gen Shin Gothic P Regular"/>
              </a:rPr>
              <a:t>コミュニケーション</a:t>
            </a:r>
            <a:endParaRPr sz="4700" dirty="0">
              <a:effectLst>
                <a:glow rad="211722">
                  <a:schemeClr val="bg1"/>
                </a:glow>
              </a:effectLst>
              <a:latin typeface="Gen Shin Gothic P Regular"/>
              <a:cs typeface="Gen Shin Gothic P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6CD41982-BA26-194E-875E-00E4DEE9BED8}"/>
              </a:ext>
            </a:extLst>
          </p:cNvPr>
          <p:cNvGrpSpPr/>
          <p:nvPr/>
        </p:nvGrpSpPr>
        <p:grpSpPr>
          <a:xfrm>
            <a:off x="266179" y="314075"/>
            <a:ext cx="19571741" cy="10681200"/>
            <a:chOff x="266179" y="314075"/>
            <a:chExt cx="19571741" cy="10681200"/>
          </a:xfrm>
        </p:grpSpPr>
        <p:pic>
          <p:nvPicPr>
            <p:cNvPr id="2" name="object 2"/>
            <p:cNvPicPr/>
            <p:nvPr/>
          </p:nvPicPr>
          <p:blipFill>
            <a:blip r:embed="rId3" cstate="print"/>
            <a:stretch>
              <a:fillRect/>
            </a:stretch>
          </p:blipFill>
          <p:spPr>
            <a:xfrm>
              <a:off x="266179" y="314075"/>
              <a:ext cx="19571741" cy="10681200"/>
            </a:xfrm>
            <a:prstGeom prst="rect">
              <a:avLst/>
            </a:prstGeom>
            <a:ln>
              <a:noFill/>
            </a:ln>
          </p:spPr>
        </p:pic>
        <p:sp>
          <p:nvSpPr>
            <p:cNvPr id="19" name="正方形/長方形 18">
              <a:extLst>
                <a:ext uri="{FF2B5EF4-FFF2-40B4-BE49-F238E27FC236}">
                  <a16:creationId xmlns:a16="http://schemas.microsoft.com/office/drawing/2014/main" id="{E532ABF4-4926-2147-9C26-4B9A30495EDE}"/>
                </a:ext>
              </a:extLst>
            </p:cNvPr>
            <p:cNvSpPr/>
            <p:nvPr/>
          </p:nvSpPr>
          <p:spPr>
            <a:xfrm>
              <a:off x="2991775" y="513481"/>
              <a:ext cx="14882549" cy="1498577"/>
            </a:xfrm>
            <a:prstGeom prst="rect">
              <a:avLst/>
            </a:prstGeom>
            <a:solidFill>
              <a:srgbClr val="6E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object 3"/>
          <p:cNvSpPr txBox="1">
            <a:spLocks noGrp="1"/>
          </p:cNvSpPr>
          <p:nvPr>
            <p:ph type="title"/>
          </p:nvPr>
        </p:nvSpPr>
        <p:spPr>
          <a:xfrm>
            <a:off x="4491254" y="775404"/>
            <a:ext cx="11121592" cy="845185"/>
          </a:xfrm>
          <a:prstGeom prst="rect">
            <a:avLst/>
          </a:prstGeom>
        </p:spPr>
        <p:txBody>
          <a:bodyPr vert="horz" wrap="square" lIns="0" tIns="15875" rIns="0" bIns="0" rtlCol="0">
            <a:spAutoFit/>
          </a:bodyPr>
          <a:lstStyle/>
          <a:p>
            <a:pPr marL="12700">
              <a:lnSpc>
                <a:spcPct val="100000"/>
              </a:lnSpc>
              <a:spcBef>
                <a:spcPts val="125"/>
              </a:spcBef>
            </a:pPr>
            <a:r>
              <a:rPr sz="5300" spc="25" dirty="0"/>
              <a:t>コミュニケ</a:t>
            </a:r>
            <a:r>
              <a:rPr sz="5300" spc="-80" dirty="0"/>
              <a:t>ー</a:t>
            </a:r>
            <a:r>
              <a:rPr sz="5300" spc="25" dirty="0"/>
              <a:t>ション力をき</a:t>
            </a:r>
            <a:r>
              <a:rPr sz="5300" spc="20" dirty="0"/>
              <a:t>た</a:t>
            </a:r>
            <a:r>
              <a:rPr sz="5300" spc="25" dirty="0"/>
              <a:t>えよう</a:t>
            </a:r>
          </a:p>
        </p:txBody>
      </p:sp>
      <p:grpSp>
        <p:nvGrpSpPr>
          <p:cNvPr id="4" name="object 4"/>
          <p:cNvGrpSpPr/>
          <p:nvPr/>
        </p:nvGrpSpPr>
        <p:grpSpPr>
          <a:xfrm>
            <a:off x="679450" y="2136071"/>
            <a:ext cx="15788640" cy="8397875"/>
            <a:chOff x="582772" y="2136071"/>
            <a:chExt cx="15788640" cy="8397875"/>
          </a:xfrm>
        </p:grpSpPr>
        <p:sp>
          <p:nvSpPr>
            <p:cNvPr id="5" name="object 5"/>
            <p:cNvSpPr/>
            <p:nvPr/>
          </p:nvSpPr>
          <p:spPr>
            <a:xfrm>
              <a:off x="582772" y="5140919"/>
              <a:ext cx="458470" cy="2276475"/>
            </a:xfrm>
            <a:custGeom>
              <a:avLst/>
              <a:gdLst/>
              <a:ahLst/>
              <a:cxnLst/>
              <a:rect l="l" t="t" r="r" b="b"/>
              <a:pathLst>
                <a:path w="458469" h="2276475">
                  <a:moveTo>
                    <a:pt x="21036" y="0"/>
                  </a:moveTo>
                  <a:lnTo>
                    <a:pt x="11383" y="3853"/>
                  </a:lnTo>
                  <a:lnTo>
                    <a:pt x="4207" y="10866"/>
                  </a:lnTo>
                  <a:lnTo>
                    <a:pt x="187" y="20057"/>
                  </a:lnTo>
                  <a:lnTo>
                    <a:pt x="0" y="30449"/>
                  </a:lnTo>
                  <a:lnTo>
                    <a:pt x="406762" y="2255282"/>
                  </a:lnTo>
                  <a:lnTo>
                    <a:pt x="410617" y="2264939"/>
                  </a:lnTo>
                  <a:lnTo>
                    <a:pt x="417633" y="2272115"/>
                  </a:lnTo>
                  <a:lnTo>
                    <a:pt x="426829" y="2276136"/>
                  </a:lnTo>
                  <a:lnTo>
                    <a:pt x="437222" y="2276328"/>
                  </a:lnTo>
                  <a:lnTo>
                    <a:pt x="446874" y="2272473"/>
                  </a:lnTo>
                  <a:lnTo>
                    <a:pt x="454051" y="2265457"/>
                  </a:lnTo>
                  <a:lnTo>
                    <a:pt x="458075" y="2256261"/>
                  </a:lnTo>
                  <a:lnTo>
                    <a:pt x="458268" y="2245868"/>
                  </a:lnTo>
                  <a:lnTo>
                    <a:pt x="51495" y="21036"/>
                  </a:lnTo>
                  <a:lnTo>
                    <a:pt x="47640" y="11383"/>
                  </a:lnTo>
                  <a:lnTo>
                    <a:pt x="40624" y="4207"/>
                  </a:lnTo>
                  <a:lnTo>
                    <a:pt x="31429" y="187"/>
                  </a:lnTo>
                  <a:lnTo>
                    <a:pt x="21036" y="0"/>
                  </a:lnTo>
                  <a:close/>
                </a:path>
              </a:pathLst>
            </a:custGeom>
            <a:solidFill>
              <a:srgbClr val="FFFFFF"/>
            </a:solidFill>
          </p:spPr>
          <p:txBody>
            <a:bodyPr wrap="square" lIns="0" tIns="0" rIns="0" bIns="0" rtlCol="0"/>
            <a:lstStyle/>
            <a:p>
              <a:endParaRPr/>
            </a:p>
          </p:txBody>
        </p:sp>
        <p:sp>
          <p:nvSpPr>
            <p:cNvPr id="6" name="object 6"/>
            <p:cNvSpPr/>
            <p:nvPr/>
          </p:nvSpPr>
          <p:spPr>
            <a:xfrm>
              <a:off x="720255" y="7019550"/>
              <a:ext cx="474345" cy="510540"/>
            </a:xfrm>
            <a:custGeom>
              <a:avLst/>
              <a:gdLst/>
              <a:ahLst/>
              <a:cxnLst/>
              <a:rect l="l" t="t" r="r" b="b"/>
              <a:pathLst>
                <a:path w="474344" h="510540">
                  <a:moveTo>
                    <a:pt x="337502" y="380225"/>
                  </a:moveTo>
                  <a:lnTo>
                    <a:pt x="330288" y="363791"/>
                  </a:lnTo>
                  <a:lnTo>
                    <a:pt x="304368" y="360540"/>
                  </a:lnTo>
                  <a:lnTo>
                    <a:pt x="267119" y="364388"/>
                  </a:lnTo>
                  <a:lnTo>
                    <a:pt x="280936" y="344944"/>
                  </a:lnTo>
                  <a:lnTo>
                    <a:pt x="292455" y="306844"/>
                  </a:lnTo>
                  <a:lnTo>
                    <a:pt x="296278" y="272681"/>
                  </a:lnTo>
                  <a:lnTo>
                    <a:pt x="289052" y="256247"/>
                  </a:lnTo>
                  <a:lnTo>
                    <a:pt x="263131" y="252996"/>
                  </a:lnTo>
                  <a:lnTo>
                    <a:pt x="225894" y="256844"/>
                  </a:lnTo>
                  <a:lnTo>
                    <a:pt x="239699" y="237401"/>
                  </a:lnTo>
                  <a:lnTo>
                    <a:pt x="251218" y="199301"/>
                  </a:lnTo>
                  <a:lnTo>
                    <a:pt x="255041" y="165150"/>
                  </a:lnTo>
                  <a:lnTo>
                    <a:pt x="247827" y="148717"/>
                  </a:lnTo>
                  <a:lnTo>
                    <a:pt x="221907" y="145465"/>
                  </a:lnTo>
                  <a:lnTo>
                    <a:pt x="203593" y="147358"/>
                  </a:lnTo>
                  <a:lnTo>
                    <a:pt x="210908" y="142303"/>
                  </a:lnTo>
                  <a:lnTo>
                    <a:pt x="229362" y="116319"/>
                  </a:lnTo>
                  <a:lnTo>
                    <a:pt x="240880" y="78219"/>
                  </a:lnTo>
                  <a:lnTo>
                    <a:pt x="244703" y="44069"/>
                  </a:lnTo>
                  <a:lnTo>
                    <a:pt x="237477" y="27635"/>
                  </a:lnTo>
                  <a:lnTo>
                    <a:pt x="211556" y="24384"/>
                  </a:lnTo>
                  <a:lnTo>
                    <a:pt x="159296" y="29768"/>
                  </a:lnTo>
                  <a:lnTo>
                    <a:pt x="142367" y="29768"/>
                  </a:lnTo>
                  <a:lnTo>
                    <a:pt x="102285" y="31191"/>
                  </a:lnTo>
                  <a:lnTo>
                    <a:pt x="55092" y="36195"/>
                  </a:lnTo>
                  <a:lnTo>
                    <a:pt x="16865" y="46951"/>
                  </a:lnTo>
                  <a:lnTo>
                    <a:pt x="0" y="69253"/>
                  </a:lnTo>
                  <a:lnTo>
                    <a:pt x="952" y="101688"/>
                  </a:lnTo>
                  <a:lnTo>
                    <a:pt x="11798" y="135674"/>
                  </a:lnTo>
                  <a:lnTo>
                    <a:pt x="24625" y="162585"/>
                  </a:lnTo>
                  <a:lnTo>
                    <a:pt x="32931" y="166433"/>
                  </a:lnTo>
                  <a:lnTo>
                    <a:pt x="27203" y="168046"/>
                  </a:lnTo>
                  <a:lnTo>
                    <a:pt x="10337" y="190334"/>
                  </a:lnTo>
                  <a:lnTo>
                    <a:pt x="11290" y="222783"/>
                  </a:lnTo>
                  <a:lnTo>
                    <a:pt x="22148" y="256755"/>
                  </a:lnTo>
                  <a:lnTo>
                    <a:pt x="34963" y="283667"/>
                  </a:lnTo>
                  <a:lnTo>
                    <a:pt x="55219" y="293052"/>
                  </a:lnTo>
                  <a:lnTo>
                    <a:pt x="51574" y="297865"/>
                  </a:lnTo>
                  <a:lnTo>
                    <a:pt x="52527" y="330314"/>
                  </a:lnTo>
                  <a:lnTo>
                    <a:pt x="63373" y="364286"/>
                  </a:lnTo>
                  <a:lnTo>
                    <a:pt x="76200" y="391210"/>
                  </a:lnTo>
                  <a:lnTo>
                    <a:pt x="96443" y="400583"/>
                  </a:lnTo>
                  <a:lnTo>
                    <a:pt x="92798" y="405409"/>
                  </a:lnTo>
                  <a:lnTo>
                    <a:pt x="93751" y="437845"/>
                  </a:lnTo>
                  <a:lnTo>
                    <a:pt x="104597" y="471830"/>
                  </a:lnTo>
                  <a:lnTo>
                    <a:pt x="117424" y="498741"/>
                  </a:lnTo>
                  <a:lnTo>
                    <a:pt x="142468" y="510336"/>
                  </a:lnTo>
                  <a:lnTo>
                    <a:pt x="185026" y="509117"/>
                  </a:lnTo>
                  <a:lnTo>
                    <a:pt x="229666" y="502653"/>
                  </a:lnTo>
                  <a:lnTo>
                    <a:pt x="260997" y="498487"/>
                  </a:lnTo>
                  <a:lnTo>
                    <a:pt x="282079" y="493420"/>
                  </a:lnTo>
                  <a:lnTo>
                    <a:pt x="303707" y="478459"/>
                  </a:lnTo>
                  <a:lnTo>
                    <a:pt x="322160" y="452475"/>
                  </a:lnTo>
                  <a:lnTo>
                    <a:pt x="333679" y="414375"/>
                  </a:lnTo>
                  <a:lnTo>
                    <a:pt x="337502" y="380225"/>
                  </a:lnTo>
                  <a:close/>
                </a:path>
                <a:path w="474344" h="510540">
                  <a:moveTo>
                    <a:pt x="473748" y="34505"/>
                  </a:moveTo>
                  <a:lnTo>
                    <a:pt x="342099" y="0"/>
                  </a:lnTo>
                  <a:lnTo>
                    <a:pt x="309143" y="26987"/>
                  </a:lnTo>
                  <a:lnTo>
                    <a:pt x="283984" y="61760"/>
                  </a:lnTo>
                  <a:lnTo>
                    <a:pt x="268617" y="100012"/>
                  </a:lnTo>
                  <a:lnTo>
                    <a:pt x="265010" y="137477"/>
                  </a:lnTo>
                  <a:lnTo>
                    <a:pt x="275158" y="169875"/>
                  </a:lnTo>
                  <a:lnTo>
                    <a:pt x="301028" y="192900"/>
                  </a:lnTo>
                  <a:lnTo>
                    <a:pt x="344627" y="202298"/>
                  </a:lnTo>
                  <a:lnTo>
                    <a:pt x="384441" y="190627"/>
                  </a:lnTo>
                  <a:lnTo>
                    <a:pt x="415404" y="161823"/>
                  </a:lnTo>
                  <a:lnTo>
                    <a:pt x="439369" y="122072"/>
                  </a:lnTo>
                  <a:lnTo>
                    <a:pt x="458190" y="77571"/>
                  </a:lnTo>
                  <a:lnTo>
                    <a:pt x="473748" y="34505"/>
                  </a:lnTo>
                  <a:close/>
                </a:path>
              </a:pathLst>
            </a:custGeom>
            <a:solidFill>
              <a:srgbClr val="FFD9AC"/>
            </a:solidFill>
          </p:spPr>
          <p:txBody>
            <a:bodyPr wrap="square" lIns="0" tIns="0" rIns="0" bIns="0" rtlCol="0"/>
            <a:lstStyle/>
            <a:p>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2502951" y="8190019"/>
              <a:ext cx="188475" cy="188475"/>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2502951" y="8587913"/>
              <a:ext cx="188475" cy="188475"/>
            </a:xfrm>
            <a:prstGeom prst="rect">
              <a:avLst/>
            </a:prstGeom>
          </p:spPr>
        </p:pic>
        <p:sp>
          <p:nvSpPr>
            <p:cNvPr id="9" name="object 9"/>
            <p:cNvSpPr/>
            <p:nvPr/>
          </p:nvSpPr>
          <p:spPr>
            <a:xfrm>
              <a:off x="3921431" y="2136071"/>
              <a:ext cx="12449810" cy="8397875"/>
            </a:xfrm>
            <a:custGeom>
              <a:avLst/>
              <a:gdLst/>
              <a:ahLst/>
              <a:cxnLst/>
              <a:rect l="l" t="t" r="r" b="b"/>
              <a:pathLst>
                <a:path w="12449810" h="8397875">
                  <a:moveTo>
                    <a:pt x="1833821" y="0"/>
                  </a:moveTo>
                  <a:lnTo>
                    <a:pt x="1782132" y="238"/>
                  </a:lnTo>
                  <a:lnTo>
                    <a:pt x="1729252" y="814"/>
                  </a:lnTo>
                  <a:lnTo>
                    <a:pt x="1675384" y="1716"/>
                  </a:lnTo>
                  <a:lnTo>
                    <a:pt x="1620727" y="2933"/>
                  </a:lnTo>
                  <a:lnTo>
                    <a:pt x="1565484" y="4456"/>
                  </a:lnTo>
                  <a:lnTo>
                    <a:pt x="1509856" y="6273"/>
                  </a:lnTo>
                  <a:lnTo>
                    <a:pt x="1454045" y="8374"/>
                  </a:lnTo>
                  <a:lnTo>
                    <a:pt x="1398251" y="10749"/>
                  </a:lnTo>
                  <a:lnTo>
                    <a:pt x="1342676" y="13386"/>
                  </a:lnTo>
                  <a:lnTo>
                    <a:pt x="1287521" y="16276"/>
                  </a:lnTo>
                  <a:lnTo>
                    <a:pt x="1232988" y="19408"/>
                  </a:lnTo>
                  <a:lnTo>
                    <a:pt x="1179278" y="22771"/>
                  </a:lnTo>
                  <a:lnTo>
                    <a:pt x="1126593" y="26354"/>
                  </a:lnTo>
                  <a:lnTo>
                    <a:pt x="1075134" y="30148"/>
                  </a:lnTo>
                  <a:lnTo>
                    <a:pt x="1025101" y="34142"/>
                  </a:lnTo>
                  <a:lnTo>
                    <a:pt x="976698" y="38324"/>
                  </a:lnTo>
                  <a:lnTo>
                    <a:pt x="930124" y="42685"/>
                  </a:lnTo>
                  <a:lnTo>
                    <a:pt x="885582" y="47214"/>
                  </a:lnTo>
                  <a:lnTo>
                    <a:pt x="843272" y="51900"/>
                  </a:lnTo>
                  <a:lnTo>
                    <a:pt x="803396" y="56734"/>
                  </a:lnTo>
                  <a:lnTo>
                    <a:pt x="711435" y="71176"/>
                  </a:lnTo>
                  <a:lnTo>
                    <a:pt x="657470" y="83998"/>
                  </a:lnTo>
                  <a:lnTo>
                    <a:pt x="604619" y="99928"/>
                  </a:lnTo>
                  <a:lnTo>
                    <a:pt x="553243" y="118728"/>
                  </a:lnTo>
                  <a:lnTo>
                    <a:pt x="503701" y="140158"/>
                  </a:lnTo>
                  <a:lnTo>
                    <a:pt x="456352" y="163979"/>
                  </a:lnTo>
                  <a:lnTo>
                    <a:pt x="411557" y="189951"/>
                  </a:lnTo>
                  <a:lnTo>
                    <a:pt x="369674" y="217835"/>
                  </a:lnTo>
                  <a:lnTo>
                    <a:pt x="331064" y="247391"/>
                  </a:lnTo>
                  <a:lnTo>
                    <a:pt x="296085" y="278381"/>
                  </a:lnTo>
                  <a:lnTo>
                    <a:pt x="265098" y="310564"/>
                  </a:lnTo>
                  <a:lnTo>
                    <a:pt x="238463" y="343701"/>
                  </a:lnTo>
                  <a:lnTo>
                    <a:pt x="216537" y="377554"/>
                  </a:lnTo>
                  <a:lnTo>
                    <a:pt x="199682" y="411882"/>
                  </a:lnTo>
                  <a:lnTo>
                    <a:pt x="35456" y="1062008"/>
                  </a:lnTo>
                  <a:lnTo>
                    <a:pt x="30071" y="1113816"/>
                  </a:lnTo>
                  <a:lnTo>
                    <a:pt x="26076" y="1195106"/>
                  </a:lnTo>
                  <a:lnTo>
                    <a:pt x="23264" y="1277556"/>
                  </a:lnTo>
                  <a:lnTo>
                    <a:pt x="19760" y="1413982"/>
                  </a:lnTo>
                  <a:lnTo>
                    <a:pt x="15775" y="1623322"/>
                  </a:lnTo>
                  <a:lnTo>
                    <a:pt x="11577" y="1924534"/>
                  </a:lnTo>
                  <a:lnTo>
                    <a:pt x="7487" y="2333455"/>
                  </a:lnTo>
                  <a:lnTo>
                    <a:pt x="3513" y="2928092"/>
                  </a:lnTo>
                  <a:lnTo>
                    <a:pt x="636" y="3718628"/>
                  </a:lnTo>
                  <a:lnTo>
                    <a:pt x="0" y="4599348"/>
                  </a:lnTo>
                  <a:lnTo>
                    <a:pt x="1732" y="5363402"/>
                  </a:lnTo>
                  <a:lnTo>
                    <a:pt x="4810" y="5917531"/>
                  </a:lnTo>
                  <a:lnTo>
                    <a:pt x="8245" y="6283223"/>
                  </a:lnTo>
                  <a:lnTo>
                    <a:pt x="11918" y="6539217"/>
                  </a:lnTo>
                  <a:lnTo>
                    <a:pt x="14742" y="6675666"/>
                  </a:lnTo>
                  <a:lnTo>
                    <a:pt x="17058" y="6758135"/>
                  </a:lnTo>
                  <a:lnTo>
                    <a:pt x="19544" y="6822317"/>
                  </a:lnTo>
                  <a:lnTo>
                    <a:pt x="23123" y="6877492"/>
                  </a:lnTo>
                  <a:lnTo>
                    <a:pt x="198686" y="7700120"/>
                  </a:lnTo>
                  <a:lnTo>
                    <a:pt x="222664" y="7766510"/>
                  </a:lnTo>
                  <a:lnTo>
                    <a:pt x="241728" y="7800395"/>
                  </a:lnTo>
                  <a:lnTo>
                    <a:pt x="265112" y="7834420"/>
                  </a:lnTo>
                  <a:lnTo>
                    <a:pt x="292524" y="7868346"/>
                  </a:lnTo>
                  <a:lnTo>
                    <a:pt x="323666" y="7901935"/>
                  </a:lnTo>
                  <a:lnTo>
                    <a:pt x="358243" y="7934947"/>
                  </a:lnTo>
                  <a:lnTo>
                    <a:pt x="395959" y="7967143"/>
                  </a:lnTo>
                  <a:lnTo>
                    <a:pt x="436520" y="7998284"/>
                  </a:lnTo>
                  <a:lnTo>
                    <a:pt x="479628" y="8028130"/>
                  </a:lnTo>
                  <a:lnTo>
                    <a:pt x="524990" y="8056443"/>
                  </a:lnTo>
                  <a:lnTo>
                    <a:pt x="572309" y="8082982"/>
                  </a:lnTo>
                  <a:lnTo>
                    <a:pt x="621289" y="8107510"/>
                  </a:lnTo>
                  <a:lnTo>
                    <a:pt x="671636" y="8129787"/>
                  </a:lnTo>
                  <a:lnTo>
                    <a:pt x="723053" y="8149573"/>
                  </a:lnTo>
                  <a:lnTo>
                    <a:pt x="775245" y="8166629"/>
                  </a:lnTo>
                  <a:lnTo>
                    <a:pt x="813132" y="8177427"/>
                  </a:lnTo>
                  <a:lnTo>
                    <a:pt x="853642" y="8188081"/>
                  </a:lnTo>
                  <a:lnTo>
                    <a:pt x="896572" y="8198562"/>
                  </a:lnTo>
                  <a:lnTo>
                    <a:pt x="941719" y="8208844"/>
                  </a:lnTo>
                  <a:lnTo>
                    <a:pt x="988881" y="8218897"/>
                  </a:lnTo>
                  <a:lnTo>
                    <a:pt x="1037853" y="8228694"/>
                  </a:lnTo>
                  <a:lnTo>
                    <a:pt x="1088433" y="8238206"/>
                  </a:lnTo>
                  <a:lnTo>
                    <a:pt x="1140419" y="8247407"/>
                  </a:lnTo>
                  <a:lnTo>
                    <a:pt x="1193608" y="8256267"/>
                  </a:lnTo>
                  <a:lnTo>
                    <a:pt x="1247796" y="8264759"/>
                  </a:lnTo>
                  <a:lnTo>
                    <a:pt x="1302780" y="8272855"/>
                  </a:lnTo>
                  <a:lnTo>
                    <a:pt x="1358359" y="8280526"/>
                  </a:lnTo>
                  <a:lnTo>
                    <a:pt x="1414328" y="8287745"/>
                  </a:lnTo>
                  <a:lnTo>
                    <a:pt x="1470485" y="8294484"/>
                  </a:lnTo>
                  <a:lnTo>
                    <a:pt x="1526627" y="8300714"/>
                  </a:lnTo>
                  <a:lnTo>
                    <a:pt x="1582551" y="8306408"/>
                  </a:lnTo>
                  <a:lnTo>
                    <a:pt x="1638054" y="8311538"/>
                  </a:lnTo>
                  <a:lnTo>
                    <a:pt x="1692934" y="8316075"/>
                  </a:lnTo>
                  <a:lnTo>
                    <a:pt x="1746987" y="8319992"/>
                  </a:lnTo>
                  <a:lnTo>
                    <a:pt x="1800010" y="8323261"/>
                  </a:lnTo>
                  <a:lnTo>
                    <a:pt x="1851801" y="8325853"/>
                  </a:lnTo>
                  <a:lnTo>
                    <a:pt x="1902156" y="8327741"/>
                  </a:lnTo>
                  <a:lnTo>
                    <a:pt x="1950874" y="8328897"/>
                  </a:lnTo>
                  <a:lnTo>
                    <a:pt x="3743510" y="8358163"/>
                  </a:lnTo>
                  <a:lnTo>
                    <a:pt x="3832064" y="8359440"/>
                  </a:lnTo>
                  <a:lnTo>
                    <a:pt x="3977640" y="8360962"/>
                  </a:lnTo>
                  <a:lnTo>
                    <a:pt x="4188844" y="8362257"/>
                  </a:lnTo>
                  <a:lnTo>
                    <a:pt x="4410245" y="8362710"/>
                  </a:lnTo>
                  <a:lnTo>
                    <a:pt x="4631647" y="8362319"/>
                  </a:lnTo>
                  <a:lnTo>
                    <a:pt x="4842853" y="8361084"/>
                  </a:lnTo>
                  <a:lnTo>
                    <a:pt x="5033666" y="8359004"/>
                  </a:lnTo>
                  <a:lnTo>
                    <a:pt x="6924126" y="8328719"/>
                  </a:lnTo>
                  <a:lnTo>
                    <a:pt x="7059656" y="8327040"/>
                  </a:lnTo>
                  <a:lnTo>
                    <a:pt x="7209503" y="8326063"/>
                  </a:lnTo>
                  <a:lnTo>
                    <a:pt x="7369368" y="8325765"/>
                  </a:lnTo>
                  <a:lnTo>
                    <a:pt x="7534950" y="8326123"/>
                  </a:lnTo>
                  <a:lnTo>
                    <a:pt x="7757191" y="8327583"/>
                  </a:lnTo>
                  <a:lnTo>
                    <a:pt x="7919395" y="8329385"/>
                  </a:lnTo>
                  <a:lnTo>
                    <a:pt x="8072986" y="8331767"/>
                  </a:lnTo>
                  <a:lnTo>
                    <a:pt x="8213664" y="8334707"/>
                  </a:lnTo>
                  <a:lnTo>
                    <a:pt x="10450751" y="8394402"/>
                  </a:lnTo>
                  <a:lnTo>
                    <a:pt x="10501473" y="8395596"/>
                  </a:lnTo>
                  <a:lnTo>
                    <a:pt x="10553586" y="8396511"/>
                  </a:lnTo>
                  <a:lnTo>
                    <a:pt x="10606872" y="8397152"/>
                  </a:lnTo>
                  <a:lnTo>
                    <a:pt x="10661113" y="8397526"/>
                  </a:lnTo>
                  <a:lnTo>
                    <a:pt x="10716092" y="8397638"/>
                  </a:lnTo>
                  <a:lnTo>
                    <a:pt x="10771593" y="8397494"/>
                  </a:lnTo>
                  <a:lnTo>
                    <a:pt x="10827396" y="8397101"/>
                  </a:lnTo>
                  <a:lnTo>
                    <a:pt x="10883286" y="8396462"/>
                  </a:lnTo>
                  <a:lnTo>
                    <a:pt x="10939044" y="8395586"/>
                  </a:lnTo>
                  <a:lnTo>
                    <a:pt x="10994453" y="8394476"/>
                  </a:lnTo>
                  <a:lnTo>
                    <a:pt x="11049296" y="8393139"/>
                  </a:lnTo>
                  <a:lnTo>
                    <a:pt x="11103355" y="8391582"/>
                  </a:lnTo>
                  <a:lnTo>
                    <a:pt x="11156413" y="8389808"/>
                  </a:lnTo>
                  <a:lnTo>
                    <a:pt x="11208253" y="8387825"/>
                  </a:lnTo>
                  <a:lnTo>
                    <a:pt x="11258657" y="8385638"/>
                  </a:lnTo>
                  <a:lnTo>
                    <a:pt x="11307408" y="8383253"/>
                  </a:lnTo>
                  <a:lnTo>
                    <a:pt x="11354288" y="8380676"/>
                  </a:lnTo>
                  <a:lnTo>
                    <a:pt x="11399081" y="8377912"/>
                  </a:lnTo>
                  <a:lnTo>
                    <a:pt x="11441567" y="8374967"/>
                  </a:lnTo>
                  <a:lnTo>
                    <a:pt x="11481531" y="8371847"/>
                  </a:lnTo>
                  <a:lnTo>
                    <a:pt x="11553021" y="8365105"/>
                  </a:lnTo>
                  <a:lnTo>
                    <a:pt x="11601260" y="8358174"/>
                  </a:lnTo>
                  <a:lnTo>
                    <a:pt x="11649770" y="8347885"/>
                  </a:lnTo>
                  <a:lnTo>
                    <a:pt x="11698185" y="8334461"/>
                  </a:lnTo>
                  <a:lnTo>
                    <a:pt x="11746143" y="8318123"/>
                  </a:lnTo>
                  <a:lnTo>
                    <a:pt x="11793277" y="8299091"/>
                  </a:lnTo>
                  <a:lnTo>
                    <a:pt x="11839223" y="8277588"/>
                  </a:lnTo>
                  <a:lnTo>
                    <a:pt x="11883617" y="8253835"/>
                  </a:lnTo>
                  <a:lnTo>
                    <a:pt x="11926094" y="8228052"/>
                  </a:lnTo>
                  <a:lnTo>
                    <a:pt x="11966289" y="8200463"/>
                  </a:lnTo>
                  <a:lnTo>
                    <a:pt x="12003837" y="8171287"/>
                  </a:lnTo>
                  <a:lnTo>
                    <a:pt x="12038374" y="8140747"/>
                  </a:lnTo>
                  <a:lnTo>
                    <a:pt x="12069536" y="8109063"/>
                  </a:lnTo>
                  <a:lnTo>
                    <a:pt x="12096957" y="8076458"/>
                  </a:lnTo>
                  <a:lnTo>
                    <a:pt x="12120273" y="8043152"/>
                  </a:lnTo>
                  <a:lnTo>
                    <a:pt x="12139119" y="8009367"/>
                  </a:lnTo>
                  <a:lnTo>
                    <a:pt x="12330034" y="7616269"/>
                  </a:lnTo>
                  <a:lnTo>
                    <a:pt x="12348505" y="7575215"/>
                  </a:lnTo>
                  <a:lnTo>
                    <a:pt x="12365791" y="7530801"/>
                  </a:lnTo>
                  <a:lnTo>
                    <a:pt x="12381780" y="7483623"/>
                  </a:lnTo>
                  <a:lnTo>
                    <a:pt x="12396363" y="7434279"/>
                  </a:lnTo>
                  <a:lnTo>
                    <a:pt x="12409428" y="7383366"/>
                  </a:lnTo>
                  <a:lnTo>
                    <a:pt x="12420864" y="7331482"/>
                  </a:lnTo>
                  <a:lnTo>
                    <a:pt x="12430561" y="7279224"/>
                  </a:lnTo>
                  <a:lnTo>
                    <a:pt x="12438408" y="7227190"/>
                  </a:lnTo>
                  <a:lnTo>
                    <a:pt x="12444294" y="7175977"/>
                  </a:lnTo>
                  <a:lnTo>
                    <a:pt x="12448108" y="7126182"/>
                  </a:lnTo>
                  <a:lnTo>
                    <a:pt x="12449739" y="7078403"/>
                  </a:lnTo>
                  <a:lnTo>
                    <a:pt x="12449077" y="7033238"/>
                  </a:lnTo>
                  <a:lnTo>
                    <a:pt x="12446010" y="6991283"/>
                  </a:lnTo>
                  <a:lnTo>
                    <a:pt x="12313951" y="560400"/>
                  </a:lnTo>
                  <a:lnTo>
                    <a:pt x="12308515" y="517351"/>
                  </a:lnTo>
                  <a:lnTo>
                    <a:pt x="12301156" y="475306"/>
                  </a:lnTo>
                  <a:lnTo>
                    <a:pt x="12291295" y="434423"/>
                  </a:lnTo>
                  <a:lnTo>
                    <a:pt x="12278353" y="394861"/>
                  </a:lnTo>
                  <a:lnTo>
                    <a:pt x="12261752" y="356778"/>
                  </a:lnTo>
                  <a:lnTo>
                    <a:pt x="12240913" y="320333"/>
                  </a:lnTo>
                  <a:lnTo>
                    <a:pt x="12215256" y="285683"/>
                  </a:lnTo>
                  <a:lnTo>
                    <a:pt x="12184203" y="252987"/>
                  </a:lnTo>
                  <a:lnTo>
                    <a:pt x="12147175" y="222402"/>
                  </a:lnTo>
                  <a:lnTo>
                    <a:pt x="12103593" y="194089"/>
                  </a:lnTo>
                  <a:lnTo>
                    <a:pt x="12052879" y="168203"/>
                  </a:lnTo>
                  <a:lnTo>
                    <a:pt x="11994453" y="144905"/>
                  </a:lnTo>
                  <a:lnTo>
                    <a:pt x="11920287" y="121599"/>
                  </a:lnTo>
                  <a:lnTo>
                    <a:pt x="11879028" y="110467"/>
                  </a:lnTo>
                  <a:lnTo>
                    <a:pt x="11835281" y="99720"/>
                  </a:lnTo>
                  <a:lnTo>
                    <a:pt x="11789265" y="89385"/>
                  </a:lnTo>
                  <a:lnTo>
                    <a:pt x="11741202" y="79491"/>
                  </a:lnTo>
                  <a:lnTo>
                    <a:pt x="11691313" y="70064"/>
                  </a:lnTo>
                  <a:lnTo>
                    <a:pt x="11639819" y="61133"/>
                  </a:lnTo>
                  <a:lnTo>
                    <a:pt x="11586941" y="52726"/>
                  </a:lnTo>
                  <a:lnTo>
                    <a:pt x="11532899" y="44871"/>
                  </a:lnTo>
                  <a:lnTo>
                    <a:pt x="11477915" y="37595"/>
                  </a:lnTo>
                  <a:lnTo>
                    <a:pt x="11422209" y="30927"/>
                  </a:lnTo>
                  <a:lnTo>
                    <a:pt x="11366004" y="24893"/>
                  </a:lnTo>
                  <a:lnTo>
                    <a:pt x="11309518" y="19523"/>
                  </a:lnTo>
                  <a:lnTo>
                    <a:pt x="11252974" y="14843"/>
                  </a:lnTo>
                  <a:lnTo>
                    <a:pt x="11196593" y="10882"/>
                  </a:lnTo>
                  <a:lnTo>
                    <a:pt x="11140595" y="7668"/>
                  </a:lnTo>
                  <a:lnTo>
                    <a:pt x="11085201" y="5228"/>
                  </a:lnTo>
                  <a:lnTo>
                    <a:pt x="11030633" y="3590"/>
                  </a:lnTo>
                  <a:lnTo>
                    <a:pt x="10977111" y="2782"/>
                  </a:lnTo>
                  <a:lnTo>
                    <a:pt x="10924856" y="2832"/>
                  </a:lnTo>
                  <a:lnTo>
                    <a:pt x="10874089" y="3768"/>
                  </a:lnTo>
                  <a:lnTo>
                    <a:pt x="7108581" y="43201"/>
                  </a:lnTo>
                  <a:lnTo>
                    <a:pt x="7020119" y="45443"/>
                  </a:lnTo>
                  <a:lnTo>
                    <a:pt x="6874671" y="48392"/>
                  </a:lnTo>
                  <a:lnTo>
                    <a:pt x="6717737" y="50817"/>
                  </a:lnTo>
                  <a:lnTo>
                    <a:pt x="6498059" y="53182"/>
                  </a:lnTo>
                  <a:lnTo>
                    <a:pt x="6275799" y="54489"/>
                  </a:lnTo>
                  <a:lnTo>
                    <a:pt x="6113541" y="54732"/>
                  </a:lnTo>
                  <a:lnTo>
                    <a:pt x="5959864" y="54309"/>
                  </a:lnTo>
                  <a:lnTo>
                    <a:pt x="5819068" y="53190"/>
                  </a:lnTo>
                  <a:lnTo>
                    <a:pt x="1932822" y="574"/>
                  </a:lnTo>
                  <a:lnTo>
                    <a:pt x="1884118" y="108"/>
                  </a:lnTo>
                  <a:lnTo>
                    <a:pt x="1833821" y="0"/>
                  </a:lnTo>
                  <a:close/>
                </a:path>
              </a:pathLst>
            </a:custGeom>
            <a:solidFill>
              <a:srgbClr val="FFFFFF"/>
            </a:solidFill>
          </p:spPr>
          <p:txBody>
            <a:bodyPr wrap="square" lIns="0" tIns="0" rIns="0" bIns="0" rtlCol="0"/>
            <a:lstStyle/>
            <a:p>
              <a:endParaRPr/>
            </a:p>
          </p:txBody>
        </p:sp>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4373671" y="2492070"/>
              <a:ext cx="11654309" cy="7844703"/>
            </a:xfrm>
            <a:prstGeom prst="rect">
              <a:avLst/>
            </a:prstGeom>
          </p:spPr>
        </p:pic>
      </p:grpSp>
      <p:sp>
        <p:nvSpPr>
          <p:cNvPr id="11" name="object 11"/>
          <p:cNvSpPr txBox="1"/>
          <p:nvPr/>
        </p:nvSpPr>
        <p:spPr>
          <a:xfrm>
            <a:off x="10433050" y="498498"/>
            <a:ext cx="1071318" cy="371255"/>
          </a:xfrm>
          <a:prstGeom prst="rect">
            <a:avLst/>
          </a:prstGeom>
        </p:spPr>
        <p:txBody>
          <a:bodyPr vert="horz" wrap="square" lIns="0" tIns="17145" rIns="0" bIns="0" rtlCol="0">
            <a:spAutoFit/>
          </a:bodyPr>
          <a:lstStyle/>
          <a:p>
            <a:pPr marL="12700">
              <a:lnSpc>
                <a:spcPct val="100000"/>
              </a:lnSpc>
              <a:spcBef>
                <a:spcPts val="135"/>
              </a:spcBef>
            </a:pPr>
            <a:r>
              <a:rPr sz="2300" b="1" spc="265" dirty="0">
                <a:solidFill>
                  <a:srgbClr val="FFFFFF"/>
                </a:solidFill>
                <a:latin typeface="Gen Shin Gothic P Bold"/>
                <a:cs typeface="Gen Shin Gothic P Bold"/>
              </a:rPr>
              <a:t>りょく</a:t>
            </a:r>
            <a:endParaRPr sz="2300" dirty="0">
              <a:latin typeface="Gen Shin Gothic P Regular"/>
              <a:cs typeface="Gen Shin Gothic P Regular"/>
            </a:endParaRPr>
          </a:p>
        </p:txBody>
      </p:sp>
      <p:sp>
        <p:nvSpPr>
          <p:cNvPr id="13" name="テキスト ボックス 12">
            <a:extLst>
              <a:ext uri="{FF2B5EF4-FFF2-40B4-BE49-F238E27FC236}">
                <a16:creationId xmlns:a16="http://schemas.microsoft.com/office/drawing/2014/main" id="{89D911F5-3ECB-5F41-A35C-D6215E28AA16}"/>
              </a:ext>
            </a:extLst>
          </p:cNvPr>
          <p:cNvSpPr txBox="1"/>
          <p:nvPr/>
        </p:nvSpPr>
        <p:spPr>
          <a:xfrm>
            <a:off x="9241170" y="2253053"/>
            <a:ext cx="2895600" cy="276999"/>
          </a:xfrm>
          <a:prstGeom prst="rect">
            <a:avLst/>
          </a:prstGeom>
          <a:noFill/>
        </p:spPr>
        <p:txBody>
          <a:bodyPr wrap="square">
            <a:spAutoFit/>
          </a:bodyPr>
          <a:lstStyle/>
          <a:p>
            <a:r>
              <a:rPr kumimoji="1" lang="ja-JP" altLang="en-US" sz="1200"/>
              <a:t>ほしで</a:t>
            </a:r>
            <a:r>
              <a:rPr kumimoji="1" lang="en-US" altLang="ja-JP" sz="1200" dirty="0"/>
              <a:t>  </a:t>
            </a:r>
            <a:r>
              <a:rPr kumimoji="1" lang="ja-JP" altLang="en-US" sz="1200"/>
              <a:t>あきひこ　う</a:t>
            </a:r>
            <a:r>
              <a:rPr kumimoji="1" lang="en-US" altLang="ja-JP" sz="1200" dirty="0"/>
              <a:t>  </a:t>
            </a:r>
            <a:r>
              <a:rPr kumimoji="1" lang="ja-JP" altLang="en-US" sz="1200"/>
              <a:t>ちゅう</a:t>
            </a:r>
            <a:r>
              <a:rPr kumimoji="1" lang="en-US" altLang="ja-JP" sz="1200" dirty="0"/>
              <a:t> </a:t>
            </a:r>
            <a:r>
              <a:rPr kumimoji="1" lang="ja-JP" altLang="en-US" sz="1200"/>
              <a:t>ひ</a:t>
            </a:r>
            <a:r>
              <a:rPr kumimoji="1" lang="en-US" altLang="ja-JP" sz="1200" dirty="0"/>
              <a:t>  </a:t>
            </a:r>
            <a:r>
              <a:rPr kumimoji="1" lang="ja-JP" altLang="en-US" sz="1200"/>
              <a:t>こう　し</a:t>
            </a:r>
          </a:p>
        </p:txBody>
      </p:sp>
      <p:sp>
        <p:nvSpPr>
          <p:cNvPr id="15" name="テキスト ボックス 14">
            <a:extLst>
              <a:ext uri="{FF2B5EF4-FFF2-40B4-BE49-F238E27FC236}">
                <a16:creationId xmlns:a16="http://schemas.microsoft.com/office/drawing/2014/main" id="{D622B079-789E-F040-8F2F-7D1DD3BEF1E1}"/>
              </a:ext>
            </a:extLst>
          </p:cNvPr>
          <p:cNvSpPr txBox="1"/>
          <p:nvPr/>
        </p:nvSpPr>
        <p:spPr>
          <a:xfrm>
            <a:off x="9899650" y="5349875"/>
            <a:ext cx="533400" cy="215444"/>
          </a:xfrm>
          <a:prstGeom prst="rect">
            <a:avLst/>
          </a:prstGeom>
          <a:noFill/>
        </p:spPr>
        <p:txBody>
          <a:bodyPr wrap="square">
            <a:spAutoFit/>
          </a:bodyPr>
          <a:lstStyle/>
          <a:p>
            <a:r>
              <a:rPr kumimoji="1" lang="ja-JP" altLang="en-US" sz="800">
                <a:solidFill>
                  <a:schemeClr val="tx2">
                    <a:lumMod val="75000"/>
                  </a:schemeClr>
                </a:solidFill>
              </a:rPr>
              <a:t>かみ</a:t>
            </a:r>
          </a:p>
        </p:txBody>
      </p:sp>
      <p:sp>
        <p:nvSpPr>
          <p:cNvPr id="16" name="テキスト ボックス 15">
            <a:extLst>
              <a:ext uri="{FF2B5EF4-FFF2-40B4-BE49-F238E27FC236}">
                <a16:creationId xmlns:a16="http://schemas.microsoft.com/office/drawing/2014/main" id="{B0A66477-FDCE-C848-8C55-A764F79802E8}"/>
              </a:ext>
            </a:extLst>
          </p:cNvPr>
          <p:cNvSpPr txBox="1"/>
          <p:nvPr/>
        </p:nvSpPr>
        <p:spPr>
          <a:xfrm>
            <a:off x="11842750" y="5349875"/>
            <a:ext cx="533400" cy="215444"/>
          </a:xfrm>
          <a:prstGeom prst="rect">
            <a:avLst/>
          </a:prstGeom>
          <a:noFill/>
        </p:spPr>
        <p:txBody>
          <a:bodyPr wrap="square">
            <a:spAutoFit/>
          </a:bodyPr>
          <a:lstStyle/>
          <a:p>
            <a:r>
              <a:rPr lang="ja-JP" altLang="en-US" sz="800">
                <a:solidFill>
                  <a:schemeClr val="tx2">
                    <a:lumMod val="75000"/>
                  </a:schemeClr>
                </a:solidFill>
              </a:rPr>
              <a:t>つか</a:t>
            </a:r>
            <a:endParaRPr kumimoji="1" lang="ja-JP" altLang="en-US" sz="800">
              <a:solidFill>
                <a:schemeClr val="tx2">
                  <a:lumMod val="75000"/>
                </a:schemeClr>
              </a:solidFill>
            </a:endParaRPr>
          </a:p>
        </p:txBody>
      </p:sp>
      <p:pic>
        <p:nvPicPr>
          <p:cNvPr id="14" name="図 13">
            <a:extLst>
              <a:ext uri="{FF2B5EF4-FFF2-40B4-BE49-F238E27FC236}">
                <a16:creationId xmlns:a16="http://schemas.microsoft.com/office/drawing/2014/main" id="{C94BAD66-ACF5-544B-A81E-B0ADB0BB723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99589" y="869013"/>
            <a:ext cx="15486850" cy="1057639"/>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4031B6AD-EEB8-C242-A573-14E72D2AF1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sp>
        <p:nvSpPr>
          <p:cNvPr id="3" name="object 3"/>
          <p:cNvSpPr txBox="1"/>
          <p:nvPr/>
        </p:nvSpPr>
        <p:spPr>
          <a:xfrm>
            <a:off x="7394172" y="6283571"/>
            <a:ext cx="5318125" cy="1272540"/>
          </a:xfrm>
          <a:prstGeom prst="rect">
            <a:avLst/>
          </a:prstGeom>
        </p:spPr>
        <p:txBody>
          <a:bodyPr vert="horz" wrap="square" lIns="0" tIns="16510" rIns="0" bIns="0" rtlCol="0">
            <a:spAutoFit/>
          </a:bodyPr>
          <a:lstStyle/>
          <a:p>
            <a:pPr marL="12700">
              <a:lnSpc>
                <a:spcPct val="100000"/>
              </a:lnSpc>
              <a:spcBef>
                <a:spcPts val="130"/>
              </a:spcBef>
            </a:pPr>
            <a:r>
              <a:rPr sz="8150" b="1" spc="15" dirty="0">
                <a:solidFill>
                  <a:srgbClr val="FFFFFF"/>
                </a:solidFill>
                <a:latin typeface="Gen Shin Gothic P Bold"/>
                <a:cs typeface="Gen Shin Gothic P Bold"/>
              </a:rPr>
              <a:t>パズル準備</a:t>
            </a:r>
            <a:endParaRPr sz="8150" dirty="0">
              <a:latin typeface="Gen Shin Gothic P Regular"/>
              <a:cs typeface="Gen Shin Gothic P Regular"/>
            </a:endParaRPr>
          </a:p>
        </p:txBody>
      </p:sp>
      <p:sp>
        <p:nvSpPr>
          <p:cNvPr id="7" name="object 7"/>
          <p:cNvSpPr txBox="1">
            <a:spLocks noGrp="1"/>
          </p:cNvSpPr>
          <p:nvPr>
            <p:ph type="title"/>
          </p:nvPr>
        </p:nvSpPr>
        <p:spPr>
          <a:xfrm>
            <a:off x="10700702" y="5986969"/>
            <a:ext cx="1901825" cy="382270"/>
          </a:xfrm>
          <a:prstGeom prst="rect">
            <a:avLst/>
          </a:prstGeom>
        </p:spPr>
        <p:txBody>
          <a:bodyPr vert="horz" wrap="square" lIns="0" tIns="17780" rIns="0" bIns="0" rtlCol="0">
            <a:spAutoFit/>
          </a:bodyPr>
          <a:lstStyle/>
          <a:p>
            <a:pPr marL="12700">
              <a:lnSpc>
                <a:spcPct val="100000"/>
              </a:lnSpc>
              <a:spcBef>
                <a:spcPts val="140"/>
              </a:spcBef>
              <a:tabLst>
                <a:tab pos="518795" algn="l"/>
                <a:tab pos="1023619" algn="l"/>
                <a:tab pos="1590040" algn="l"/>
              </a:tabLst>
            </a:pPr>
            <a:r>
              <a:rPr sz="2300" spc="30" dirty="0"/>
              <a:t>じ	ゅ	</a:t>
            </a:r>
            <a:r>
              <a:rPr sz="2300" spc="40" dirty="0"/>
              <a:t>ん	び</a:t>
            </a:r>
            <a:endParaRPr sz="2300" dirty="0"/>
          </a:p>
        </p:txBody>
      </p:sp>
      <p:pic>
        <p:nvPicPr>
          <p:cNvPr id="8" name="図 7" descr="挿絵 が含まれている画像&#10;&#10;自動的に生成された説明">
            <a:extLst>
              <a:ext uri="{FF2B5EF4-FFF2-40B4-BE49-F238E27FC236}">
                <a16:creationId xmlns:a16="http://schemas.microsoft.com/office/drawing/2014/main" id="{10B653B7-9A80-744F-9BDF-67583854F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8A22BAE9-7451-424D-B09C-5136A298E2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584" y="9091141"/>
            <a:ext cx="2739866" cy="1135534"/>
          </a:xfrm>
          <a:prstGeom prst="rect">
            <a:avLst/>
          </a:prstGeom>
        </p:spPr>
      </p:pic>
      <p:pic>
        <p:nvPicPr>
          <p:cNvPr id="16" name="図 15" descr="図形, 円&#10;&#10;自動的に生成された説明">
            <a:extLst>
              <a:ext uri="{FF2B5EF4-FFF2-40B4-BE49-F238E27FC236}">
                <a16:creationId xmlns:a16="http://schemas.microsoft.com/office/drawing/2014/main" id="{12745575-622C-7F4E-BEC4-E8EC347A2D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42270" y="2066696"/>
            <a:ext cx="3402639" cy="3392170"/>
          </a:xfrm>
          <a:prstGeom prst="rect">
            <a:avLst/>
          </a:prstGeom>
        </p:spPr>
      </p:pic>
      <p:sp>
        <p:nvSpPr>
          <p:cNvPr id="17" name="円/楕円 16">
            <a:extLst>
              <a:ext uri="{FF2B5EF4-FFF2-40B4-BE49-F238E27FC236}">
                <a16:creationId xmlns:a16="http://schemas.microsoft.com/office/drawing/2014/main" id="{4F73CFF7-6985-9A43-8442-4F81DDDBEE27}"/>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937AC4DA-E9CA-0840-B362-1A13982102D5}"/>
              </a:ext>
            </a:extLst>
          </p:cNvPr>
          <p:cNvGrpSpPr/>
          <p:nvPr/>
        </p:nvGrpSpPr>
        <p:grpSpPr>
          <a:xfrm>
            <a:off x="8535530" y="2225675"/>
            <a:ext cx="3026590" cy="3048000"/>
            <a:chOff x="12581460" y="2375129"/>
            <a:chExt cx="3026590" cy="3048000"/>
          </a:xfrm>
        </p:grpSpPr>
        <p:pic>
          <p:nvPicPr>
            <p:cNvPr id="19" name="図 18">
              <a:extLst>
                <a:ext uri="{FF2B5EF4-FFF2-40B4-BE49-F238E27FC236}">
                  <a16:creationId xmlns:a16="http://schemas.microsoft.com/office/drawing/2014/main" id="{BB0C5F9E-1867-3A47-B44B-6BFFA56196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0" name="円/楕円 19">
              <a:extLst>
                <a:ext uri="{FF2B5EF4-FFF2-40B4-BE49-F238E27FC236}">
                  <a16:creationId xmlns:a16="http://schemas.microsoft.com/office/drawing/2014/main" id="{7DE12623-5148-734A-80E8-2CB55A54683D}"/>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0562E-7 -4.59854E-6 L 0.78451 -0.00028 " pathEditMode="relative" rAng="0" ptsTypes="AA">
                                      <p:cBhvr>
                                        <p:cTn id="6" dur="12000" fill="hold"/>
                                        <p:tgtEl>
                                          <p:spTgt spid="9"/>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BD2BD1AC-9578-E349-998B-0731AF03AE3F}"/>
              </a:ext>
            </a:extLst>
          </p:cNvPr>
          <p:cNvGrpSpPr/>
          <p:nvPr/>
        </p:nvGrpSpPr>
        <p:grpSpPr>
          <a:xfrm>
            <a:off x="266189" y="313780"/>
            <a:ext cx="19571970" cy="10681335"/>
            <a:chOff x="266189" y="313780"/>
            <a:chExt cx="19571970" cy="10681335"/>
          </a:xfrm>
        </p:grpSpPr>
        <p:sp>
          <p:nvSpPr>
            <p:cNvPr id="9" name="object 2">
              <a:extLst>
                <a:ext uri="{FF2B5EF4-FFF2-40B4-BE49-F238E27FC236}">
                  <a16:creationId xmlns:a16="http://schemas.microsoft.com/office/drawing/2014/main" id="{93C1F0DE-8B8C-2B4D-8C8D-8EDCF65AECC2}"/>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pic>
          <p:nvPicPr>
            <p:cNvPr id="10" name="図 9">
              <a:extLst>
                <a:ext uri="{FF2B5EF4-FFF2-40B4-BE49-F238E27FC236}">
                  <a16:creationId xmlns:a16="http://schemas.microsoft.com/office/drawing/2014/main" id="{70A94067-6E13-3440-A450-2320E7E5BC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5850" y="847942"/>
              <a:ext cx="15486850" cy="1057639"/>
            </a:xfrm>
            <a:prstGeom prst="rect">
              <a:avLst/>
            </a:prstGeom>
          </p:spPr>
        </p:pic>
      </p:gr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3076768" y="2555680"/>
            <a:ext cx="13950390" cy="7835900"/>
          </a:xfrm>
          <a:prstGeom prst="rect">
            <a:avLst/>
          </a:prstGeom>
        </p:spPr>
      </p:pic>
      <p:sp>
        <p:nvSpPr>
          <p:cNvPr id="6" name="object 6"/>
          <p:cNvSpPr txBox="1"/>
          <p:nvPr/>
        </p:nvSpPr>
        <p:spPr>
          <a:xfrm>
            <a:off x="14455461" y="9866724"/>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sp>
        <p:nvSpPr>
          <p:cNvPr id="13" name="object 3">
            <a:extLst>
              <a:ext uri="{FF2B5EF4-FFF2-40B4-BE49-F238E27FC236}">
                <a16:creationId xmlns:a16="http://schemas.microsoft.com/office/drawing/2014/main" id="{C042A642-CF45-6D46-A6FF-3B7B766CCB0C}"/>
              </a:ext>
            </a:extLst>
          </p:cNvPr>
          <p:cNvSpPr txBox="1">
            <a:spLocks noGrp="1"/>
          </p:cNvSpPr>
          <p:nvPr>
            <p:ph type="title"/>
          </p:nvPr>
        </p:nvSpPr>
        <p:spPr>
          <a:xfrm>
            <a:off x="4338854" y="757853"/>
            <a:ext cx="11121592" cy="845185"/>
          </a:xfrm>
          <a:prstGeom prst="rect">
            <a:avLst/>
          </a:prstGeom>
        </p:spPr>
        <p:txBody>
          <a:bodyPr vert="horz" wrap="square" lIns="0" tIns="15875" rIns="0" bIns="0" rtlCol="0">
            <a:spAutoFit/>
          </a:bodyPr>
          <a:lstStyle/>
          <a:p>
            <a:pPr marL="12700">
              <a:lnSpc>
                <a:spcPct val="100000"/>
              </a:lnSpc>
              <a:spcBef>
                <a:spcPts val="125"/>
              </a:spcBef>
            </a:pPr>
            <a:r>
              <a:rPr spc="25" dirty="0"/>
              <a:t>コミュニケ</a:t>
            </a:r>
            <a:r>
              <a:rPr spc="-80" dirty="0"/>
              <a:t>ー</a:t>
            </a:r>
            <a:r>
              <a:rPr spc="25" dirty="0"/>
              <a:t>ション力をき</a:t>
            </a:r>
            <a:r>
              <a:rPr spc="20" dirty="0"/>
              <a:t>た</a:t>
            </a:r>
            <a:r>
              <a:rPr spc="25" dirty="0"/>
              <a:t>えよう</a:t>
            </a:r>
          </a:p>
        </p:txBody>
      </p:sp>
      <p:sp>
        <p:nvSpPr>
          <p:cNvPr id="14" name="object 11">
            <a:extLst>
              <a:ext uri="{FF2B5EF4-FFF2-40B4-BE49-F238E27FC236}">
                <a16:creationId xmlns:a16="http://schemas.microsoft.com/office/drawing/2014/main" id="{E9FFD3A0-CE5A-E74E-93DE-39AD07C15DE3}"/>
              </a:ext>
            </a:extLst>
          </p:cNvPr>
          <p:cNvSpPr txBox="1"/>
          <p:nvPr/>
        </p:nvSpPr>
        <p:spPr>
          <a:xfrm>
            <a:off x="10433050" y="498498"/>
            <a:ext cx="1071318" cy="371255"/>
          </a:xfrm>
          <a:prstGeom prst="rect">
            <a:avLst/>
          </a:prstGeom>
        </p:spPr>
        <p:txBody>
          <a:bodyPr vert="horz" wrap="square" lIns="0" tIns="17145" rIns="0" bIns="0" rtlCol="0">
            <a:spAutoFit/>
          </a:bodyPr>
          <a:lstStyle/>
          <a:p>
            <a:pPr marL="12700">
              <a:lnSpc>
                <a:spcPct val="100000"/>
              </a:lnSpc>
              <a:spcBef>
                <a:spcPts val="135"/>
              </a:spcBef>
            </a:pPr>
            <a:r>
              <a:rPr sz="2300" b="1" spc="265" dirty="0">
                <a:solidFill>
                  <a:srgbClr val="FFFFFF"/>
                </a:solidFill>
                <a:latin typeface="Gen Shin Gothic P Bold"/>
                <a:cs typeface="Gen Shin Gothic P Bold"/>
              </a:rPr>
              <a:t>りょく</a:t>
            </a:r>
            <a:endParaRPr sz="2300" dirty="0">
              <a:latin typeface="Gen Shin Gothic P Regular"/>
              <a:cs typeface="Gen Shin Gothic P Regular"/>
            </a:endParaRPr>
          </a:p>
        </p:txBody>
      </p:sp>
      <p:pic>
        <p:nvPicPr>
          <p:cNvPr id="11" name="図 10" descr="挿絵 が含まれている画像&#10;&#10;自動的に生成された説明">
            <a:extLst>
              <a:ext uri="{FF2B5EF4-FFF2-40B4-BE49-F238E27FC236}">
                <a16:creationId xmlns:a16="http://schemas.microsoft.com/office/drawing/2014/main" id="{4EA997BE-1FDB-E94F-9ACE-E7F4083BC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A726F27A-8AF2-F04B-8383-D5A7AB57E601}"/>
              </a:ext>
            </a:extLst>
          </p:cNvPr>
          <p:cNvGrpSpPr/>
          <p:nvPr/>
        </p:nvGrpSpPr>
        <p:grpSpPr>
          <a:xfrm>
            <a:off x="266189" y="313780"/>
            <a:ext cx="19571970" cy="10681335"/>
            <a:chOff x="266189" y="313780"/>
            <a:chExt cx="19571970" cy="10681335"/>
          </a:xfrm>
        </p:grpSpPr>
        <p:grpSp>
          <p:nvGrpSpPr>
            <p:cNvPr id="47" name="グループ化 46">
              <a:extLst>
                <a:ext uri="{FF2B5EF4-FFF2-40B4-BE49-F238E27FC236}">
                  <a16:creationId xmlns:a16="http://schemas.microsoft.com/office/drawing/2014/main" id="{EE201456-7B87-4040-9BC2-74B0B2E7AC36}"/>
                </a:ext>
              </a:extLst>
            </p:cNvPr>
            <p:cNvGrpSpPr/>
            <p:nvPr/>
          </p:nvGrpSpPr>
          <p:grpSpPr>
            <a:xfrm>
              <a:off x="266189" y="313780"/>
              <a:ext cx="19571970" cy="10681335"/>
              <a:chOff x="266189" y="313780"/>
              <a:chExt cx="19571970" cy="10681335"/>
            </a:xfrm>
          </p:grpSpPr>
          <p:sp>
            <p:nvSpPr>
              <p:cNvPr id="48" name="object 2">
                <a:extLst>
                  <a:ext uri="{FF2B5EF4-FFF2-40B4-BE49-F238E27FC236}">
                    <a16:creationId xmlns:a16="http://schemas.microsoft.com/office/drawing/2014/main" id="{D1B6783C-F880-2847-B7C2-E243763F750B}"/>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pic>
            <p:nvPicPr>
              <p:cNvPr id="49" name="図 48">
                <a:extLst>
                  <a:ext uri="{FF2B5EF4-FFF2-40B4-BE49-F238E27FC236}">
                    <a16:creationId xmlns:a16="http://schemas.microsoft.com/office/drawing/2014/main" id="{6A947CCA-7490-E24F-9D7B-DCE7D5F7CF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6200" y="847942"/>
                <a:ext cx="15486850" cy="1057639"/>
              </a:xfrm>
              <a:prstGeom prst="rect">
                <a:avLst/>
              </a:prstGeom>
            </p:spPr>
          </p:pic>
        </p:grpSp>
        <p:pic>
          <p:nvPicPr>
            <p:cNvPr id="19" name="図 18" descr="挿絵 が含まれている画像&#10;&#10;自動的に生成された説明">
              <a:extLst>
                <a:ext uri="{FF2B5EF4-FFF2-40B4-BE49-F238E27FC236}">
                  <a16:creationId xmlns:a16="http://schemas.microsoft.com/office/drawing/2014/main" id="{B461E457-5842-E14A-8D7D-673F8FE90E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grpSp>
      <p:sp>
        <p:nvSpPr>
          <p:cNvPr id="16" name="角丸四角形 15">
            <a:extLst>
              <a:ext uri="{FF2B5EF4-FFF2-40B4-BE49-F238E27FC236}">
                <a16:creationId xmlns:a16="http://schemas.microsoft.com/office/drawing/2014/main" id="{81E2DE19-035E-024A-A817-61DA6BDEF45E}"/>
              </a:ext>
            </a:extLst>
          </p:cNvPr>
          <p:cNvSpPr/>
          <p:nvPr/>
        </p:nvSpPr>
        <p:spPr>
          <a:xfrm>
            <a:off x="8604250" y="2888368"/>
            <a:ext cx="2900118" cy="1089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object 5"/>
          <p:cNvSpPr txBox="1"/>
          <p:nvPr/>
        </p:nvSpPr>
        <p:spPr>
          <a:xfrm>
            <a:off x="8854176" y="3088211"/>
            <a:ext cx="2470150" cy="744855"/>
          </a:xfrm>
          <a:prstGeom prst="rect">
            <a:avLst/>
          </a:prstGeom>
        </p:spPr>
        <p:txBody>
          <a:bodyPr vert="horz" wrap="square" lIns="0" tIns="15240" rIns="0" bIns="0" rtlCol="0">
            <a:spAutoFit/>
          </a:bodyPr>
          <a:lstStyle/>
          <a:p>
            <a:pPr marL="12700">
              <a:lnSpc>
                <a:spcPct val="100000"/>
              </a:lnSpc>
              <a:spcBef>
                <a:spcPts val="120"/>
              </a:spcBef>
            </a:pPr>
            <a:r>
              <a:rPr sz="4700" b="1" spc="140" dirty="0">
                <a:solidFill>
                  <a:srgbClr val="6C5757"/>
                </a:solidFill>
                <a:latin typeface="Gen Shin Gothic P Bold"/>
                <a:cs typeface="Gen Shin Gothic P Bold"/>
              </a:rPr>
              <a:t>正解は…</a:t>
            </a:r>
            <a:endParaRPr sz="4700" dirty="0">
              <a:latin typeface="Gen Shin Gothic P Regular"/>
              <a:cs typeface="Gen Shin Gothic P Regular"/>
            </a:endParaRPr>
          </a:p>
        </p:txBody>
      </p:sp>
      <p:sp>
        <p:nvSpPr>
          <p:cNvPr id="6" name="object 6"/>
          <p:cNvSpPr txBox="1"/>
          <p:nvPr/>
        </p:nvSpPr>
        <p:spPr>
          <a:xfrm>
            <a:off x="8887506" y="2888368"/>
            <a:ext cx="1116330" cy="282575"/>
          </a:xfrm>
          <a:prstGeom prst="rect">
            <a:avLst/>
          </a:prstGeom>
        </p:spPr>
        <p:txBody>
          <a:bodyPr vert="horz" wrap="square" lIns="0" tIns="17145" rIns="0" bIns="0" rtlCol="0">
            <a:spAutoFit/>
          </a:bodyPr>
          <a:lstStyle/>
          <a:p>
            <a:pPr marL="12700">
              <a:lnSpc>
                <a:spcPct val="100000"/>
              </a:lnSpc>
              <a:spcBef>
                <a:spcPts val="135"/>
              </a:spcBef>
            </a:pPr>
            <a:r>
              <a:rPr sz="1650" b="1" spc="35" dirty="0">
                <a:solidFill>
                  <a:srgbClr val="6C5757"/>
                </a:solidFill>
                <a:latin typeface="Gen Shin Gothic P Bold"/>
                <a:cs typeface="Gen Shin Gothic P Bold"/>
              </a:rPr>
              <a:t>せ</a:t>
            </a:r>
            <a:r>
              <a:rPr sz="1650" b="1" spc="260" dirty="0">
                <a:solidFill>
                  <a:srgbClr val="6C5757"/>
                </a:solidFill>
                <a:latin typeface="Gen Shin Gothic P Bold"/>
                <a:cs typeface="Gen Shin Gothic P Bold"/>
              </a:rPr>
              <a:t> </a:t>
            </a:r>
            <a:r>
              <a:rPr sz="1650" b="1" spc="30" dirty="0">
                <a:solidFill>
                  <a:srgbClr val="6C5757"/>
                </a:solidFill>
                <a:latin typeface="Gen Shin Gothic P Bold"/>
                <a:cs typeface="Gen Shin Gothic P Bold"/>
              </a:rPr>
              <a:t>い</a:t>
            </a:r>
            <a:r>
              <a:rPr sz="1650" b="1" spc="260" dirty="0">
                <a:solidFill>
                  <a:srgbClr val="6C5757"/>
                </a:solidFill>
                <a:latin typeface="Gen Shin Gothic P Bold"/>
                <a:cs typeface="Gen Shin Gothic P Bold"/>
              </a:rPr>
              <a:t> </a:t>
            </a:r>
            <a:r>
              <a:rPr sz="1650" b="1" spc="35" dirty="0">
                <a:solidFill>
                  <a:srgbClr val="6C5757"/>
                </a:solidFill>
                <a:latin typeface="Gen Shin Gothic P Bold"/>
                <a:cs typeface="Gen Shin Gothic P Bold"/>
              </a:rPr>
              <a:t>か</a:t>
            </a:r>
            <a:r>
              <a:rPr sz="1650" b="1" spc="260" dirty="0">
                <a:solidFill>
                  <a:srgbClr val="6C5757"/>
                </a:solidFill>
                <a:latin typeface="Gen Shin Gothic P Bold"/>
                <a:cs typeface="Gen Shin Gothic P Bold"/>
              </a:rPr>
              <a:t> </a:t>
            </a:r>
            <a:r>
              <a:rPr sz="1650" b="1" spc="30" dirty="0">
                <a:solidFill>
                  <a:srgbClr val="6C5757"/>
                </a:solidFill>
                <a:latin typeface="Gen Shin Gothic P Bold"/>
                <a:cs typeface="Gen Shin Gothic P Bold"/>
              </a:rPr>
              <a:t>い</a:t>
            </a:r>
            <a:endParaRPr sz="1650" dirty="0">
              <a:latin typeface="Gen Shin Gothic P Regular"/>
              <a:cs typeface="Gen Shin Gothic P Regular"/>
            </a:endParaRPr>
          </a:p>
        </p:txBody>
      </p:sp>
      <p:grpSp>
        <p:nvGrpSpPr>
          <p:cNvPr id="7" name="object 7"/>
          <p:cNvGrpSpPr/>
          <p:nvPr/>
        </p:nvGrpSpPr>
        <p:grpSpPr>
          <a:xfrm>
            <a:off x="5354155" y="4673556"/>
            <a:ext cx="9434830" cy="5125085"/>
            <a:chOff x="5354155" y="4673556"/>
            <a:chExt cx="9434830" cy="5125085"/>
          </a:xfrm>
        </p:grpSpPr>
        <p:sp>
          <p:nvSpPr>
            <p:cNvPr id="8" name="object 8"/>
            <p:cNvSpPr/>
            <p:nvPr/>
          </p:nvSpPr>
          <p:spPr>
            <a:xfrm>
              <a:off x="10353272" y="4734207"/>
              <a:ext cx="4383405" cy="2508885"/>
            </a:xfrm>
            <a:custGeom>
              <a:avLst/>
              <a:gdLst/>
              <a:ahLst/>
              <a:cxnLst/>
              <a:rect l="l" t="t" r="r" b="b"/>
              <a:pathLst>
                <a:path w="4383405" h="2508884">
                  <a:moveTo>
                    <a:pt x="52354" y="0"/>
                  </a:moveTo>
                  <a:lnTo>
                    <a:pt x="15094" y="15579"/>
                  </a:lnTo>
                  <a:lnTo>
                    <a:pt x="0" y="52354"/>
                  </a:lnTo>
                  <a:lnTo>
                    <a:pt x="0" y="2455967"/>
                  </a:lnTo>
                  <a:lnTo>
                    <a:pt x="4113" y="2476348"/>
                  </a:lnTo>
                  <a:lnTo>
                    <a:pt x="15331" y="2492989"/>
                  </a:lnTo>
                  <a:lnTo>
                    <a:pt x="31973" y="2504208"/>
                  </a:lnTo>
                  <a:lnTo>
                    <a:pt x="52354" y="2508321"/>
                  </a:lnTo>
                  <a:lnTo>
                    <a:pt x="4331019" y="2508321"/>
                  </a:lnTo>
                  <a:lnTo>
                    <a:pt x="4374562" y="2485050"/>
                  </a:lnTo>
                  <a:lnTo>
                    <a:pt x="4383225" y="2451937"/>
                  </a:lnTo>
                  <a:lnTo>
                    <a:pt x="4379213" y="2435505"/>
                  </a:lnTo>
                  <a:lnTo>
                    <a:pt x="77997" y="6711"/>
                  </a:lnTo>
                  <a:lnTo>
                    <a:pt x="52354" y="0"/>
                  </a:lnTo>
                  <a:close/>
                </a:path>
              </a:pathLst>
            </a:custGeom>
            <a:solidFill>
              <a:srgbClr val="FFFFFF"/>
            </a:solidFill>
          </p:spPr>
          <p:txBody>
            <a:bodyPr wrap="square" lIns="0" tIns="0" rIns="0" bIns="0" rtlCol="0"/>
            <a:lstStyle/>
            <a:p>
              <a:endParaRPr/>
            </a:p>
          </p:txBody>
        </p:sp>
        <p:sp>
          <p:nvSpPr>
            <p:cNvPr id="9" name="object 9"/>
            <p:cNvSpPr/>
            <p:nvPr/>
          </p:nvSpPr>
          <p:spPr>
            <a:xfrm>
              <a:off x="10300914" y="4681856"/>
              <a:ext cx="4488180" cy="2613025"/>
            </a:xfrm>
            <a:custGeom>
              <a:avLst/>
              <a:gdLst/>
              <a:ahLst/>
              <a:cxnLst/>
              <a:rect l="l" t="t" r="r" b="b"/>
              <a:pathLst>
                <a:path w="4488180" h="2613025">
                  <a:moveTo>
                    <a:pt x="104708" y="0"/>
                  </a:moveTo>
                  <a:lnTo>
                    <a:pt x="64398" y="8066"/>
                  </a:lnTo>
                  <a:lnTo>
                    <a:pt x="30184" y="31150"/>
                  </a:lnTo>
                  <a:lnTo>
                    <a:pt x="3583" y="77538"/>
                  </a:lnTo>
                  <a:lnTo>
                    <a:pt x="0" y="104708"/>
                  </a:lnTo>
                  <a:lnTo>
                    <a:pt x="0" y="2508321"/>
                  </a:lnTo>
                  <a:lnTo>
                    <a:pt x="8228" y="2549079"/>
                  </a:lnTo>
                  <a:lnTo>
                    <a:pt x="30667" y="2582362"/>
                  </a:lnTo>
                  <a:lnTo>
                    <a:pt x="63950" y="2604802"/>
                  </a:lnTo>
                  <a:lnTo>
                    <a:pt x="104708" y="2613030"/>
                  </a:lnTo>
                  <a:lnTo>
                    <a:pt x="4383374" y="2613030"/>
                  </a:lnTo>
                  <a:lnTo>
                    <a:pt x="4447360" y="2591203"/>
                  </a:lnTo>
                  <a:lnTo>
                    <a:pt x="4484669" y="2534823"/>
                  </a:lnTo>
                  <a:lnTo>
                    <a:pt x="4487056" y="2508321"/>
                  </a:lnTo>
                  <a:lnTo>
                    <a:pt x="104708" y="2508321"/>
                  </a:lnTo>
                  <a:lnTo>
                    <a:pt x="104708" y="104708"/>
                  </a:lnTo>
                  <a:lnTo>
                    <a:pt x="318510" y="104708"/>
                  </a:lnTo>
                  <a:lnTo>
                    <a:pt x="155995" y="13413"/>
                  </a:lnTo>
                  <a:lnTo>
                    <a:pt x="143742" y="7544"/>
                  </a:lnTo>
                  <a:lnTo>
                    <a:pt x="130999" y="3353"/>
                  </a:lnTo>
                  <a:lnTo>
                    <a:pt x="117933" y="838"/>
                  </a:lnTo>
                  <a:lnTo>
                    <a:pt x="104708" y="0"/>
                  </a:lnTo>
                  <a:close/>
                </a:path>
                <a:path w="4488180" h="2613025">
                  <a:moveTo>
                    <a:pt x="318510" y="104708"/>
                  </a:moveTo>
                  <a:lnTo>
                    <a:pt x="104708" y="104708"/>
                  </a:lnTo>
                  <a:lnTo>
                    <a:pt x="4383374" y="2508321"/>
                  </a:lnTo>
                  <a:lnTo>
                    <a:pt x="4487056" y="2508321"/>
                  </a:lnTo>
                  <a:lnTo>
                    <a:pt x="4487783" y="2500261"/>
                  </a:lnTo>
                  <a:lnTo>
                    <a:pt x="4479757" y="2467396"/>
                  </a:lnTo>
                  <a:lnTo>
                    <a:pt x="4461685" y="2438794"/>
                  </a:lnTo>
                  <a:lnTo>
                    <a:pt x="4434660" y="2417025"/>
                  </a:lnTo>
                  <a:lnTo>
                    <a:pt x="318510" y="104708"/>
                  </a:lnTo>
                  <a:close/>
                </a:path>
              </a:pathLst>
            </a:custGeom>
            <a:solidFill>
              <a:srgbClr val="000000"/>
            </a:solidFill>
          </p:spPr>
          <p:txBody>
            <a:bodyPr wrap="square" lIns="0" tIns="0" rIns="0" bIns="0" rtlCol="0"/>
            <a:lstStyle/>
            <a:p>
              <a:endParaRPr/>
            </a:p>
          </p:txBody>
        </p:sp>
        <p:sp>
          <p:nvSpPr>
            <p:cNvPr id="10" name="object 10"/>
            <p:cNvSpPr/>
            <p:nvPr/>
          </p:nvSpPr>
          <p:spPr>
            <a:xfrm>
              <a:off x="10353272" y="7237894"/>
              <a:ext cx="4383405" cy="2508885"/>
            </a:xfrm>
            <a:custGeom>
              <a:avLst/>
              <a:gdLst/>
              <a:ahLst/>
              <a:cxnLst/>
              <a:rect l="l" t="t" r="r" b="b"/>
              <a:pathLst>
                <a:path w="4383405" h="2508884">
                  <a:moveTo>
                    <a:pt x="4331019" y="0"/>
                  </a:moveTo>
                  <a:lnTo>
                    <a:pt x="52354" y="0"/>
                  </a:lnTo>
                  <a:lnTo>
                    <a:pt x="31973" y="4114"/>
                  </a:lnTo>
                  <a:lnTo>
                    <a:pt x="15331" y="15335"/>
                  </a:lnTo>
                  <a:lnTo>
                    <a:pt x="4113" y="31977"/>
                  </a:lnTo>
                  <a:lnTo>
                    <a:pt x="0" y="52354"/>
                  </a:lnTo>
                  <a:lnTo>
                    <a:pt x="0" y="2455967"/>
                  </a:lnTo>
                  <a:lnTo>
                    <a:pt x="15094" y="2492740"/>
                  </a:lnTo>
                  <a:lnTo>
                    <a:pt x="52354" y="2508321"/>
                  </a:lnTo>
                  <a:lnTo>
                    <a:pt x="58968" y="2507903"/>
                  </a:lnTo>
                  <a:lnTo>
                    <a:pt x="4356663" y="98007"/>
                  </a:lnTo>
                  <a:lnTo>
                    <a:pt x="4383225" y="56388"/>
                  </a:lnTo>
                  <a:lnTo>
                    <a:pt x="4381667" y="39108"/>
                  </a:lnTo>
                  <a:lnTo>
                    <a:pt x="4374562" y="23275"/>
                  </a:lnTo>
                  <a:lnTo>
                    <a:pt x="4363015" y="10911"/>
                  </a:lnTo>
                  <a:lnTo>
                    <a:pt x="4348132" y="2869"/>
                  </a:lnTo>
                  <a:lnTo>
                    <a:pt x="4331019" y="0"/>
                  </a:lnTo>
                  <a:close/>
                </a:path>
              </a:pathLst>
            </a:custGeom>
            <a:solidFill>
              <a:srgbClr val="FFFFFF"/>
            </a:solidFill>
          </p:spPr>
          <p:txBody>
            <a:bodyPr wrap="square" lIns="0" tIns="0" rIns="0" bIns="0" rtlCol="0"/>
            <a:lstStyle/>
            <a:p>
              <a:endParaRPr/>
            </a:p>
          </p:txBody>
        </p:sp>
        <p:sp>
          <p:nvSpPr>
            <p:cNvPr id="11" name="object 11"/>
            <p:cNvSpPr/>
            <p:nvPr/>
          </p:nvSpPr>
          <p:spPr>
            <a:xfrm>
              <a:off x="10300914" y="7185539"/>
              <a:ext cx="4488180" cy="2613025"/>
            </a:xfrm>
            <a:custGeom>
              <a:avLst/>
              <a:gdLst/>
              <a:ahLst/>
              <a:cxnLst/>
              <a:rect l="l" t="t" r="r" b="b"/>
              <a:pathLst>
                <a:path w="4488180" h="2613025">
                  <a:moveTo>
                    <a:pt x="4383374" y="0"/>
                  </a:moveTo>
                  <a:lnTo>
                    <a:pt x="104708" y="0"/>
                  </a:lnTo>
                  <a:lnTo>
                    <a:pt x="63950" y="8228"/>
                  </a:lnTo>
                  <a:lnTo>
                    <a:pt x="30667" y="30667"/>
                  </a:lnTo>
                  <a:lnTo>
                    <a:pt x="8228" y="63950"/>
                  </a:lnTo>
                  <a:lnTo>
                    <a:pt x="0" y="104708"/>
                  </a:lnTo>
                  <a:lnTo>
                    <a:pt x="0" y="2508321"/>
                  </a:lnTo>
                  <a:lnTo>
                    <a:pt x="13875" y="2560411"/>
                  </a:lnTo>
                  <a:lnTo>
                    <a:pt x="51820" y="2598695"/>
                  </a:lnTo>
                  <a:lnTo>
                    <a:pt x="91027" y="2612133"/>
                  </a:lnTo>
                  <a:lnTo>
                    <a:pt x="104708" y="2613030"/>
                  </a:lnTo>
                  <a:lnTo>
                    <a:pt x="117937" y="2612191"/>
                  </a:lnTo>
                  <a:lnTo>
                    <a:pt x="155995" y="2599606"/>
                  </a:lnTo>
                  <a:lnTo>
                    <a:pt x="318492" y="2508321"/>
                  </a:lnTo>
                  <a:lnTo>
                    <a:pt x="104708" y="2508321"/>
                  </a:lnTo>
                  <a:lnTo>
                    <a:pt x="104708" y="104708"/>
                  </a:lnTo>
                  <a:lnTo>
                    <a:pt x="4487056" y="104708"/>
                  </a:lnTo>
                  <a:lnTo>
                    <a:pt x="4484669" y="78207"/>
                  </a:lnTo>
                  <a:lnTo>
                    <a:pt x="4470454" y="46550"/>
                  </a:lnTo>
                  <a:lnTo>
                    <a:pt x="4447360" y="21826"/>
                  </a:lnTo>
                  <a:lnTo>
                    <a:pt x="4417597" y="5740"/>
                  </a:lnTo>
                  <a:lnTo>
                    <a:pt x="4383374" y="0"/>
                  </a:lnTo>
                  <a:close/>
                </a:path>
                <a:path w="4488180" h="2613025">
                  <a:moveTo>
                    <a:pt x="4487056" y="104708"/>
                  </a:moveTo>
                  <a:lnTo>
                    <a:pt x="4383374" y="104708"/>
                  </a:lnTo>
                  <a:lnTo>
                    <a:pt x="104708" y="2508321"/>
                  </a:lnTo>
                  <a:lnTo>
                    <a:pt x="318492" y="2508321"/>
                  </a:lnTo>
                  <a:lnTo>
                    <a:pt x="4434660" y="196004"/>
                  </a:lnTo>
                  <a:lnTo>
                    <a:pt x="4461685" y="174235"/>
                  </a:lnTo>
                  <a:lnTo>
                    <a:pt x="4479757" y="145634"/>
                  </a:lnTo>
                  <a:lnTo>
                    <a:pt x="4487783" y="112768"/>
                  </a:lnTo>
                  <a:lnTo>
                    <a:pt x="4487056" y="104708"/>
                  </a:lnTo>
                  <a:close/>
                </a:path>
              </a:pathLst>
            </a:custGeom>
            <a:solidFill>
              <a:srgbClr val="000000"/>
            </a:solidFill>
          </p:spPr>
          <p:txBody>
            <a:bodyPr wrap="square" lIns="0" tIns="0" rIns="0" bIns="0" rtlCol="0"/>
            <a:lstStyle/>
            <a:p>
              <a:endParaRPr/>
            </a:p>
          </p:txBody>
        </p:sp>
        <p:sp>
          <p:nvSpPr>
            <p:cNvPr id="12" name="object 12"/>
            <p:cNvSpPr/>
            <p:nvPr/>
          </p:nvSpPr>
          <p:spPr>
            <a:xfrm>
              <a:off x="5419808" y="4725944"/>
              <a:ext cx="4994910" cy="4994910"/>
            </a:xfrm>
            <a:custGeom>
              <a:avLst/>
              <a:gdLst/>
              <a:ahLst/>
              <a:cxnLst/>
              <a:rect l="l" t="t" r="r" b="b"/>
              <a:pathLst>
                <a:path w="4994909" h="4994909">
                  <a:moveTo>
                    <a:pt x="4994769" y="0"/>
                  </a:moveTo>
                  <a:lnTo>
                    <a:pt x="0" y="0"/>
                  </a:lnTo>
                  <a:lnTo>
                    <a:pt x="0" y="4994769"/>
                  </a:lnTo>
                  <a:lnTo>
                    <a:pt x="4994769" y="0"/>
                  </a:lnTo>
                  <a:close/>
                </a:path>
              </a:pathLst>
            </a:custGeom>
            <a:solidFill>
              <a:srgbClr val="FFFFFF"/>
            </a:solidFill>
          </p:spPr>
          <p:txBody>
            <a:bodyPr wrap="square" lIns="0" tIns="0" rIns="0" bIns="0" rtlCol="0"/>
            <a:lstStyle/>
            <a:p>
              <a:endParaRPr/>
            </a:p>
          </p:txBody>
        </p:sp>
        <p:sp>
          <p:nvSpPr>
            <p:cNvPr id="13" name="object 13"/>
            <p:cNvSpPr/>
            <p:nvPr/>
          </p:nvSpPr>
          <p:spPr>
            <a:xfrm>
              <a:off x="5419808" y="4725944"/>
              <a:ext cx="4994910" cy="4994910"/>
            </a:xfrm>
            <a:custGeom>
              <a:avLst/>
              <a:gdLst/>
              <a:ahLst/>
              <a:cxnLst/>
              <a:rect l="l" t="t" r="r" b="b"/>
              <a:pathLst>
                <a:path w="4994909" h="4994909">
                  <a:moveTo>
                    <a:pt x="0" y="4994769"/>
                  </a:moveTo>
                  <a:lnTo>
                    <a:pt x="0" y="0"/>
                  </a:lnTo>
                  <a:lnTo>
                    <a:pt x="4994769" y="0"/>
                  </a:lnTo>
                  <a:lnTo>
                    <a:pt x="0" y="4994769"/>
                  </a:lnTo>
                  <a:close/>
                </a:path>
              </a:pathLst>
            </a:custGeom>
            <a:ln w="104708">
              <a:solidFill>
                <a:srgbClr val="000000"/>
              </a:solidFill>
            </a:ln>
          </p:spPr>
          <p:txBody>
            <a:bodyPr wrap="square" lIns="0" tIns="0" rIns="0" bIns="0" rtlCol="0"/>
            <a:lstStyle/>
            <a:p>
              <a:endParaRPr/>
            </a:p>
          </p:txBody>
        </p:sp>
        <p:sp>
          <p:nvSpPr>
            <p:cNvPr id="14" name="object 14"/>
            <p:cNvSpPr/>
            <p:nvPr/>
          </p:nvSpPr>
          <p:spPr>
            <a:xfrm>
              <a:off x="5419803" y="4725949"/>
              <a:ext cx="4994910" cy="4994910"/>
            </a:xfrm>
            <a:custGeom>
              <a:avLst/>
              <a:gdLst/>
              <a:ahLst/>
              <a:cxnLst/>
              <a:rect l="l" t="t" r="r" b="b"/>
              <a:pathLst>
                <a:path w="4994909" h="4994909">
                  <a:moveTo>
                    <a:pt x="4994769" y="0"/>
                  </a:moveTo>
                  <a:lnTo>
                    <a:pt x="0" y="4994769"/>
                  </a:lnTo>
                  <a:lnTo>
                    <a:pt x="4994769" y="4994769"/>
                  </a:lnTo>
                  <a:lnTo>
                    <a:pt x="4994769" y="0"/>
                  </a:lnTo>
                  <a:close/>
                </a:path>
              </a:pathLst>
            </a:custGeom>
            <a:solidFill>
              <a:srgbClr val="FFFFFF"/>
            </a:solidFill>
          </p:spPr>
          <p:txBody>
            <a:bodyPr wrap="square" lIns="0" tIns="0" rIns="0" bIns="0" rtlCol="0"/>
            <a:lstStyle/>
            <a:p>
              <a:endParaRPr/>
            </a:p>
          </p:txBody>
        </p:sp>
        <p:pic>
          <p:nvPicPr>
            <p:cNvPr id="15" name="object 15"/>
            <p:cNvPicPr/>
            <p:nvPr/>
          </p:nvPicPr>
          <p:blipFill>
            <a:blip r:embed="rId5" cstate="email">
              <a:extLst>
                <a:ext uri="{28A0092B-C50C-407E-A947-70E740481C1C}">
                  <a14:useLocalDpi xmlns:a14="http://schemas.microsoft.com/office/drawing/2010/main"/>
                </a:ext>
              </a:extLst>
            </a:blip>
            <a:stretch>
              <a:fillRect/>
            </a:stretch>
          </p:blipFill>
          <p:spPr>
            <a:xfrm>
              <a:off x="5354155" y="4673594"/>
              <a:ext cx="5142258" cy="5120856"/>
            </a:xfrm>
            <a:prstGeom prst="rect">
              <a:avLst/>
            </a:prstGeom>
          </p:spPr>
        </p:pic>
      </p:grpSp>
      <p:sp>
        <p:nvSpPr>
          <p:cNvPr id="45" name="object 3">
            <a:extLst>
              <a:ext uri="{FF2B5EF4-FFF2-40B4-BE49-F238E27FC236}">
                <a16:creationId xmlns:a16="http://schemas.microsoft.com/office/drawing/2014/main" id="{A0BE4525-EF03-1146-95B5-F976B84F5A5B}"/>
              </a:ext>
            </a:extLst>
          </p:cNvPr>
          <p:cNvSpPr txBox="1">
            <a:spLocks noGrp="1"/>
          </p:cNvSpPr>
          <p:nvPr>
            <p:ph type="title"/>
          </p:nvPr>
        </p:nvSpPr>
        <p:spPr>
          <a:xfrm>
            <a:off x="4338854" y="757853"/>
            <a:ext cx="11121592" cy="845185"/>
          </a:xfrm>
          <a:prstGeom prst="rect">
            <a:avLst/>
          </a:prstGeom>
        </p:spPr>
        <p:txBody>
          <a:bodyPr vert="horz" wrap="square" lIns="0" tIns="15875" rIns="0" bIns="0" rtlCol="0">
            <a:spAutoFit/>
          </a:bodyPr>
          <a:lstStyle/>
          <a:p>
            <a:pPr marL="12700">
              <a:lnSpc>
                <a:spcPct val="100000"/>
              </a:lnSpc>
              <a:spcBef>
                <a:spcPts val="125"/>
              </a:spcBef>
            </a:pPr>
            <a:r>
              <a:rPr spc="25" dirty="0"/>
              <a:t>コミュニケ</a:t>
            </a:r>
            <a:r>
              <a:rPr spc="-80" dirty="0"/>
              <a:t>ー</a:t>
            </a:r>
            <a:r>
              <a:rPr spc="25" dirty="0"/>
              <a:t>ション力をき</a:t>
            </a:r>
            <a:r>
              <a:rPr spc="20" dirty="0"/>
              <a:t>た</a:t>
            </a:r>
            <a:r>
              <a:rPr spc="25" dirty="0"/>
              <a:t>えよう</a:t>
            </a:r>
          </a:p>
        </p:txBody>
      </p:sp>
      <p:sp>
        <p:nvSpPr>
          <p:cNvPr id="46" name="object 11">
            <a:extLst>
              <a:ext uri="{FF2B5EF4-FFF2-40B4-BE49-F238E27FC236}">
                <a16:creationId xmlns:a16="http://schemas.microsoft.com/office/drawing/2014/main" id="{5BF112AF-F6ED-1A41-A512-0DB3CDB257DE}"/>
              </a:ext>
            </a:extLst>
          </p:cNvPr>
          <p:cNvSpPr txBox="1"/>
          <p:nvPr/>
        </p:nvSpPr>
        <p:spPr>
          <a:xfrm>
            <a:off x="10433050" y="498498"/>
            <a:ext cx="1071318" cy="371255"/>
          </a:xfrm>
          <a:prstGeom prst="rect">
            <a:avLst/>
          </a:prstGeom>
        </p:spPr>
        <p:txBody>
          <a:bodyPr vert="horz" wrap="square" lIns="0" tIns="17145" rIns="0" bIns="0" rtlCol="0">
            <a:spAutoFit/>
          </a:bodyPr>
          <a:lstStyle/>
          <a:p>
            <a:pPr marL="12700">
              <a:lnSpc>
                <a:spcPct val="100000"/>
              </a:lnSpc>
              <a:spcBef>
                <a:spcPts val="135"/>
              </a:spcBef>
            </a:pPr>
            <a:r>
              <a:rPr sz="2300" b="1" spc="265" dirty="0">
                <a:solidFill>
                  <a:srgbClr val="FFFFFF"/>
                </a:solidFill>
                <a:latin typeface="Gen Shin Gothic P Bold"/>
                <a:cs typeface="Gen Shin Gothic P Bold"/>
              </a:rPr>
              <a:t>りょく</a:t>
            </a:r>
            <a:endParaRPr sz="2300" dirty="0">
              <a:latin typeface="Gen Shin Gothic P Regular"/>
              <a:cs typeface="Gen Shin Gothic P Regul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232E3C9A-E08A-E348-AF49-7145F0CB23E0}"/>
              </a:ext>
            </a:extLst>
          </p:cNvPr>
          <p:cNvGrpSpPr/>
          <p:nvPr/>
        </p:nvGrpSpPr>
        <p:grpSpPr>
          <a:xfrm>
            <a:off x="266189" y="313780"/>
            <a:ext cx="19571970" cy="10681335"/>
            <a:chOff x="266189" y="313780"/>
            <a:chExt cx="19571970" cy="10681335"/>
          </a:xfrm>
        </p:grpSpPr>
        <p:sp>
          <p:nvSpPr>
            <p:cNvPr id="18" name="object 2">
              <a:extLst>
                <a:ext uri="{FF2B5EF4-FFF2-40B4-BE49-F238E27FC236}">
                  <a16:creationId xmlns:a16="http://schemas.microsoft.com/office/drawing/2014/main" id="{8292DA17-7696-DE42-BB50-F9956AE9A0BF}"/>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pic>
          <p:nvPicPr>
            <p:cNvPr id="19" name="図 18">
              <a:extLst>
                <a:ext uri="{FF2B5EF4-FFF2-40B4-BE49-F238E27FC236}">
                  <a16:creationId xmlns:a16="http://schemas.microsoft.com/office/drawing/2014/main" id="{619C3489-7B9A-1247-97EA-A7552B24BA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2400" y="847942"/>
              <a:ext cx="15486850" cy="1057639"/>
            </a:xfrm>
            <a:prstGeom prst="rect">
              <a:avLst/>
            </a:prstGeom>
          </p:spPr>
        </p:pic>
      </p:grpSp>
      <p:sp>
        <p:nvSpPr>
          <p:cNvPr id="13" name="角丸四角形 12">
            <a:extLst>
              <a:ext uri="{FF2B5EF4-FFF2-40B4-BE49-F238E27FC236}">
                <a16:creationId xmlns:a16="http://schemas.microsoft.com/office/drawing/2014/main" id="{567DE94E-CC9F-8148-96A0-B0EA362D80C0}"/>
              </a:ext>
            </a:extLst>
          </p:cNvPr>
          <p:cNvSpPr/>
          <p:nvPr/>
        </p:nvSpPr>
        <p:spPr>
          <a:xfrm>
            <a:off x="3270250" y="3368675"/>
            <a:ext cx="14325600" cy="6019800"/>
          </a:xfrm>
          <a:prstGeom prst="roundRect">
            <a:avLst>
              <a:gd name="adj" fmla="val 9602"/>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AD5A10BD-15DF-144B-B6C6-F0F7F57C6F6E}"/>
              </a:ext>
            </a:extLst>
          </p:cNvPr>
          <p:cNvSpPr/>
          <p:nvPr/>
        </p:nvSpPr>
        <p:spPr>
          <a:xfrm>
            <a:off x="7428416" y="2888368"/>
            <a:ext cx="5215299" cy="1089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3"/>
          <p:cNvSpPr txBox="1"/>
          <p:nvPr/>
        </p:nvSpPr>
        <p:spPr>
          <a:xfrm>
            <a:off x="10804490" y="2888368"/>
            <a:ext cx="1446964" cy="271228"/>
          </a:xfrm>
          <a:prstGeom prst="rect">
            <a:avLst/>
          </a:prstGeom>
        </p:spPr>
        <p:txBody>
          <a:bodyPr vert="horz" wrap="square" lIns="0" tIns="17145" rIns="0" bIns="0" rtlCol="0">
            <a:spAutoFit/>
          </a:bodyPr>
          <a:lstStyle/>
          <a:p>
            <a:pPr marL="12700">
              <a:lnSpc>
                <a:spcPct val="100000"/>
              </a:lnSpc>
              <a:spcBef>
                <a:spcPts val="135"/>
              </a:spcBef>
            </a:pPr>
            <a:r>
              <a:rPr sz="1650" b="1" spc="25" dirty="0">
                <a:solidFill>
                  <a:srgbClr val="6C5757"/>
                </a:solidFill>
                <a:latin typeface="Gen Shin Gothic P Bold"/>
                <a:cs typeface="Gen Shin Gothic P Bold"/>
              </a:rPr>
              <a:t>じ</a:t>
            </a:r>
            <a:r>
              <a:rPr sz="1650" b="1" spc="400" dirty="0">
                <a:solidFill>
                  <a:srgbClr val="6C5757"/>
                </a:solidFill>
                <a:latin typeface="Gen Shin Gothic P Bold"/>
                <a:cs typeface="Gen Shin Gothic P Bold"/>
              </a:rPr>
              <a:t> </a:t>
            </a:r>
            <a:r>
              <a:rPr sz="1650" b="1" spc="25" dirty="0">
                <a:solidFill>
                  <a:srgbClr val="6C5757"/>
                </a:solidFill>
                <a:latin typeface="Gen Shin Gothic P Bold"/>
                <a:cs typeface="Gen Shin Gothic P Bold"/>
              </a:rPr>
              <a:t>っ</a:t>
            </a:r>
            <a:r>
              <a:rPr sz="1650" b="1" spc="405" dirty="0">
                <a:solidFill>
                  <a:srgbClr val="6C5757"/>
                </a:solidFill>
                <a:latin typeface="Gen Shin Gothic P Bold"/>
                <a:cs typeface="Gen Shin Gothic P Bold"/>
              </a:rPr>
              <a:t> </a:t>
            </a:r>
            <a:r>
              <a:rPr sz="1650" b="1" spc="35" dirty="0">
                <a:solidFill>
                  <a:srgbClr val="6C5757"/>
                </a:solidFill>
                <a:latin typeface="Gen Shin Gothic P Bold"/>
                <a:cs typeface="Gen Shin Gothic P Bold"/>
              </a:rPr>
              <a:t>せ</a:t>
            </a:r>
            <a:r>
              <a:rPr sz="1650" b="1" spc="405" dirty="0">
                <a:solidFill>
                  <a:srgbClr val="6C5757"/>
                </a:solidFill>
                <a:latin typeface="Gen Shin Gothic P Bold"/>
                <a:cs typeface="Gen Shin Gothic P Bold"/>
              </a:rPr>
              <a:t> </a:t>
            </a:r>
            <a:r>
              <a:rPr sz="1650" b="1" spc="35" dirty="0">
                <a:solidFill>
                  <a:srgbClr val="6C5757"/>
                </a:solidFill>
                <a:latin typeface="Gen Shin Gothic P Bold"/>
                <a:cs typeface="Gen Shin Gothic P Bold"/>
              </a:rPr>
              <a:t>ん</a:t>
            </a:r>
            <a:endParaRPr sz="1650" dirty="0">
              <a:latin typeface="Gen Shin Gothic P Regular"/>
              <a:cs typeface="Gen Shin Gothic P Regular"/>
            </a:endParaRPr>
          </a:p>
        </p:txBody>
      </p:sp>
      <p:sp>
        <p:nvSpPr>
          <p:cNvPr id="4" name="object 4"/>
          <p:cNvSpPr txBox="1"/>
          <p:nvPr/>
        </p:nvSpPr>
        <p:spPr>
          <a:xfrm>
            <a:off x="3803650" y="5882967"/>
            <a:ext cx="9449168" cy="744855"/>
          </a:xfrm>
          <a:prstGeom prst="rect">
            <a:avLst/>
          </a:prstGeom>
        </p:spPr>
        <p:txBody>
          <a:bodyPr vert="horz" wrap="square" lIns="0" tIns="15240" rIns="0" bIns="0" rtlCol="0">
            <a:spAutoFit/>
          </a:bodyPr>
          <a:lstStyle/>
          <a:p>
            <a:pPr marL="12700">
              <a:lnSpc>
                <a:spcPct val="100000"/>
              </a:lnSpc>
              <a:spcBef>
                <a:spcPts val="120"/>
              </a:spcBef>
            </a:pPr>
            <a:r>
              <a:rPr sz="4700" b="1" spc="155" dirty="0">
                <a:solidFill>
                  <a:srgbClr val="FFFFFF"/>
                </a:solidFill>
                <a:latin typeface="Gen Shin Gothic P Bold"/>
                <a:cs typeface="Gen Shin Gothic P Bold"/>
              </a:rPr>
              <a:t>・管制官（指示を出す）…</a:t>
            </a:r>
            <a:r>
              <a:rPr sz="4700" b="1" spc="170" dirty="0">
                <a:solidFill>
                  <a:srgbClr val="FFFFFF"/>
                </a:solidFill>
                <a:latin typeface="Gen Shin Gothic P Bold"/>
                <a:cs typeface="Gen Shin Gothic P Bold"/>
              </a:rPr>
              <a:t>１</a:t>
            </a:r>
            <a:r>
              <a:rPr sz="4700" b="1" spc="-125" dirty="0">
                <a:solidFill>
                  <a:srgbClr val="FFFFFF"/>
                </a:solidFill>
                <a:latin typeface="Gen Shin Gothic P Bold"/>
                <a:cs typeface="Gen Shin Gothic P Bold"/>
              </a:rPr>
              <a:t>名</a:t>
            </a:r>
            <a:endParaRPr sz="4700" dirty="0">
              <a:latin typeface="Gen Shin Gothic P Regular"/>
              <a:cs typeface="Gen Shin Gothic P Regular"/>
            </a:endParaRPr>
          </a:p>
        </p:txBody>
      </p:sp>
      <p:sp>
        <p:nvSpPr>
          <p:cNvPr id="5" name="object 5"/>
          <p:cNvSpPr txBox="1"/>
          <p:nvPr/>
        </p:nvSpPr>
        <p:spPr>
          <a:xfrm>
            <a:off x="3803650" y="6602248"/>
            <a:ext cx="12904704" cy="2162175"/>
          </a:xfrm>
          <a:prstGeom prst="rect">
            <a:avLst/>
          </a:prstGeom>
        </p:spPr>
        <p:txBody>
          <a:bodyPr vert="horz" wrap="square" lIns="0" tIns="363855" rIns="0" bIns="0" rtlCol="0">
            <a:spAutoFit/>
          </a:bodyPr>
          <a:lstStyle/>
          <a:p>
            <a:pPr marL="12700">
              <a:lnSpc>
                <a:spcPct val="100000"/>
              </a:lnSpc>
              <a:spcBef>
                <a:spcPts val="2865"/>
              </a:spcBef>
            </a:pPr>
            <a:r>
              <a:rPr sz="4700" b="1" spc="145" dirty="0">
                <a:solidFill>
                  <a:srgbClr val="FFFFFF"/>
                </a:solidFill>
                <a:latin typeface="Gen Shin Gothic P Bold"/>
                <a:cs typeface="Gen Shin Gothic P Bold"/>
              </a:rPr>
              <a:t>・宇宙飛行士（パズルを組み立てる</a:t>
            </a:r>
            <a:r>
              <a:rPr sz="4700" b="1" spc="170" dirty="0">
                <a:solidFill>
                  <a:srgbClr val="FFFFFF"/>
                </a:solidFill>
                <a:latin typeface="Gen Shin Gothic P Bold"/>
                <a:cs typeface="Gen Shin Gothic P Bold"/>
              </a:rPr>
              <a:t>）…２</a:t>
            </a:r>
            <a:r>
              <a:rPr sz="4700" b="1" spc="-125" dirty="0">
                <a:solidFill>
                  <a:srgbClr val="FFFFFF"/>
                </a:solidFill>
                <a:latin typeface="Gen Shin Gothic P Bold"/>
                <a:cs typeface="Gen Shin Gothic P Bold"/>
              </a:rPr>
              <a:t>名</a:t>
            </a:r>
            <a:endParaRPr sz="4700" dirty="0">
              <a:latin typeface="Gen Shin Gothic P Regular"/>
              <a:cs typeface="Gen Shin Gothic P Regular"/>
            </a:endParaRPr>
          </a:p>
          <a:p>
            <a:pPr marL="12700">
              <a:lnSpc>
                <a:spcPct val="100000"/>
              </a:lnSpc>
              <a:spcBef>
                <a:spcPts val="2770"/>
              </a:spcBef>
            </a:pPr>
            <a:r>
              <a:rPr sz="4700" b="1" spc="155" dirty="0">
                <a:solidFill>
                  <a:srgbClr val="FFFFFF"/>
                </a:solidFill>
                <a:latin typeface="Gen Shin Gothic P Bold"/>
                <a:cs typeface="Gen Shin Gothic P Bold"/>
              </a:rPr>
              <a:t>・アドバイザー（見守</a:t>
            </a:r>
            <a:r>
              <a:rPr sz="4700" b="1" spc="-15" dirty="0">
                <a:solidFill>
                  <a:srgbClr val="FFFFFF"/>
                </a:solidFill>
                <a:latin typeface="Gen Shin Gothic P Bold"/>
                <a:cs typeface="Gen Shin Gothic P Bold"/>
              </a:rPr>
              <a:t>り</a:t>
            </a:r>
            <a:r>
              <a:rPr sz="4700" b="1" spc="170" dirty="0">
                <a:solidFill>
                  <a:srgbClr val="FFFFFF"/>
                </a:solidFill>
                <a:latin typeface="Gen Shin Gothic P Bold"/>
                <a:cs typeface="Gen Shin Gothic P Bold"/>
              </a:rPr>
              <a:t>、アド</a:t>
            </a:r>
            <a:r>
              <a:rPr sz="4700" b="1" spc="125" dirty="0">
                <a:solidFill>
                  <a:srgbClr val="FFFFFF"/>
                </a:solidFill>
                <a:latin typeface="Gen Shin Gothic P Bold"/>
                <a:cs typeface="Gen Shin Gothic P Bold"/>
              </a:rPr>
              <a:t>バ</a:t>
            </a:r>
            <a:r>
              <a:rPr sz="4700" b="1" spc="5" dirty="0">
                <a:solidFill>
                  <a:srgbClr val="FFFFFF"/>
                </a:solidFill>
                <a:latin typeface="Gen Shin Gothic P Bold"/>
                <a:cs typeface="Gen Shin Gothic P Bold"/>
              </a:rPr>
              <a:t>イ</a:t>
            </a:r>
            <a:r>
              <a:rPr sz="4700" b="1" spc="160" dirty="0">
                <a:solidFill>
                  <a:srgbClr val="FFFFFF"/>
                </a:solidFill>
                <a:latin typeface="Gen Shin Gothic P Bold"/>
                <a:cs typeface="Gen Shin Gothic P Bold"/>
              </a:rPr>
              <a:t>ス）…</a:t>
            </a:r>
            <a:r>
              <a:rPr sz="4700" b="1" spc="170" dirty="0">
                <a:solidFill>
                  <a:srgbClr val="FFFFFF"/>
                </a:solidFill>
                <a:latin typeface="Gen Shin Gothic P Bold"/>
                <a:cs typeface="Gen Shin Gothic P Bold"/>
              </a:rPr>
              <a:t>１</a:t>
            </a:r>
            <a:r>
              <a:rPr sz="4700" b="1" spc="-125" dirty="0">
                <a:solidFill>
                  <a:srgbClr val="FFFFFF"/>
                </a:solidFill>
                <a:latin typeface="Gen Shin Gothic P Bold"/>
                <a:cs typeface="Gen Shin Gothic P Bold"/>
              </a:rPr>
              <a:t>名</a:t>
            </a:r>
            <a:endParaRPr sz="4700" dirty="0">
              <a:latin typeface="Gen Shin Gothic P Regular"/>
              <a:cs typeface="Gen Shin Gothic P Regular"/>
            </a:endParaRPr>
          </a:p>
        </p:txBody>
      </p:sp>
      <p:sp>
        <p:nvSpPr>
          <p:cNvPr id="6" name="object 6"/>
          <p:cNvSpPr txBox="1"/>
          <p:nvPr/>
        </p:nvSpPr>
        <p:spPr>
          <a:xfrm>
            <a:off x="8985834" y="7772425"/>
            <a:ext cx="1066216" cy="271228"/>
          </a:xfrm>
          <a:prstGeom prst="rect">
            <a:avLst/>
          </a:prstGeom>
        </p:spPr>
        <p:txBody>
          <a:bodyPr vert="horz" wrap="square" lIns="0" tIns="17145" rIns="0" bIns="0" rtlCol="0">
            <a:spAutoFit/>
          </a:bodyPr>
          <a:lstStyle/>
          <a:p>
            <a:pPr marL="12700">
              <a:lnSpc>
                <a:spcPct val="100000"/>
              </a:lnSpc>
              <a:spcBef>
                <a:spcPts val="135"/>
              </a:spcBef>
            </a:pPr>
            <a:r>
              <a:rPr sz="1650" b="1" spc="35" dirty="0">
                <a:solidFill>
                  <a:srgbClr val="FFFFFF"/>
                </a:solidFill>
                <a:latin typeface="Gen Shin Gothic P Bold"/>
                <a:cs typeface="Gen Shin Gothic P Bold"/>
              </a:rPr>
              <a:t>み</a:t>
            </a:r>
            <a:r>
              <a:rPr sz="1650" b="1" spc="310" dirty="0">
                <a:solidFill>
                  <a:srgbClr val="FFFFFF"/>
                </a:solidFill>
                <a:latin typeface="Gen Shin Gothic P Bold"/>
                <a:cs typeface="Gen Shin Gothic P Bold"/>
              </a:rPr>
              <a:t> </a:t>
            </a:r>
            <a:r>
              <a:rPr sz="1650" b="1" spc="25" dirty="0">
                <a:solidFill>
                  <a:srgbClr val="FFFFFF"/>
                </a:solidFill>
                <a:latin typeface="Gen Shin Gothic P Bold"/>
                <a:cs typeface="Gen Shin Gothic P Bold"/>
              </a:rPr>
              <a:t>ま</a:t>
            </a:r>
            <a:r>
              <a:rPr sz="1650" b="1" spc="310"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も</a:t>
            </a:r>
            <a:endParaRPr sz="1650" dirty="0">
              <a:latin typeface="Gen Shin Gothic P Regular"/>
              <a:cs typeface="Gen Shin Gothic P Regular"/>
            </a:endParaRPr>
          </a:p>
        </p:txBody>
      </p:sp>
      <p:sp>
        <p:nvSpPr>
          <p:cNvPr id="7" name="object 7"/>
          <p:cNvSpPr txBox="1"/>
          <p:nvPr/>
        </p:nvSpPr>
        <p:spPr>
          <a:xfrm>
            <a:off x="4460357" y="5654675"/>
            <a:ext cx="8183359" cy="271228"/>
          </a:xfrm>
          <a:prstGeom prst="rect">
            <a:avLst/>
          </a:prstGeom>
        </p:spPr>
        <p:txBody>
          <a:bodyPr vert="horz" wrap="square" lIns="0" tIns="17145" rIns="0" bIns="0" rtlCol="0">
            <a:spAutoFit/>
          </a:bodyPr>
          <a:lstStyle/>
          <a:p>
            <a:pPr marL="12700">
              <a:lnSpc>
                <a:spcPct val="100000"/>
              </a:lnSpc>
              <a:spcBef>
                <a:spcPts val="135"/>
              </a:spcBef>
              <a:tabLst>
                <a:tab pos="2294890" algn="l"/>
                <a:tab pos="3009265" algn="l"/>
                <a:tab pos="4142104" algn="l"/>
                <a:tab pos="6567170" algn="l"/>
              </a:tabLst>
            </a:pPr>
            <a:r>
              <a:rPr sz="1650" b="1" spc="35" dirty="0">
                <a:solidFill>
                  <a:srgbClr val="FFFFFF"/>
                </a:solidFill>
                <a:latin typeface="Gen Shin Gothic P Bold"/>
                <a:cs typeface="Gen Shin Gothic P Bold"/>
              </a:rPr>
              <a:t>か </a:t>
            </a:r>
            <a:r>
              <a:rPr sz="1650" b="1" spc="-4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ん</a:t>
            </a:r>
            <a:r>
              <a:rPr sz="1650" b="1" dirty="0">
                <a:solidFill>
                  <a:srgbClr val="FFFFFF"/>
                </a:solidFill>
                <a:latin typeface="Gen Shin Gothic P Bold"/>
                <a:cs typeface="Gen Shin Gothic P Bold"/>
              </a:rPr>
              <a:t> </a:t>
            </a:r>
            <a:r>
              <a:rPr sz="1650" b="1" spc="-4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せ</a:t>
            </a:r>
            <a:r>
              <a:rPr sz="1650" b="1" dirty="0">
                <a:solidFill>
                  <a:srgbClr val="FFFFFF"/>
                </a:solidFill>
                <a:latin typeface="Gen Shin Gothic P Bold"/>
                <a:cs typeface="Gen Shin Gothic P Bold"/>
              </a:rPr>
              <a:t> </a:t>
            </a:r>
            <a:r>
              <a:rPr sz="1650" b="1" spc="-45"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い</a:t>
            </a:r>
            <a:r>
              <a:rPr sz="1650" b="1" dirty="0">
                <a:solidFill>
                  <a:srgbClr val="FFFFFF"/>
                </a:solidFill>
                <a:latin typeface="Gen Shin Gothic P Bold"/>
                <a:cs typeface="Gen Shin Gothic P Bold"/>
              </a:rPr>
              <a:t> </a:t>
            </a:r>
            <a:r>
              <a:rPr sz="1650" b="1" spc="-4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か</a:t>
            </a:r>
            <a:r>
              <a:rPr sz="1650" b="1" dirty="0">
                <a:solidFill>
                  <a:srgbClr val="FFFFFF"/>
                </a:solidFill>
                <a:latin typeface="Gen Shin Gothic P Bold"/>
                <a:cs typeface="Gen Shin Gothic P Bold"/>
              </a:rPr>
              <a:t> </a:t>
            </a:r>
            <a:r>
              <a:rPr sz="1650" b="1" spc="-50"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ん</a:t>
            </a:r>
            <a:r>
              <a:rPr sz="1650" b="1" dirty="0">
                <a:solidFill>
                  <a:srgbClr val="FFFFFF"/>
                </a:solidFill>
                <a:latin typeface="Gen Shin Gothic P Bold"/>
                <a:cs typeface="Gen Shin Gothic P Bold"/>
              </a:rPr>
              <a:t>	</a:t>
            </a:r>
            <a:r>
              <a:rPr lang="ja-JP" altLang="en-US" sz="1650" b="1">
                <a:solidFill>
                  <a:srgbClr val="FFFFFF"/>
                </a:solidFill>
                <a:latin typeface="Gen Shin Gothic P Bold"/>
                <a:cs typeface="Gen Shin Gothic P Bold"/>
              </a:rPr>
              <a:t>　　</a:t>
            </a:r>
            <a:r>
              <a:rPr sz="1650" b="1" spc="25" dirty="0" err="1">
                <a:solidFill>
                  <a:srgbClr val="FFFFFF"/>
                </a:solidFill>
                <a:latin typeface="Gen Shin Gothic P Bold"/>
                <a:cs typeface="Gen Shin Gothic P Bold"/>
              </a:rPr>
              <a:t>し</a:t>
            </a:r>
            <a:r>
              <a:rPr sz="1650" b="1" dirty="0">
                <a:solidFill>
                  <a:srgbClr val="FFFFFF"/>
                </a:solidFill>
                <a:latin typeface="Gen Shin Gothic P Bold"/>
                <a:cs typeface="Gen Shin Gothic P Bold"/>
              </a:rPr>
              <a:t>	</a:t>
            </a:r>
            <a:r>
              <a:rPr lang="ja-JP" altLang="en-US" sz="1650" b="1">
                <a:solidFill>
                  <a:srgbClr val="FFFFFF"/>
                </a:solidFill>
                <a:latin typeface="Gen Shin Gothic P Bold"/>
                <a:cs typeface="Gen Shin Gothic P Bold"/>
              </a:rPr>
              <a:t>　</a:t>
            </a:r>
            <a:r>
              <a:rPr lang="en-US" altLang="ja-JP" sz="1650" b="1" dirty="0">
                <a:solidFill>
                  <a:srgbClr val="FFFFFF"/>
                </a:solidFill>
                <a:latin typeface="Gen Shin Gothic P Bold"/>
                <a:cs typeface="Gen Shin Gothic P Bold"/>
              </a:rPr>
              <a:t> </a:t>
            </a:r>
            <a:r>
              <a:rPr sz="1650" b="1" spc="25" dirty="0" err="1">
                <a:solidFill>
                  <a:srgbClr val="FFFFFF"/>
                </a:solidFill>
                <a:latin typeface="Gen Shin Gothic P Bold"/>
                <a:cs typeface="Gen Shin Gothic P Bold"/>
              </a:rPr>
              <a:t>じ</a:t>
            </a:r>
            <a:r>
              <a:rPr sz="1650" b="1" dirty="0">
                <a:solidFill>
                  <a:srgbClr val="FFFFFF"/>
                </a:solidFill>
                <a:latin typeface="Gen Shin Gothic P Bold"/>
                <a:cs typeface="Gen Shin Gothic P Bold"/>
              </a:rPr>
              <a:t>	</a:t>
            </a:r>
            <a:r>
              <a:rPr lang="ja-JP" altLang="en-US" sz="1650" b="1">
                <a:solidFill>
                  <a:srgbClr val="FFFFFF"/>
                </a:solidFill>
                <a:latin typeface="Gen Shin Gothic P Bold"/>
                <a:cs typeface="Gen Shin Gothic P Bold"/>
              </a:rPr>
              <a:t>　　</a:t>
            </a:r>
            <a:r>
              <a:rPr sz="1650" b="1" spc="30" dirty="0" err="1">
                <a:solidFill>
                  <a:srgbClr val="FFFFFF"/>
                </a:solidFill>
                <a:latin typeface="Gen Shin Gothic P Bold"/>
                <a:cs typeface="Gen Shin Gothic P Bold"/>
              </a:rPr>
              <a:t>だ</a:t>
            </a:r>
            <a:r>
              <a:rPr sz="1650" b="1" dirty="0">
                <a:solidFill>
                  <a:srgbClr val="FFFFFF"/>
                </a:solidFill>
                <a:latin typeface="Gen Shin Gothic P Bold"/>
                <a:cs typeface="Gen Shin Gothic P Bold"/>
              </a:rPr>
              <a:t>	</a:t>
            </a:r>
            <a:r>
              <a:rPr lang="ja-JP" altLang="en-US" sz="1650" b="1">
                <a:solidFill>
                  <a:srgbClr val="FFFFFF"/>
                </a:solidFill>
                <a:latin typeface="Gen Shin Gothic P Bold"/>
                <a:cs typeface="Gen Shin Gothic P Bold"/>
              </a:rPr>
              <a:t>　　　　　</a:t>
            </a:r>
            <a:r>
              <a:rPr sz="1650" b="1" spc="260" dirty="0" err="1">
                <a:solidFill>
                  <a:srgbClr val="FFFFFF"/>
                </a:solidFill>
                <a:latin typeface="Gen Shin Gothic P Bold"/>
                <a:cs typeface="Gen Shin Gothic P Bold"/>
              </a:rPr>
              <a:t>め</a:t>
            </a:r>
            <a:r>
              <a:rPr sz="1650" b="1" spc="30" dirty="0" err="1">
                <a:solidFill>
                  <a:srgbClr val="FFFFFF"/>
                </a:solidFill>
                <a:latin typeface="Gen Shin Gothic P Bold"/>
                <a:cs typeface="Gen Shin Gothic P Bold"/>
              </a:rPr>
              <a:t>い</a:t>
            </a:r>
            <a:endParaRPr sz="1650" dirty="0">
              <a:latin typeface="Gen Shin Gothic P Regular"/>
              <a:cs typeface="Gen Shin Gothic P Regular"/>
            </a:endParaRPr>
          </a:p>
        </p:txBody>
      </p:sp>
      <p:sp>
        <p:nvSpPr>
          <p:cNvPr id="8" name="object 8"/>
          <p:cNvSpPr txBox="1"/>
          <p:nvPr/>
        </p:nvSpPr>
        <p:spPr>
          <a:xfrm>
            <a:off x="4196507" y="6756866"/>
            <a:ext cx="11875343" cy="271228"/>
          </a:xfrm>
          <a:prstGeom prst="rect">
            <a:avLst/>
          </a:prstGeom>
        </p:spPr>
        <p:txBody>
          <a:bodyPr vert="horz" wrap="square" lIns="0" tIns="17145" rIns="0" bIns="0" rtlCol="0">
            <a:spAutoFit/>
          </a:bodyPr>
          <a:lstStyle/>
          <a:p>
            <a:pPr marL="12700">
              <a:lnSpc>
                <a:spcPct val="100000"/>
              </a:lnSpc>
              <a:spcBef>
                <a:spcPts val="135"/>
              </a:spcBef>
              <a:tabLst>
                <a:tab pos="386080" algn="l"/>
                <a:tab pos="778510" algn="l"/>
                <a:tab pos="1156970" algn="l"/>
                <a:tab pos="1530985" algn="l"/>
                <a:tab pos="1946910" algn="l"/>
                <a:tab pos="2322830" algn="l"/>
                <a:tab pos="2696845" algn="l"/>
                <a:tab pos="6047105" algn="l"/>
                <a:tab pos="7251065" algn="l"/>
                <a:tab pos="10235565" algn="l"/>
              </a:tabLst>
            </a:pPr>
            <a:r>
              <a:rPr lang="ja-JP" altLang="en-US" sz="2475" b="1" spc="37" baseline="1683">
                <a:solidFill>
                  <a:srgbClr val="FFFFFF"/>
                </a:solidFill>
                <a:latin typeface="Gen Shin Gothic P Bold"/>
                <a:cs typeface="Gen Shin Gothic P Bold"/>
              </a:rPr>
              <a:t>　　</a:t>
            </a:r>
            <a:r>
              <a:rPr sz="2475" b="1" spc="37" baseline="1683" dirty="0" err="1">
                <a:solidFill>
                  <a:srgbClr val="FFFFFF"/>
                </a:solidFill>
                <a:latin typeface="Gen Shin Gothic P Bold"/>
                <a:cs typeface="Gen Shin Gothic P Bold"/>
              </a:rPr>
              <a:t>う</a:t>
            </a:r>
            <a:r>
              <a:rPr sz="2475" b="1" spc="37" baseline="1683" dirty="0">
                <a:solidFill>
                  <a:srgbClr val="FFFFFF"/>
                </a:solidFill>
                <a:latin typeface="Gen Shin Gothic P Bold"/>
                <a:cs typeface="Gen Shin Gothic P Bold"/>
              </a:rPr>
              <a:t>	</a:t>
            </a:r>
            <a:r>
              <a:rPr sz="2475" b="1" spc="44" baseline="1683" dirty="0">
                <a:solidFill>
                  <a:srgbClr val="FFFFFF"/>
                </a:solidFill>
                <a:latin typeface="Gen Shin Gothic P Bold"/>
                <a:cs typeface="Gen Shin Gothic P Bold"/>
              </a:rPr>
              <a:t>ち	</a:t>
            </a:r>
            <a:r>
              <a:rPr sz="2475" b="1" spc="37" baseline="1683" dirty="0">
                <a:solidFill>
                  <a:srgbClr val="FFFFFF"/>
                </a:solidFill>
                <a:latin typeface="Gen Shin Gothic P Bold"/>
                <a:cs typeface="Gen Shin Gothic P Bold"/>
              </a:rPr>
              <a:t>ゅ	う	</a:t>
            </a:r>
            <a:r>
              <a:rPr sz="2475" b="1" spc="44" baseline="1683" dirty="0">
                <a:solidFill>
                  <a:srgbClr val="FFFFFF"/>
                </a:solidFill>
                <a:latin typeface="Gen Shin Gothic P Bold"/>
                <a:cs typeface="Gen Shin Gothic P Bold"/>
              </a:rPr>
              <a:t>ひ	</a:t>
            </a:r>
            <a:r>
              <a:rPr sz="2475" b="1" spc="37" baseline="1683" dirty="0">
                <a:solidFill>
                  <a:srgbClr val="FFFFFF"/>
                </a:solidFill>
                <a:latin typeface="Gen Shin Gothic P Bold"/>
                <a:cs typeface="Gen Shin Gothic P Bold"/>
              </a:rPr>
              <a:t>こ	</a:t>
            </a:r>
            <a:r>
              <a:rPr sz="2475" b="1" spc="37" baseline="1683" dirty="0" err="1">
                <a:solidFill>
                  <a:srgbClr val="FFFFFF"/>
                </a:solidFill>
                <a:latin typeface="Gen Shin Gothic P Bold"/>
                <a:cs typeface="Gen Shin Gothic P Bold"/>
              </a:rPr>
              <a:t>う</a:t>
            </a:r>
            <a:r>
              <a:rPr lang="ja-JP" altLang="en-US" sz="2475" b="1" spc="37" baseline="1683">
                <a:solidFill>
                  <a:srgbClr val="FFFFFF"/>
                </a:solidFill>
                <a:latin typeface="Gen Shin Gothic P Bold"/>
                <a:cs typeface="Gen Shin Gothic P Bold"/>
              </a:rPr>
              <a:t>　</a:t>
            </a:r>
            <a:r>
              <a:rPr sz="2475" b="1" spc="37" baseline="1683" dirty="0" err="1">
                <a:solidFill>
                  <a:srgbClr val="FFFFFF"/>
                </a:solidFill>
                <a:latin typeface="Gen Shin Gothic P Bold"/>
                <a:cs typeface="Gen Shin Gothic P Bold"/>
              </a:rPr>
              <a:t>し</a:t>
            </a:r>
            <a:r>
              <a:rPr sz="2475" b="1" spc="37" baseline="1683" dirty="0">
                <a:solidFill>
                  <a:srgbClr val="FFFFFF"/>
                </a:solidFill>
                <a:latin typeface="Gen Shin Gothic P Bold"/>
                <a:cs typeface="Gen Shin Gothic P Bold"/>
              </a:rPr>
              <a:t>	</a:t>
            </a:r>
            <a:r>
              <a:rPr lang="ja-JP" altLang="en-US" sz="2475" b="1" spc="37" baseline="1683">
                <a:solidFill>
                  <a:srgbClr val="FFFFFF"/>
                </a:solidFill>
                <a:latin typeface="Gen Shin Gothic P Bold"/>
                <a:cs typeface="Gen Shin Gothic P Bold"/>
              </a:rPr>
              <a:t>　　　</a:t>
            </a:r>
            <a:r>
              <a:rPr sz="1650" b="1" spc="20" dirty="0" err="1">
                <a:solidFill>
                  <a:srgbClr val="FFFFFF"/>
                </a:solidFill>
                <a:latin typeface="Gen Shin Gothic P Bold"/>
                <a:cs typeface="Gen Shin Gothic P Bold"/>
              </a:rPr>
              <a:t>く</a:t>
            </a:r>
            <a:r>
              <a:rPr sz="1650" b="1" spc="20" dirty="0">
                <a:solidFill>
                  <a:srgbClr val="FFFFFF"/>
                </a:solidFill>
                <a:latin typeface="Gen Shin Gothic P Bold"/>
                <a:cs typeface="Gen Shin Gothic P Bold"/>
              </a:rPr>
              <a:t>	</a:t>
            </a:r>
            <a:r>
              <a:rPr lang="ja-JP" altLang="en-US" sz="1650" b="1" spc="20">
                <a:solidFill>
                  <a:srgbClr val="FFFFFF"/>
                </a:solidFill>
                <a:latin typeface="Gen Shin Gothic P Bold"/>
                <a:cs typeface="Gen Shin Gothic P Bold"/>
              </a:rPr>
              <a:t>　　　　</a:t>
            </a:r>
            <a:r>
              <a:rPr sz="1650" b="1" spc="30" dirty="0" err="1">
                <a:solidFill>
                  <a:srgbClr val="FFFFFF"/>
                </a:solidFill>
                <a:latin typeface="Gen Shin Gothic P Bold"/>
                <a:cs typeface="Gen Shin Gothic P Bold"/>
              </a:rPr>
              <a:t>た</a:t>
            </a:r>
            <a:r>
              <a:rPr sz="1650" b="1" spc="30" dirty="0">
                <a:solidFill>
                  <a:srgbClr val="FFFFFF"/>
                </a:solidFill>
                <a:latin typeface="Gen Shin Gothic P Bold"/>
                <a:cs typeface="Gen Shin Gothic P Bold"/>
              </a:rPr>
              <a:t>	</a:t>
            </a:r>
            <a:r>
              <a:rPr lang="ja-JP" altLang="en-US" sz="1650" b="1" spc="30">
                <a:solidFill>
                  <a:srgbClr val="FFFFFF"/>
                </a:solidFill>
                <a:latin typeface="Gen Shin Gothic P Bold"/>
                <a:cs typeface="Gen Shin Gothic P Bold"/>
              </a:rPr>
              <a:t>　　　　　　　</a:t>
            </a:r>
            <a:r>
              <a:rPr sz="1650" b="1" spc="260" dirty="0" err="1">
                <a:solidFill>
                  <a:srgbClr val="FFFFFF"/>
                </a:solidFill>
                <a:latin typeface="Gen Shin Gothic P Bold"/>
                <a:cs typeface="Gen Shin Gothic P Bold"/>
              </a:rPr>
              <a:t>め</a:t>
            </a:r>
            <a:r>
              <a:rPr sz="1650" b="1" spc="30" dirty="0" err="1">
                <a:solidFill>
                  <a:srgbClr val="FFFFFF"/>
                </a:solidFill>
                <a:latin typeface="Gen Shin Gothic P Bold"/>
                <a:cs typeface="Gen Shin Gothic P Bold"/>
              </a:rPr>
              <a:t>い</a:t>
            </a:r>
            <a:endParaRPr sz="1650" dirty="0">
              <a:latin typeface="Gen Shin Gothic P Regular"/>
              <a:cs typeface="Gen Shin Gothic P Regular"/>
            </a:endParaRPr>
          </a:p>
        </p:txBody>
      </p:sp>
      <p:sp>
        <p:nvSpPr>
          <p:cNvPr id="9" name="object 9"/>
          <p:cNvSpPr txBox="1"/>
          <p:nvPr/>
        </p:nvSpPr>
        <p:spPr>
          <a:xfrm>
            <a:off x="16051645" y="7736431"/>
            <a:ext cx="733277" cy="271228"/>
          </a:xfrm>
          <a:prstGeom prst="rect">
            <a:avLst/>
          </a:prstGeom>
        </p:spPr>
        <p:txBody>
          <a:bodyPr vert="horz" wrap="square" lIns="0" tIns="17145" rIns="0" bIns="0" rtlCol="0">
            <a:spAutoFit/>
          </a:bodyPr>
          <a:lstStyle/>
          <a:p>
            <a:pPr marL="12700">
              <a:lnSpc>
                <a:spcPct val="100000"/>
              </a:lnSpc>
              <a:spcBef>
                <a:spcPts val="135"/>
              </a:spcBef>
            </a:pPr>
            <a:r>
              <a:rPr sz="1650" b="1" spc="260" dirty="0">
                <a:solidFill>
                  <a:srgbClr val="FFFFFF"/>
                </a:solidFill>
                <a:latin typeface="Gen Shin Gothic P Bold"/>
                <a:cs typeface="Gen Shin Gothic P Bold"/>
              </a:rPr>
              <a:t>め</a:t>
            </a:r>
            <a:r>
              <a:rPr sz="1650" b="1" spc="30" dirty="0">
                <a:solidFill>
                  <a:srgbClr val="FFFFFF"/>
                </a:solidFill>
                <a:latin typeface="Gen Shin Gothic P Bold"/>
                <a:cs typeface="Gen Shin Gothic P Bold"/>
              </a:rPr>
              <a:t>い</a:t>
            </a:r>
            <a:endParaRPr sz="1650" dirty="0">
              <a:latin typeface="Gen Shin Gothic P Regular"/>
              <a:cs typeface="Gen Shin Gothic P Regular"/>
            </a:endParaRPr>
          </a:p>
        </p:txBody>
      </p:sp>
      <p:sp>
        <p:nvSpPr>
          <p:cNvPr id="10" name="object 10"/>
          <p:cNvSpPr txBox="1"/>
          <p:nvPr/>
        </p:nvSpPr>
        <p:spPr>
          <a:xfrm>
            <a:off x="6927850" y="4167981"/>
            <a:ext cx="7288664" cy="316112"/>
          </a:xfrm>
          <a:prstGeom prst="rect">
            <a:avLst/>
          </a:prstGeom>
        </p:spPr>
        <p:txBody>
          <a:bodyPr vert="horz" wrap="square" lIns="0" tIns="15875" rIns="0" bIns="0" rtlCol="0">
            <a:spAutoFit/>
          </a:bodyPr>
          <a:lstStyle/>
          <a:p>
            <a:pPr marL="12700">
              <a:lnSpc>
                <a:spcPct val="100000"/>
              </a:lnSpc>
              <a:spcBef>
                <a:spcPts val="125"/>
              </a:spcBef>
              <a:tabLst>
                <a:tab pos="1255395" algn="l"/>
                <a:tab pos="3760470" algn="l"/>
                <a:tab pos="4194175" algn="l"/>
                <a:tab pos="4653915" algn="l"/>
              </a:tabLst>
            </a:pPr>
            <a:r>
              <a:rPr sz="1950" b="1" spc="85" dirty="0">
                <a:solidFill>
                  <a:srgbClr val="FFFFFF"/>
                </a:solidFill>
                <a:latin typeface="Gen Shin Gothic P Bold"/>
                <a:cs typeface="Gen Shin Gothic P Bold"/>
              </a:rPr>
              <a:t>に</a:t>
            </a:r>
            <a:r>
              <a:rPr sz="1950" b="1" spc="25" dirty="0">
                <a:solidFill>
                  <a:srgbClr val="FFFFFF"/>
                </a:solidFill>
                <a:latin typeface="Gen Shin Gothic P Bold"/>
                <a:cs typeface="Gen Shin Gothic P Bold"/>
              </a:rPr>
              <a:t>ん</a:t>
            </a:r>
            <a:r>
              <a:rPr sz="1950" b="1" dirty="0">
                <a:solidFill>
                  <a:srgbClr val="FFFFFF"/>
                </a:solidFill>
                <a:latin typeface="Gen Shin Gothic P Bold"/>
                <a:cs typeface="Gen Shin Gothic P Bold"/>
              </a:rPr>
              <a:t>	</a:t>
            </a:r>
            <a:r>
              <a:rPr lang="ja-JP" altLang="en-US" sz="1950" b="1">
                <a:solidFill>
                  <a:srgbClr val="FFFFFF"/>
                </a:solidFill>
                <a:latin typeface="Gen Shin Gothic P Bold"/>
                <a:cs typeface="Gen Shin Gothic P Bold"/>
              </a:rPr>
              <a:t>　</a:t>
            </a:r>
            <a:r>
              <a:rPr sz="1950" b="1" spc="120" dirty="0" err="1">
                <a:solidFill>
                  <a:srgbClr val="FFFFFF"/>
                </a:solidFill>
                <a:latin typeface="Gen Shin Gothic P Bold"/>
                <a:cs typeface="Gen Shin Gothic P Bold"/>
              </a:rPr>
              <a:t>く</a:t>
            </a:r>
            <a:r>
              <a:rPr sz="1950" b="1" spc="25" dirty="0" err="1">
                <a:solidFill>
                  <a:srgbClr val="FFFFFF"/>
                </a:solidFill>
                <a:latin typeface="Gen Shin Gothic P Bold"/>
                <a:cs typeface="Gen Shin Gothic P Bold"/>
              </a:rPr>
              <a:t>み</a:t>
            </a:r>
            <a:r>
              <a:rPr sz="1950" b="1" dirty="0">
                <a:solidFill>
                  <a:srgbClr val="FFFFFF"/>
                </a:solidFill>
                <a:latin typeface="Gen Shin Gothic P Bold"/>
                <a:cs typeface="Gen Shin Gothic P Bold"/>
              </a:rPr>
              <a:t>	</a:t>
            </a:r>
            <a:r>
              <a:rPr lang="ja-JP" altLang="en-US" sz="1950" b="1">
                <a:solidFill>
                  <a:srgbClr val="FFFFFF"/>
                </a:solidFill>
                <a:latin typeface="Gen Shin Gothic P Bold"/>
                <a:cs typeface="Gen Shin Gothic P Bold"/>
              </a:rPr>
              <a:t>　　　　　　　　</a:t>
            </a:r>
            <a:r>
              <a:rPr sz="1950" b="1" spc="20" dirty="0" err="1">
                <a:solidFill>
                  <a:srgbClr val="FFFFFF"/>
                </a:solidFill>
                <a:latin typeface="Gen Shin Gothic P Bold"/>
                <a:cs typeface="Gen Shin Gothic P Bold"/>
              </a:rPr>
              <a:t>に</a:t>
            </a:r>
            <a:r>
              <a:rPr sz="1950" b="1" dirty="0">
                <a:solidFill>
                  <a:srgbClr val="FFFFFF"/>
                </a:solidFill>
                <a:latin typeface="Gen Shin Gothic P Bold"/>
                <a:cs typeface="Gen Shin Gothic P Bold"/>
              </a:rPr>
              <a:t>	</a:t>
            </a:r>
            <a:r>
              <a:rPr sz="1950" b="1" spc="25" dirty="0" err="1">
                <a:solidFill>
                  <a:srgbClr val="FFFFFF"/>
                </a:solidFill>
                <a:latin typeface="Gen Shin Gothic P Bold"/>
                <a:cs typeface="Gen Shin Gothic P Bold"/>
              </a:rPr>
              <a:t>ん</a:t>
            </a:r>
            <a:r>
              <a:rPr lang="ja-JP" altLang="en-US" sz="1950" b="1" spc="25" dirty="0">
                <a:solidFill>
                  <a:srgbClr val="FFFFFF"/>
                </a:solidFill>
                <a:latin typeface="Gen Shin Gothic P Bold"/>
                <a:cs typeface="Gen Shin Gothic P Bold"/>
              </a:rPr>
              <a:t>　</a:t>
            </a:r>
            <a:r>
              <a:rPr sz="1950" b="1" spc="25" dirty="0" err="1">
                <a:solidFill>
                  <a:srgbClr val="FFFFFF"/>
                </a:solidFill>
                <a:latin typeface="Gen Shin Gothic P Bold"/>
                <a:cs typeface="Gen Shin Gothic P Bold"/>
              </a:rPr>
              <a:t>か</a:t>
            </a:r>
            <a:endParaRPr sz="1950" dirty="0">
              <a:latin typeface="Gen Shin Gothic P Regular"/>
              <a:cs typeface="Gen Shin Gothic P Regular"/>
            </a:endParaRPr>
          </a:p>
        </p:txBody>
      </p:sp>
      <p:sp>
        <p:nvSpPr>
          <p:cNvPr id="11" name="object 11"/>
          <p:cNvSpPr txBox="1"/>
          <p:nvPr/>
        </p:nvSpPr>
        <p:spPr>
          <a:xfrm>
            <a:off x="6033155" y="3119302"/>
            <a:ext cx="8183359" cy="2173605"/>
          </a:xfrm>
          <a:prstGeom prst="rect">
            <a:avLst/>
          </a:prstGeom>
        </p:spPr>
        <p:txBody>
          <a:bodyPr vert="horz" wrap="square" lIns="0" tIns="15240" rIns="0" bIns="0" rtlCol="0">
            <a:spAutoFit/>
          </a:bodyPr>
          <a:lstStyle/>
          <a:p>
            <a:pPr marL="13970" algn="ctr">
              <a:lnSpc>
                <a:spcPct val="100000"/>
              </a:lnSpc>
              <a:spcBef>
                <a:spcPts val="120"/>
              </a:spcBef>
            </a:pPr>
            <a:r>
              <a:rPr sz="4700" b="1" spc="135" dirty="0">
                <a:solidFill>
                  <a:srgbClr val="6C5757"/>
                </a:solidFill>
                <a:latin typeface="Gen Shin Gothic P Bold"/>
                <a:cs typeface="Gen Shin Gothic P Bold"/>
              </a:rPr>
              <a:t>グル</a:t>
            </a:r>
            <a:r>
              <a:rPr sz="4700" b="1" spc="-130" dirty="0">
                <a:solidFill>
                  <a:srgbClr val="6C5757"/>
                </a:solidFill>
                <a:latin typeface="Gen Shin Gothic P Bold"/>
                <a:cs typeface="Gen Shin Gothic P Bold"/>
              </a:rPr>
              <a:t>ー</a:t>
            </a:r>
            <a:r>
              <a:rPr sz="4700" b="1" spc="155" dirty="0">
                <a:solidFill>
                  <a:srgbClr val="6C5757"/>
                </a:solidFill>
                <a:latin typeface="Gen Shin Gothic P Bold"/>
                <a:cs typeface="Gen Shin Gothic P Bold"/>
              </a:rPr>
              <a:t>プで実践！</a:t>
            </a:r>
            <a:endParaRPr sz="4700" dirty="0">
              <a:latin typeface="Gen Shin Gothic P Regular"/>
              <a:cs typeface="Gen Shin Gothic P Regular"/>
            </a:endParaRPr>
          </a:p>
          <a:p>
            <a:pPr algn="ctr">
              <a:lnSpc>
                <a:spcPct val="100000"/>
              </a:lnSpc>
              <a:spcBef>
                <a:spcPts val="4645"/>
              </a:spcBef>
            </a:pPr>
            <a:r>
              <a:rPr sz="5500" b="1" spc="215" dirty="0">
                <a:solidFill>
                  <a:srgbClr val="FFFFFF"/>
                </a:solidFill>
                <a:latin typeface="Gen Shin Gothic P Bold"/>
                <a:cs typeface="Gen Shin Gothic P Bold"/>
              </a:rPr>
              <a:t>４</a:t>
            </a:r>
            <a:r>
              <a:rPr sz="5500" b="1" spc="175" dirty="0">
                <a:solidFill>
                  <a:srgbClr val="FFFFFF"/>
                </a:solidFill>
                <a:latin typeface="Gen Shin Gothic P Bold"/>
                <a:cs typeface="Gen Shin Gothic P Bold"/>
              </a:rPr>
              <a:t>人</a:t>
            </a:r>
            <a:r>
              <a:rPr sz="5500" b="1" spc="215" dirty="0">
                <a:solidFill>
                  <a:srgbClr val="FFFFFF"/>
                </a:solidFill>
                <a:latin typeface="Gen Shin Gothic P Bold"/>
                <a:cs typeface="Gen Shin Gothic P Bold"/>
              </a:rPr>
              <a:t>１</a:t>
            </a:r>
            <a:r>
              <a:rPr sz="5500" b="1" spc="175" dirty="0">
                <a:solidFill>
                  <a:srgbClr val="FFFFFF"/>
                </a:solidFill>
                <a:latin typeface="Gen Shin Gothic P Bold"/>
                <a:cs typeface="Gen Shin Gothic P Bold"/>
              </a:rPr>
              <a:t>組</a:t>
            </a:r>
            <a:r>
              <a:rPr sz="5500" b="1" spc="229" dirty="0">
                <a:solidFill>
                  <a:srgbClr val="FFFFFF"/>
                </a:solidFill>
                <a:latin typeface="Gen Shin Gothic P Bold"/>
                <a:cs typeface="Gen Shin Gothic P Bold"/>
              </a:rPr>
              <a:t>（３</a:t>
            </a:r>
            <a:r>
              <a:rPr sz="5500" b="1" spc="240" dirty="0">
                <a:solidFill>
                  <a:srgbClr val="FFFFFF"/>
                </a:solidFill>
                <a:latin typeface="Gen Shin Gothic P Bold"/>
                <a:cs typeface="Gen Shin Gothic P Bold"/>
              </a:rPr>
              <a:t>、</a:t>
            </a:r>
            <a:r>
              <a:rPr sz="5500" b="1" spc="210" dirty="0">
                <a:solidFill>
                  <a:srgbClr val="FFFFFF"/>
                </a:solidFill>
                <a:latin typeface="Gen Shin Gothic P Bold"/>
                <a:cs typeface="Gen Shin Gothic P Bold"/>
              </a:rPr>
              <a:t>５</a:t>
            </a:r>
            <a:r>
              <a:rPr sz="5500" b="1" spc="175" dirty="0">
                <a:solidFill>
                  <a:srgbClr val="FFFFFF"/>
                </a:solidFill>
                <a:latin typeface="Gen Shin Gothic P Bold"/>
                <a:cs typeface="Gen Shin Gothic P Bold"/>
              </a:rPr>
              <a:t>人可</a:t>
            </a:r>
            <a:r>
              <a:rPr sz="5500" b="1" spc="240" dirty="0">
                <a:solidFill>
                  <a:srgbClr val="FFFFFF"/>
                </a:solidFill>
                <a:latin typeface="Gen Shin Gothic P Bold"/>
                <a:cs typeface="Gen Shin Gothic P Bold"/>
              </a:rPr>
              <a:t>）</a:t>
            </a:r>
            <a:endParaRPr sz="5500" dirty="0">
              <a:latin typeface="Gen Shin Gothic P Regular"/>
              <a:cs typeface="Gen Shin Gothic P Regular"/>
            </a:endParaRPr>
          </a:p>
        </p:txBody>
      </p:sp>
      <p:sp>
        <p:nvSpPr>
          <p:cNvPr id="22" name="object 3">
            <a:extLst>
              <a:ext uri="{FF2B5EF4-FFF2-40B4-BE49-F238E27FC236}">
                <a16:creationId xmlns:a16="http://schemas.microsoft.com/office/drawing/2014/main" id="{C8105673-CB47-3D43-89E2-AFAF9D070BDF}"/>
              </a:ext>
            </a:extLst>
          </p:cNvPr>
          <p:cNvSpPr txBox="1">
            <a:spLocks noGrp="1"/>
          </p:cNvSpPr>
          <p:nvPr>
            <p:ph type="title"/>
          </p:nvPr>
        </p:nvSpPr>
        <p:spPr>
          <a:xfrm>
            <a:off x="4338854" y="757853"/>
            <a:ext cx="11121592" cy="845185"/>
          </a:xfrm>
          <a:prstGeom prst="rect">
            <a:avLst/>
          </a:prstGeom>
        </p:spPr>
        <p:txBody>
          <a:bodyPr vert="horz" wrap="square" lIns="0" tIns="15875" rIns="0" bIns="0" rtlCol="0">
            <a:spAutoFit/>
          </a:bodyPr>
          <a:lstStyle/>
          <a:p>
            <a:pPr marL="12700">
              <a:lnSpc>
                <a:spcPct val="100000"/>
              </a:lnSpc>
              <a:spcBef>
                <a:spcPts val="125"/>
              </a:spcBef>
            </a:pPr>
            <a:r>
              <a:rPr spc="25" dirty="0"/>
              <a:t>コミュニケ</a:t>
            </a:r>
            <a:r>
              <a:rPr spc="-80" dirty="0"/>
              <a:t>ー</a:t>
            </a:r>
            <a:r>
              <a:rPr spc="25" dirty="0"/>
              <a:t>ション力をき</a:t>
            </a:r>
            <a:r>
              <a:rPr spc="20" dirty="0"/>
              <a:t>た</a:t>
            </a:r>
            <a:r>
              <a:rPr spc="25" dirty="0"/>
              <a:t>えよう</a:t>
            </a:r>
          </a:p>
        </p:txBody>
      </p:sp>
      <p:sp>
        <p:nvSpPr>
          <p:cNvPr id="23" name="object 11">
            <a:extLst>
              <a:ext uri="{FF2B5EF4-FFF2-40B4-BE49-F238E27FC236}">
                <a16:creationId xmlns:a16="http://schemas.microsoft.com/office/drawing/2014/main" id="{FC76EDAD-2F7F-FD47-BBBC-8D4506391F85}"/>
              </a:ext>
            </a:extLst>
          </p:cNvPr>
          <p:cNvSpPr txBox="1"/>
          <p:nvPr/>
        </p:nvSpPr>
        <p:spPr>
          <a:xfrm>
            <a:off x="10433050" y="498498"/>
            <a:ext cx="1071318" cy="371255"/>
          </a:xfrm>
          <a:prstGeom prst="rect">
            <a:avLst/>
          </a:prstGeom>
        </p:spPr>
        <p:txBody>
          <a:bodyPr vert="horz" wrap="square" lIns="0" tIns="17145" rIns="0" bIns="0" rtlCol="0">
            <a:spAutoFit/>
          </a:bodyPr>
          <a:lstStyle/>
          <a:p>
            <a:pPr marL="12700">
              <a:lnSpc>
                <a:spcPct val="100000"/>
              </a:lnSpc>
              <a:spcBef>
                <a:spcPts val="135"/>
              </a:spcBef>
            </a:pPr>
            <a:r>
              <a:rPr sz="2300" b="1" spc="265" dirty="0">
                <a:solidFill>
                  <a:srgbClr val="FFFFFF"/>
                </a:solidFill>
                <a:latin typeface="Gen Shin Gothic P Bold"/>
                <a:cs typeface="Gen Shin Gothic P Bold"/>
              </a:rPr>
              <a:t>りょく</a:t>
            </a:r>
            <a:endParaRPr sz="2300" dirty="0">
              <a:latin typeface="Gen Shin Gothic P Regular"/>
              <a:cs typeface="Gen Shin Gothic P Regular"/>
            </a:endParaRPr>
          </a:p>
        </p:txBody>
      </p:sp>
      <p:pic>
        <p:nvPicPr>
          <p:cNvPr id="24" name="図 23" descr="挿絵 が含まれている画像&#10;&#10;自動的に生成された説明">
            <a:extLst>
              <a:ext uri="{FF2B5EF4-FFF2-40B4-BE49-F238E27FC236}">
                <a16:creationId xmlns:a16="http://schemas.microsoft.com/office/drawing/2014/main" id="{81C679CD-D4C9-D64A-8312-E8F0ED54EB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grpSp>
        <p:nvGrpSpPr>
          <p:cNvPr id="5" name="object 5"/>
          <p:cNvGrpSpPr/>
          <p:nvPr/>
        </p:nvGrpSpPr>
        <p:grpSpPr>
          <a:xfrm>
            <a:off x="2818964" y="2011111"/>
            <a:ext cx="14339569" cy="4559935"/>
            <a:chOff x="2818964" y="2011111"/>
            <a:chExt cx="14339569" cy="4559935"/>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2818964" y="2046754"/>
              <a:ext cx="6896852" cy="4511075"/>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0261520" y="2011111"/>
              <a:ext cx="6896837" cy="4559916"/>
            </a:xfrm>
            <a:prstGeom prst="rect">
              <a:avLst/>
            </a:prstGeom>
          </p:spPr>
        </p:pic>
      </p:grpSp>
      <p:sp>
        <p:nvSpPr>
          <p:cNvPr id="3" name="object 3"/>
          <p:cNvSpPr txBox="1">
            <a:spLocks noGrp="1"/>
          </p:cNvSpPr>
          <p:nvPr>
            <p:ph type="title"/>
          </p:nvPr>
        </p:nvSpPr>
        <p:spPr>
          <a:xfrm>
            <a:off x="7501085" y="765117"/>
            <a:ext cx="5101930" cy="839332"/>
          </a:xfrm>
          <a:prstGeom prst="rect">
            <a:avLst/>
          </a:prstGeom>
        </p:spPr>
        <p:txBody>
          <a:bodyPr vert="horz" wrap="square" lIns="0" tIns="15875" rIns="0" bIns="0" rtlCol="0">
            <a:spAutoFit/>
          </a:bodyPr>
          <a:lstStyle/>
          <a:p>
            <a:pPr marL="12700">
              <a:lnSpc>
                <a:spcPct val="100000"/>
              </a:lnSpc>
              <a:spcBef>
                <a:spcPts val="125"/>
              </a:spcBef>
            </a:pPr>
            <a:r>
              <a:rPr spc="5" dirty="0"/>
              <a:t>宇宙に行くと？</a:t>
            </a:r>
          </a:p>
        </p:txBody>
      </p:sp>
      <p:sp>
        <p:nvSpPr>
          <p:cNvPr id="4" name="object 4"/>
          <p:cNvSpPr txBox="1"/>
          <p:nvPr/>
        </p:nvSpPr>
        <p:spPr>
          <a:xfrm>
            <a:off x="7618687" y="440019"/>
            <a:ext cx="4866725" cy="371255"/>
          </a:xfrm>
          <a:prstGeom prst="rect">
            <a:avLst/>
          </a:prstGeom>
        </p:spPr>
        <p:txBody>
          <a:bodyPr vert="horz" wrap="square" lIns="0" tIns="17145" rIns="0" bIns="0" rtlCol="0">
            <a:spAutoFit/>
          </a:bodyPr>
          <a:lstStyle/>
          <a:p>
            <a:pPr marL="12700">
              <a:lnSpc>
                <a:spcPct val="100000"/>
              </a:lnSpc>
              <a:spcBef>
                <a:spcPts val="135"/>
              </a:spcBef>
              <a:tabLst>
                <a:tab pos="2143125" algn="l"/>
              </a:tabLst>
            </a:pPr>
            <a:r>
              <a:rPr sz="2300" b="1" spc="60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い</a:t>
            </a:r>
            <a:endParaRPr sz="2300" dirty="0">
              <a:latin typeface="Gen Shin Gothic P Regular"/>
              <a:cs typeface="Gen Shin Gothic P Regular"/>
            </a:endParaRPr>
          </a:p>
        </p:txBody>
      </p:sp>
      <p:sp>
        <p:nvSpPr>
          <p:cNvPr id="8" name="object 8"/>
          <p:cNvSpPr txBox="1"/>
          <p:nvPr/>
        </p:nvSpPr>
        <p:spPr>
          <a:xfrm>
            <a:off x="7618893" y="6140294"/>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dirty="0">
              <a:latin typeface="Gen Shin Gothic P Regular"/>
              <a:cs typeface="Gen Shin Gothic P Regular"/>
            </a:endParaRPr>
          </a:p>
        </p:txBody>
      </p:sp>
      <p:sp>
        <p:nvSpPr>
          <p:cNvPr id="9" name="object 9"/>
          <p:cNvSpPr txBox="1"/>
          <p:nvPr/>
        </p:nvSpPr>
        <p:spPr>
          <a:xfrm>
            <a:off x="14288957" y="6140294"/>
            <a:ext cx="2415540" cy="322580"/>
          </a:xfrm>
          <a:prstGeom prst="rect">
            <a:avLst/>
          </a:prstGeom>
        </p:spPr>
        <p:txBody>
          <a:bodyPr vert="horz" wrap="square" lIns="0" tIns="12065" rIns="0" bIns="0" rtlCol="0">
            <a:spAutoFit/>
          </a:bodyPr>
          <a:lstStyle/>
          <a:p>
            <a:pPr marL="12700">
              <a:lnSpc>
                <a:spcPct val="100000"/>
              </a:lnSpc>
              <a:spcBef>
                <a:spcPts val="95"/>
              </a:spcBef>
            </a:pPr>
            <a:r>
              <a:rPr sz="1950" b="1" spc="-20" dirty="0">
                <a:solidFill>
                  <a:srgbClr val="FFFFFF"/>
                </a:solidFill>
                <a:latin typeface="Gen Shin Gothic P Bold"/>
                <a:cs typeface="Gen Shin Gothic P Bold"/>
              </a:rPr>
              <a:t>©NASA/JPL-Caltech</a:t>
            </a:r>
            <a:endParaRPr sz="1950">
              <a:latin typeface="Gen Shin Gothic P Regular"/>
              <a:cs typeface="Gen Shin Gothic P Regular"/>
            </a:endParaRPr>
          </a:p>
        </p:txBody>
      </p:sp>
      <p:sp>
        <p:nvSpPr>
          <p:cNvPr id="10" name="object 10"/>
          <p:cNvSpPr txBox="1"/>
          <p:nvPr/>
        </p:nvSpPr>
        <p:spPr>
          <a:xfrm>
            <a:off x="7135206" y="7894725"/>
            <a:ext cx="9546243" cy="949619"/>
          </a:xfrm>
          <a:prstGeom prst="rect">
            <a:avLst/>
          </a:prstGeom>
        </p:spPr>
        <p:txBody>
          <a:bodyPr vert="horz" wrap="square" lIns="0" tIns="13335" rIns="0" bIns="0" rtlCol="0">
            <a:spAutoFit/>
          </a:bodyPr>
          <a:lstStyle/>
          <a:p>
            <a:pPr marL="263525">
              <a:lnSpc>
                <a:spcPts val="2070"/>
              </a:lnSpc>
              <a:spcBef>
                <a:spcPts val="105"/>
              </a:spcBef>
              <a:tabLst>
                <a:tab pos="5270500" algn="l"/>
              </a:tabLst>
            </a:pPr>
            <a:r>
              <a:rPr lang="en-US" sz="1750" b="1" spc="235" dirty="0">
                <a:solidFill>
                  <a:srgbClr val="FFFFFF"/>
                </a:solidFill>
                <a:latin typeface="Gen Shin Gothic P Bold"/>
                <a:cs typeface="Gen Shin Gothic P Bold"/>
              </a:rPr>
              <a:t>   </a:t>
            </a:r>
            <a:r>
              <a:rPr sz="1750" b="1" spc="235" dirty="0" err="1">
                <a:solidFill>
                  <a:srgbClr val="FFFFFF"/>
                </a:solidFill>
                <a:latin typeface="Gen Shin Gothic P Bold"/>
                <a:cs typeface="Gen Shin Gothic P Bold"/>
              </a:rPr>
              <a:t>か</a:t>
            </a:r>
            <a:r>
              <a:rPr sz="1750" b="1" spc="229" dirty="0" err="1">
                <a:solidFill>
                  <a:srgbClr val="FFFFFF"/>
                </a:solidFill>
                <a:latin typeface="Gen Shin Gothic P Bold"/>
                <a:cs typeface="Gen Shin Gothic P Bold"/>
              </a:rPr>
              <a:t>ら</a:t>
            </a:r>
            <a:r>
              <a:rPr sz="1750" b="1" spc="5" dirty="0" err="1">
                <a:solidFill>
                  <a:srgbClr val="FFFFFF"/>
                </a:solidFill>
                <a:latin typeface="Gen Shin Gothic P Bold"/>
                <a:cs typeface="Gen Shin Gothic P Bold"/>
              </a:rPr>
              <a:t>だ</a:t>
            </a:r>
            <a:r>
              <a:rPr sz="1750" b="1" spc="5" dirty="0">
                <a:solidFill>
                  <a:srgbClr val="FFFFFF"/>
                </a:solidFill>
                <a:latin typeface="Gen Shin Gothic P Bold"/>
                <a:cs typeface="Gen Shin Gothic P Bold"/>
              </a:rPr>
              <a:t>	</a:t>
            </a:r>
            <a:r>
              <a:rPr lang="ja-JP" altLang="en-US" sz="1750" b="1" spc="5">
                <a:solidFill>
                  <a:srgbClr val="FFFFFF"/>
                </a:solidFill>
                <a:latin typeface="Gen Shin Gothic P Bold"/>
                <a:cs typeface="Gen Shin Gothic P Bold"/>
              </a:rPr>
              <a:t>　　　　</a:t>
            </a:r>
            <a:r>
              <a:rPr sz="1750" b="1" dirty="0" err="1">
                <a:solidFill>
                  <a:srgbClr val="FFFFFF"/>
                </a:solidFill>
                <a:latin typeface="Gen Shin Gothic P Bold"/>
                <a:cs typeface="Gen Shin Gothic P Bold"/>
              </a:rPr>
              <a:t>と</a:t>
            </a:r>
            <a:endParaRPr sz="1750" dirty="0">
              <a:latin typeface="Gen Shin Gothic P Regular"/>
              <a:cs typeface="Gen Shin Gothic P Regular"/>
            </a:endParaRPr>
          </a:p>
          <a:p>
            <a:pPr marL="12700">
              <a:lnSpc>
                <a:spcPts val="5190"/>
              </a:lnSpc>
            </a:pPr>
            <a:r>
              <a:rPr sz="4350" b="1" spc="160" dirty="0">
                <a:solidFill>
                  <a:srgbClr val="FFFFFF"/>
                </a:solidFill>
                <a:latin typeface="Gen Shin Gothic P Bold"/>
                <a:cs typeface="Gen Shin Gothic P Bold"/>
              </a:rPr>
              <a:t>・体によくないものが飛</a:t>
            </a:r>
            <a:r>
              <a:rPr sz="4350" b="1" spc="-70" dirty="0">
                <a:solidFill>
                  <a:srgbClr val="FFFFFF"/>
                </a:solidFill>
                <a:latin typeface="Gen Shin Gothic P Bold"/>
                <a:cs typeface="Gen Shin Gothic P Bold"/>
              </a:rPr>
              <a:t>ん</a:t>
            </a:r>
            <a:r>
              <a:rPr sz="4350" b="1" spc="155" dirty="0">
                <a:solidFill>
                  <a:srgbClr val="FFFFFF"/>
                </a:solidFill>
                <a:latin typeface="Gen Shin Gothic P Bold"/>
                <a:cs typeface="Gen Shin Gothic P Bold"/>
              </a:rPr>
              <a:t>でいる</a:t>
            </a:r>
            <a:endParaRPr sz="4350" dirty="0">
              <a:latin typeface="Gen Shin Gothic P Regular"/>
              <a:cs typeface="Gen Shin Gothic P Regular"/>
            </a:endParaRPr>
          </a:p>
        </p:txBody>
      </p:sp>
      <p:sp>
        <p:nvSpPr>
          <p:cNvPr id="12" name="object 12"/>
          <p:cNvSpPr txBox="1"/>
          <p:nvPr/>
        </p:nvSpPr>
        <p:spPr>
          <a:xfrm>
            <a:off x="7135206" y="6783175"/>
            <a:ext cx="6574444" cy="923971"/>
          </a:xfrm>
          <a:prstGeom prst="rect">
            <a:avLst/>
          </a:prstGeom>
        </p:spPr>
        <p:txBody>
          <a:bodyPr vert="horz" wrap="square" lIns="0" tIns="13335" rIns="0" bIns="0" rtlCol="0">
            <a:spAutoFit/>
          </a:bodyPr>
          <a:lstStyle/>
          <a:p>
            <a:pPr marL="378460">
              <a:lnSpc>
                <a:spcPts val="1989"/>
              </a:lnSpc>
              <a:spcBef>
                <a:spcPts val="105"/>
              </a:spcBef>
              <a:tabLst>
                <a:tab pos="737870" algn="l"/>
                <a:tab pos="1095375" algn="l"/>
                <a:tab pos="2179320" algn="l"/>
              </a:tabLst>
            </a:pPr>
            <a:r>
              <a:rPr lang="ja-JP" altLang="en-US" sz="1750" b="1" spc="5">
                <a:solidFill>
                  <a:srgbClr val="FFFFFF"/>
                </a:solidFill>
                <a:latin typeface="Gen Shin Gothic P Bold"/>
                <a:cs typeface="Gen Shin Gothic P Bold"/>
              </a:rPr>
              <a:t>　　</a:t>
            </a:r>
            <a:r>
              <a:rPr lang="en-US" altLang="ja-JP" sz="1750" b="1" spc="5" dirty="0">
                <a:solidFill>
                  <a:srgbClr val="FFFFFF"/>
                </a:solidFill>
                <a:latin typeface="Gen Shin Gothic P Bold"/>
                <a:cs typeface="Gen Shin Gothic P Bold"/>
              </a:rPr>
              <a:t> </a:t>
            </a:r>
            <a:r>
              <a:rPr sz="1750" b="1" spc="5" dirty="0" err="1">
                <a:solidFill>
                  <a:srgbClr val="FFFFFF"/>
                </a:solidFill>
                <a:latin typeface="Gen Shin Gothic P Bold"/>
                <a:cs typeface="Gen Shin Gothic P Bold"/>
              </a:rPr>
              <a:t>お</a:t>
            </a:r>
            <a:r>
              <a:rPr lang="en-US" sz="1750" b="1" spc="5" dirty="0">
                <a:solidFill>
                  <a:srgbClr val="FFFFFF"/>
                </a:solidFill>
                <a:latin typeface="Gen Shin Gothic P Bold"/>
                <a:cs typeface="Gen Shin Gothic P Bold"/>
              </a:rPr>
              <a:t>  </a:t>
            </a:r>
            <a:r>
              <a:rPr sz="1750" b="1" spc="5" dirty="0" err="1">
                <a:solidFill>
                  <a:srgbClr val="FFFFFF"/>
                </a:solidFill>
                <a:latin typeface="Gen Shin Gothic P Bold"/>
                <a:cs typeface="Gen Shin Gothic P Bold"/>
              </a:rPr>
              <a:t>ん</a:t>
            </a:r>
            <a:r>
              <a:rPr lang="en-US" sz="1750" b="1" spc="5" dirty="0">
                <a:solidFill>
                  <a:srgbClr val="FFFFFF"/>
                </a:solidFill>
                <a:latin typeface="Gen Shin Gothic P Bold"/>
                <a:cs typeface="Gen Shin Gothic P Bold"/>
              </a:rPr>
              <a:t>  </a:t>
            </a:r>
            <a:r>
              <a:rPr sz="1750" b="1" dirty="0" err="1">
                <a:solidFill>
                  <a:srgbClr val="FFFFFF"/>
                </a:solidFill>
                <a:latin typeface="Gen Shin Gothic P Bold"/>
                <a:cs typeface="Gen Shin Gothic P Bold"/>
              </a:rPr>
              <a:t>ど</a:t>
            </a:r>
            <a:r>
              <a:rPr sz="1750" b="1" dirty="0">
                <a:solidFill>
                  <a:srgbClr val="FFFFFF"/>
                </a:solidFill>
                <a:latin typeface="Gen Shin Gothic P Bold"/>
                <a:cs typeface="Gen Shin Gothic P Bold"/>
              </a:rPr>
              <a:t>	</a:t>
            </a:r>
            <a:r>
              <a:rPr lang="ja-JP" altLang="en-US" sz="1750" b="1">
                <a:solidFill>
                  <a:srgbClr val="FFFFFF"/>
                </a:solidFill>
                <a:latin typeface="Gen Shin Gothic P Bold"/>
                <a:cs typeface="Gen Shin Gothic P Bold"/>
              </a:rPr>
              <a:t>　　</a:t>
            </a:r>
            <a:r>
              <a:rPr sz="1750" b="1" dirty="0" err="1">
                <a:solidFill>
                  <a:srgbClr val="FFFFFF"/>
                </a:solidFill>
                <a:latin typeface="Gen Shin Gothic P Bold"/>
                <a:cs typeface="Gen Shin Gothic P Bold"/>
              </a:rPr>
              <a:t>さ</a:t>
            </a:r>
            <a:endParaRPr sz="1750" dirty="0">
              <a:latin typeface="Gen Shin Gothic P Regular"/>
              <a:cs typeface="Gen Shin Gothic P Regular"/>
            </a:endParaRPr>
          </a:p>
          <a:p>
            <a:pPr marL="12700">
              <a:lnSpc>
                <a:spcPts val="5110"/>
              </a:lnSpc>
            </a:pPr>
            <a:r>
              <a:rPr sz="4350" b="1" spc="155" dirty="0">
                <a:solidFill>
                  <a:srgbClr val="FFFFFF"/>
                </a:solidFill>
                <a:latin typeface="Gen Shin Gothic P Bold"/>
                <a:cs typeface="Gen Shin Gothic P Bold"/>
              </a:rPr>
              <a:t>・</a:t>
            </a:r>
            <a:r>
              <a:rPr lang="ja-JP" altLang="en-US" sz="4350" b="1" spc="155">
                <a:solidFill>
                  <a:srgbClr val="FFFFFF"/>
                </a:solidFill>
                <a:latin typeface="Gen Shin Gothic P Bold"/>
                <a:cs typeface="Gen Shin Gothic P Bold"/>
              </a:rPr>
              <a:t>温</a:t>
            </a:r>
            <a:r>
              <a:rPr sz="4350" b="1" spc="155" dirty="0" err="1">
                <a:solidFill>
                  <a:srgbClr val="FFFFFF"/>
                </a:solidFill>
                <a:latin typeface="Gen Shin Gothic P Bold"/>
                <a:cs typeface="Gen Shin Gothic P Bold"/>
              </a:rPr>
              <a:t>度の差が</a:t>
            </a:r>
            <a:r>
              <a:rPr sz="4350" b="1" spc="145" dirty="0" err="1">
                <a:solidFill>
                  <a:srgbClr val="FFFFFF"/>
                </a:solidFill>
                <a:latin typeface="Gen Shin Gothic P Bold"/>
                <a:cs typeface="Gen Shin Gothic P Bold"/>
              </a:rPr>
              <a:t>は</a:t>
            </a:r>
            <a:r>
              <a:rPr sz="4350" b="1" spc="160" dirty="0" err="1">
                <a:solidFill>
                  <a:srgbClr val="FFFFFF"/>
                </a:solidFill>
                <a:latin typeface="Gen Shin Gothic P Bold"/>
                <a:cs typeface="Gen Shin Gothic P Bold"/>
              </a:rPr>
              <a:t>げし</a:t>
            </a:r>
            <a:r>
              <a:rPr sz="4350" b="1" spc="-90" dirty="0" err="1">
                <a:solidFill>
                  <a:srgbClr val="FFFFFF"/>
                </a:solidFill>
                <a:latin typeface="Gen Shin Gothic P Bold"/>
                <a:cs typeface="Gen Shin Gothic P Bold"/>
              </a:rPr>
              <a:t>い</a:t>
            </a:r>
            <a:endParaRPr sz="4350" dirty="0">
              <a:latin typeface="Gen Shin Gothic P Regular"/>
              <a:cs typeface="Gen Shin Gothic P Regular"/>
            </a:endParaRPr>
          </a:p>
        </p:txBody>
      </p:sp>
      <p:grpSp>
        <p:nvGrpSpPr>
          <p:cNvPr id="19" name="グループ化 18">
            <a:extLst>
              <a:ext uri="{FF2B5EF4-FFF2-40B4-BE49-F238E27FC236}">
                <a16:creationId xmlns:a16="http://schemas.microsoft.com/office/drawing/2014/main" id="{83623D43-0B38-F94B-8391-D15426D9C91A}"/>
              </a:ext>
            </a:extLst>
          </p:cNvPr>
          <p:cNvGrpSpPr/>
          <p:nvPr/>
        </p:nvGrpSpPr>
        <p:grpSpPr>
          <a:xfrm>
            <a:off x="2805788" y="6783175"/>
            <a:ext cx="4329418" cy="917308"/>
            <a:chOff x="2805788" y="6783175"/>
            <a:chExt cx="4329418" cy="917308"/>
          </a:xfrm>
        </p:grpSpPr>
        <p:sp>
          <p:nvSpPr>
            <p:cNvPr id="13" name="object 13"/>
            <p:cNvSpPr txBox="1"/>
            <p:nvPr/>
          </p:nvSpPr>
          <p:spPr>
            <a:xfrm>
              <a:off x="2805788" y="7013115"/>
              <a:ext cx="4329418" cy="687368"/>
            </a:xfrm>
            <a:prstGeom prst="rect">
              <a:avLst/>
            </a:prstGeom>
          </p:spPr>
          <p:txBody>
            <a:bodyPr vert="horz" wrap="square" lIns="0" tIns="17780" rIns="0" bIns="0" rtlCol="0">
              <a:spAutoFit/>
            </a:bodyPr>
            <a:lstStyle/>
            <a:p>
              <a:pPr marL="12700">
                <a:lnSpc>
                  <a:spcPct val="100000"/>
                </a:lnSpc>
                <a:spcBef>
                  <a:spcPts val="140"/>
                </a:spcBef>
              </a:pPr>
              <a:r>
                <a:rPr sz="4350" b="1" spc="155" dirty="0">
                  <a:solidFill>
                    <a:srgbClr val="FFFFFF"/>
                  </a:solidFill>
                  <a:latin typeface="Gen Shin Gothic P Bold"/>
                  <a:cs typeface="Gen Shin Gothic P Bold"/>
                </a:rPr>
                <a:t>・</a:t>
              </a:r>
              <a:r>
                <a:rPr sz="4350" b="1" spc="155" dirty="0" err="1">
                  <a:solidFill>
                    <a:srgbClr val="FFFFFF"/>
                  </a:solidFill>
                  <a:latin typeface="Gen Shin Gothic P Bold"/>
                  <a:cs typeface="Gen Shin Gothic P Bold"/>
                </a:rPr>
                <a:t>空気がない</a:t>
              </a:r>
              <a:endParaRPr lang="ja-JP" altLang="en-US" sz="4350" b="1" spc="155">
                <a:solidFill>
                  <a:srgbClr val="FFFFFF"/>
                </a:solidFill>
                <a:latin typeface="Gen Shin Gothic P Bold"/>
                <a:cs typeface="Gen Shin Gothic P Bold"/>
              </a:endParaRPr>
            </a:p>
          </p:txBody>
        </p:sp>
        <p:sp>
          <p:nvSpPr>
            <p:cNvPr id="14" name="object 14"/>
            <p:cNvSpPr txBox="1"/>
            <p:nvPr/>
          </p:nvSpPr>
          <p:spPr>
            <a:xfrm>
              <a:off x="3436509" y="6783175"/>
              <a:ext cx="1662541" cy="293370"/>
            </a:xfrm>
            <a:prstGeom prst="rect">
              <a:avLst/>
            </a:prstGeom>
          </p:spPr>
          <p:txBody>
            <a:bodyPr vert="horz" wrap="square" lIns="0" tIns="13335" rIns="0" bIns="0" rtlCol="0">
              <a:spAutoFit/>
            </a:bodyPr>
            <a:lstStyle/>
            <a:p>
              <a:pPr marL="12700">
                <a:lnSpc>
                  <a:spcPct val="100000"/>
                </a:lnSpc>
                <a:spcBef>
                  <a:spcPts val="105"/>
                </a:spcBef>
                <a:tabLst>
                  <a:tab pos="361315" algn="l"/>
                  <a:tab pos="736600" algn="l"/>
                </a:tabLst>
              </a:pPr>
              <a:r>
                <a:rPr sz="1750" b="1" dirty="0">
                  <a:solidFill>
                    <a:srgbClr val="FFFFFF"/>
                  </a:solidFill>
                  <a:latin typeface="Gen Shin Gothic P Bold"/>
                  <a:cs typeface="Gen Shin Gothic P Bold"/>
                </a:rPr>
                <a:t>く	う	き</a:t>
              </a:r>
              <a:endParaRPr sz="1750" dirty="0">
                <a:latin typeface="Gen Shin Gothic P Regular"/>
                <a:cs typeface="Gen Shin Gothic P Regular"/>
              </a:endParaRPr>
            </a:p>
          </p:txBody>
        </p:sp>
      </p:grpSp>
      <p:grpSp>
        <p:nvGrpSpPr>
          <p:cNvPr id="18" name="グループ化 17">
            <a:extLst>
              <a:ext uri="{FF2B5EF4-FFF2-40B4-BE49-F238E27FC236}">
                <a16:creationId xmlns:a16="http://schemas.microsoft.com/office/drawing/2014/main" id="{A2231B62-0544-6144-AD81-03C8E2B1317B}"/>
              </a:ext>
            </a:extLst>
          </p:cNvPr>
          <p:cNvGrpSpPr/>
          <p:nvPr/>
        </p:nvGrpSpPr>
        <p:grpSpPr>
          <a:xfrm>
            <a:off x="2805788" y="7894725"/>
            <a:ext cx="4329418" cy="948412"/>
            <a:chOff x="2805788" y="7894725"/>
            <a:chExt cx="4329418" cy="948412"/>
          </a:xfrm>
        </p:grpSpPr>
        <p:sp>
          <p:nvSpPr>
            <p:cNvPr id="11" name="object 11"/>
            <p:cNvSpPr txBox="1"/>
            <p:nvPr/>
          </p:nvSpPr>
          <p:spPr>
            <a:xfrm>
              <a:off x="3422650" y="7894725"/>
              <a:ext cx="1072650" cy="293370"/>
            </a:xfrm>
            <a:prstGeom prst="rect">
              <a:avLst/>
            </a:prstGeom>
          </p:spPr>
          <p:txBody>
            <a:bodyPr vert="horz" wrap="square" lIns="0" tIns="13335" rIns="0" bIns="0" rtlCol="0">
              <a:spAutoFit/>
            </a:bodyPr>
            <a:lstStyle/>
            <a:p>
              <a:pPr marL="12700">
                <a:lnSpc>
                  <a:spcPct val="100000"/>
                </a:lnSpc>
                <a:spcBef>
                  <a:spcPts val="105"/>
                </a:spcBef>
              </a:pPr>
              <a:r>
                <a:rPr sz="1750" b="1" spc="5" dirty="0">
                  <a:solidFill>
                    <a:srgbClr val="FFFFFF"/>
                  </a:solidFill>
                  <a:latin typeface="Gen Shin Gothic P Bold"/>
                  <a:cs typeface="Gen Shin Gothic P Bold"/>
                </a:rPr>
                <a:t>お</a:t>
              </a:r>
              <a:r>
                <a:rPr sz="1750" b="1" spc="280" dirty="0">
                  <a:solidFill>
                    <a:srgbClr val="FFFFFF"/>
                  </a:solidFill>
                  <a:latin typeface="Gen Shin Gothic P Bold"/>
                  <a:cs typeface="Gen Shin Gothic P Bold"/>
                </a:rPr>
                <a:t> </a:t>
              </a:r>
              <a:r>
                <a:rPr sz="1750" b="1" spc="5" dirty="0">
                  <a:solidFill>
                    <a:srgbClr val="FFFFFF"/>
                  </a:solidFill>
                  <a:latin typeface="Gen Shin Gothic P Bold"/>
                  <a:cs typeface="Gen Shin Gothic P Bold"/>
                </a:rPr>
                <a:t>も</a:t>
              </a:r>
              <a:endParaRPr sz="1750">
                <a:latin typeface="Gen Shin Gothic P Regular"/>
                <a:cs typeface="Gen Shin Gothic P Regular"/>
              </a:endParaRPr>
            </a:p>
          </p:txBody>
        </p:sp>
        <p:sp>
          <p:nvSpPr>
            <p:cNvPr id="17" name="object 13">
              <a:extLst>
                <a:ext uri="{FF2B5EF4-FFF2-40B4-BE49-F238E27FC236}">
                  <a16:creationId xmlns:a16="http://schemas.microsoft.com/office/drawing/2014/main" id="{5C7385CA-DCEC-CA40-BEB6-665FC074576A}"/>
                </a:ext>
              </a:extLst>
            </p:cNvPr>
            <p:cNvSpPr txBox="1"/>
            <p:nvPr/>
          </p:nvSpPr>
          <p:spPr>
            <a:xfrm>
              <a:off x="2805788" y="8155769"/>
              <a:ext cx="4329418" cy="687368"/>
            </a:xfrm>
            <a:prstGeom prst="rect">
              <a:avLst/>
            </a:prstGeom>
          </p:spPr>
          <p:txBody>
            <a:bodyPr vert="horz" wrap="square" lIns="0" tIns="17780" rIns="0" bIns="0" rtlCol="0">
              <a:spAutoFit/>
            </a:bodyPr>
            <a:lstStyle/>
            <a:p>
              <a:pPr marL="12700">
                <a:lnSpc>
                  <a:spcPct val="100000"/>
                </a:lnSpc>
                <a:spcBef>
                  <a:spcPts val="140"/>
                </a:spcBef>
              </a:pPr>
              <a:r>
                <a:rPr sz="4350" b="1" spc="155" dirty="0">
                  <a:solidFill>
                    <a:srgbClr val="FFFFFF"/>
                  </a:solidFill>
                  <a:latin typeface="Gen Shin Gothic P Bold"/>
                  <a:cs typeface="Gen Shin Gothic P Bold"/>
                </a:rPr>
                <a:t>・</a:t>
              </a:r>
              <a:r>
                <a:rPr lang="ja-JP" altLang="en-US" sz="4350" b="1" spc="160">
                  <a:solidFill>
                    <a:srgbClr val="FFFFFF"/>
                  </a:solidFill>
                  <a:latin typeface="Gen Shin Gothic P Bold"/>
                  <a:cs typeface="Gen Shin Gothic P Bold"/>
                </a:rPr>
                <a:t>重さがない</a:t>
              </a:r>
              <a:endParaRPr lang="ja-JP" altLang="en-US" sz="4350" dirty="0">
                <a:latin typeface="Gen Shin Gothic P Regular"/>
                <a:cs typeface="Gen Shin Gothic P Regular"/>
              </a:endParaRPr>
            </a:p>
          </p:txBody>
        </p:sp>
      </p:grpSp>
      <p:pic>
        <p:nvPicPr>
          <p:cNvPr id="20" name="図 19" descr="挿絵 が含まれている画像&#10;&#10;自動的に生成された説明">
            <a:extLst>
              <a:ext uri="{FF2B5EF4-FFF2-40B4-BE49-F238E27FC236}">
                <a16:creationId xmlns:a16="http://schemas.microsoft.com/office/drawing/2014/main" id="{98922132-C30F-CB4E-BEC4-CDF7D937BE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2DBC45CC-03B6-3540-9B0C-80E66F13E920}"/>
              </a:ext>
            </a:extLst>
          </p:cNvPr>
          <p:cNvGrpSpPr/>
          <p:nvPr/>
        </p:nvGrpSpPr>
        <p:grpSpPr>
          <a:xfrm>
            <a:off x="266189" y="313780"/>
            <a:ext cx="19571741" cy="10681002"/>
            <a:chOff x="266189" y="313780"/>
            <a:chExt cx="19571741" cy="10681002"/>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17" name="正方形/長方形 16">
              <a:extLst>
                <a:ext uri="{FF2B5EF4-FFF2-40B4-BE49-F238E27FC236}">
                  <a16:creationId xmlns:a16="http://schemas.microsoft.com/office/drawing/2014/main" id="{6007F34D-40B8-4B45-B270-2A8C503E9528}"/>
                </a:ext>
              </a:extLst>
            </p:cNvPr>
            <p:cNvSpPr/>
            <p:nvPr/>
          </p:nvSpPr>
          <p:spPr>
            <a:xfrm>
              <a:off x="3270250" y="459948"/>
              <a:ext cx="14782799" cy="1537127"/>
            </a:xfrm>
            <a:prstGeom prst="rect">
              <a:avLst/>
            </a:prstGeom>
            <a:solidFill>
              <a:srgbClr val="6E4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object 3"/>
          <p:cNvSpPr txBox="1"/>
          <p:nvPr/>
        </p:nvSpPr>
        <p:spPr>
          <a:xfrm>
            <a:off x="9297977" y="5969856"/>
            <a:ext cx="4792673" cy="440505"/>
          </a:xfrm>
          <a:prstGeom prst="rect">
            <a:avLst/>
          </a:prstGeom>
        </p:spPr>
        <p:txBody>
          <a:bodyPr vert="horz" wrap="square" lIns="0" tIns="17145" rIns="0" bIns="0" rtlCol="0">
            <a:spAutoFit/>
          </a:bodyPr>
          <a:lstStyle/>
          <a:p>
            <a:pPr marL="12700">
              <a:lnSpc>
                <a:spcPct val="100000"/>
              </a:lnSpc>
              <a:spcBef>
                <a:spcPts val="135"/>
              </a:spcBef>
            </a:pPr>
            <a:r>
              <a:rPr sz="2750" b="1" spc="105" dirty="0">
                <a:solidFill>
                  <a:srgbClr val="FFFFFF"/>
                </a:solidFill>
                <a:latin typeface="Gen Shin Gothic P Bold"/>
                <a:cs typeface="Gen Shin Gothic P Bold"/>
              </a:rPr>
              <a:t>アドバイザーは指示を聞</a:t>
            </a:r>
            <a:r>
              <a:rPr sz="2750" b="1" spc="25" dirty="0">
                <a:solidFill>
                  <a:srgbClr val="FFFFFF"/>
                </a:solidFill>
                <a:latin typeface="Gen Shin Gothic P Bold"/>
                <a:cs typeface="Gen Shin Gothic P Bold"/>
              </a:rPr>
              <a:t>い</a:t>
            </a:r>
            <a:r>
              <a:rPr sz="2750" b="1" spc="-50" dirty="0">
                <a:solidFill>
                  <a:srgbClr val="FFFFFF"/>
                </a:solidFill>
                <a:latin typeface="Gen Shin Gothic P Bold"/>
                <a:cs typeface="Gen Shin Gothic P Bold"/>
              </a:rPr>
              <a:t>て</a:t>
            </a:r>
            <a:endParaRPr sz="2750" dirty="0">
              <a:latin typeface="Gen Shin Gothic P Regular"/>
              <a:cs typeface="Gen Shin Gothic P Regular"/>
            </a:endParaRPr>
          </a:p>
        </p:txBody>
      </p:sp>
      <p:sp>
        <p:nvSpPr>
          <p:cNvPr id="4" name="object 4"/>
          <p:cNvSpPr txBox="1"/>
          <p:nvPr/>
        </p:nvSpPr>
        <p:spPr>
          <a:xfrm>
            <a:off x="9297977" y="6648041"/>
            <a:ext cx="4792673" cy="440505"/>
          </a:xfrm>
          <a:prstGeom prst="rect">
            <a:avLst/>
          </a:prstGeom>
        </p:spPr>
        <p:txBody>
          <a:bodyPr vert="horz" wrap="square" lIns="0" tIns="17145" rIns="0" bIns="0" rtlCol="0">
            <a:spAutoFit/>
          </a:bodyPr>
          <a:lstStyle/>
          <a:p>
            <a:pPr marL="12700">
              <a:lnSpc>
                <a:spcPct val="100000"/>
              </a:lnSpc>
              <a:spcBef>
                <a:spcPts val="135"/>
              </a:spcBef>
            </a:pPr>
            <a:r>
              <a:rPr sz="2750" b="1" spc="105" dirty="0">
                <a:solidFill>
                  <a:srgbClr val="FFFFFF"/>
                </a:solidFill>
                <a:latin typeface="Gen Shin Gothic P Bold"/>
                <a:cs typeface="Gen Shin Gothic P Bold"/>
              </a:rPr>
              <a:t>宇宙飛行士をじっと見る</a:t>
            </a:r>
            <a:r>
              <a:rPr sz="2750" b="1" spc="-25" dirty="0">
                <a:solidFill>
                  <a:srgbClr val="FFFFFF"/>
                </a:solidFill>
                <a:latin typeface="Gen Shin Gothic P Bold"/>
                <a:cs typeface="Gen Shin Gothic P Bold"/>
              </a:rPr>
              <a:t>！</a:t>
            </a:r>
            <a:endParaRPr sz="2750" dirty="0">
              <a:latin typeface="Gen Shin Gothic P Regular"/>
              <a:cs typeface="Gen Shin Gothic P Regular"/>
            </a:endParaRPr>
          </a:p>
        </p:txBody>
      </p:sp>
      <p:sp>
        <p:nvSpPr>
          <p:cNvPr id="5" name="object 5"/>
          <p:cNvSpPr txBox="1"/>
          <p:nvPr/>
        </p:nvSpPr>
        <p:spPr>
          <a:xfrm>
            <a:off x="9759987" y="3945244"/>
            <a:ext cx="4206278" cy="1562100"/>
          </a:xfrm>
          <a:prstGeom prst="rect">
            <a:avLst/>
          </a:prstGeom>
        </p:spPr>
        <p:txBody>
          <a:bodyPr vert="horz" wrap="square" lIns="0" tIns="209550" rIns="0" bIns="0" rtlCol="0">
            <a:spAutoFit/>
          </a:bodyPr>
          <a:lstStyle/>
          <a:p>
            <a:pPr marL="12700">
              <a:lnSpc>
                <a:spcPct val="100000"/>
              </a:lnSpc>
              <a:spcBef>
                <a:spcPts val="1650"/>
              </a:spcBef>
            </a:pPr>
            <a:r>
              <a:rPr sz="3750" b="1" spc="-65" dirty="0">
                <a:solidFill>
                  <a:srgbClr val="6C5757"/>
                </a:solidFill>
                <a:latin typeface="Gen Shin Gothic P Bold"/>
                <a:cs typeface="Gen Shin Gothic P Bold"/>
              </a:rPr>
              <a:t>アド</a:t>
            </a:r>
            <a:r>
              <a:rPr sz="3750" b="1" spc="-80" dirty="0">
                <a:solidFill>
                  <a:srgbClr val="6C5757"/>
                </a:solidFill>
                <a:latin typeface="Gen Shin Gothic P Bold"/>
                <a:cs typeface="Gen Shin Gothic P Bold"/>
              </a:rPr>
              <a:t>バイザー１</a:t>
            </a:r>
            <a:r>
              <a:rPr sz="3750" b="1" spc="-114" dirty="0">
                <a:solidFill>
                  <a:srgbClr val="6C5757"/>
                </a:solidFill>
                <a:latin typeface="Gen Shin Gothic P Bold"/>
                <a:cs typeface="Gen Shin Gothic P Bold"/>
              </a:rPr>
              <a:t>名</a:t>
            </a:r>
            <a:endParaRPr sz="3750" dirty="0">
              <a:latin typeface="Gen Shin Gothic P Regular"/>
              <a:cs typeface="Gen Shin Gothic P Regular"/>
            </a:endParaRPr>
          </a:p>
          <a:p>
            <a:pPr marL="12700">
              <a:lnSpc>
                <a:spcPct val="100000"/>
              </a:lnSpc>
              <a:spcBef>
                <a:spcPts val="1550"/>
              </a:spcBef>
            </a:pPr>
            <a:r>
              <a:rPr sz="3750" b="1" spc="-25" dirty="0">
                <a:solidFill>
                  <a:srgbClr val="6C5757"/>
                </a:solidFill>
                <a:latin typeface="Gen Shin Gothic P Bold"/>
                <a:cs typeface="Gen Shin Gothic P Bold"/>
              </a:rPr>
              <a:t>（</a:t>
            </a:r>
            <a:r>
              <a:rPr sz="3750" b="1" spc="-80" dirty="0">
                <a:solidFill>
                  <a:srgbClr val="6C5757"/>
                </a:solidFill>
                <a:latin typeface="Gen Shin Gothic P Bold"/>
                <a:cs typeface="Gen Shin Gothic P Bold"/>
              </a:rPr>
              <a:t>見守</a:t>
            </a:r>
            <a:r>
              <a:rPr sz="3750" b="1" spc="-75" dirty="0">
                <a:solidFill>
                  <a:srgbClr val="6C5757"/>
                </a:solidFill>
                <a:latin typeface="Gen Shin Gothic P Bold"/>
                <a:cs typeface="Gen Shin Gothic P Bold"/>
              </a:rPr>
              <a:t>る</a:t>
            </a:r>
            <a:r>
              <a:rPr sz="3750" b="1" spc="-80" dirty="0">
                <a:solidFill>
                  <a:srgbClr val="6C5757"/>
                </a:solidFill>
                <a:latin typeface="Gen Shin Gothic P Bold"/>
                <a:cs typeface="Gen Shin Gothic P Bold"/>
              </a:rPr>
              <a:t>人</a:t>
            </a:r>
            <a:r>
              <a:rPr sz="3750" b="1" spc="-25" dirty="0">
                <a:solidFill>
                  <a:srgbClr val="6C5757"/>
                </a:solidFill>
                <a:latin typeface="Gen Shin Gothic P Bold"/>
                <a:cs typeface="Gen Shin Gothic P Bold"/>
              </a:rPr>
              <a:t>）</a:t>
            </a:r>
            <a:endParaRPr sz="3750" dirty="0">
              <a:latin typeface="Gen Shin Gothic P Regular"/>
              <a:cs typeface="Gen Shin Gothic P Regular"/>
            </a:endParaRPr>
          </a:p>
        </p:txBody>
      </p:sp>
      <p:sp>
        <p:nvSpPr>
          <p:cNvPr id="6" name="object 6"/>
          <p:cNvSpPr txBox="1"/>
          <p:nvPr/>
        </p:nvSpPr>
        <p:spPr>
          <a:xfrm>
            <a:off x="10385969" y="4774788"/>
            <a:ext cx="2094539" cy="209477"/>
          </a:xfrm>
          <a:prstGeom prst="rect">
            <a:avLst/>
          </a:prstGeom>
        </p:spPr>
        <p:txBody>
          <a:bodyPr vert="horz" wrap="square" lIns="0" tIns="16510" rIns="0" bIns="0" rtlCol="0">
            <a:spAutoFit/>
          </a:bodyPr>
          <a:lstStyle/>
          <a:p>
            <a:pPr marL="12700">
              <a:lnSpc>
                <a:spcPct val="100000"/>
              </a:lnSpc>
              <a:spcBef>
                <a:spcPts val="130"/>
              </a:spcBef>
              <a:tabLst>
                <a:tab pos="312420" algn="l"/>
                <a:tab pos="581660" algn="l"/>
                <a:tab pos="1289685" algn="l"/>
              </a:tabLst>
            </a:pPr>
            <a:r>
              <a:rPr sz="1250" b="1" spc="25" dirty="0">
                <a:solidFill>
                  <a:srgbClr val="6C5757"/>
                </a:solidFill>
                <a:latin typeface="Gen Shin Gothic P Bold"/>
                <a:cs typeface="Gen Shin Gothic P Bold"/>
              </a:rPr>
              <a:t>み	</a:t>
            </a:r>
            <a:r>
              <a:rPr sz="1250" b="1" spc="20" dirty="0">
                <a:solidFill>
                  <a:srgbClr val="6C5757"/>
                </a:solidFill>
                <a:latin typeface="Gen Shin Gothic P Bold"/>
                <a:cs typeface="Gen Shin Gothic P Bold"/>
              </a:rPr>
              <a:t>ま	</a:t>
            </a:r>
            <a:r>
              <a:rPr sz="1250" b="1" spc="25" dirty="0">
                <a:solidFill>
                  <a:srgbClr val="6C5757"/>
                </a:solidFill>
                <a:latin typeface="Gen Shin Gothic P Bold"/>
                <a:cs typeface="Gen Shin Gothic P Bold"/>
              </a:rPr>
              <a:t>も	</a:t>
            </a:r>
            <a:r>
              <a:rPr sz="1250" b="1" spc="204" dirty="0">
                <a:solidFill>
                  <a:srgbClr val="6C5757"/>
                </a:solidFill>
                <a:latin typeface="Gen Shin Gothic P Bold"/>
                <a:cs typeface="Gen Shin Gothic P Bold"/>
              </a:rPr>
              <a:t>ひと</a:t>
            </a:r>
            <a:endParaRPr sz="1250" dirty="0">
              <a:latin typeface="Gen Shin Gothic P Regular"/>
              <a:cs typeface="Gen Shin Gothic P Regular"/>
            </a:endParaRPr>
          </a:p>
        </p:txBody>
      </p:sp>
      <p:sp>
        <p:nvSpPr>
          <p:cNvPr id="7" name="object 7"/>
          <p:cNvSpPr txBox="1"/>
          <p:nvPr/>
        </p:nvSpPr>
        <p:spPr>
          <a:xfrm>
            <a:off x="13141861" y="7935055"/>
            <a:ext cx="1322070" cy="220345"/>
          </a:xfrm>
          <a:prstGeom prst="rect">
            <a:avLst/>
          </a:prstGeom>
        </p:spPr>
        <p:txBody>
          <a:bodyPr vert="horz" wrap="square" lIns="0" tIns="16510" rIns="0" bIns="0" rtlCol="0">
            <a:spAutoFit/>
          </a:bodyPr>
          <a:lstStyle/>
          <a:p>
            <a:pPr marL="12700">
              <a:lnSpc>
                <a:spcPct val="100000"/>
              </a:lnSpc>
              <a:spcBef>
                <a:spcPts val="130"/>
              </a:spcBef>
            </a:pPr>
            <a:r>
              <a:rPr sz="1250" b="1" spc="25" dirty="0">
                <a:solidFill>
                  <a:srgbClr val="6C5757"/>
                </a:solidFill>
                <a:latin typeface="Gen Shin Gothic P Bold"/>
                <a:cs typeface="Gen Shin Gothic P Bold"/>
              </a:rPr>
              <a:t>か</a:t>
            </a:r>
            <a:r>
              <a:rPr sz="1250" b="1" spc="19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ん</a:t>
            </a:r>
            <a:r>
              <a:rPr sz="1250" b="1" spc="20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せ</a:t>
            </a:r>
            <a:r>
              <a:rPr sz="1250" b="1" spc="20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い</a:t>
            </a:r>
            <a:r>
              <a:rPr sz="1250" b="1" spc="20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か</a:t>
            </a:r>
            <a:r>
              <a:rPr sz="1250" b="1" spc="19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ん</a:t>
            </a:r>
            <a:endParaRPr sz="1250" dirty="0">
              <a:latin typeface="Gen Shin Gothic P Regular"/>
              <a:cs typeface="Gen Shin Gothic P Regular"/>
            </a:endParaRPr>
          </a:p>
        </p:txBody>
      </p:sp>
      <p:sp>
        <p:nvSpPr>
          <p:cNvPr id="8" name="object 8"/>
          <p:cNvSpPr txBox="1"/>
          <p:nvPr/>
        </p:nvSpPr>
        <p:spPr>
          <a:xfrm>
            <a:off x="13080828" y="8126410"/>
            <a:ext cx="2838621" cy="589905"/>
          </a:xfrm>
          <a:prstGeom prst="rect">
            <a:avLst/>
          </a:prstGeom>
        </p:spPr>
        <p:txBody>
          <a:bodyPr vert="horz" wrap="square" lIns="0" tIns="12700" rIns="0" bIns="0" rtlCol="0">
            <a:spAutoFit/>
          </a:bodyPr>
          <a:lstStyle/>
          <a:p>
            <a:pPr marL="12700">
              <a:lnSpc>
                <a:spcPct val="100000"/>
              </a:lnSpc>
              <a:spcBef>
                <a:spcPts val="100"/>
              </a:spcBef>
            </a:pPr>
            <a:r>
              <a:rPr sz="3750" b="1" spc="-80" dirty="0">
                <a:solidFill>
                  <a:srgbClr val="6C5757"/>
                </a:solidFill>
                <a:latin typeface="Gen Shin Gothic P Bold"/>
                <a:cs typeface="Gen Shin Gothic P Bold"/>
              </a:rPr>
              <a:t>管制官</a:t>
            </a:r>
            <a:r>
              <a:rPr sz="3750" b="1" spc="-50" dirty="0">
                <a:solidFill>
                  <a:srgbClr val="6C5757"/>
                </a:solidFill>
                <a:latin typeface="Gen Shin Gothic P Bold"/>
                <a:cs typeface="Gen Shin Gothic P Bold"/>
              </a:rPr>
              <a:t>１</a:t>
            </a:r>
            <a:r>
              <a:rPr sz="3750" b="1" spc="-114" dirty="0">
                <a:solidFill>
                  <a:srgbClr val="6C5757"/>
                </a:solidFill>
                <a:latin typeface="Gen Shin Gothic P Bold"/>
                <a:cs typeface="Gen Shin Gothic P Bold"/>
              </a:rPr>
              <a:t>名</a:t>
            </a:r>
            <a:endParaRPr sz="3750" dirty="0">
              <a:latin typeface="Gen Shin Gothic P Regular"/>
              <a:cs typeface="Gen Shin Gothic P Regular"/>
            </a:endParaRPr>
          </a:p>
        </p:txBody>
      </p:sp>
      <p:sp>
        <p:nvSpPr>
          <p:cNvPr id="9" name="object 9"/>
          <p:cNvSpPr txBox="1"/>
          <p:nvPr/>
        </p:nvSpPr>
        <p:spPr>
          <a:xfrm>
            <a:off x="15020653" y="7917378"/>
            <a:ext cx="839307" cy="209032"/>
          </a:xfrm>
          <a:prstGeom prst="rect">
            <a:avLst/>
          </a:prstGeom>
        </p:spPr>
        <p:txBody>
          <a:bodyPr vert="horz" wrap="square" lIns="0" tIns="16510" rIns="0" bIns="0" rtlCol="0">
            <a:spAutoFit/>
          </a:bodyPr>
          <a:lstStyle/>
          <a:p>
            <a:pPr marL="12700">
              <a:lnSpc>
                <a:spcPct val="100000"/>
              </a:lnSpc>
              <a:spcBef>
                <a:spcPts val="130"/>
              </a:spcBef>
            </a:pPr>
            <a:r>
              <a:rPr sz="1250" b="1" spc="305" dirty="0">
                <a:solidFill>
                  <a:srgbClr val="6C5757"/>
                </a:solidFill>
                <a:latin typeface="Gen Shin Gothic P Bold"/>
                <a:cs typeface="Gen Shin Gothic P Bold"/>
              </a:rPr>
              <a:t>め</a:t>
            </a:r>
            <a:r>
              <a:rPr sz="1250" b="1" spc="25" dirty="0">
                <a:solidFill>
                  <a:srgbClr val="6C5757"/>
                </a:solidFill>
                <a:latin typeface="Gen Shin Gothic P Bold"/>
                <a:cs typeface="Gen Shin Gothic P Bold"/>
              </a:rPr>
              <a:t>い</a:t>
            </a:r>
            <a:r>
              <a:rPr sz="1250" b="1" spc="-5" dirty="0">
                <a:solidFill>
                  <a:srgbClr val="6C5757"/>
                </a:solidFill>
                <a:latin typeface="Gen Shin Gothic P Bold"/>
                <a:cs typeface="Gen Shin Gothic P Bold"/>
              </a:rPr>
              <a:t> </a:t>
            </a:r>
            <a:endParaRPr sz="1250" dirty="0">
              <a:latin typeface="Gen Shin Gothic P Regular"/>
              <a:cs typeface="Gen Shin Gothic P Regular"/>
            </a:endParaRPr>
          </a:p>
        </p:txBody>
      </p:sp>
      <p:sp>
        <p:nvSpPr>
          <p:cNvPr id="10" name="object 10"/>
          <p:cNvSpPr txBox="1"/>
          <p:nvPr/>
        </p:nvSpPr>
        <p:spPr>
          <a:xfrm>
            <a:off x="12795250" y="8751808"/>
            <a:ext cx="4114800" cy="734817"/>
          </a:xfrm>
          <a:prstGeom prst="rect">
            <a:avLst/>
          </a:prstGeom>
        </p:spPr>
        <p:txBody>
          <a:bodyPr vert="horz" wrap="square" lIns="0" tIns="16510" rIns="0" bIns="0" rtlCol="0">
            <a:spAutoFit/>
          </a:bodyPr>
          <a:lstStyle/>
          <a:p>
            <a:pPr marL="454659">
              <a:lnSpc>
                <a:spcPts val="1300"/>
              </a:lnSpc>
              <a:spcBef>
                <a:spcPts val="130"/>
              </a:spcBef>
              <a:tabLst>
                <a:tab pos="867410" algn="l"/>
                <a:tab pos="1758314" algn="l"/>
                <a:tab pos="2606675" algn="l"/>
              </a:tabLst>
            </a:pPr>
            <a:r>
              <a:rPr lang="ja-JP" altLang="en-US" sz="1250" b="1" spc="20">
                <a:solidFill>
                  <a:srgbClr val="6C5757"/>
                </a:solidFill>
                <a:latin typeface="Gen Shin Gothic P Bold"/>
                <a:cs typeface="Gen Shin Gothic P Bold"/>
              </a:rPr>
              <a:t>　</a:t>
            </a:r>
            <a:r>
              <a:rPr sz="1250" b="1" spc="20" dirty="0" err="1">
                <a:solidFill>
                  <a:srgbClr val="6C5757"/>
                </a:solidFill>
                <a:latin typeface="Gen Shin Gothic P Bold"/>
                <a:cs typeface="Gen Shin Gothic P Bold"/>
              </a:rPr>
              <a:t>し</a:t>
            </a:r>
            <a:r>
              <a:rPr sz="1250" b="1" spc="20" dirty="0">
                <a:solidFill>
                  <a:srgbClr val="6C5757"/>
                </a:solidFill>
                <a:latin typeface="Gen Shin Gothic P Bold"/>
                <a:cs typeface="Gen Shin Gothic P Bold"/>
              </a:rPr>
              <a:t>	</a:t>
            </a:r>
            <a:r>
              <a:rPr lang="ja-JP" altLang="en-US" sz="1250" b="1" spc="20">
                <a:solidFill>
                  <a:srgbClr val="6C5757"/>
                </a:solidFill>
                <a:latin typeface="Gen Shin Gothic P Bold"/>
                <a:cs typeface="Gen Shin Gothic P Bold"/>
              </a:rPr>
              <a:t>　　</a:t>
            </a:r>
            <a:r>
              <a:rPr sz="1250" b="1" spc="20" dirty="0" err="1">
                <a:solidFill>
                  <a:srgbClr val="6C5757"/>
                </a:solidFill>
                <a:latin typeface="Gen Shin Gothic P Bold"/>
                <a:cs typeface="Gen Shin Gothic P Bold"/>
              </a:rPr>
              <a:t>じ</a:t>
            </a:r>
            <a:r>
              <a:rPr sz="1250" b="1" spc="20" dirty="0">
                <a:solidFill>
                  <a:srgbClr val="6C5757"/>
                </a:solidFill>
                <a:latin typeface="Gen Shin Gothic P Bold"/>
                <a:cs typeface="Gen Shin Gothic P Bold"/>
              </a:rPr>
              <a:t>	</a:t>
            </a:r>
            <a:r>
              <a:rPr lang="ja-JP" altLang="en-US" sz="1250" b="1" spc="20">
                <a:solidFill>
                  <a:srgbClr val="6C5757"/>
                </a:solidFill>
                <a:latin typeface="Gen Shin Gothic P Bold"/>
                <a:cs typeface="Gen Shin Gothic P Bold"/>
              </a:rPr>
              <a:t>　　</a:t>
            </a:r>
            <a:r>
              <a:rPr sz="1250" b="1" spc="25" dirty="0" err="1">
                <a:solidFill>
                  <a:srgbClr val="6C5757"/>
                </a:solidFill>
                <a:latin typeface="Gen Shin Gothic P Bold"/>
                <a:cs typeface="Gen Shin Gothic P Bold"/>
              </a:rPr>
              <a:t>だ</a:t>
            </a:r>
            <a:r>
              <a:rPr sz="1250" b="1" spc="25" dirty="0">
                <a:solidFill>
                  <a:srgbClr val="6C5757"/>
                </a:solidFill>
                <a:latin typeface="Gen Shin Gothic P Bold"/>
                <a:cs typeface="Gen Shin Gothic P Bold"/>
              </a:rPr>
              <a:t>	</a:t>
            </a:r>
            <a:r>
              <a:rPr lang="ja-JP" altLang="en-US" sz="1250" b="1" spc="25">
                <a:solidFill>
                  <a:srgbClr val="6C5757"/>
                </a:solidFill>
                <a:latin typeface="Gen Shin Gothic P Bold"/>
                <a:cs typeface="Gen Shin Gothic P Bold"/>
              </a:rPr>
              <a:t>　　</a:t>
            </a:r>
            <a:r>
              <a:rPr sz="1250" b="1" spc="85" dirty="0" err="1">
                <a:solidFill>
                  <a:srgbClr val="6C5757"/>
                </a:solidFill>
                <a:latin typeface="Gen Shin Gothic P Bold"/>
                <a:cs typeface="Gen Shin Gothic P Bold"/>
              </a:rPr>
              <a:t>ひ</a:t>
            </a:r>
            <a:r>
              <a:rPr sz="1250" b="1" spc="20" dirty="0" err="1">
                <a:solidFill>
                  <a:srgbClr val="6C5757"/>
                </a:solidFill>
                <a:latin typeface="Gen Shin Gothic P Bold"/>
                <a:cs typeface="Gen Shin Gothic P Bold"/>
              </a:rPr>
              <a:t>と</a:t>
            </a:r>
            <a:endParaRPr sz="1250" dirty="0">
              <a:latin typeface="Gen Shin Gothic P Regular"/>
              <a:cs typeface="Gen Shin Gothic P Regular"/>
            </a:endParaRPr>
          </a:p>
          <a:p>
            <a:pPr marL="12700">
              <a:lnSpc>
                <a:spcPts val="4300"/>
              </a:lnSpc>
            </a:pPr>
            <a:r>
              <a:rPr sz="3750" b="1" spc="-65" dirty="0">
                <a:solidFill>
                  <a:srgbClr val="6C5757"/>
                </a:solidFill>
                <a:latin typeface="Gen Shin Gothic P Bold"/>
                <a:cs typeface="Gen Shin Gothic P Bold"/>
              </a:rPr>
              <a:t>（指示を出す人）</a:t>
            </a:r>
            <a:endParaRPr sz="3750" dirty="0">
              <a:latin typeface="Gen Shin Gothic P Regular"/>
              <a:cs typeface="Gen Shin Gothic P Regular"/>
            </a:endParaRPr>
          </a:p>
        </p:txBody>
      </p:sp>
      <p:sp>
        <p:nvSpPr>
          <p:cNvPr id="11" name="object 11"/>
          <p:cNvSpPr txBox="1"/>
          <p:nvPr/>
        </p:nvSpPr>
        <p:spPr>
          <a:xfrm>
            <a:off x="13108052" y="4017764"/>
            <a:ext cx="654060" cy="209032"/>
          </a:xfrm>
          <a:prstGeom prst="rect">
            <a:avLst/>
          </a:prstGeom>
        </p:spPr>
        <p:txBody>
          <a:bodyPr vert="horz" wrap="square" lIns="0" tIns="16510" rIns="0" bIns="0" rtlCol="0">
            <a:spAutoFit/>
          </a:bodyPr>
          <a:lstStyle/>
          <a:p>
            <a:pPr marL="12700">
              <a:lnSpc>
                <a:spcPct val="100000"/>
              </a:lnSpc>
              <a:spcBef>
                <a:spcPts val="130"/>
              </a:spcBef>
            </a:pPr>
            <a:r>
              <a:rPr sz="1250" b="1" spc="305" dirty="0">
                <a:solidFill>
                  <a:srgbClr val="6C5757"/>
                </a:solidFill>
                <a:latin typeface="Gen Shin Gothic P Bold"/>
                <a:cs typeface="Gen Shin Gothic P Bold"/>
              </a:rPr>
              <a:t>め</a:t>
            </a:r>
            <a:r>
              <a:rPr sz="1250" b="1" spc="25" dirty="0">
                <a:solidFill>
                  <a:srgbClr val="6C5757"/>
                </a:solidFill>
                <a:latin typeface="Gen Shin Gothic P Bold"/>
                <a:cs typeface="Gen Shin Gothic P Bold"/>
              </a:rPr>
              <a:t>い</a:t>
            </a:r>
            <a:r>
              <a:rPr sz="1250" b="1" spc="-5" dirty="0">
                <a:solidFill>
                  <a:srgbClr val="6C5757"/>
                </a:solidFill>
                <a:latin typeface="Gen Shin Gothic P Bold"/>
                <a:cs typeface="Gen Shin Gothic P Bold"/>
              </a:rPr>
              <a:t> </a:t>
            </a:r>
            <a:endParaRPr sz="1250" dirty="0">
              <a:latin typeface="Gen Shin Gothic P Regular"/>
              <a:cs typeface="Gen Shin Gothic P Regular"/>
            </a:endParaRPr>
          </a:p>
        </p:txBody>
      </p:sp>
      <p:sp>
        <p:nvSpPr>
          <p:cNvPr id="12" name="object 12"/>
          <p:cNvSpPr txBox="1"/>
          <p:nvPr/>
        </p:nvSpPr>
        <p:spPr>
          <a:xfrm>
            <a:off x="11920756" y="5858452"/>
            <a:ext cx="1570686" cy="183384"/>
          </a:xfrm>
          <a:prstGeom prst="rect">
            <a:avLst/>
          </a:prstGeom>
        </p:spPr>
        <p:txBody>
          <a:bodyPr vert="horz" wrap="square" lIns="0" tIns="13970" rIns="0" bIns="0" rtlCol="0">
            <a:spAutoFit/>
          </a:bodyPr>
          <a:lstStyle/>
          <a:p>
            <a:pPr marL="12700">
              <a:lnSpc>
                <a:spcPct val="100000"/>
              </a:lnSpc>
              <a:spcBef>
                <a:spcPts val="110"/>
              </a:spcBef>
              <a:tabLst>
                <a:tab pos="384810" algn="l"/>
                <a:tab pos="1090930" algn="l"/>
              </a:tabLst>
            </a:pPr>
            <a:r>
              <a:rPr sz="1100" b="1" spc="5" dirty="0">
                <a:solidFill>
                  <a:srgbClr val="FFFFFF"/>
                </a:solidFill>
                <a:latin typeface="Gen Shin Gothic P Bold"/>
                <a:cs typeface="Gen Shin Gothic P Bold"/>
              </a:rPr>
              <a:t>し	じ	き</a:t>
            </a:r>
            <a:endParaRPr sz="1100" dirty="0">
              <a:latin typeface="Gen Shin Gothic P Regular"/>
              <a:cs typeface="Gen Shin Gothic P Regular"/>
            </a:endParaRPr>
          </a:p>
        </p:txBody>
      </p:sp>
      <p:sp>
        <p:nvSpPr>
          <p:cNvPr id="13" name="object 13"/>
          <p:cNvSpPr txBox="1"/>
          <p:nvPr/>
        </p:nvSpPr>
        <p:spPr>
          <a:xfrm>
            <a:off x="9297977" y="6459177"/>
            <a:ext cx="4193465" cy="183384"/>
          </a:xfrm>
          <a:prstGeom prst="rect">
            <a:avLst/>
          </a:prstGeom>
        </p:spPr>
        <p:txBody>
          <a:bodyPr vert="horz" wrap="square" lIns="0" tIns="13970" rIns="0" bIns="0" rtlCol="0">
            <a:spAutoFit/>
          </a:bodyPr>
          <a:lstStyle/>
          <a:p>
            <a:pPr marL="12700">
              <a:lnSpc>
                <a:spcPct val="100000"/>
              </a:lnSpc>
              <a:spcBef>
                <a:spcPts val="110"/>
              </a:spcBef>
              <a:tabLst>
                <a:tab pos="3090545" algn="l"/>
              </a:tabLst>
            </a:pPr>
            <a:r>
              <a:rPr sz="1100" b="1" spc="5" dirty="0">
                <a:solidFill>
                  <a:srgbClr val="FFFFFF"/>
                </a:solidFill>
                <a:latin typeface="Gen Shin Gothic P Bold"/>
                <a:cs typeface="Gen Shin Gothic P Bold"/>
              </a:rPr>
              <a:t>う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ち</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ゅ</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う</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ひ</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こ</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う</a:t>
            </a:r>
            <a:r>
              <a:rPr sz="1100" b="1" dirty="0">
                <a:solidFill>
                  <a:srgbClr val="FFFFFF"/>
                </a:solidFill>
                <a:latin typeface="Gen Shin Gothic P Bold"/>
                <a:cs typeface="Gen Shin Gothic P Bold"/>
              </a:rPr>
              <a:t>  </a:t>
            </a:r>
            <a:r>
              <a:rPr sz="1100" b="1" spc="45" dirty="0">
                <a:solidFill>
                  <a:srgbClr val="FFFFFF"/>
                </a:solidFill>
                <a:latin typeface="Gen Shin Gothic P Bold"/>
                <a:cs typeface="Gen Shin Gothic P Bold"/>
              </a:rPr>
              <a:t> </a:t>
            </a:r>
            <a:r>
              <a:rPr sz="1100" b="1" spc="5" dirty="0">
                <a:solidFill>
                  <a:srgbClr val="FFFFFF"/>
                </a:solidFill>
                <a:latin typeface="Gen Shin Gothic P Bold"/>
                <a:cs typeface="Gen Shin Gothic P Bold"/>
              </a:rPr>
              <a:t>し</a:t>
            </a:r>
            <a:r>
              <a:rPr sz="1100" b="1" dirty="0">
                <a:solidFill>
                  <a:srgbClr val="FFFFFF"/>
                </a:solidFill>
                <a:latin typeface="Gen Shin Gothic P Bold"/>
                <a:cs typeface="Gen Shin Gothic P Bold"/>
              </a:rPr>
              <a:t>	</a:t>
            </a:r>
            <a:r>
              <a:rPr lang="ja-JP" altLang="en-US" sz="1100" b="1">
                <a:solidFill>
                  <a:srgbClr val="FFFFFF"/>
                </a:solidFill>
                <a:latin typeface="Gen Shin Gothic P Bold"/>
                <a:cs typeface="Gen Shin Gothic P Bold"/>
              </a:rPr>
              <a:t>　　　</a:t>
            </a:r>
            <a:r>
              <a:rPr sz="1100" b="1" spc="10" dirty="0" err="1">
                <a:solidFill>
                  <a:srgbClr val="FFFFFF"/>
                </a:solidFill>
                <a:latin typeface="Gen Shin Gothic P Bold"/>
                <a:cs typeface="Gen Shin Gothic P Bold"/>
              </a:rPr>
              <a:t>み</a:t>
            </a:r>
            <a:endParaRPr sz="1100" dirty="0">
              <a:latin typeface="Gen Shin Gothic P Regular"/>
              <a:cs typeface="Gen Shin Gothic P Regular"/>
            </a:endParaRPr>
          </a:p>
        </p:txBody>
      </p:sp>
      <p:sp>
        <p:nvSpPr>
          <p:cNvPr id="14" name="object 14"/>
          <p:cNvSpPr txBox="1"/>
          <p:nvPr/>
        </p:nvSpPr>
        <p:spPr>
          <a:xfrm>
            <a:off x="13094616" y="9956619"/>
            <a:ext cx="4958433" cy="580709"/>
          </a:xfrm>
          <a:prstGeom prst="rect">
            <a:avLst/>
          </a:prstGeom>
        </p:spPr>
        <p:txBody>
          <a:bodyPr vert="horz" wrap="square" lIns="0" tIns="13970" rIns="0" bIns="0" rtlCol="0">
            <a:spAutoFit/>
          </a:bodyPr>
          <a:lstStyle/>
          <a:p>
            <a:pPr marL="82550">
              <a:lnSpc>
                <a:spcPts val="1180"/>
              </a:lnSpc>
              <a:spcBef>
                <a:spcPts val="110"/>
              </a:spcBef>
              <a:tabLst>
                <a:tab pos="1527175" algn="l"/>
                <a:tab pos="2626995" algn="l"/>
                <a:tab pos="3716020" algn="l"/>
              </a:tabLst>
            </a:pPr>
            <a:r>
              <a:rPr sz="1650" b="1" spc="247" baseline="5050" dirty="0">
                <a:solidFill>
                  <a:srgbClr val="FFFFFF"/>
                </a:solidFill>
                <a:latin typeface="Gen Shin Gothic P Bold"/>
                <a:cs typeface="Gen Shin Gothic P Bold"/>
              </a:rPr>
              <a:t>か</a:t>
            </a:r>
            <a:r>
              <a:rPr sz="1650" b="1" spc="240" baseline="5050" dirty="0">
                <a:solidFill>
                  <a:srgbClr val="FFFFFF"/>
                </a:solidFill>
                <a:latin typeface="Gen Shin Gothic P Bold"/>
                <a:cs typeface="Gen Shin Gothic P Bold"/>
              </a:rPr>
              <a:t>ん</a:t>
            </a:r>
            <a:r>
              <a:rPr sz="1650" b="1" spc="247" baseline="5050" dirty="0">
                <a:solidFill>
                  <a:srgbClr val="FFFFFF"/>
                </a:solidFill>
                <a:latin typeface="Gen Shin Gothic P Bold"/>
                <a:cs typeface="Gen Shin Gothic P Bold"/>
              </a:rPr>
              <a:t>せ</a:t>
            </a:r>
            <a:r>
              <a:rPr sz="1650" b="1" spc="240" baseline="5050" dirty="0">
                <a:solidFill>
                  <a:srgbClr val="FFFFFF"/>
                </a:solidFill>
                <a:latin typeface="Gen Shin Gothic P Bold"/>
                <a:cs typeface="Gen Shin Gothic P Bold"/>
              </a:rPr>
              <a:t>い</a:t>
            </a:r>
            <a:r>
              <a:rPr sz="1650" b="1" spc="247" baseline="5050" dirty="0">
                <a:solidFill>
                  <a:srgbClr val="FFFFFF"/>
                </a:solidFill>
                <a:latin typeface="Gen Shin Gothic P Bold"/>
                <a:cs typeface="Gen Shin Gothic P Bold"/>
              </a:rPr>
              <a:t>か</a:t>
            </a:r>
            <a:r>
              <a:rPr sz="1650" b="1" spc="15" baseline="5050" dirty="0">
                <a:solidFill>
                  <a:srgbClr val="FFFFFF"/>
                </a:solidFill>
                <a:latin typeface="Gen Shin Gothic P Bold"/>
                <a:cs typeface="Gen Shin Gothic P Bold"/>
              </a:rPr>
              <a:t>ん	</a:t>
            </a:r>
            <a:r>
              <a:rPr sz="1650" b="1" spc="345" baseline="5050" dirty="0">
                <a:solidFill>
                  <a:srgbClr val="FFFFFF"/>
                </a:solidFill>
                <a:latin typeface="Gen Shin Gothic P Bold"/>
                <a:cs typeface="Gen Shin Gothic P Bold"/>
              </a:rPr>
              <a:t>さ</a:t>
            </a:r>
            <a:r>
              <a:rPr sz="1650" b="1" spc="262" baseline="5050" dirty="0">
                <a:solidFill>
                  <a:srgbClr val="FFFFFF"/>
                </a:solidFill>
                <a:latin typeface="Gen Shin Gothic P Bold"/>
                <a:cs typeface="Gen Shin Gothic P Bold"/>
              </a:rPr>
              <a:t>ぎ</a:t>
            </a:r>
            <a:r>
              <a:rPr sz="1650" b="1" spc="345" baseline="5050" dirty="0">
                <a:solidFill>
                  <a:srgbClr val="FFFFFF"/>
                </a:solidFill>
                <a:latin typeface="Gen Shin Gothic P Bold"/>
                <a:cs typeface="Gen Shin Gothic P Bold"/>
              </a:rPr>
              <a:t>ょ</a:t>
            </a:r>
            <a:r>
              <a:rPr sz="1650" b="1" spc="7" baseline="5050" dirty="0">
                <a:solidFill>
                  <a:srgbClr val="FFFFFF"/>
                </a:solidFill>
                <a:latin typeface="Gen Shin Gothic P Bold"/>
                <a:cs typeface="Gen Shin Gothic P Bold"/>
              </a:rPr>
              <a:t>う	よ </a:t>
            </a:r>
            <a:r>
              <a:rPr sz="1650" b="1" spc="254" baseline="5050" dirty="0">
                <a:solidFill>
                  <a:srgbClr val="FFFFFF"/>
                </a:solidFill>
                <a:latin typeface="Gen Shin Gothic P Bold"/>
                <a:cs typeface="Gen Shin Gothic P Bold"/>
              </a:rPr>
              <a:t> </a:t>
            </a:r>
            <a:r>
              <a:rPr sz="1650" b="1" spc="7" baseline="5050" dirty="0">
                <a:solidFill>
                  <a:srgbClr val="FFFFFF"/>
                </a:solidFill>
                <a:latin typeface="Gen Shin Gothic P Bold"/>
                <a:cs typeface="Gen Shin Gothic P Bold"/>
              </a:rPr>
              <a:t>う </a:t>
            </a:r>
            <a:r>
              <a:rPr sz="1650" b="1" spc="254" baseline="5050" dirty="0">
                <a:solidFill>
                  <a:srgbClr val="FFFFFF"/>
                </a:solidFill>
                <a:latin typeface="Gen Shin Gothic P Bold"/>
                <a:cs typeface="Gen Shin Gothic P Bold"/>
              </a:rPr>
              <a:t> </a:t>
            </a:r>
            <a:r>
              <a:rPr sz="1650" b="1" spc="7" baseline="5050" dirty="0">
                <a:solidFill>
                  <a:srgbClr val="FFFFFF"/>
                </a:solidFill>
                <a:latin typeface="Gen Shin Gothic P Bold"/>
                <a:cs typeface="Gen Shin Gothic P Bold"/>
              </a:rPr>
              <a:t>す	</a:t>
            </a:r>
            <a:r>
              <a:rPr lang="ja-JP" altLang="en-US" sz="1650" b="1" spc="7" baseline="5050" dirty="0">
                <a:solidFill>
                  <a:srgbClr val="FFFFFF"/>
                </a:solidFill>
                <a:latin typeface="Gen Shin Gothic P Bold"/>
                <a:cs typeface="Gen Shin Gothic P Bold"/>
              </a:rPr>
              <a:t> </a:t>
            </a:r>
            <a:r>
              <a:rPr sz="1100" b="1" spc="10" dirty="0">
                <a:solidFill>
                  <a:srgbClr val="FFFFFF"/>
                </a:solidFill>
                <a:latin typeface="Gen Shin Gothic P Bold"/>
                <a:cs typeface="Gen Shin Gothic P Bold"/>
              </a:rPr>
              <a:t>み</a:t>
            </a:r>
            <a:endParaRPr sz="1100" dirty="0">
              <a:latin typeface="Gen Shin Gothic P Regular"/>
              <a:cs typeface="Gen Shin Gothic P Regular"/>
            </a:endParaRPr>
          </a:p>
          <a:p>
            <a:pPr marL="12700">
              <a:lnSpc>
                <a:spcPts val="3160"/>
              </a:lnSpc>
            </a:pPr>
            <a:r>
              <a:rPr sz="2750" b="1" spc="105" dirty="0">
                <a:solidFill>
                  <a:srgbClr val="FFFFFF"/>
                </a:solidFill>
                <a:latin typeface="Gen Shin Gothic P Bold"/>
                <a:cs typeface="Gen Shin Gothic P Bold"/>
              </a:rPr>
              <a:t>管制官は作業の様子は見ない</a:t>
            </a:r>
            <a:endParaRPr sz="2750" dirty="0">
              <a:latin typeface="Gen Shin Gothic P Regular"/>
              <a:cs typeface="Gen Shin Gothic P Regular"/>
            </a:endParaRPr>
          </a:p>
        </p:txBody>
      </p:sp>
      <p:sp>
        <p:nvSpPr>
          <p:cNvPr id="15" name="object 15"/>
          <p:cNvSpPr txBox="1"/>
          <p:nvPr/>
        </p:nvSpPr>
        <p:spPr>
          <a:xfrm>
            <a:off x="2704632" y="7973222"/>
            <a:ext cx="3689818" cy="751840"/>
          </a:xfrm>
          <a:prstGeom prst="rect">
            <a:avLst/>
          </a:prstGeom>
        </p:spPr>
        <p:txBody>
          <a:bodyPr vert="horz" wrap="square" lIns="0" tIns="16510" rIns="0" bIns="0" rtlCol="0">
            <a:spAutoFit/>
          </a:bodyPr>
          <a:lstStyle/>
          <a:p>
            <a:pPr marL="67310">
              <a:lnSpc>
                <a:spcPts val="1345"/>
              </a:lnSpc>
              <a:spcBef>
                <a:spcPts val="130"/>
              </a:spcBef>
              <a:tabLst>
                <a:tab pos="354965" algn="l"/>
                <a:tab pos="656590" algn="l"/>
                <a:tab pos="946785" algn="l"/>
                <a:tab pos="1234440" algn="l"/>
                <a:tab pos="1553210" algn="l"/>
                <a:tab pos="1842135" algn="l"/>
                <a:tab pos="2129790" algn="l"/>
                <a:tab pos="2733040" algn="l"/>
              </a:tabLst>
            </a:pPr>
            <a:r>
              <a:rPr sz="1250" b="1" spc="20" dirty="0">
                <a:solidFill>
                  <a:srgbClr val="6C5757"/>
                </a:solidFill>
                <a:latin typeface="Gen Shin Gothic P Bold"/>
                <a:cs typeface="Gen Shin Gothic P Bold"/>
              </a:rPr>
              <a:t>う	</a:t>
            </a:r>
            <a:r>
              <a:rPr sz="1250" b="1" spc="25" dirty="0">
                <a:solidFill>
                  <a:srgbClr val="6C5757"/>
                </a:solidFill>
                <a:latin typeface="Gen Shin Gothic P Bold"/>
                <a:cs typeface="Gen Shin Gothic P Bold"/>
              </a:rPr>
              <a:t>ち	</a:t>
            </a:r>
            <a:r>
              <a:rPr sz="1250" b="1" spc="20" dirty="0">
                <a:solidFill>
                  <a:srgbClr val="6C5757"/>
                </a:solidFill>
                <a:latin typeface="Gen Shin Gothic P Bold"/>
                <a:cs typeface="Gen Shin Gothic P Bold"/>
              </a:rPr>
              <a:t>ゅ	う	</a:t>
            </a:r>
            <a:r>
              <a:rPr sz="1250" b="1" spc="25" dirty="0">
                <a:solidFill>
                  <a:srgbClr val="6C5757"/>
                </a:solidFill>
                <a:latin typeface="Gen Shin Gothic P Bold"/>
                <a:cs typeface="Gen Shin Gothic P Bold"/>
              </a:rPr>
              <a:t>ひ	</a:t>
            </a:r>
            <a:r>
              <a:rPr sz="1250" b="1" spc="20" dirty="0">
                <a:solidFill>
                  <a:srgbClr val="6C5757"/>
                </a:solidFill>
                <a:latin typeface="Gen Shin Gothic P Bold"/>
                <a:cs typeface="Gen Shin Gothic P Bold"/>
              </a:rPr>
              <a:t>こ	う	し	</a:t>
            </a:r>
            <a:r>
              <a:rPr lang="ja-JP" altLang="en-US" sz="1250" b="1" spc="20">
                <a:solidFill>
                  <a:srgbClr val="6C5757"/>
                </a:solidFill>
                <a:latin typeface="Gen Shin Gothic P Bold"/>
                <a:cs typeface="Gen Shin Gothic P Bold"/>
              </a:rPr>
              <a:t>　</a:t>
            </a:r>
            <a:r>
              <a:rPr sz="1250" b="1" spc="305" dirty="0" err="1">
                <a:solidFill>
                  <a:srgbClr val="6C5757"/>
                </a:solidFill>
                <a:latin typeface="Gen Shin Gothic P Bold"/>
                <a:cs typeface="Gen Shin Gothic P Bold"/>
              </a:rPr>
              <a:t>め</a:t>
            </a:r>
            <a:r>
              <a:rPr sz="1250" b="1" spc="25" dirty="0" err="1">
                <a:solidFill>
                  <a:srgbClr val="6C5757"/>
                </a:solidFill>
                <a:latin typeface="Gen Shin Gothic P Bold"/>
                <a:cs typeface="Gen Shin Gothic P Bold"/>
              </a:rPr>
              <a:t>い</a:t>
            </a:r>
            <a:r>
              <a:rPr sz="1250" b="1" spc="-5" dirty="0">
                <a:solidFill>
                  <a:srgbClr val="6C5757"/>
                </a:solidFill>
                <a:latin typeface="Gen Shin Gothic P Bold"/>
                <a:cs typeface="Gen Shin Gothic P Bold"/>
              </a:rPr>
              <a:t> </a:t>
            </a:r>
            <a:endParaRPr sz="1250" dirty="0">
              <a:latin typeface="Gen Shin Gothic P Regular"/>
              <a:cs typeface="Gen Shin Gothic P Regular"/>
            </a:endParaRPr>
          </a:p>
          <a:p>
            <a:pPr marL="12700">
              <a:lnSpc>
                <a:spcPts val="4345"/>
              </a:lnSpc>
            </a:pPr>
            <a:r>
              <a:rPr sz="3750" b="1" spc="-75" dirty="0">
                <a:solidFill>
                  <a:srgbClr val="6C5757"/>
                </a:solidFill>
                <a:latin typeface="Gen Shin Gothic P Bold"/>
                <a:cs typeface="Gen Shin Gothic P Bold"/>
              </a:rPr>
              <a:t>宇宙飛行士２名</a:t>
            </a:r>
            <a:endParaRPr sz="3750" dirty="0">
              <a:latin typeface="Gen Shin Gothic P Regular"/>
              <a:cs typeface="Gen Shin Gothic P Regular"/>
            </a:endParaRPr>
          </a:p>
        </p:txBody>
      </p:sp>
      <p:sp>
        <p:nvSpPr>
          <p:cNvPr id="16" name="object 16"/>
          <p:cNvSpPr txBox="1"/>
          <p:nvPr/>
        </p:nvSpPr>
        <p:spPr>
          <a:xfrm>
            <a:off x="2203450" y="8716315"/>
            <a:ext cx="5899618" cy="734817"/>
          </a:xfrm>
          <a:prstGeom prst="rect">
            <a:avLst/>
          </a:prstGeom>
        </p:spPr>
        <p:txBody>
          <a:bodyPr vert="horz" wrap="square" lIns="0" tIns="16510" rIns="0" bIns="0" rtlCol="0">
            <a:spAutoFit/>
          </a:bodyPr>
          <a:lstStyle/>
          <a:p>
            <a:pPr marL="2313940">
              <a:lnSpc>
                <a:spcPts val="1315"/>
              </a:lnSpc>
              <a:spcBef>
                <a:spcPts val="130"/>
              </a:spcBef>
              <a:tabLst>
                <a:tab pos="3214370" algn="l"/>
                <a:tab pos="4450080" algn="l"/>
              </a:tabLst>
            </a:pPr>
            <a:r>
              <a:rPr lang="ja-JP" altLang="en-US" sz="1250" b="1" spc="15">
                <a:solidFill>
                  <a:srgbClr val="6C5757"/>
                </a:solidFill>
                <a:latin typeface="Gen Shin Gothic P Bold"/>
                <a:cs typeface="Gen Shin Gothic P Bold"/>
              </a:rPr>
              <a:t>　</a:t>
            </a:r>
            <a:r>
              <a:rPr sz="1250" b="1" spc="15" dirty="0" err="1">
                <a:solidFill>
                  <a:srgbClr val="6C5757"/>
                </a:solidFill>
                <a:latin typeface="Gen Shin Gothic P Bold"/>
                <a:cs typeface="Gen Shin Gothic P Bold"/>
              </a:rPr>
              <a:t>く</a:t>
            </a:r>
            <a:r>
              <a:rPr sz="1250" b="1" spc="15" dirty="0">
                <a:solidFill>
                  <a:srgbClr val="6C5757"/>
                </a:solidFill>
                <a:latin typeface="Gen Shin Gothic P Bold"/>
                <a:cs typeface="Gen Shin Gothic P Bold"/>
              </a:rPr>
              <a:t>	</a:t>
            </a:r>
            <a:r>
              <a:rPr lang="ja-JP" altLang="en-US" sz="1250" b="1" spc="15">
                <a:solidFill>
                  <a:srgbClr val="6C5757"/>
                </a:solidFill>
                <a:latin typeface="Gen Shin Gothic P Bold"/>
                <a:cs typeface="Gen Shin Gothic P Bold"/>
              </a:rPr>
              <a:t>　　</a:t>
            </a:r>
            <a:r>
              <a:rPr sz="1250" b="1" spc="25" dirty="0" err="1">
                <a:solidFill>
                  <a:srgbClr val="6C5757"/>
                </a:solidFill>
                <a:latin typeface="Gen Shin Gothic P Bold"/>
                <a:cs typeface="Gen Shin Gothic P Bold"/>
              </a:rPr>
              <a:t>た</a:t>
            </a:r>
            <a:r>
              <a:rPr sz="1250" b="1" spc="25" dirty="0">
                <a:solidFill>
                  <a:srgbClr val="6C5757"/>
                </a:solidFill>
                <a:latin typeface="Gen Shin Gothic P Bold"/>
                <a:cs typeface="Gen Shin Gothic P Bold"/>
              </a:rPr>
              <a:t>	</a:t>
            </a:r>
            <a:r>
              <a:rPr lang="ja-JP" altLang="en-US" sz="1250" b="1" spc="25">
                <a:solidFill>
                  <a:srgbClr val="6C5757"/>
                </a:solidFill>
                <a:latin typeface="Gen Shin Gothic P Bold"/>
                <a:cs typeface="Gen Shin Gothic P Bold"/>
              </a:rPr>
              <a:t>　　　</a:t>
            </a:r>
            <a:r>
              <a:rPr sz="1250" b="1" spc="85" dirty="0" err="1">
                <a:solidFill>
                  <a:srgbClr val="6C5757"/>
                </a:solidFill>
                <a:latin typeface="Gen Shin Gothic P Bold"/>
                <a:cs typeface="Gen Shin Gothic P Bold"/>
              </a:rPr>
              <a:t>ひ</a:t>
            </a:r>
            <a:r>
              <a:rPr sz="1250" b="1" spc="20" dirty="0" err="1">
                <a:solidFill>
                  <a:srgbClr val="6C5757"/>
                </a:solidFill>
                <a:latin typeface="Gen Shin Gothic P Bold"/>
                <a:cs typeface="Gen Shin Gothic P Bold"/>
              </a:rPr>
              <a:t>と</a:t>
            </a:r>
            <a:endParaRPr sz="1250" dirty="0">
              <a:latin typeface="Gen Shin Gothic P Regular"/>
              <a:cs typeface="Gen Shin Gothic P Regular"/>
            </a:endParaRPr>
          </a:p>
          <a:p>
            <a:pPr marL="12700">
              <a:lnSpc>
                <a:spcPts val="4315"/>
              </a:lnSpc>
            </a:pPr>
            <a:r>
              <a:rPr sz="3750" b="1" spc="-25" dirty="0">
                <a:solidFill>
                  <a:srgbClr val="6C5757"/>
                </a:solidFill>
                <a:latin typeface="Gen Shin Gothic P Bold"/>
                <a:cs typeface="Gen Shin Gothic P Bold"/>
              </a:rPr>
              <a:t>（</a:t>
            </a:r>
            <a:r>
              <a:rPr sz="3750" b="1" spc="-90" dirty="0" err="1">
                <a:solidFill>
                  <a:srgbClr val="6C5757"/>
                </a:solidFill>
                <a:latin typeface="Gen Shin Gothic P Bold"/>
                <a:cs typeface="Gen Shin Gothic P Bold"/>
              </a:rPr>
              <a:t>パ</a:t>
            </a:r>
            <a:r>
              <a:rPr sz="3750" b="1" spc="-80" dirty="0" err="1">
                <a:solidFill>
                  <a:srgbClr val="6C5757"/>
                </a:solidFill>
                <a:latin typeface="Gen Shin Gothic P Bold"/>
                <a:cs typeface="Gen Shin Gothic P Bold"/>
              </a:rPr>
              <a:t>ズ</a:t>
            </a:r>
            <a:r>
              <a:rPr sz="3750" b="1" spc="-85" dirty="0" err="1">
                <a:solidFill>
                  <a:srgbClr val="6C5757"/>
                </a:solidFill>
                <a:latin typeface="Gen Shin Gothic P Bold"/>
                <a:cs typeface="Gen Shin Gothic P Bold"/>
              </a:rPr>
              <a:t>ル</a:t>
            </a:r>
            <a:r>
              <a:rPr sz="3750" b="1" spc="-75" dirty="0" err="1">
                <a:solidFill>
                  <a:srgbClr val="6C5757"/>
                </a:solidFill>
                <a:latin typeface="Gen Shin Gothic P Bold"/>
                <a:cs typeface="Gen Shin Gothic P Bold"/>
              </a:rPr>
              <a:t>を</a:t>
            </a:r>
            <a:r>
              <a:rPr sz="3750" b="1" spc="-80" dirty="0" err="1">
                <a:solidFill>
                  <a:srgbClr val="6C5757"/>
                </a:solidFill>
                <a:latin typeface="Gen Shin Gothic P Bold"/>
                <a:cs typeface="Gen Shin Gothic P Bold"/>
              </a:rPr>
              <a:t>組</a:t>
            </a:r>
            <a:r>
              <a:rPr sz="3750" b="1" spc="-85" dirty="0" err="1">
                <a:solidFill>
                  <a:srgbClr val="6C5757"/>
                </a:solidFill>
                <a:latin typeface="Gen Shin Gothic P Bold"/>
                <a:cs typeface="Gen Shin Gothic P Bold"/>
              </a:rPr>
              <a:t>み</a:t>
            </a:r>
            <a:r>
              <a:rPr sz="3750" b="1" spc="-80" dirty="0" err="1">
                <a:solidFill>
                  <a:srgbClr val="6C5757"/>
                </a:solidFill>
                <a:latin typeface="Gen Shin Gothic P Bold"/>
                <a:cs typeface="Gen Shin Gothic P Bold"/>
              </a:rPr>
              <a:t>立</a:t>
            </a:r>
            <a:r>
              <a:rPr sz="3750" b="1" spc="-70" dirty="0" err="1">
                <a:solidFill>
                  <a:srgbClr val="6C5757"/>
                </a:solidFill>
                <a:latin typeface="Gen Shin Gothic P Bold"/>
                <a:cs typeface="Gen Shin Gothic P Bold"/>
              </a:rPr>
              <a:t>て</a:t>
            </a:r>
            <a:r>
              <a:rPr sz="3750" b="1" spc="-75" dirty="0" err="1">
                <a:solidFill>
                  <a:srgbClr val="6C5757"/>
                </a:solidFill>
                <a:latin typeface="Gen Shin Gothic P Bold"/>
                <a:cs typeface="Gen Shin Gothic P Bold"/>
              </a:rPr>
              <a:t>る</a:t>
            </a:r>
            <a:r>
              <a:rPr sz="3750" b="1" spc="-80" dirty="0" err="1">
                <a:solidFill>
                  <a:srgbClr val="6C5757"/>
                </a:solidFill>
                <a:latin typeface="Gen Shin Gothic P Bold"/>
                <a:cs typeface="Gen Shin Gothic P Bold"/>
              </a:rPr>
              <a:t>人</a:t>
            </a:r>
            <a:r>
              <a:rPr sz="3750" b="1" spc="-25" dirty="0">
                <a:solidFill>
                  <a:srgbClr val="6C5757"/>
                </a:solidFill>
                <a:latin typeface="Gen Shin Gothic P Bold"/>
                <a:cs typeface="Gen Shin Gothic P Bold"/>
              </a:rPr>
              <a:t>）</a:t>
            </a:r>
            <a:endParaRPr sz="3750" dirty="0">
              <a:latin typeface="Gen Shin Gothic P Regular"/>
              <a:cs typeface="Gen Shin Gothic P Regular"/>
            </a:endParaRPr>
          </a:p>
        </p:txBody>
      </p:sp>
      <p:sp>
        <p:nvSpPr>
          <p:cNvPr id="23" name="object 3">
            <a:extLst>
              <a:ext uri="{FF2B5EF4-FFF2-40B4-BE49-F238E27FC236}">
                <a16:creationId xmlns:a16="http://schemas.microsoft.com/office/drawing/2014/main" id="{D3FBF72E-8A39-5E41-8A4B-926798B9E5BB}"/>
              </a:ext>
            </a:extLst>
          </p:cNvPr>
          <p:cNvSpPr txBox="1">
            <a:spLocks noGrp="1"/>
          </p:cNvSpPr>
          <p:nvPr>
            <p:ph type="title"/>
          </p:nvPr>
        </p:nvSpPr>
        <p:spPr>
          <a:xfrm>
            <a:off x="4565650" y="763570"/>
            <a:ext cx="11121592" cy="845185"/>
          </a:xfrm>
          <a:prstGeom prst="rect">
            <a:avLst/>
          </a:prstGeom>
        </p:spPr>
        <p:txBody>
          <a:bodyPr vert="horz" wrap="square" lIns="0" tIns="15875" rIns="0" bIns="0" rtlCol="0">
            <a:spAutoFit/>
          </a:bodyPr>
          <a:lstStyle/>
          <a:p>
            <a:pPr marL="12700">
              <a:lnSpc>
                <a:spcPct val="100000"/>
              </a:lnSpc>
              <a:spcBef>
                <a:spcPts val="125"/>
              </a:spcBef>
            </a:pPr>
            <a:r>
              <a:rPr spc="25" dirty="0"/>
              <a:t>コミュニケ</a:t>
            </a:r>
            <a:r>
              <a:rPr spc="-80" dirty="0"/>
              <a:t>ー</a:t>
            </a:r>
            <a:r>
              <a:rPr spc="25" dirty="0"/>
              <a:t>ション力をき</a:t>
            </a:r>
            <a:r>
              <a:rPr spc="20" dirty="0"/>
              <a:t>た</a:t>
            </a:r>
            <a:r>
              <a:rPr spc="25" dirty="0"/>
              <a:t>えよう</a:t>
            </a:r>
          </a:p>
        </p:txBody>
      </p:sp>
      <p:sp>
        <p:nvSpPr>
          <p:cNvPr id="24" name="object 11">
            <a:extLst>
              <a:ext uri="{FF2B5EF4-FFF2-40B4-BE49-F238E27FC236}">
                <a16:creationId xmlns:a16="http://schemas.microsoft.com/office/drawing/2014/main" id="{596B5D83-2B98-3F43-BF33-531F661134DA}"/>
              </a:ext>
            </a:extLst>
          </p:cNvPr>
          <p:cNvSpPr txBox="1"/>
          <p:nvPr/>
        </p:nvSpPr>
        <p:spPr>
          <a:xfrm>
            <a:off x="10625712" y="459948"/>
            <a:ext cx="1071318" cy="371255"/>
          </a:xfrm>
          <a:prstGeom prst="rect">
            <a:avLst/>
          </a:prstGeom>
        </p:spPr>
        <p:txBody>
          <a:bodyPr vert="horz" wrap="square" lIns="0" tIns="17145" rIns="0" bIns="0" rtlCol="0">
            <a:spAutoFit/>
          </a:bodyPr>
          <a:lstStyle/>
          <a:p>
            <a:pPr marL="12700">
              <a:lnSpc>
                <a:spcPct val="100000"/>
              </a:lnSpc>
              <a:spcBef>
                <a:spcPts val="135"/>
              </a:spcBef>
            </a:pPr>
            <a:r>
              <a:rPr sz="2300" b="1" spc="265" dirty="0">
                <a:solidFill>
                  <a:srgbClr val="FFFFFF"/>
                </a:solidFill>
                <a:latin typeface="Gen Shin Gothic P Bold"/>
                <a:cs typeface="Gen Shin Gothic P Bold"/>
              </a:rPr>
              <a:t>りょく</a:t>
            </a:r>
            <a:endParaRPr sz="2300" dirty="0">
              <a:latin typeface="Gen Shin Gothic P Regular"/>
              <a:cs typeface="Gen Shin Gothic P Regular"/>
            </a:endParaRPr>
          </a:p>
        </p:txBody>
      </p:sp>
      <p:pic>
        <p:nvPicPr>
          <p:cNvPr id="25" name="図 24">
            <a:extLst>
              <a:ext uri="{FF2B5EF4-FFF2-40B4-BE49-F238E27FC236}">
                <a16:creationId xmlns:a16="http://schemas.microsoft.com/office/drawing/2014/main" id="{B771A63A-4F11-704F-811E-DD5676C8AB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42400" y="847942"/>
            <a:ext cx="15486850" cy="1057639"/>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F0ACFD0D-B581-5E4A-A0B4-52AC2BF33B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F469E"/>
            </a:solidFill>
          </p:spPr>
          <p:txBody>
            <a:bodyPr wrap="square" lIns="0" tIns="0" rIns="0" bIns="0" rtlCol="0"/>
            <a:lstStyle/>
            <a:p>
              <a:endParaRPr/>
            </a:p>
          </p:txBody>
        </p:sp>
        <p:sp>
          <p:nvSpPr>
            <p:cNvPr id="4" name="object 4"/>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655"/>
            </a:solidFill>
          </p:spPr>
          <p:txBody>
            <a:bodyPr wrap="square" lIns="0" tIns="0" rIns="0" bIns="0" rtlCol="0"/>
            <a:lstStyle/>
            <a:p>
              <a:endParaRPr/>
            </a:p>
          </p:txBody>
        </p:sp>
        <p:sp>
          <p:nvSpPr>
            <p:cNvPr id="5" name="object 5"/>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dirty="0"/>
            </a:p>
          </p:txBody>
        </p:sp>
      </p:grpSp>
      <p:sp>
        <p:nvSpPr>
          <p:cNvPr id="6" name="object 6"/>
          <p:cNvSpPr txBox="1"/>
          <p:nvPr/>
        </p:nvSpPr>
        <p:spPr>
          <a:xfrm>
            <a:off x="8045660" y="5693118"/>
            <a:ext cx="4970780"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mission.1</a:t>
            </a:r>
            <a:endParaRPr sz="8250" dirty="0">
              <a:latin typeface="Gen Shin Gothic P Regular"/>
              <a:cs typeface="Gen Shin Gothic P Regular"/>
            </a:endParaRPr>
          </a:p>
        </p:txBody>
      </p:sp>
      <p:sp>
        <p:nvSpPr>
          <p:cNvPr id="7" name="object 7"/>
          <p:cNvSpPr txBox="1"/>
          <p:nvPr/>
        </p:nvSpPr>
        <p:spPr>
          <a:xfrm>
            <a:off x="2374712" y="6970474"/>
            <a:ext cx="15385489" cy="4616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lang="en-US" altLang="ja-JP" sz="2900" b="1" dirty="0">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わた</a:t>
            </a:r>
            <a:endParaRPr sz="2900" dirty="0">
              <a:latin typeface="Gen Shin Gothic P Regular"/>
              <a:cs typeface="Gen Shin Gothic P Regular"/>
            </a:endParaRPr>
          </a:p>
        </p:txBody>
      </p:sp>
      <p:sp>
        <p:nvSpPr>
          <p:cNvPr id="8" name="object 8"/>
          <p:cNvSpPr txBox="1"/>
          <p:nvPr/>
        </p:nvSpPr>
        <p:spPr>
          <a:xfrm>
            <a:off x="1876530" y="7376827"/>
            <a:ext cx="16344590" cy="2526665"/>
          </a:xfrm>
          <a:prstGeom prst="rect">
            <a:avLst/>
          </a:prstGeom>
        </p:spPr>
        <p:txBody>
          <a:bodyPr vert="horz" wrap="square" lIns="0" tIns="12065" rIns="0" bIns="0" rtlCol="0">
            <a:spAutoFit/>
          </a:bodyPr>
          <a:lstStyle/>
          <a:p>
            <a:pPr algn="ctr">
              <a:lnSpc>
                <a:spcPct val="100000"/>
              </a:lnSpc>
              <a:spcBef>
                <a:spcPts val="95"/>
              </a:spcBef>
            </a:pPr>
            <a:r>
              <a:rPr sz="8250" b="1" spc="-25" dirty="0">
                <a:solidFill>
                  <a:srgbClr val="FFFFFF"/>
                </a:solidFill>
                <a:latin typeface="Gen Shin Gothic P Bold"/>
                <a:cs typeface="Gen Shin Gothic P Bold"/>
              </a:rPr>
              <a:t>先生はミッションを管制官に渡す</a:t>
            </a:r>
            <a:endParaRPr sz="8250" dirty="0">
              <a:latin typeface="Gen Shin Gothic P Regular"/>
              <a:cs typeface="Gen Shin Gothic P Regular"/>
            </a:endParaRPr>
          </a:p>
          <a:p>
            <a:pPr algn="ctr">
              <a:lnSpc>
                <a:spcPct val="100000"/>
              </a:lnSpc>
              <a:spcBef>
                <a:spcPts val="3910"/>
              </a:spcBef>
            </a:pPr>
            <a:r>
              <a:rPr sz="4900" b="1" spc="10" dirty="0">
                <a:solidFill>
                  <a:srgbClr val="FFFFFF"/>
                </a:solidFill>
                <a:latin typeface="Gen Shin Gothic P Bold"/>
                <a:cs typeface="Gen Shin Gothic P Bold"/>
              </a:rPr>
              <a:t>5</a:t>
            </a:r>
            <a:r>
              <a:rPr sz="4900" b="1" spc="20" dirty="0">
                <a:solidFill>
                  <a:srgbClr val="FFFFFF"/>
                </a:solidFill>
                <a:latin typeface="Gen Shin Gothic P Bold"/>
                <a:cs typeface="Gen Shin Gothic P Bold"/>
              </a:rPr>
              <a:t>分間でや</a:t>
            </a:r>
            <a:r>
              <a:rPr sz="4900" b="1" spc="-225" dirty="0">
                <a:solidFill>
                  <a:srgbClr val="FFFFFF"/>
                </a:solidFill>
                <a:latin typeface="Gen Shin Gothic P Bold"/>
                <a:cs typeface="Gen Shin Gothic P Bold"/>
              </a:rPr>
              <a:t>っ</a:t>
            </a:r>
            <a:r>
              <a:rPr sz="4900" b="1" spc="20" dirty="0">
                <a:solidFill>
                  <a:srgbClr val="FFFFFF"/>
                </a:solidFill>
                <a:latin typeface="Gen Shin Gothic P Bold"/>
                <a:cs typeface="Gen Shin Gothic P Bold"/>
              </a:rPr>
              <a:t>てみよ</a:t>
            </a:r>
            <a:r>
              <a:rPr sz="4900" b="1" spc="15" dirty="0">
                <a:solidFill>
                  <a:srgbClr val="FFFFFF"/>
                </a:solidFill>
                <a:latin typeface="Gen Shin Gothic P Bold"/>
                <a:cs typeface="Gen Shin Gothic P Bold"/>
              </a:rPr>
              <a:t>う</a:t>
            </a:r>
            <a:r>
              <a:rPr sz="4900" b="1" spc="10" dirty="0">
                <a:solidFill>
                  <a:srgbClr val="FFFFFF"/>
                </a:solidFill>
                <a:latin typeface="Gen Shin Gothic P Bold"/>
                <a:cs typeface="Gen Shin Gothic P Bold"/>
              </a:rPr>
              <a:t>！</a:t>
            </a:r>
            <a:endParaRPr sz="4900" dirty="0">
              <a:latin typeface="Gen Shin Gothic P Regular"/>
              <a:cs typeface="Gen Shin Gothic P Regular"/>
            </a:endParaRPr>
          </a:p>
        </p:txBody>
      </p:sp>
      <p:grpSp>
        <p:nvGrpSpPr>
          <p:cNvPr id="9" name="object 9"/>
          <p:cNvGrpSpPr/>
          <p:nvPr/>
        </p:nvGrpSpPr>
        <p:grpSpPr>
          <a:xfrm>
            <a:off x="7178246" y="9955817"/>
            <a:ext cx="5874385" cy="252729"/>
            <a:chOff x="7178246" y="9955817"/>
            <a:chExt cx="5874385" cy="252729"/>
          </a:xfrm>
        </p:grpSpPr>
        <p:sp>
          <p:nvSpPr>
            <p:cNvPr id="10" name="object 10"/>
            <p:cNvSpPr/>
            <p:nvPr/>
          </p:nvSpPr>
          <p:spPr>
            <a:xfrm>
              <a:off x="12956115" y="10108658"/>
              <a:ext cx="60325" cy="13335"/>
            </a:xfrm>
            <a:custGeom>
              <a:avLst/>
              <a:gdLst/>
              <a:ahLst/>
              <a:cxnLst/>
              <a:rect l="l" t="t" r="r" b="b"/>
              <a:pathLst>
                <a:path w="60325" h="13334">
                  <a:moveTo>
                    <a:pt x="59767" y="12994"/>
                  </a:moveTo>
                  <a:lnTo>
                    <a:pt x="46948" y="9987"/>
                  </a:lnTo>
                  <a:lnTo>
                    <a:pt x="36449" y="7631"/>
                  </a:lnTo>
                  <a:lnTo>
                    <a:pt x="22667" y="4708"/>
                  </a:lnTo>
                  <a:lnTo>
                    <a:pt x="0" y="0"/>
                  </a:lnTo>
                </a:path>
              </a:pathLst>
            </a:custGeom>
            <a:ln w="73442">
              <a:solidFill>
                <a:srgbClr val="FFFFFF"/>
              </a:solidFill>
            </a:ln>
          </p:spPr>
          <p:txBody>
            <a:bodyPr wrap="square" lIns="0" tIns="0" rIns="0" bIns="0" rtlCol="0"/>
            <a:lstStyle/>
            <a:p>
              <a:endParaRPr/>
            </a:p>
          </p:txBody>
        </p:sp>
        <p:sp>
          <p:nvSpPr>
            <p:cNvPr id="11" name="object 11"/>
            <p:cNvSpPr/>
            <p:nvPr/>
          </p:nvSpPr>
          <p:spPr>
            <a:xfrm>
              <a:off x="7374740" y="9992538"/>
              <a:ext cx="5385435" cy="179705"/>
            </a:xfrm>
            <a:custGeom>
              <a:avLst/>
              <a:gdLst/>
              <a:ahLst/>
              <a:cxnLst/>
              <a:rect l="l" t="t" r="r" b="b"/>
              <a:pathLst>
                <a:path w="5385434" h="179704">
                  <a:moveTo>
                    <a:pt x="5385218" y="79663"/>
                  </a:moveTo>
                  <a:lnTo>
                    <a:pt x="5313871" y="68180"/>
                  </a:lnTo>
                  <a:lnTo>
                    <a:pt x="5275592" y="62378"/>
                  </a:lnTo>
                  <a:lnTo>
                    <a:pt x="5235678" y="56591"/>
                  </a:lnTo>
                  <a:lnTo>
                    <a:pt x="5194207" y="50862"/>
                  </a:lnTo>
                  <a:lnTo>
                    <a:pt x="5151255" y="45232"/>
                  </a:lnTo>
                  <a:lnTo>
                    <a:pt x="5106900" y="39743"/>
                  </a:lnTo>
                  <a:lnTo>
                    <a:pt x="5061219" y="34435"/>
                  </a:lnTo>
                  <a:lnTo>
                    <a:pt x="5014289" y="29352"/>
                  </a:lnTo>
                  <a:lnTo>
                    <a:pt x="4966187" y="24534"/>
                  </a:lnTo>
                  <a:lnTo>
                    <a:pt x="4916991" y="20023"/>
                  </a:lnTo>
                  <a:lnTo>
                    <a:pt x="4866776" y="15862"/>
                  </a:lnTo>
                  <a:lnTo>
                    <a:pt x="4815621" y="12090"/>
                  </a:lnTo>
                  <a:lnTo>
                    <a:pt x="4763602" y="8752"/>
                  </a:lnTo>
                  <a:lnTo>
                    <a:pt x="4710797" y="5887"/>
                  </a:lnTo>
                  <a:lnTo>
                    <a:pt x="4657282" y="3537"/>
                  </a:lnTo>
                  <a:lnTo>
                    <a:pt x="4603135" y="1745"/>
                  </a:lnTo>
                  <a:lnTo>
                    <a:pt x="4548432" y="552"/>
                  </a:lnTo>
                  <a:lnTo>
                    <a:pt x="4493252" y="0"/>
                  </a:lnTo>
                  <a:lnTo>
                    <a:pt x="4437671" y="129"/>
                  </a:lnTo>
                  <a:lnTo>
                    <a:pt x="4381765" y="983"/>
                  </a:lnTo>
                  <a:lnTo>
                    <a:pt x="4325613" y="2602"/>
                  </a:lnTo>
                  <a:lnTo>
                    <a:pt x="4269291" y="5029"/>
                  </a:lnTo>
                  <a:lnTo>
                    <a:pt x="4212877" y="8304"/>
                  </a:lnTo>
                  <a:lnTo>
                    <a:pt x="4156447" y="12471"/>
                  </a:lnTo>
                  <a:lnTo>
                    <a:pt x="4100078" y="17569"/>
                  </a:lnTo>
                  <a:lnTo>
                    <a:pt x="4043848" y="23642"/>
                  </a:lnTo>
                  <a:lnTo>
                    <a:pt x="3987834" y="30730"/>
                  </a:lnTo>
                  <a:lnTo>
                    <a:pt x="3932113" y="38875"/>
                  </a:lnTo>
                  <a:lnTo>
                    <a:pt x="3876761" y="48119"/>
                  </a:lnTo>
                  <a:lnTo>
                    <a:pt x="3821857" y="58505"/>
                  </a:lnTo>
                  <a:lnTo>
                    <a:pt x="3767476" y="70072"/>
                  </a:lnTo>
                  <a:lnTo>
                    <a:pt x="3698581" y="84994"/>
                  </a:lnTo>
                  <a:lnTo>
                    <a:pt x="3630344" y="98637"/>
                  </a:lnTo>
                  <a:lnTo>
                    <a:pt x="3562799" y="111044"/>
                  </a:lnTo>
                  <a:lnTo>
                    <a:pt x="3495983" y="122256"/>
                  </a:lnTo>
                  <a:lnTo>
                    <a:pt x="3429932" y="132318"/>
                  </a:lnTo>
                  <a:lnTo>
                    <a:pt x="3364680" y="141270"/>
                  </a:lnTo>
                  <a:lnTo>
                    <a:pt x="3300265" y="149156"/>
                  </a:lnTo>
                  <a:lnTo>
                    <a:pt x="3236721" y="156017"/>
                  </a:lnTo>
                  <a:lnTo>
                    <a:pt x="3174084" y="161897"/>
                  </a:lnTo>
                  <a:lnTo>
                    <a:pt x="3112391" y="166838"/>
                  </a:lnTo>
                  <a:lnTo>
                    <a:pt x="3051676" y="170881"/>
                  </a:lnTo>
                  <a:lnTo>
                    <a:pt x="2991976" y="174071"/>
                  </a:lnTo>
                  <a:lnTo>
                    <a:pt x="2933326" y="176448"/>
                  </a:lnTo>
                  <a:lnTo>
                    <a:pt x="2875762" y="178056"/>
                  </a:lnTo>
                  <a:lnTo>
                    <a:pt x="2819319" y="178936"/>
                  </a:lnTo>
                  <a:lnTo>
                    <a:pt x="2764034" y="179132"/>
                  </a:lnTo>
                  <a:lnTo>
                    <a:pt x="2709942" y="178685"/>
                  </a:lnTo>
                  <a:lnTo>
                    <a:pt x="2657078" y="177639"/>
                  </a:lnTo>
                  <a:lnTo>
                    <a:pt x="2605479" y="176036"/>
                  </a:lnTo>
                  <a:lnTo>
                    <a:pt x="2555181" y="173917"/>
                  </a:lnTo>
                  <a:lnTo>
                    <a:pt x="2506218" y="171326"/>
                  </a:lnTo>
                  <a:lnTo>
                    <a:pt x="2458627" y="168305"/>
                  </a:lnTo>
                  <a:lnTo>
                    <a:pt x="2412443" y="164896"/>
                  </a:lnTo>
                  <a:lnTo>
                    <a:pt x="2367703" y="161142"/>
                  </a:lnTo>
                  <a:lnTo>
                    <a:pt x="2324441" y="157085"/>
                  </a:lnTo>
                  <a:lnTo>
                    <a:pt x="2282694" y="152768"/>
                  </a:lnTo>
                  <a:lnTo>
                    <a:pt x="2242497" y="148233"/>
                  </a:lnTo>
                  <a:lnTo>
                    <a:pt x="2203886" y="143523"/>
                  </a:lnTo>
                  <a:lnTo>
                    <a:pt x="2131565" y="133746"/>
                  </a:lnTo>
                  <a:lnTo>
                    <a:pt x="2066016" y="123775"/>
                  </a:lnTo>
                  <a:lnTo>
                    <a:pt x="2007526" y="113952"/>
                  </a:lnTo>
                  <a:lnTo>
                    <a:pt x="1956380" y="104615"/>
                  </a:lnTo>
                  <a:lnTo>
                    <a:pt x="1905760" y="95531"/>
                  </a:lnTo>
                  <a:lnTo>
                    <a:pt x="1854106" y="87245"/>
                  </a:lnTo>
                  <a:lnTo>
                    <a:pt x="1801502" y="79734"/>
                  </a:lnTo>
                  <a:lnTo>
                    <a:pt x="1748035" y="72971"/>
                  </a:lnTo>
                  <a:lnTo>
                    <a:pt x="1693791" y="66931"/>
                  </a:lnTo>
                  <a:lnTo>
                    <a:pt x="1638856" y="61588"/>
                  </a:lnTo>
                  <a:lnTo>
                    <a:pt x="1583314" y="56917"/>
                  </a:lnTo>
                  <a:lnTo>
                    <a:pt x="1527253" y="52892"/>
                  </a:lnTo>
                  <a:lnTo>
                    <a:pt x="1470758" y="49488"/>
                  </a:lnTo>
                  <a:lnTo>
                    <a:pt x="1413915" y="46679"/>
                  </a:lnTo>
                  <a:lnTo>
                    <a:pt x="1356810" y="44440"/>
                  </a:lnTo>
                  <a:lnTo>
                    <a:pt x="1299528" y="42744"/>
                  </a:lnTo>
                  <a:lnTo>
                    <a:pt x="1242156" y="41567"/>
                  </a:lnTo>
                  <a:lnTo>
                    <a:pt x="1184779" y="40884"/>
                  </a:lnTo>
                  <a:lnTo>
                    <a:pt x="1127484" y="40667"/>
                  </a:lnTo>
                  <a:lnTo>
                    <a:pt x="1070355" y="40893"/>
                  </a:lnTo>
                  <a:lnTo>
                    <a:pt x="1013480" y="41534"/>
                  </a:lnTo>
                  <a:lnTo>
                    <a:pt x="956943" y="42567"/>
                  </a:lnTo>
                  <a:lnTo>
                    <a:pt x="900831" y="43965"/>
                  </a:lnTo>
                  <a:lnTo>
                    <a:pt x="845230" y="45702"/>
                  </a:lnTo>
                  <a:lnTo>
                    <a:pt x="790225" y="47754"/>
                  </a:lnTo>
                  <a:lnTo>
                    <a:pt x="735902" y="50094"/>
                  </a:lnTo>
                  <a:lnTo>
                    <a:pt x="682347" y="52697"/>
                  </a:lnTo>
                  <a:lnTo>
                    <a:pt x="629646" y="55538"/>
                  </a:lnTo>
                  <a:lnTo>
                    <a:pt x="577886" y="58591"/>
                  </a:lnTo>
                  <a:lnTo>
                    <a:pt x="527150" y="61830"/>
                  </a:lnTo>
                  <a:lnTo>
                    <a:pt x="477527" y="65231"/>
                  </a:lnTo>
                  <a:lnTo>
                    <a:pt x="429101" y="68766"/>
                  </a:lnTo>
                  <a:lnTo>
                    <a:pt x="381958" y="72412"/>
                  </a:lnTo>
                  <a:lnTo>
                    <a:pt x="336184" y="76141"/>
                  </a:lnTo>
                  <a:lnTo>
                    <a:pt x="291865" y="79930"/>
                  </a:lnTo>
                  <a:lnTo>
                    <a:pt x="249088" y="83751"/>
                  </a:lnTo>
                  <a:lnTo>
                    <a:pt x="207936" y="87580"/>
                  </a:lnTo>
                  <a:lnTo>
                    <a:pt x="168498" y="91392"/>
                  </a:lnTo>
                  <a:lnTo>
                    <a:pt x="95102" y="98858"/>
                  </a:lnTo>
                  <a:lnTo>
                    <a:pt x="29587" y="105947"/>
                  </a:lnTo>
                  <a:lnTo>
                    <a:pt x="0" y="109285"/>
                  </a:lnTo>
                </a:path>
              </a:pathLst>
            </a:custGeom>
            <a:ln w="73442">
              <a:solidFill>
                <a:srgbClr val="FFFFFF"/>
              </a:solidFill>
              <a:prstDash val="lgDash"/>
            </a:ln>
          </p:spPr>
          <p:txBody>
            <a:bodyPr wrap="square" lIns="0" tIns="0" rIns="0" bIns="0" rtlCol="0"/>
            <a:lstStyle/>
            <a:p>
              <a:endParaRPr/>
            </a:p>
          </p:txBody>
        </p:sp>
        <p:sp>
          <p:nvSpPr>
            <p:cNvPr id="12" name="object 12"/>
            <p:cNvSpPr/>
            <p:nvPr/>
          </p:nvSpPr>
          <p:spPr>
            <a:xfrm>
              <a:off x="7214967" y="10113697"/>
              <a:ext cx="60960" cy="8255"/>
            </a:xfrm>
            <a:custGeom>
              <a:avLst/>
              <a:gdLst/>
              <a:ahLst/>
              <a:cxnLst/>
              <a:rect l="l" t="t" r="r" b="b"/>
              <a:pathLst>
                <a:path w="60959" h="8254">
                  <a:moveTo>
                    <a:pt x="60647" y="0"/>
                  </a:moveTo>
                  <a:lnTo>
                    <a:pt x="34645" y="3324"/>
                  </a:lnTo>
                  <a:lnTo>
                    <a:pt x="15634" y="5828"/>
                  </a:lnTo>
                  <a:lnTo>
                    <a:pt x="3967" y="7407"/>
                  </a:lnTo>
                  <a:lnTo>
                    <a:pt x="0" y="7957"/>
                  </a:lnTo>
                </a:path>
              </a:pathLst>
            </a:custGeom>
            <a:ln w="73442">
              <a:solidFill>
                <a:srgbClr val="FFFFFF"/>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98A39ED4-4E58-FF4A-85C5-7DCFB7191D57}"/>
              </a:ext>
            </a:extLst>
          </p:cNvPr>
          <p:cNvSpPr txBox="1"/>
          <p:nvPr/>
        </p:nvSpPr>
        <p:spPr>
          <a:xfrm>
            <a:off x="7214968" y="8846501"/>
            <a:ext cx="1321376" cy="3231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lang="ja-JP" altLang="en-US" sz="2000" b="1" spc="20">
                <a:solidFill>
                  <a:srgbClr val="FFFFFF"/>
                </a:solidFill>
                <a:latin typeface="Gen Shin Gothic P Bold"/>
                <a:cs typeface="Gen Shin Gothic P Regular"/>
              </a:rPr>
              <a:t>ふんかん</a:t>
            </a:r>
            <a:endParaRPr sz="200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D90947C6-EEC8-4243-AE47-4FAEEB3993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pic>
        <p:nvPicPr>
          <p:cNvPr id="22" name="図 21" descr="図形, 円&#10;&#10;自動的に生成された説明">
            <a:extLst>
              <a:ext uri="{FF2B5EF4-FFF2-40B4-BE49-F238E27FC236}">
                <a16:creationId xmlns:a16="http://schemas.microsoft.com/office/drawing/2014/main" id="{5FBDBF19-B56C-8F44-8EC6-6D3B683FB6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2270" y="2066696"/>
            <a:ext cx="3402639" cy="3392170"/>
          </a:xfrm>
          <a:prstGeom prst="rect">
            <a:avLst/>
          </a:prstGeom>
        </p:spPr>
      </p:pic>
      <p:sp>
        <p:nvSpPr>
          <p:cNvPr id="23" name="円/楕円 22">
            <a:extLst>
              <a:ext uri="{FF2B5EF4-FFF2-40B4-BE49-F238E27FC236}">
                <a16:creationId xmlns:a16="http://schemas.microsoft.com/office/drawing/2014/main" id="{C082CABA-229C-AF4A-A1E1-7198883CB2FA}"/>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2B8B882E-E106-D545-A2BC-67119F59AA4C}"/>
              </a:ext>
            </a:extLst>
          </p:cNvPr>
          <p:cNvGrpSpPr/>
          <p:nvPr/>
        </p:nvGrpSpPr>
        <p:grpSpPr>
          <a:xfrm>
            <a:off x="8535530" y="2225675"/>
            <a:ext cx="3026590" cy="3048000"/>
            <a:chOff x="12581460" y="2375129"/>
            <a:chExt cx="3026590" cy="3048000"/>
          </a:xfrm>
        </p:grpSpPr>
        <p:pic>
          <p:nvPicPr>
            <p:cNvPr id="25" name="図 24">
              <a:extLst>
                <a:ext uri="{FF2B5EF4-FFF2-40B4-BE49-F238E27FC236}">
                  <a16:creationId xmlns:a16="http://schemas.microsoft.com/office/drawing/2014/main" id="{63FB176F-5667-8C40-91B8-9AA83D5E6A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6" name="円/楕円 25">
              <a:extLst>
                <a:ext uri="{FF2B5EF4-FFF2-40B4-BE49-F238E27FC236}">
                  <a16:creationId xmlns:a16="http://schemas.microsoft.com/office/drawing/2014/main" id="{987F632A-B98D-354B-B1A0-230594BBE6DB}"/>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4B288F31-D66D-1841-A080-19816A2DF0A6}"/>
              </a:ext>
            </a:extLst>
          </p:cNvPr>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7804150" y="777875"/>
            <a:ext cx="4495799" cy="839332"/>
          </a:xfrm>
          <a:prstGeom prst="rect">
            <a:avLst/>
          </a:prstGeom>
        </p:spPr>
        <p:txBody>
          <a:bodyPr vert="horz" wrap="square" lIns="0" tIns="15875" rIns="0" bIns="0" rtlCol="0">
            <a:spAutoFit/>
          </a:bodyPr>
          <a:lstStyle/>
          <a:p>
            <a:pPr marL="12700">
              <a:lnSpc>
                <a:spcPct val="100000"/>
              </a:lnSpc>
              <a:spcBef>
                <a:spcPts val="125"/>
              </a:spcBef>
            </a:pPr>
            <a:r>
              <a:rPr spc="20" dirty="0"/>
              <a:t>ミッション❶</a:t>
            </a:r>
          </a:p>
        </p:txBody>
      </p:sp>
      <p:pic>
        <p:nvPicPr>
          <p:cNvPr id="8" name="図 7" descr="図形, アイコン&#10;&#10;自動的に生成された説明">
            <a:extLst>
              <a:ext uri="{FF2B5EF4-FFF2-40B4-BE49-F238E27FC236}">
                <a16:creationId xmlns:a16="http://schemas.microsoft.com/office/drawing/2014/main" id="{91183ABA-11A6-B345-8C46-13BADF9F05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5185" y="2353684"/>
            <a:ext cx="6393730" cy="815950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B6D6E5B-2F43-3F4B-B6CB-A68FB0AE9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17050" y="5019675"/>
            <a:ext cx="1270000" cy="1270000"/>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CF3C9B20-CF78-BA41-8FA2-B9849DFC7C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51850" y="7966075"/>
            <a:ext cx="1270000" cy="1270000"/>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8A6B290-3911-6440-BF59-9DB4D8421D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87136" y="7966075"/>
            <a:ext cx="1270000" cy="1270000"/>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3491C418-A70A-9040-BB81-8F7C82F883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F469E"/>
            </a:solidFill>
          </p:spPr>
          <p:txBody>
            <a:bodyPr wrap="square" lIns="0" tIns="0" rIns="0" bIns="0" rtlCol="0"/>
            <a:lstStyle/>
            <a:p>
              <a:endParaRPr/>
            </a:p>
          </p:txBody>
        </p:sp>
        <p:sp>
          <p:nvSpPr>
            <p:cNvPr id="4" name="object 4"/>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655"/>
            </a:solidFill>
          </p:spPr>
          <p:txBody>
            <a:bodyPr wrap="square" lIns="0" tIns="0" rIns="0" bIns="0" rtlCol="0"/>
            <a:lstStyle/>
            <a:p>
              <a:endParaRPr/>
            </a:p>
          </p:txBody>
        </p:sp>
        <p:sp>
          <p:nvSpPr>
            <p:cNvPr id="5" name="object 5"/>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grpSp>
      <p:sp>
        <p:nvSpPr>
          <p:cNvPr id="6" name="object 6"/>
          <p:cNvSpPr txBox="1"/>
          <p:nvPr/>
        </p:nvSpPr>
        <p:spPr>
          <a:xfrm>
            <a:off x="8045660" y="5693118"/>
            <a:ext cx="4970780"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mission.</a:t>
            </a:r>
            <a:r>
              <a:rPr lang="en-US" sz="8250" b="1" spc="-25" dirty="0">
                <a:solidFill>
                  <a:srgbClr val="FFFFFF"/>
                </a:solidFill>
                <a:latin typeface="Gen Shin Gothic P Bold"/>
                <a:cs typeface="Gen Shin Gothic P Bold"/>
              </a:rPr>
              <a:t>2</a:t>
            </a:r>
            <a:endParaRPr sz="8250" dirty="0">
              <a:latin typeface="Gen Shin Gothic P Regular"/>
              <a:cs typeface="Gen Shin Gothic P Regular"/>
            </a:endParaRPr>
          </a:p>
        </p:txBody>
      </p:sp>
      <p:sp>
        <p:nvSpPr>
          <p:cNvPr id="7" name="object 7"/>
          <p:cNvSpPr txBox="1"/>
          <p:nvPr/>
        </p:nvSpPr>
        <p:spPr>
          <a:xfrm>
            <a:off x="2374712" y="6970474"/>
            <a:ext cx="15385489" cy="4616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lang="en-US" altLang="ja-JP" sz="2900" b="1" dirty="0">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わた</a:t>
            </a:r>
            <a:endParaRPr sz="2900" dirty="0">
              <a:latin typeface="Gen Shin Gothic P Regular"/>
              <a:cs typeface="Gen Shin Gothic P Regular"/>
            </a:endParaRPr>
          </a:p>
        </p:txBody>
      </p:sp>
      <p:sp>
        <p:nvSpPr>
          <p:cNvPr id="8" name="object 8"/>
          <p:cNvSpPr txBox="1"/>
          <p:nvPr/>
        </p:nvSpPr>
        <p:spPr>
          <a:xfrm>
            <a:off x="1876530" y="7376827"/>
            <a:ext cx="16344590" cy="2526665"/>
          </a:xfrm>
          <a:prstGeom prst="rect">
            <a:avLst/>
          </a:prstGeom>
        </p:spPr>
        <p:txBody>
          <a:bodyPr vert="horz" wrap="square" lIns="0" tIns="12065" rIns="0" bIns="0" rtlCol="0">
            <a:spAutoFit/>
          </a:bodyPr>
          <a:lstStyle/>
          <a:p>
            <a:pPr algn="ctr">
              <a:lnSpc>
                <a:spcPct val="100000"/>
              </a:lnSpc>
              <a:spcBef>
                <a:spcPts val="95"/>
              </a:spcBef>
            </a:pPr>
            <a:r>
              <a:rPr sz="8250" b="1" spc="-25" dirty="0">
                <a:solidFill>
                  <a:srgbClr val="FFFFFF"/>
                </a:solidFill>
                <a:latin typeface="Gen Shin Gothic P Bold"/>
                <a:cs typeface="Gen Shin Gothic P Bold"/>
              </a:rPr>
              <a:t>先生はミッションを管制官に渡す</a:t>
            </a:r>
            <a:endParaRPr sz="8250" dirty="0">
              <a:latin typeface="Gen Shin Gothic P Regular"/>
              <a:cs typeface="Gen Shin Gothic P Regular"/>
            </a:endParaRPr>
          </a:p>
          <a:p>
            <a:pPr algn="ctr">
              <a:lnSpc>
                <a:spcPct val="100000"/>
              </a:lnSpc>
              <a:spcBef>
                <a:spcPts val="3910"/>
              </a:spcBef>
            </a:pPr>
            <a:r>
              <a:rPr sz="4900" b="1" spc="10" dirty="0">
                <a:solidFill>
                  <a:srgbClr val="FFFFFF"/>
                </a:solidFill>
                <a:latin typeface="Gen Shin Gothic P Bold"/>
                <a:cs typeface="Gen Shin Gothic P Bold"/>
              </a:rPr>
              <a:t>5</a:t>
            </a:r>
            <a:r>
              <a:rPr sz="4900" b="1" spc="20" dirty="0">
                <a:solidFill>
                  <a:srgbClr val="FFFFFF"/>
                </a:solidFill>
                <a:latin typeface="Gen Shin Gothic P Bold"/>
                <a:cs typeface="Gen Shin Gothic P Bold"/>
              </a:rPr>
              <a:t>分間でや</a:t>
            </a:r>
            <a:r>
              <a:rPr sz="4900" b="1" spc="-225" dirty="0">
                <a:solidFill>
                  <a:srgbClr val="FFFFFF"/>
                </a:solidFill>
                <a:latin typeface="Gen Shin Gothic P Bold"/>
                <a:cs typeface="Gen Shin Gothic P Bold"/>
              </a:rPr>
              <a:t>っ</a:t>
            </a:r>
            <a:r>
              <a:rPr sz="4900" b="1" spc="20" dirty="0">
                <a:solidFill>
                  <a:srgbClr val="FFFFFF"/>
                </a:solidFill>
                <a:latin typeface="Gen Shin Gothic P Bold"/>
                <a:cs typeface="Gen Shin Gothic P Bold"/>
              </a:rPr>
              <a:t>てみよ</a:t>
            </a:r>
            <a:r>
              <a:rPr sz="4900" b="1" spc="15" dirty="0">
                <a:solidFill>
                  <a:srgbClr val="FFFFFF"/>
                </a:solidFill>
                <a:latin typeface="Gen Shin Gothic P Bold"/>
                <a:cs typeface="Gen Shin Gothic P Bold"/>
              </a:rPr>
              <a:t>う</a:t>
            </a:r>
            <a:r>
              <a:rPr sz="4900" b="1" spc="10" dirty="0">
                <a:solidFill>
                  <a:srgbClr val="FFFFFF"/>
                </a:solidFill>
                <a:latin typeface="Gen Shin Gothic P Bold"/>
                <a:cs typeface="Gen Shin Gothic P Bold"/>
              </a:rPr>
              <a:t>！</a:t>
            </a:r>
            <a:endParaRPr sz="4900" dirty="0">
              <a:latin typeface="Gen Shin Gothic P Regular"/>
              <a:cs typeface="Gen Shin Gothic P Regular"/>
            </a:endParaRPr>
          </a:p>
        </p:txBody>
      </p:sp>
      <p:grpSp>
        <p:nvGrpSpPr>
          <p:cNvPr id="9" name="object 9"/>
          <p:cNvGrpSpPr/>
          <p:nvPr/>
        </p:nvGrpSpPr>
        <p:grpSpPr>
          <a:xfrm>
            <a:off x="7178246" y="9955817"/>
            <a:ext cx="5874385" cy="252729"/>
            <a:chOff x="7178246" y="9955817"/>
            <a:chExt cx="5874385" cy="252729"/>
          </a:xfrm>
        </p:grpSpPr>
        <p:sp>
          <p:nvSpPr>
            <p:cNvPr id="10" name="object 10"/>
            <p:cNvSpPr/>
            <p:nvPr/>
          </p:nvSpPr>
          <p:spPr>
            <a:xfrm>
              <a:off x="12956115" y="10108658"/>
              <a:ext cx="60325" cy="13335"/>
            </a:xfrm>
            <a:custGeom>
              <a:avLst/>
              <a:gdLst/>
              <a:ahLst/>
              <a:cxnLst/>
              <a:rect l="l" t="t" r="r" b="b"/>
              <a:pathLst>
                <a:path w="60325" h="13334">
                  <a:moveTo>
                    <a:pt x="59767" y="12994"/>
                  </a:moveTo>
                  <a:lnTo>
                    <a:pt x="46948" y="9987"/>
                  </a:lnTo>
                  <a:lnTo>
                    <a:pt x="36449" y="7631"/>
                  </a:lnTo>
                  <a:lnTo>
                    <a:pt x="22667" y="4708"/>
                  </a:lnTo>
                  <a:lnTo>
                    <a:pt x="0" y="0"/>
                  </a:lnTo>
                </a:path>
              </a:pathLst>
            </a:custGeom>
            <a:ln w="73442">
              <a:solidFill>
                <a:srgbClr val="FFFFFF"/>
              </a:solidFill>
            </a:ln>
          </p:spPr>
          <p:txBody>
            <a:bodyPr wrap="square" lIns="0" tIns="0" rIns="0" bIns="0" rtlCol="0"/>
            <a:lstStyle/>
            <a:p>
              <a:endParaRPr/>
            </a:p>
          </p:txBody>
        </p:sp>
        <p:sp>
          <p:nvSpPr>
            <p:cNvPr id="11" name="object 11"/>
            <p:cNvSpPr/>
            <p:nvPr/>
          </p:nvSpPr>
          <p:spPr>
            <a:xfrm>
              <a:off x="7374740" y="9992538"/>
              <a:ext cx="5385435" cy="179705"/>
            </a:xfrm>
            <a:custGeom>
              <a:avLst/>
              <a:gdLst/>
              <a:ahLst/>
              <a:cxnLst/>
              <a:rect l="l" t="t" r="r" b="b"/>
              <a:pathLst>
                <a:path w="5385434" h="179704">
                  <a:moveTo>
                    <a:pt x="5385218" y="79663"/>
                  </a:moveTo>
                  <a:lnTo>
                    <a:pt x="5313871" y="68180"/>
                  </a:lnTo>
                  <a:lnTo>
                    <a:pt x="5275592" y="62378"/>
                  </a:lnTo>
                  <a:lnTo>
                    <a:pt x="5235678" y="56591"/>
                  </a:lnTo>
                  <a:lnTo>
                    <a:pt x="5194207" y="50862"/>
                  </a:lnTo>
                  <a:lnTo>
                    <a:pt x="5151255" y="45232"/>
                  </a:lnTo>
                  <a:lnTo>
                    <a:pt x="5106900" y="39743"/>
                  </a:lnTo>
                  <a:lnTo>
                    <a:pt x="5061219" y="34435"/>
                  </a:lnTo>
                  <a:lnTo>
                    <a:pt x="5014289" y="29352"/>
                  </a:lnTo>
                  <a:lnTo>
                    <a:pt x="4966187" y="24534"/>
                  </a:lnTo>
                  <a:lnTo>
                    <a:pt x="4916991" y="20023"/>
                  </a:lnTo>
                  <a:lnTo>
                    <a:pt x="4866776" y="15862"/>
                  </a:lnTo>
                  <a:lnTo>
                    <a:pt x="4815621" y="12090"/>
                  </a:lnTo>
                  <a:lnTo>
                    <a:pt x="4763602" y="8752"/>
                  </a:lnTo>
                  <a:lnTo>
                    <a:pt x="4710797" y="5887"/>
                  </a:lnTo>
                  <a:lnTo>
                    <a:pt x="4657282" y="3537"/>
                  </a:lnTo>
                  <a:lnTo>
                    <a:pt x="4603135" y="1745"/>
                  </a:lnTo>
                  <a:lnTo>
                    <a:pt x="4548432" y="552"/>
                  </a:lnTo>
                  <a:lnTo>
                    <a:pt x="4493252" y="0"/>
                  </a:lnTo>
                  <a:lnTo>
                    <a:pt x="4437671" y="129"/>
                  </a:lnTo>
                  <a:lnTo>
                    <a:pt x="4381765" y="983"/>
                  </a:lnTo>
                  <a:lnTo>
                    <a:pt x="4325613" y="2602"/>
                  </a:lnTo>
                  <a:lnTo>
                    <a:pt x="4269291" y="5029"/>
                  </a:lnTo>
                  <a:lnTo>
                    <a:pt x="4212877" y="8304"/>
                  </a:lnTo>
                  <a:lnTo>
                    <a:pt x="4156447" y="12471"/>
                  </a:lnTo>
                  <a:lnTo>
                    <a:pt x="4100078" y="17569"/>
                  </a:lnTo>
                  <a:lnTo>
                    <a:pt x="4043848" y="23642"/>
                  </a:lnTo>
                  <a:lnTo>
                    <a:pt x="3987834" y="30730"/>
                  </a:lnTo>
                  <a:lnTo>
                    <a:pt x="3932113" y="38875"/>
                  </a:lnTo>
                  <a:lnTo>
                    <a:pt x="3876761" y="48119"/>
                  </a:lnTo>
                  <a:lnTo>
                    <a:pt x="3821857" y="58505"/>
                  </a:lnTo>
                  <a:lnTo>
                    <a:pt x="3767476" y="70072"/>
                  </a:lnTo>
                  <a:lnTo>
                    <a:pt x="3698581" y="84994"/>
                  </a:lnTo>
                  <a:lnTo>
                    <a:pt x="3630344" y="98637"/>
                  </a:lnTo>
                  <a:lnTo>
                    <a:pt x="3562799" y="111044"/>
                  </a:lnTo>
                  <a:lnTo>
                    <a:pt x="3495983" y="122256"/>
                  </a:lnTo>
                  <a:lnTo>
                    <a:pt x="3429932" y="132318"/>
                  </a:lnTo>
                  <a:lnTo>
                    <a:pt x="3364680" y="141270"/>
                  </a:lnTo>
                  <a:lnTo>
                    <a:pt x="3300265" y="149156"/>
                  </a:lnTo>
                  <a:lnTo>
                    <a:pt x="3236721" y="156017"/>
                  </a:lnTo>
                  <a:lnTo>
                    <a:pt x="3174084" y="161897"/>
                  </a:lnTo>
                  <a:lnTo>
                    <a:pt x="3112391" y="166838"/>
                  </a:lnTo>
                  <a:lnTo>
                    <a:pt x="3051676" y="170881"/>
                  </a:lnTo>
                  <a:lnTo>
                    <a:pt x="2991976" y="174071"/>
                  </a:lnTo>
                  <a:lnTo>
                    <a:pt x="2933326" y="176448"/>
                  </a:lnTo>
                  <a:lnTo>
                    <a:pt x="2875762" y="178056"/>
                  </a:lnTo>
                  <a:lnTo>
                    <a:pt x="2819319" y="178936"/>
                  </a:lnTo>
                  <a:lnTo>
                    <a:pt x="2764034" y="179132"/>
                  </a:lnTo>
                  <a:lnTo>
                    <a:pt x="2709942" y="178685"/>
                  </a:lnTo>
                  <a:lnTo>
                    <a:pt x="2657078" y="177639"/>
                  </a:lnTo>
                  <a:lnTo>
                    <a:pt x="2605479" y="176036"/>
                  </a:lnTo>
                  <a:lnTo>
                    <a:pt x="2555181" y="173917"/>
                  </a:lnTo>
                  <a:lnTo>
                    <a:pt x="2506218" y="171326"/>
                  </a:lnTo>
                  <a:lnTo>
                    <a:pt x="2458627" y="168305"/>
                  </a:lnTo>
                  <a:lnTo>
                    <a:pt x="2412443" y="164896"/>
                  </a:lnTo>
                  <a:lnTo>
                    <a:pt x="2367703" y="161142"/>
                  </a:lnTo>
                  <a:lnTo>
                    <a:pt x="2324441" y="157085"/>
                  </a:lnTo>
                  <a:lnTo>
                    <a:pt x="2282694" y="152768"/>
                  </a:lnTo>
                  <a:lnTo>
                    <a:pt x="2242497" y="148233"/>
                  </a:lnTo>
                  <a:lnTo>
                    <a:pt x="2203886" y="143523"/>
                  </a:lnTo>
                  <a:lnTo>
                    <a:pt x="2131565" y="133746"/>
                  </a:lnTo>
                  <a:lnTo>
                    <a:pt x="2066016" y="123775"/>
                  </a:lnTo>
                  <a:lnTo>
                    <a:pt x="2007526" y="113952"/>
                  </a:lnTo>
                  <a:lnTo>
                    <a:pt x="1956380" y="104615"/>
                  </a:lnTo>
                  <a:lnTo>
                    <a:pt x="1905760" y="95531"/>
                  </a:lnTo>
                  <a:lnTo>
                    <a:pt x="1854106" y="87245"/>
                  </a:lnTo>
                  <a:lnTo>
                    <a:pt x="1801502" y="79734"/>
                  </a:lnTo>
                  <a:lnTo>
                    <a:pt x="1748035" y="72971"/>
                  </a:lnTo>
                  <a:lnTo>
                    <a:pt x="1693791" y="66931"/>
                  </a:lnTo>
                  <a:lnTo>
                    <a:pt x="1638856" y="61588"/>
                  </a:lnTo>
                  <a:lnTo>
                    <a:pt x="1583314" y="56917"/>
                  </a:lnTo>
                  <a:lnTo>
                    <a:pt x="1527253" y="52892"/>
                  </a:lnTo>
                  <a:lnTo>
                    <a:pt x="1470758" y="49488"/>
                  </a:lnTo>
                  <a:lnTo>
                    <a:pt x="1413915" y="46679"/>
                  </a:lnTo>
                  <a:lnTo>
                    <a:pt x="1356810" y="44440"/>
                  </a:lnTo>
                  <a:lnTo>
                    <a:pt x="1299528" y="42744"/>
                  </a:lnTo>
                  <a:lnTo>
                    <a:pt x="1242156" y="41567"/>
                  </a:lnTo>
                  <a:lnTo>
                    <a:pt x="1184779" y="40884"/>
                  </a:lnTo>
                  <a:lnTo>
                    <a:pt x="1127484" y="40667"/>
                  </a:lnTo>
                  <a:lnTo>
                    <a:pt x="1070355" y="40893"/>
                  </a:lnTo>
                  <a:lnTo>
                    <a:pt x="1013480" y="41534"/>
                  </a:lnTo>
                  <a:lnTo>
                    <a:pt x="956943" y="42567"/>
                  </a:lnTo>
                  <a:lnTo>
                    <a:pt x="900831" y="43965"/>
                  </a:lnTo>
                  <a:lnTo>
                    <a:pt x="845230" y="45702"/>
                  </a:lnTo>
                  <a:lnTo>
                    <a:pt x="790225" y="47754"/>
                  </a:lnTo>
                  <a:lnTo>
                    <a:pt x="735902" y="50094"/>
                  </a:lnTo>
                  <a:lnTo>
                    <a:pt x="682347" y="52697"/>
                  </a:lnTo>
                  <a:lnTo>
                    <a:pt x="629646" y="55538"/>
                  </a:lnTo>
                  <a:lnTo>
                    <a:pt x="577886" y="58591"/>
                  </a:lnTo>
                  <a:lnTo>
                    <a:pt x="527150" y="61830"/>
                  </a:lnTo>
                  <a:lnTo>
                    <a:pt x="477527" y="65231"/>
                  </a:lnTo>
                  <a:lnTo>
                    <a:pt x="429101" y="68766"/>
                  </a:lnTo>
                  <a:lnTo>
                    <a:pt x="381958" y="72412"/>
                  </a:lnTo>
                  <a:lnTo>
                    <a:pt x="336184" y="76141"/>
                  </a:lnTo>
                  <a:lnTo>
                    <a:pt x="291865" y="79930"/>
                  </a:lnTo>
                  <a:lnTo>
                    <a:pt x="249088" y="83751"/>
                  </a:lnTo>
                  <a:lnTo>
                    <a:pt x="207936" y="87580"/>
                  </a:lnTo>
                  <a:lnTo>
                    <a:pt x="168498" y="91392"/>
                  </a:lnTo>
                  <a:lnTo>
                    <a:pt x="95102" y="98858"/>
                  </a:lnTo>
                  <a:lnTo>
                    <a:pt x="29587" y="105947"/>
                  </a:lnTo>
                  <a:lnTo>
                    <a:pt x="0" y="109285"/>
                  </a:lnTo>
                </a:path>
              </a:pathLst>
            </a:custGeom>
            <a:ln w="73442">
              <a:solidFill>
                <a:srgbClr val="FFFFFF"/>
              </a:solidFill>
              <a:prstDash val="lgDash"/>
            </a:ln>
          </p:spPr>
          <p:txBody>
            <a:bodyPr wrap="square" lIns="0" tIns="0" rIns="0" bIns="0" rtlCol="0"/>
            <a:lstStyle/>
            <a:p>
              <a:endParaRPr/>
            </a:p>
          </p:txBody>
        </p:sp>
        <p:sp>
          <p:nvSpPr>
            <p:cNvPr id="12" name="object 12"/>
            <p:cNvSpPr/>
            <p:nvPr/>
          </p:nvSpPr>
          <p:spPr>
            <a:xfrm>
              <a:off x="7214967" y="10113697"/>
              <a:ext cx="60960" cy="8255"/>
            </a:xfrm>
            <a:custGeom>
              <a:avLst/>
              <a:gdLst/>
              <a:ahLst/>
              <a:cxnLst/>
              <a:rect l="l" t="t" r="r" b="b"/>
              <a:pathLst>
                <a:path w="60959" h="8254">
                  <a:moveTo>
                    <a:pt x="60647" y="0"/>
                  </a:moveTo>
                  <a:lnTo>
                    <a:pt x="34645" y="3324"/>
                  </a:lnTo>
                  <a:lnTo>
                    <a:pt x="15634" y="5828"/>
                  </a:lnTo>
                  <a:lnTo>
                    <a:pt x="3967" y="7407"/>
                  </a:lnTo>
                  <a:lnTo>
                    <a:pt x="0" y="7957"/>
                  </a:lnTo>
                </a:path>
              </a:pathLst>
            </a:custGeom>
            <a:ln w="73442">
              <a:solidFill>
                <a:srgbClr val="FFFFFF"/>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B81DC127-879E-AD47-8D67-2DC336561C5A}"/>
              </a:ext>
            </a:extLst>
          </p:cNvPr>
          <p:cNvSpPr txBox="1"/>
          <p:nvPr/>
        </p:nvSpPr>
        <p:spPr>
          <a:xfrm>
            <a:off x="7214968" y="8846501"/>
            <a:ext cx="1321376" cy="3231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lang="ja-JP" altLang="en-US" sz="2000" b="1" spc="20">
                <a:solidFill>
                  <a:srgbClr val="FFFFFF"/>
                </a:solidFill>
                <a:latin typeface="Gen Shin Gothic P Bold"/>
                <a:cs typeface="Gen Shin Gothic P Regular"/>
              </a:rPr>
              <a:t>ふんかん</a:t>
            </a:r>
            <a:endParaRPr sz="200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D3257ACB-1CF2-A644-B45C-D1C21E5B5F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pic>
        <p:nvPicPr>
          <p:cNvPr id="22" name="図 21" descr="図形, 円&#10;&#10;自動的に生成された説明">
            <a:extLst>
              <a:ext uri="{FF2B5EF4-FFF2-40B4-BE49-F238E27FC236}">
                <a16:creationId xmlns:a16="http://schemas.microsoft.com/office/drawing/2014/main" id="{C3D12956-33F5-A54D-B250-D1C7D9341F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2270" y="2066696"/>
            <a:ext cx="3402639" cy="3392170"/>
          </a:xfrm>
          <a:prstGeom prst="rect">
            <a:avLst/>
          </a:prstGeom>
        </p:spPr>
      </p:pic>
      <p:sp>
        <p:nvSpPr>
          <p:cNvPr id="23" name="円/楕円 22">
            <a:extLst>
              <a:ext uri="{FF2B5EF4-FFF2-40B4-BE49-F238E27FC236}">
                <a16:creationId xmlns:a16="http://schemas.microsoft.com/office/drawing/2014/main" id="{FF447372-A1E5-C04E-87AE-850D071396D8}"/>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B76A9878-E0FC-DE4C-B2B9-E77269B26CD8}"/>
              </a:ext>
            </a:extLst>
          </p:cNvPr>
          <p:cNvGrpSpPr/>
          <p:nvPr/>
        </p:nvGrpSpPr>
        <p:grpSpPr>
          <a:xfrm>
            <a:off x="8535530" y="2225675"/>
            <a:ext cx="3026590" cy="3048000"/>
            <a:chOff x="12581460" y="2375129"/>
            <a:chExt cx="3026590" cy="3048000"/>
          </a:xfrm>
        </p:grpSpPr>
        <p:pic>
          <p:nvPicPr>
            <p:cNvPr id="25" name="図 24">
              <a:extLst>
                <a:ext uri="{FF2B5EF4-FFF2-40B4-BE49-F238E27FC236}">
                  <a16:creationId xmlns:a16="http://schemas.microsoft.com/office/drawing/2014/main" id="{08EC5B9C-CC25-0847-AE51-B288CF9F1A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6" name="円/楕円 25">
              <a:extLst>
                <a:ext uri="{FF2B5EF4-FFF2-40B4-BE49-F238E27FC236}">
                  <a16:creationId xmlns:a16="http://schemas.microsoft.com/office/drawing/2014/main" id="{5285959E-540C-0142-830F-03286B56FB8D}"/>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813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7918450" y="814902"/>
            <a:ext cx="4659412" cy="839332"/>
          </a:xfrm>
          <a:prstGeom prst="rect">
            <a:avLst/>
          </a:prstGeom>
        </p:spPr>
        <p:txBody>
          <a:bodyPr vert="horz" wrap="square" lIns="0" tIns="15875" rIns="0" bIns="0" rtlCol="0">
            <a:spAutoFit/>
          </a:bodyPr>
          <a:lstStyle/>
          <a:p>
            <a:pPr marL="12700">
              <a:lnSpc>
                <a:spcPct val="100000"/>
              </a:lnSpc>
              <a:spcBef>
                <a:spcPts val="125"/>
              </a:spcBef>
            </a:pPr>
            <a:r>
              <a:rPr spc="20" dirty="0"/>
              <a:t>ミッション❷</a:t>
            </a:r>
          </a:p>
        </p:txBody>
      </p:sp>
      <p:sp>
        <p:nvSpPr>
          <p:cNvPr id="5" name="object 5"/>
          <p:cNvSpPr/>
          <p:nvPr/>
        </p:nvSpPr>
        <p:spPr>
          <a:xfrm>
            <a:off x="7582952" y="5205569"/>
            <a:ext cx="4994910" cy="4994910"/>
          </a:xfrm>
          <a:custGeom>
            <a:avLst/>
            <a:gdLst/>
            <a:ahLst/>
            <a:cxnLst/>
            <a:rect l="l" t="t" r="r" b="b"/>
            <a:pathLst>
              <a:path w="4994909" h="4994909">
                <a:moveTo>
                  <a:pt x="4994769" y="0"/>
                </a:moveTo>
                <a:lnTo>
                  <a:pt x="0" y="0"/>
                </a:lnTo>
                <a:lnTo>
                  <a:pt x="0" y="4994769"/>
                </a:lnTo>
                <a:lnTo>
                  <a:pt x="4994769" y="4994769"/>
                </a:lnTo>
                <a:lnTo>
                  <a:pt x="4994769" y="0"/>
                </a:lnTo>
                <a:close/>
              </a:path>
            </a:pathLst>
          </a:custGeom>
          <a:solidFill>
            <a:srgbClr val="FFFFFF"/>
          </a:solidFill>
        </p:spPr>
        <p:txBody>
          <a:bodyPr wrap="square" lIns="0" tIns="0" rIns="0" bIns="0" rtlCol="0"/>
          <a:lstStyle/>
          <a:p>
            <a:endParaRPr/>
          </a:p>
        </p:txBody>
      </p:sp>
      <p:sp>
        <p:nvSpPr>
          <p:cNvPr id="6" name="object 6"/>
          <p:cNvSpPr/>
          <p:nvPr/>
        </p:nvSpPr>
        <p:spPr>
          <a:xfrm>
            <a:off x="7582952" y="5205569"/>
            <a:ext cx="4994910" cy="4994910"/>
          </a:xfrm>
          <a:custGeom>
            <a:avLst/>
            <a:gdLst/>
            <a:ahLst/>
            <a:cxnLst/>
            <a:rect l="l" t="t" r="r" b="b"/>
            <a:pathLst>
              <a:path w="4994909" h="4994909">
                <a:moveTo>
                  <a:pt x="0" y="4994769"/>
                </a:moveTo>
                <a:lnTo>
                  <a:pt x="4994769" y="4994769"/>
                </a:lnTo>
                <a:lnTo>
                  <a:pt x="4994769" y="0"/>
                </a:lnTo>
                <a:lnTo>
                  <a:pt x="0" y="0"/>
                </a:lnTo>
                <a:lnTo>
                  <a:pt x="0" y="4994769"/>
                </a:lnTo>
                <a:close/>
              </a:path>
            </a:pathLst>
          </a:custGeom>
          <a:ln w="104708">
            <a:solidFill>
              <a:srgbClr val="000000"/>
            </a:solidFill>
          </a:ln>
        </p:spPr>
        <p:txBody>
          <a:bodyPr wrap="square" lIns="0" tIns="0" rIns="0" bIns="0" rtlCol="0"/>
          <a:lstStyle/>
          <a:p>
            <a:endParaRPr/>
          </a:p>
        </p:txBody>
      </p:sp>
      <p:sp>
        <p:nvSpPr>
          <p:cNvPr id="7" name="object 7"/>
          <p:cNvSpPr/>
          <p:nvPr/>
        </p:nvSpPr>
        <p:spPr>
          <a:xfrm>
            <a:off x="8833933" y="5250526"/>
            <a:ext cx="2496185" cy="2407285"/>
          </a:xfrm>
          <a:custGeom>
            <a:avLst/>
            <a:gdLst/>
            <a:ahLst/>
            <a:cxnLst/>
            <a:rect l="l" t="t" r="r" b="b"/>
            <a:pathLst>
              <a:path w="2496184" h="2407284">
                <a:moveTo>
                  <a:pt x="1932879" y="0"/>
                </a:moveTo>
                <a:lnTo>
                  <a:pt x="1206598" y="409945"/>
                </a:lnTo>
                <a:lnTo>
                  <a:pt x="470526" y="58186"/>
                </a:lnTo>
                <a:lnTo>
                  <a:pt x="462809" y="56500"/>
                </a:lnTo>
                <a:lnTo>
                  <a:pt x="455134" y="56500"/>
                </a:lnTo>
                <a:lnTo>
                  <a:pt x="412630" y="78290"/>
                </a:lnTo>
                <a:lnTo>
                  <a:pt x="402917" y="105061"/>
                </a:lnTo>
                <a:lnTo>
                  <a:pt x="403910" y="119671"/>
                </a:lnTo>
                <a:lnTo>
                  <a:pt x="570795" y="910097"/>
                </a:lnTo>
                <a:lnTo>
                  <a:pt x="14268" y="1495682"/>
                </a:lnTo>
                <a:lnTo>
                  <a:pt x="5762" y="1507606"/>
                </a:lnTo>
                <a:lnTo>
                  <a:pt x="949" y="1521155"/>
                </a:lnTo>
                <a:lnTo>
                  <a:pt x="0" y="1535500"/>
                </a:lnTo>
                <a:lnTo>
                  <a:pt x="3085" y="1549816"/>
                </a:lnTo>
                <a:lnTo>
                  <a:pt x="32478" y="1580236"/>
                </a:lnTo>
                <a:lnTo>
                  <a:pt x="849991" y="1669331"/>
                </a:lnTo>
                <a:lnTo>
                  <a:pt x="1234932" y="2379571"/>
                </a:lnTo>
                <a:lnTo>
                  <a:pt x="1243299" y="2390991"/>
                </a:lnTo>
                <a:lnTo>
                  <a:pt x="1254200" y="2399618"/>
                </a:lnTo>
                <a:lnTo>
                  <a:pt x="1266972" y="2405071"/>
                </a:lnTo>
                <a:lnTo>
                  <a:pt x="1280952" y="2406973"/>
                </a:lnTo>
                <a:lnTo>
                  <a:pt x="1297376" y="2404335"/>
                </a:lnTo>
                <a:lnTo>
                  <a:pt x="1310279" y="2397993"/>
                </a:lnTo>
                <a:lnTo>
                  <a:pt x="1320974" y="2388383"/>
                </a:lnTo>
                <a:lnTo>
                  <a:pt x="1328762" y="2375980"/>
                </a:lnTo>
                <a:lnTo>
                  <a:pt x="1658333" y="1638421"/>
                </a:lnTo>
                <a:lnTo>
                  <a:pt x="2452769" y="1491797"/>
                </a:lnTo>
                <a:lnTo>
                  <a:pt x="2487720" y="1467968"/>
                </a:lnTo>
                <a:lnTo>
                  <a:pt x="2495623" y="1440062"/>
                </a:lnTo>
                <a:lnTo>
                  <a:pt x="2493584" y="1425830"/>
                </a:lnTo>
                <a:lnTo>
                  <a:pt x="2487749" y="1412690"/>
                </a:lnTo>
                <a:lnTo>
                  <a:pt x="2478350" y="1401454"/>
                </a:lnTo>
                <a:lnTo>
                  <a:pt x="1878745" y="860088"/>
                </a:lnTo>
                <a:lnTo>
                  <a:pt x="1984784" y="59223"/>
                </a:lnTo>
                <a:lnTo>
                  <a:pt x="1972918" y="18627"/>
                </a:lnTo>
                <a:lnTo>
                  <a:pt x="1940488" y="555"/>
                </a:lnTo>
                <a:lnTo>
                  <a:pt x="1932879" y="0"/>
                </a:lnTo>
                <a:close/>
              </a:path>
            </a:pathLst>
          </a:custGeom>
          <a:solidFill>
            <a:srgbClr val="FFFFFF"/>
          </a:solidFill>
        </p:spPr>
        <p:txBody>
          <a:bodyPr wrap="square" lIns="0" tIns="0" rIns="0" bIns="0" rtlCol="0"/>
          <a:lstStyle/>
          <a:p>
            <a:endParaRPr/>
          </a:p>
        </p:txBody>
      </p:sp>
      <p:sp>
        <p:nvSpPr>
          <p:cNvPr id="8" name="object 8"/>
          <p:cNvSpPr/>
          <p:nvPr/>
        </p:nvSpPr>
        <p:spPr>
          <a:xfrm>
            <a:off x="8781715" y="5198169"/>
            <a:ext cx="2600325" cy="2512060"/>
          </a:xfrm>
          <a:custGeom>
            <a:avLst/>
            <a:gdLst/>
            <a:ahLst/>
            <a:cxnLst/>
            <a:rect l="l" t="t" r="r" b="b"/>
            <a:pathLst>
              <a:path w="2600325" h="2512059">
                <a:moveTo>
                  <a:pt x="507359" y="56500"/>
                </a:moveTo>
                <a:lnTo>
                  <a:pt x="457420" y="69174"/>
                </a:lnTo>
                <a:lnTo>
                  <a:pt x="422344" y="100067"/>
                </a:lnTo>
                <a:lnTo>
                  <a:pt x="402912" y="153618"/>
                </a:lnTo>
                <a:lnTo>
                  <a:pt x="404901" y="182842"/>
                </a:lnTo>
                <a:lnTo>
                  <a:pt x="566101" y="946337"/>
                </a:lnTo>
                <a:lnTo>
                  <a:pt x="28536" y="1511964"/>
                </a:lnTo>
                <a:lnTo>
                  <a:pt x="11524" y="1535809"/>
                </a:lnTo>
                <a:lnTo>
                  <a:pt x="1898" y="1562906"/>
                </a:lnTo>
                <a:lnTo>
                  <a:pt x="0" y="1591599"/>
                </a:lnTo>
                <a:lnTo>
                  <a:pt x="6170" y="1620233"/>
                </a:lnTo>
                <a:lnTo>
                  <a:pt x="40054" y="1666674"/>
                </a:lnTo>
                <a:lnTo>
                  <a:pt x="93351" y="1688220"/>
                </a:lnTo>
                <a:lnTo>
                  <a:pt x="869296" y="1770836"/>
                </a:lnTo>
                <a:lnTo>
                  <a:pt x="1241117" y="2456867"/>
                </a:lnTo>
                <a:lnTo>
                  <a:pt x="1257857" y="2479718"/>
                </a:lnTo>
                <a:lnTo>
                  <a:pt x="1279660" y="2496973"/>
                </a:lnTo>
                <a:lnTo>
                  <a:pt x="1305202" y="2507879"/>
                </a:lnTo>
                <a:lnTo>
                  <a:pt x="1333156" y="2511682"/>
                </a:lnTo>
                <a:lnTo>
                  <a:pt x="1335836" y="2511661"/>
                </a:lnTo>
                <a:lnTo>
                  <a:pt x="1391815" y="2493727"/>
                </a:lnTo>
                <a:lnTo>
                  <a:pt x="1428776" y="2449695"/>
                </a:lnTo>
                <a:lnTo>
                  <a:pt x="1447866" y="2406973"/>
                </a:lnTo>
                <a:lnTo>
                  <a:pt x="1333177" y="2406973"/>
                </a:lnTo>
                <a:lnTo>
                  <a:pt x="935116" y="1672545"/>
                </a:lnTo>
                <a:lnTo>
                  <a:pt x="104439" y="1584098"/>
                </a:lnTo>
                <a:lnTo>
                  <a:pt x="679919" y="978567"/>
                </a:lnTo>
                <a:lnTo>
                  <a:pt x="507349" y="161220"/>
                </a:lnTo>
                <a:lnTo>
                  <a:pt x="750198" y="161220"/>
                </a:lnTo>
                <a:lnTo>
                  <a:pt x="552499" y="66741"/>
                </a:lnTo>
                <a:lnTo>
                  <a:pt x="541544" y="62244"/>
                </a:lnTo>
                <a:lnTo>
                  <a:pt x="530298" y="59049"/>
                </a:lnTo>
                <a:lnTo>
                  <a:pt x="518868" y="57139"/>
                </a:lnTo>
                <a:lnTo>
                  <a:pt x="507359" y="56500"/>
                </a:lnTo>
                <a:close/>
              </a:path>
              <a:path w="2600325" h="2512059">
                <a:moveTo>
                  <a:pt x="2089834" y="104708"/>
                </a:moveTo>
                <a:lnTo>
                  <a:pt x="1985094" y="104708"/>
                </a:lnTo>
                <a:lnTo>
                  <a:pt x="1875443" y="932851"/>
                </a:lnTo>
                <a:lnTo>
                  <a:pt x="2495487" y="1492666"/>
                </a:lnTo>
                <a:lnTo>
                  <a:pt x="1673994" y="1644295"/>
                </a:lnTo>
                <a:lnTo>
                  <a:pt x="1333177" y="2406973"/>
                </a:lnTo>
                <a:lnTo>
                  <a:pt x="1447866" y="2406973"/>
                </a:lnTo>
                <a:lnTo>
                  <a:pt x="1747133" y="1737266"/>
                </a:lnTo>
                <a:lnTo>
                  <a:pt x="2514492" y="1595637"/>
                </a:lnTo>
                <a:lnTo>
                  <a:pt x="2565985" y="1570084"/>
                </a:lnTo>
                <a:lnTo>
                  <a:pt x="2596227" y="1521199"/>
                </a:lnTo>
                <a:lnTo>
                  <a:pt x="2600191" y="1492172"/>
                </a:lnTo>
                <a:lnTo>
                  <a:pt x="2596104" y="1463705"/>
                </a:lnTo>
                <a:lnTo>
                  <a:pt x="2584436" y="1437423"/>
                </a:lnTo>
                <a:lnTo>
                  <a:pt x="2565652" y="1414951"/>
                </a:lnTo>
                <a:lnTo>
                  <a:pt x="1986466" y="892025"/>
                </a:lnTo>
                <a:lnTo>
                  <a:pt x="2088515" y="121357"/>
                </a:lnTo>
                <a:lnTo>
                  <a:pt x="2089374" y="115933"/>
                </a:lnTo>
                <a:lnTo>
                  <a:pt x="2089834" y="110373"/>
                </a:lnTo>
                <a:lnTo>
                  <a:pt x="2089834" y="104708"/>
                </a:lnTo>
                <a:close/>
              </a:path>
              <a:path w="2600325" h="2512059">
                <a:moveTo>
                  <a:pt x="750198" y="161220"/>
                </a:moveTo>
                <a:lnTo>
                  <a:pt x="507349" y="161220"/>
                </a:lnTo>
                <a:lnTo>
                  <a:pt x="1261074" y="521408"/>
                </a:lnTo>
                <a:lnTo>
                  <a:pt x="1466458" y="403202"/>
                </a:lnTo>
                <a:lnTo>
                  <a:pt x="1256551" y="403202"/>
                </a:lnTo>
                <a:lnTo>
                  <a:pt x="750198" y="161220"/>
                </a:lnTo>
                <a:close/>
              </a:path>
              <a:path w="2600325" h="2512059">
                <a:moveTo>
                  <a:pt x="1985220" y="0"/>
                </a:moveTo>
                <a:lnTo>
                  <a:pt x="1983932" y="10"/>
                </a:lnTo>
                <a:lnTo>
                  <a:pt x="1983607" y="10"/>
                </a:lnTo>
                <a:lnTo>
                  <a:pt x="1969526" y="1148"/>
                </a:lnTo>
                <a:lnTo>
                  <a:pt x="1956028" y="4086"/>
                </a:lnTo>
                <a:lnTo>
                  <a:pt x="1943240" y="8700"/>
                </a:lnTo>
                <a:lnTo>
                  <a:pt x="1931284" y="14868"/>
                </a:lnTo>
                <a:lnTo>
                  <a:pt x="1256551" y="403202"/>
                </a:lnTo>
                <a:lnTo>
                  <a:pt x="1466458" y="403202"/>
                </a:lnTo>
                <a:lnTo>
                  <a:pt x="1985094" y="104708"/>
                </a:lnTo>
                <a:lnTo>
                  <a:pt x="2089834" y="104708"/>
                </a:lnTo>
                <a:lnTo>
                  <a:pt x="2081616" y="63965"/>
                </a:lnTo>
                <a:lnTo>
                  <a:pt x="2059202" y="30691"/>
                </a:lnTo>
                <a:lnTo>
                  <a:pt x="2025950" y="8248"/>
                </a:lnTo>
                <a:lnTo>
                  <a:pt x="1985220" y="0"/>
                </a:lnTo>
                <a:close/>
              </a:path>
            </a:pathLst>
          </a:custGeom>
          <a:solidFill>
            <a:srgbClr val="000000"/>
          </a:solidFill>
        </p:spPr>
        <p:txBody>
          <a:bodyPr wrap="square" lIns="0" tIns="0" rIns="0" bIns="0" rtlCol="0"/>
          <a:lstStyle/>
          <a:p>
            <a:endParaRPr/>
          </a:p>
        </p:txBody>
      </p:sp>
      <p:grpSp>
        <p:nvGrpSpPr>
          <p:cNvPr id="11" name="グループ化 10">
            <a:extLst>
              <a:ext uri="{FF2B5EF4-FFF2-40B4-BE49-F238E27FC236}">
                <a16:creationId xmlns:a16="http://schemas.microsoft.com/office/drawing/2014/main" id="{8758373C-BC3C-1F4B-A505-15A24F3CAAA3}"/>
              </a:ext>
            </a:extLst>
          </p:cNvPr>
          <p:cNvGrpSpPr/>
          <p:nvPr/>
        </p:nvGrpSpPr>
        <p:grpSpPr>
          <a:xfrm>
            <a:off x="5188291" y="5859013"/>
            <a:ext cx="9784652" cy="4279265"/>
            <a:chOff x="5188291" y="5859013"/>
            <a:chExt cx="9784652" cy="4279265"/>
          </a:xfrm>
        </p:grpSpPr>
        <p:sp>
          <p:nvSpPr>
            <p:cNvPr id="9" name="object 9"/>
            <p:cNvSpPr/>
            <p:nvPr/>
          </p:nvSpPr>
          <p:spPr>
            <a:xfrm>
              <a:off x="5188291" y="5859013"/>
              <a:ext cx="2340610" cy="4279265"/>
            </a:xfrm>
            <a:custGeom>
              <a:avLst/>
              <a:gdLst/>
              <a:ahLst/>
              <a:cxnLst/>
              <a:rect l="l" t="t" r="r" b="b"/>
              <a:pathLst>
                <a:path w="2340609" h="4279265">
                  <a:moveTo>
                    <a:pt x="2340274" y="0"/>
                  </a:moveTo>
                  <a:lnTo>
                    <a:pt x="0" y="4278665"/>
                  </a:lnTo>
                  <a:lnTo>
                    <a:pt x="2340274" y="4278665"/>
                  </a:lnTo>
                  <a:lnTo>
                    <a:pt x="2340274" y="0"/>
                  </a:lnTo>
                  <a:close/>
                </a:path>
              </a:pathLst>
            </a:custGeom>
            <a:ln w="209417">
              <a:solidFill>
                <a:srgbClr val="FF7800"/>
              </a:solidFill>
            </a:ln>
          </p:spPr>
          <p:txBody>
            <a:bodyPr wrap="square" lIns="0" tIns="0" rIns="0" bIns="0" rtlCol="0"/>
            <a:lstStyle/>
            <a:p>
              <a:endParaRPr dirty="0"/>
            </a:p>
          </p:txBody>
        </p:sp>
        <p:sp>
          <p:nvSpPr>
            <p:cNvPr id="10" name="object 10"/>
            <p:cNvSpPr/>
            <p:nvPr/>
          </p:nvSpPr>
          <p:spPr>
            <a:xfrm>
              <a:off x="12627888" y="5859013"/>
              <a:ext cx="2345055" cy="4279265"/>
            </a:xfrm>
            <a:custGeom>
              <a:avLst/>
              <a:gdLst/>
              <a:ahLst/>
              <a:cxnLst/>
              <a:rect l="l" t="t" r="r" b="b"/>
              <a:pathLst>
                <a:path w="2345055" h="4279265">
                  <a:moveTo>
                    <a:pt x="0" y="0"/>
                  </a:moveTo>
                  <a:lnTo>
                    <a:pt x="2344483" y="4278665"/>
                  </a:lnTo>
                  <a:lnTo>
                    <a:pt x="0" y="4278665"/>
                  </a:lnTo>
                  <a:lnTo>
                    <a:pt x="0" y="0"/>
                  </a:lnTo>
                  <a:close/>
                </a:path>
              </a:pathLst>
            </a:custGeom>
            <a:ln w="209417">
              <a:solidFill>
                <a:srgbClr val="FF7800"/>
              </a:solidFill>
            </a:ln>
          </p:spPr>
          <p:txBody>
            <a:bodyPr wrap="square" lIns="0" tIns="0" rIns="0" bIns="0" rtlCol="0"/>
            <a:lstStyle/>
            <a:p>
              <a:endParaRPr/>
            </a:p>
          </p:txBody>
        </p:sp>
      </p:grpSp>
      <p:pic>
        <p:nvPicPr>
          <p:cNvPr id="12" name="図 11" descr="挿絵 が含まれている画像&#10;&#10;自動的に生成された説明">
            <a:extLst>
              <a:ext uri="{FF2B5EF4-FFF2-40B4-BE49-F238E27FC236}">
                <a16:creationId xmlns:a16="http://schemas.microsoft.com/office/drawing/2014/main" id="{47A98C5E-82E9-A14F-81EA-06CDDCFC98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F469E"/>
            </a:solidFill>
          </p:spPr>
          <p:txBody>
            <a:bodyPr wrap="square" lIns="0" tIns="0" rIns="0" bIns="0" rtlCol="0"/>
            <a:lstStyle/>
            <a:p>
              <a:endParaRPr/>
            </a:p>
          </p:txBody>
        </p:sp>
        <p:sp>
          <p:nvSpPr>
            <p:cNvPr id="4" name="object 4"/>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655"/>
            </a:solidFill>
          </p:spPr>
          <p:txBody>
            <a:bodyPr wrap="square" lIns="0" tIns="0" rIns="0" bIns="0" rtlCol="0"/>
            <a:lstStyle/>
            <a:p>
              <a:endParaRPr/>
            </a:p>
          </p:txBody>
        </p:sp>
        <p:sp>
          <p:nvSpPr>
            <p:cNvPr id="5" name="object 5"/>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grpSp>
      <p:sp>
        <p:nvSpPr>
          <p:cNvPr id="6" name="object 6"/>
          <p:cNvSpPr txBox="1"/>
          <p:nvPr/>
        </p:nvSpPr>
        <p:spPr>
          <a:xfrm>
            <a:off x="8045660" y="5693118"/>
            <a:ext cx="4970780"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mission.</a:t>
            </a:r>
            <a:r>
              <a:rPr lang="en-US" sz="8250" b="1" spc="-25" dirty="0">
                <a:solidFill>
                  <a:srgbClr val="FFFFFF"/>
                </a:solidFill>
                <a:latin typeface="Gen Shin Gothic P Bold"/>
                <a:cs typeface="Gen Shin Gothic P Bold"/>
              </a:rPr>
              <a:t>3</a:t>
            </a:r>
            <a:endParaRPr sz="8250" dirty="0">
              <a:latin typeface="Gen Shin Gothic P Regular"/>
              <a:cs typeface="Gen Shin Gothic P Regular"/>
            </a:endParaRPr>
          </a:p>
        </p:txBody>
      </p:sp>
      <p:sp>
        <p:nvSpPr>
          <p:cNvPr id="7" name="object 7"/>
          <p:cNvSpPr txBox="1"/>
          <p:nvPr/>
        </p:nvSpPr>
        <p:spPr>
          <a:xfrm>
            <a:off x="2374712" y="6970474"/>
            <a:ext cx="15385489" cy="4616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lang="en-US" altLang="ja-JP" sz="2900" b="1" dirty="0">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わた</a:t>
            </a:r>
            <a:endParaRPr sz="2900" dirty="0">
              <a:latin typeface="Gen Shin Gothic P Regular"/>
              <a:cs typeface="Gen Shin Gothic P Regular"/>
            </a:endParaRPr>
          </a:p>
        </p:txBody>
      </p:sp>
      <p:sp>
        <p:nvSpPr>
          <p:cNvPr id="8" name="object 8"/>
          <p:cNvSpPr txBox="1"/>
          <p:nvPr/>
        </p:nvSpPr>
        <p:spPr>
          <a:xfrm>
            <a:off x="1876530" y="7376827"/>
            <a:ext cx="16344590" cy="2526665"/>
          </a:xfrm>
          <a:prstGeom prst="rect">
            <a:avLst/>
          </a:prstGeom>
        </p:spPr>
        <p:txBody>
          <a:bodyPr vert="horz" wrap="square" lIns="0" tIns="12065" rIns="0" bIns="0" rtlCol="0">
            <a:spAutoFit/>
          </a:bodyPr>
          <a:lstStyle/>
          <a:p>
            <a:pPr algn="ctr">
              <a:lnSpc>
                <a:spcPct val="100000"/>
              </a:lnSpc>
              <a:spcBef>
                <a:spcPts val="95"/>
              </a:spcBef>
            </a:pPr>
            <a:r>
              <a:rPr sz="8250" b="1" spc="-25" dirty="0">
                <a:solidFill>
                  <a:srgbClr val="FFFFFF"/>
                </a:solidFill>
                <a:latin typeface="Gen Shin Gothic P Bold"/>
                <a:cs typeface="Gen Shin Gothic P Bold"/>
              </a:rPr>
              <a:t>先生はミッションを管制官に渡す</a:t>
            </a:r>
            <a:endParaRPr sz="8250" dirty="0">
              <a:latin typeface="Gen Shin Gothic P Regular"/>
              <a:cs typeface="Gen Shin Gothic P Regular"/>
            </a:endParaRPr>
          </a:p>
          <a:p>
            <a:pPr algn="ctr">
              <a:lnSpc>
                <a:spcPct val="100000"/>
              </a:lnSpc>
              <a:spcBef>
                <a:spcPts val="3910"/>
              </a:spcBef>
            </a:pPr>
            <a:r>
              <a:rPr sz="4900" b="1" spc="10" dirty="0">
                <a:solidFill>
                  <a:srgbClr val="FFFFFF"/>
                </a:solidFill>
                <a:latin typeface="Gen Shin Gothic P Bold"/>
                <a:cs typeface="Gen Shin Gothic P Bold"/>
              </a:rPr>
              <a:t>5</a:t>
            </a:r>
            <a:r>
              <a:rPr sz="4900" b="1" spc="20" dirty="0">
                <a:solidFill>
                  <a:srgbClr val="FFFFFF"/>
                </a:solidFill>
                <a:latin typeface="Gen Shin Gothic P Bold"/>
                <a:cs typeface="Gen Shin Gothic P Bold"/>
              </a:rPr>
              <a:t>分間でや</a:t>
            </a:r>
            <a:r>
              <a:rPr sz="4900" b="1" spc="-225" dirty="0">
                <a:solidFill>
                  <a:srgbClr val="FFFFFF"/>
                </a:solidFill>
                <a:latin typeface="Gen Shin Gothic P Bold"/>
                <a:cs typeface="Gen Shin Gothic P Bold"/>
              </a:rPr>
              <a:t>っ</a:t>
            </a:r>
            <a:r>
              <a:rPr sz="4900" b="1" spc="20" dirty="0">
                <a:solidFill>
                  <a:srgbClr val="FFFFFF"/>
                </a:solidFill>
                <a:latin typeface="Gen Shin Gothic P Bold"/>
                <a:cs typeface="Gen Shin Gothic P Bold"/>
              </a:rPr>
              <a:t>てみよ</a:t>
            </a:r>
            <a:r>
              <a:rPr sz="4900" b="1" spc="15" dirty="0">
                <a:solidFill>
                  <a:srgbClr val="FFFFFF"/>
                </a:solidFill>
                <a:latin typeface="Gen Shin Gothic P Bold"/>
                <a:cs typeface="Gen Shin Gothic P Bold"/>
              </a:rPr>
              <a:t>う</a:t>
            </a:r>
            <a:r>
              <a:rPr sz="4900" b="1" spc="10" dirty="0">
                <a:solidFill>
                  <a:srgbClr val="FFFFFF"/>
                </a:solidFill>
                <a:latin typeface="Gen Shin Gothic P Bold"/>
                <a:cs typeface="Gen Shin Gothic P Bold"/>
              </a:rPr>
              <a:t>！</a:t>
            </a:r>
            <a:endParaRPr sz="4900" dirty="0">
              <a:latin typeface="Gen Shin Gothic P Regular"/>
              <a:cs typeface="Gen Shin Gothic P Regular"/>
            </a:endParaRPr>
          </a:p>
        </p:txBody>
      </p:sp>
      <p:grpSp>
        <p:nvGrpSpPr>
          <p:cNvPr id="9" name="object 9"/>
          <p:cNvGrpSpPr/>
          <p:nvPr/>
        </p:nvGrpSpPr>
        <p:grpSpPr>
          <a:xfrm>
            <a:off x="7178246" y="9955817"/>
            <a:ext cx="5874385" cy="252729"/>
            <a:chOff x="7178246" y="9955817"/>
            <a:chExt cx="5874385" cy="252729"/>
          </a:xfrm>
        </p:grpSpPr>
        <p:sp>
          <p:nvSpPr>
            <p:cNvPr id="10" name="object 10"/>
            <p:cNvSpPr/>
            <p:nvPr/>
          </p:nvSpPr>
          <p:spPr>
            <a:xfrm>
              <a:off x="12956115" y="10108658"/>
              <a:ext cx="60325" cy="13335"/>
            </a:xfrm>
            <a:custGeom>
              <a:avLst/>
              <a:gdLst/>
              <a:ahLst/>
              <a:cxnLst/>
              <a:rect l="l" t="t" r="r" b="b"/>
              <a:pathLst>
                <a:path w="60325" h="13334">
                  <a:moveTo>
                    <a:pt x="59767" y="12994"/>
                  </a:moveTo>
                  <a:lnTo>
                    <a:pt x="46948" y="9987"/>
                  </a:lnTo>
                  <a:lnTo>
                    <a:pt x="36449" y="7631"/>
                  </a:lnTo>
                  <a:lnTo>
                    <a:pt x="22667" y="4708"/>
                  </a:lnTo>
                  <a:lnTo>
                    <a:pt x="0" y="0"/>
                  </a:lnTo>
                </a:path>
              </a:pathLst>
            </a:custGeom>
            <a:ln w="73442">
              <a:solidFill>
                <a:srgbClr val="FFFFFF"/>
              </a:solidFill>
            </a:ln>
          </p:spPr>
          <p:txBody>
            <a:bodyPr wrap="square" lIns="0" tIns="0" rIns="0" bIns="0" rtlCol="0"/>
            <a:lstStyle/>
            <a:p>
              <a:endParaRPr/>
            </a:p>
          </p:txBody>
        </p:sp>
        <p:sp>
          <p:nvSpPr>
            <p:cNvPr id="11" name="object 11"/>
            <p:cNvSpPr/>
            <p:nvPr/>
          </p:nvSpPr>
          <p:spPr>
            <a:xfrm>
              <a:off x="7374740" y="9992538"/>
              <a:ext cx="5385435" cy="179705"/>
            </a:xfrm>
            <a:custGeom>
              <a:avLst/>
              <a:gdLst/>
              <a:ahLst/>
              <a:cxnLst/>
              <a:rect l="l" t="t" r="r" b="b"/>
              <a:pathLst>
                <a:path w="5385434" h="179704">
                  <a:moveTo>
                    <a:pt x="5385218" y="79663"/>
                  </a:moveTo>
                  <a:lnTo>
                    <a:pt x="5313871" y="68180"/>
                  </a:lnTo>
                  <a:lnTo>
                    <a:pt x="5275592" y="62378"/>
                  </a:lnTo>
                  <a:lnTo>
                    <a:pt x="5235678" y="56591"/>
                  </a:lnTo>
                  <a:lnTo>
                    <a:pt x="5194207" y="50862"/>
                  </a:lnTo>
                  <a:lnTo>
                    <a:pt x="5151255" y="45232"/>
                  </a:lnTo>
                  <a:lnTo>
                    <a:pt x="5106900" y="39743"/>
                  </a:lnTo>
                  <a:lnTo>
                    <a:pt x="5061219" y="34435"/>
                  </a:lnTo>
                  <a:lnTo>
                    <a:pt x="5014289" y="29352"/>
                  </a:lnTo>
                  <a:lnTo>
                    <a:pt x="4966187" y="24534"/>
                  </a:lnTo>
                  <a:lnTo>
                    <a:pt x="4916991" y="20023"/>
                  </a:lnTo>
                  <a:lnTo>
                    <a:pt x="4866776" y="15862"/>
                  </a:lnTo>
                  <a:lnTo>
                    <a:pt x="4815621" y="12090"/>
                  </a:lnTo>
                  <a:lnTo>
                    <a:pt x="4763602" y="8752"/>
                  </a:lnTo>
                  <a:lnTo>
                    <a:pt x="4710797" y="5887"/>
                  </a:lnTo>
                  <a:lnTo>
                    <a:pt x="4657282" y="3537"/>
                  </a:lnTo>
                  <a:lnTo>
                    <a:pt x="4603135" y="1745"/>
                  </a:lnTo>
                  <a:lnTo>
                    <a:pt x="4548432" y="552"/>
                  </a:lnTo>
                  <a:lnTo>
                    <a:pt x="4493252" y="0"/>
                  </a:lnTo>
                  <a:lnTo>
                    <a:pt x="4437671" y="129"/>
                  </a:lnTo>
                  <a:lnTo>
                    <a:pt x="4381765" y="983"/>
                  </a:lnTo>
                  <a:lnTo>
                    <a:pt x="4325613" y="2602"/>
                  </a:lnTo>
                  <a:lnTo>
                    <a:pt x="4269291" y="5029"/>
                  </a:lnTo>
                  <a:lnTo>
                    <a:pt x="4212877" y="8304"/>
                  </a:lnTo>
                  <a:lnTo>
                    <a:pt x="4156447" y="12471"/>
                  </a:lnTo>
                  <a:lnTo>
                    <a:pt x="4100078" y="17569"/>
                  </a:lnTo>
                  <a:lnTo>
                    <a:pt x="4043848" y="23642"/>
                  </a:lnTo>
                  <a:lnTo>
                    <a:pt x="3987834" y="30730"/>
                  </a:lnTo>
                  <a:lnTo>
                    <a:pt x="3932113" y="38875"/>
                  </a:lnTo>
                  <a:lnTo>
                    <a:pt x="3876761" y="48119"/>
                  </a:lnTo>
                  <a:lnTo>
                    <a:pt x="3821857" y="58505"/>
                  </a:lnTo>
                  <a:lnTo>
                    <a:pt x="3767476" y="70072"/>
                  </a:lnTo>
                  <a:lnTo>
                    <a:pt x="3698581" y="84994"/>
                  </a:lnTo>
                  <a:lnTo>
                    <a:pt x="3630344" y="98637"/>
                  </a:lnTo>
                  <a:lnTo>
                    <a:pt x="3562799" y="111044"/>
                  </a:lnTo>
                  <a:lnTo>
                    <a:pt x="3495983" y="122256"/>
                  </a:lnTo>
                  <a:lnTo>
                    <a:pt x="3429932" y="132318"/>
                  </a:lnTo>
                  <a:lnTo>
                    <a:pt x="3364680" y="141270"/>
                  </a:lnTo>
                  <a:lnTo>
                    <a:pt x="3300265" y="149156"/>
                  </a:lnTo>
                  <a:lnTo>
                    <a:pt x="3236721" y="156017"/>
                  </a:lnTo>
                  <a:lnTo>
                    <a:pt x="3174084" y="161897"/>
                  </a:lnTo>
                  <a:lnTo>
                    <a:pt x="3112391" y="166838"/>
                  </a:lnTo>
                  <a:lnTo>
                    <a:pt x="3051676" y="170881"/>
                  </a:lnTo>
                  <a:lnTo>
                    <a:pt x="2991976" y="174071"/>
                  </a:lnTo>
                  <a:lnTo>
                    <a:pt x="2933326" y="176448"/>
                  </a:lnTo>
                  <a:lnTo>
                    <a:pt x="2875762" y="178056"/>
                  </a:lnTo>
                  <a:lnTo>
                    <a:pt x="2819319" y="178936"/>
                  </a:lnTo>
                  <a:lnTo>
                    <a:pt x="2764034" y="179132"/>
                  </a:lnTo>
                  <a:lnTo>
                    <a:pt x="2709942" y="178685"/>
                  </a:lnTo>
                  <a:lnTo>
                    <a:pt x="2657078" y="177639"/>
                  </a:lnTo>
                  <a:lnTo>
                    <a:pt x="2605479" y="176036"/>
                  </a:lnTo>
                  <a:lnTo>
                    <a:pt x="2555181" y="173917"/>
                  </a:lnTo>
                  <a:lnTo>
                    <a:pt x="2506218" y="171326"/>
                  </a:lnTo>
                  <a:lnTo>
                    <a:pt x="2458627" y="168305"/>
                  </a:lnTo>
                  <a:lnTo>
                    <a:pt x="2412443" y="164896"/>
                  </a:lnTo>
                  <a:lnTo>
                    <a:pt x="2367703" y="161142"/>
                  </a:lnTo>
                  <a:lnTo>
                    <a:pt x="2324441" y="157085"/>
                  </a:lnTo>
                  <a:lnTo>
                    <a:pt x="2282694" y="152768"/>
                  </a:lnTo>
                  <a:lnTo>
                    <a:pt x="2242497" y="148233"/>
                  </a:lnTo>
                  <a:lnTo>
                    <a:pt x="2203886" y="143523"/>
                  </a:lnTo>
                  <a:lnTo>
                    <a:pt x="2131565" y="133746"/>
                  </a:lnTo>
                  <a:lnTo>
                    <a:pt x="2066016" y="123775"/>
                  </a:lnTo>
                  <a:lnTo>
                    <a:pt x="2007526" y="113952"/>
                  </a:lnTo>
                  <a:lnTo>
                    <a:pt x="1956380" y="104615"/>
                  </a:lnTo>
                  <a:lnTo>
                    <a:pt x="1905760" y="95531"/>
                  </a:lnTo>
                  <a:lnTo>
                    <a:pt x="1854106" y="87245"/>
                  </a:lnTo>
                  <a:lnTo>
                    <a:pt x="1801502" y="79734"/>
                  </a:lnTo>
                  <a:lnTo>
                    <a:pt x="1748035" y="72971"/>
                  </a:lnTo>
                  <a:lnTo>
                    <a:pt x="1693791" y="66931"/>
                  </a:lnTo>
                  <a:lnTo>
                    <a:pt x="1638856" y="61588"/>
                  </a:lnTo>
                  <a:lnTo>
                    <a:pt x="1583314" y="56917"/>
                  </a:lnTo>
                  <a:lnTo>
                    <a:pt x="1527253" y="52892"/>
                  </a:lnTo>
                  <a:lnTo>
                    <a:pt x="1470758" y="49488"/>
                  </a:lnTo>
                  <a:lnTo>
                    <a:pt x="1413915" y="46679"/>
                  </a:lnTo>
                  <a:lnTo>
                    <a:pt x="1356810" y="44440"/>
                  </a:lnTo>
                  <a:lnTo>
                    <a:pt x="1299528" y="42744"/>
                  </a:lnTo>
                  <a:lnTo>
                    <a:pt x="1242156" y="41567"/>
                  </a:lnTo>
                  <a:lnTo>
                    <a:pt x="1184779" y="40884"/>
                  </a:lnTo>
                  <a:lnTo>
                    <a:pt x="1127484" y="40667"/>
                  </a:lnTo>
                  <a:lnTo>
                    <a:pt x="1070355" y="40893"/>
                  </a:lnTo>
                  <a:lnTo>
                    <a:pt x="1013480" y="41534"/>
                  </a:lnTo>
                  <a:lnTo>
                    <a:pt x="956943" y="42567"/>
                  </a:lnTo>
                  <a:lnTo>
                    <a:pt x="900831" y="43965"/>
                  </a:lnTo>
                  <a:lnTo>
                    <a:pt x="845230" y="45702"/>
                  </a:lnTo>
                  <a:lnTo>
                    <a:pt x="790225" y="47754"/>
                  </a:lnTo>
                  <a:lnTo>
                    <a:pt x="735902" y="50094"/>
                  </a:lnTo>
                  <a:lnTo>
                    <a:pt x="682347" y="52697"/>
                  </a:lnTo>
                  <a:lnTo>
                    <a:pt x="629646" y="55538"/>
                  </a:lnTo>
                  <a:lnTo>
                    <a:pt x="577886" y="58591"/>
                  </a:lnTo>
                  <a:lnTo>
                    <a:pt x="527150" y="61830"/>
                  </a:lnTo>
                  <a:lnTo>
                    <a:pt x="477527" y="65231"/>
                  </a:lnTo>
                  <a:lnTo>
                    <a:pt x="429101" y="68766"/>
                  </a:lnTo>
                  <a:lnTo>
                    <a:pt x="381958" y="72412"/>
                  </a:lnTo>
                  <a:lnTo>
                    <a:pt x="336184" y="76141"/>
                  </a:lnTo>
                  <a:lnTo>
                    <a:pt x="291865" y="79930"/>
                  </a:lnTo>
                  <a:lnTo>
                    <a:pt x="249088" y="83751"/>
                  </a:lnTo>
                  <a:lnTo>
                    <a:pt x="207936" y="87580"/>
                  </a:lnTo>
                  <a:lnTo>
                    <a:pt x="168498" y="91392"/>
                  </a:lnTo>
                  <a:lnTo>
                    <a:pt x="95102" y="98858"/>
                  </a:lnTo>
                  <a:lnTo>
                    <a:pt x="29587" y="105947"/>
                  </a:lnTo>
                  <a:lnTo>
                    <a:pt x="0" y="109285"/>
                  </a:lnTo>
                </a:path>
              </a:pathLst>
            </a:custGeom>
            <a:ln w="73442">
              <a:solidFill>
                <a:srgbClr val="FFFFFF"/>
              </a:solidFill>
              <a:prstDash val="lgDash"/>
            </a:ln>
          </p:spPr>
          <p:txBody>
            <a:bodyPr wrap="square" lIns="0" tIns="0" rIns="0" bIns="0" rtlCol="0"/>
            <a:lstStyle/>
            <a:p>
              <a:endParaRPr/>
            </a:p>
          </p:txBody>
        </p:sp>
        <p:sp>
          <p:nvSpPr>
            <p:cNvPr id="12" name="object 12"/>
            <p:cNvSpPr/>
            <p:nvPr/>
          </p:nvSpPr>
          <p:spPr>
            <a:xfrm>
              <a:off x="7214967" y="10113697"/>
              <a:ext cx="60960" cy="8255"/>
            </a:xfrm>
            <a:custGeom>
              <a:avLst/>
              <a:gdLst/>
              <a:ahLst/>
              <a:cxnLst/>
              <a:rect l="l" t="t" r="r" b="b"/>
              <a:pathLst>
                <a:path w="60959" h="8254">
                  <a:moveTo>
                    <a:pt x="60647" y="0"/>
                  </a:moveTo>
                  <a:lnTo>
                    <a:pt x="34645" y="3324"/>
                  </a:lnTo>
                  <a:lnTo>
                    <a:pt x="15634" y="5828"/>
                  </a:lnTo>
                  <a:lnTo>
                    <a:pt x="3967" y="7407"/>
                  </a:lnTo>
                  <a:lnTo>
                    <a:pt x="0" y="7957"/>
                  </a:lnTo>
                </a:path>
              </a:pathLst>
            </a:custGeom>
            <a:ln w="73442">
              <a:solidFill>
                <a:srgbClr val="FFFFFF"/>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3DEAC922-116A-BA41-909E-E57FF84A1F6D}"/>
              </a:ext>
            </a:extLst>
          </p:cNvPr>
          <p:cNvSpPr txBox="1"/>
          <p:nvPr/>
        </p:nvSpPr>
        <p:spPr>
          <a:xfrm>
            <a:off x="7214968" y="8846501"/>
            <a:ext cx="1321376" cy="3231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lang="ja-JP" altLang="en-US" sz="2000" b="1" spc="20">
                <a:solidFill>
                  <a:srgbClr val="FFFFFF"/>
                </a:solidFill>
                <a:latin typeface="Gen Shin Gothic P Bold"/>
                <a:cs typeface="Gen Shin Gothic P Regular"/>
              </a:rPr>
              <a:t>ふんかん</a:t>
            </a:r>
            <a:endParaRPr sz="200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04017732-4A5F-154D-BF1E-9826E62BE7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pic>
        <p:nvPicPr>
          <p:cNvPr id="22" name="図 21" descr="図形, 円&#10;&#10;自動的に生成された説明">
            <a:extLst>
              <a:ext uri="{FF2B5EF4-FFF2-40B4-BE49-F238E27FC236}">
                <a16:creationId xmlns:a16="http://schemas.microsoft.com/office/drawing/2014/main" id="{919BFEAE-BBE9-6B42-9953-6B18F0EA8A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2270" y="2066696"/>
            <a:ext cx="3402639" cy="3392170"/>
          </a:xfrm>
          <a:prstGeom prst="rect">
            <a:avLst/>
          </a:prstGeom>
        </p:spPr>
      </p:pic>
      <p:sp>
        <p:nvSpPr>
          <p:cNvPr id="23" name="円/楕円 22">
            <a:extLst>
              <a:ext uri="{FF2B5EF4-FFF2-40B4-BE49-F238E27FC236}">
                <a16:creationId xmlns:a16="http://schemas.microsoft.com/office/drawing/2014/main" id="{DC4272EA-A5DF-7845-AFEB-A765C30B6CE1}"/>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7AA08817-4D3C-014C-A353-5556466FBAEC}"/>
              </a:ext>
            </a:extLst>
          </p:cNvPr>
          <p:cNvGrpSpPr/>
          <p:nvPr/>
        </p:nvGrpSpPr>
        <p:grpSpPr>
          <a:xfrm>
            <a:off x="8535530" y="2225675"/>
            <a:ext cx="3026590" cy="3048000"/>
            <a:chOff x="12581460" y="2375129"/>
            <a:chExt cx="3026590" cy="3048000"/>
          </a:xfrm>
        </p:grpSpPr>
        <p:pic>
          <p:nvPicPr>
            <p:cNvPr id="25" name="図 24">
              <a:extLst>
                <a:ext uri="{FF2B5EF4-FFF2-40B4-BE49-F238E27FC236}">
                  <a16:creationId xmlns:a16="http://schemas.microsoft.com/office/drawing/2014/main" id="{A6608406-7F24-8741-83DF-8A1A7F7C6F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6" name="円/楕円 25">
              <a:extLst>
                <a:ext uri="{FF2B5EF4-FFF2-40B4-BE49-F238E27FC236}">
                  <a16:creationId xmlns:a16="http://schemas.microsoft.com/office/drawing/2014/main" id="{76F0445E-CCC8-5F4B-8DC7-97112863A391}"/>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606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EE3308B6-8C54-1C45-8346-2D56FB238C32}"/>
              </a:ext>
            </a:extLst>
          </p:cNvPr>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7817194" y="777875"/>
            <a:ext cx="4469711" cy="845185"/>
          </a:xfrm>
          <a:prstGeom prst="rect">
            <a:avLst/>
          </a:prstGeom>
        </p:spPr>
        <p:txBody>
          <a:bodyPr vert="horz" wrap="square" lIns="0" tIns="15875" rIns="0" bIns="0" rtlCol="0">
            <a:spAutoFit/>
          </a:bodyPr>
          <a:lstStyle/>
          <a:p>
            <a:pPr marL="12700">
              <a:lnSpc>
                <a:spcPct val="100000"/>
              </a:lnSpc>
              <a:spcBef>
                <a:spcPts val="125"/>
              </a:spcBef>
            </a:pPr>
            <a:r>
              <a:rPr spc="20" dirty="0"/>
              <a:t>ミッション❸</a:t>
            </a:r>
          </a:p>
        </p:txBody>
      </p:sp>
      <p:pic>
        <p:nvPicPr>
          <p:cNvPr id="9" name="図 8" descr="ベン図表 が含まれている画像&#10;&#10;自動的に生成された説明">
            <a:extLst>
              <a:ext uri="{FF2B5EF4-FFF2-40B4-BE49-F238E27FC236}">
                <a16:creationId xmlns:a16="http://schemas.microsoft.com/office/drawing/2014/main" id="{4F304347-C6ED-5446-A088-09A6F99CB0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3449" y="7544608"/>
            <a:ext cx="8077200" cy="2141682"/>
          </a:xfrm>
          <a:prstGeom prst="rect">
            <a:avLst/>
          </a:prstGeom>
        </p:spPr>
      </p:pic>
      <p:pic>
        <p:nvPicPr>
          <p:cNvPr id="7" name="図 6">
            <a:extLst>
              <a:ext uri="{FF2B5EF4-FFF2-40B4-BE49-F238E27FC236}">
                <a16:creationId xmlns:a16="http://schemas.microsoft.com/office/drawing/2014/main" id="{C7EA970D-8DDC-E948-AC72-4F2B56CD943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79169" y="3391083"/>
            <a:ext cx="6345761" cy="627209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F7AA9FD5-DF03-2343-82EC-3FFF43E9C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112E-17 -2.30208E-6 L 5.55112E-17 -0.08787 " pathEditMode="relative" rAng="0" ptsTypes="AA">
                                      <p:cBhvr>
                                        <p:cTn id="6" dur="2000" fill="hold"/>
                                        <p:tgtEl>
                                          <p:spTgt spid="7"/>
                                        </p:tgtEl>
                                        <p:attrNameLst>
                                          <p:attrName>ppt_x</p:attrName>
                                          <p:attrName>ppt_y</p:attrName>
                                        </p:attrNameLst>
                                      </p:cBhvr>
                                      <p:rCtr x="0" y="-32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object 2">
            <a:extLst>
              <a:ext uri="{FF2B5EF4-FFF2-40B4-BE49-F238E27FC236}">
                <a16:creationId xmlns:a16="http://schemas.microsoft.com/office/drawing/2014/main" id="{8B86A240-898B-0A48-A977-CBE8E2091BB3}"/>
              </a:ext>
            </a:extLst>
          </p:cNvPr>
          <p:cNvGrpSpPr/>
          <p:nvPr/>
        </p:nvGrpSpPr>
        <p:grpSpPr>
          <a:xfrm>
            <a:off x="266189" y="313780"/>
            <a:ext cx="19571970" cy="10681335"/>
            <a:chOff x="266189" y="313780"/>
            <a:chExt cx="19571970" cy="10681335"/>
          </a:xfrm>
        </p:grpSpPr>
        <p:sp>
          <p:nvSpPr>
            <p:cNvPr id="28" name="object 3">
              <a:extLst>
                <a:ext uri="{FF2B5EF4-FFF2-40B4-BE49-F238E27FC236}">
                  <a16:creationId xmlns:a16="http://schemas.microsoft.com/office/drawing/2014/main" id="{2FE6E5C4-2D81-E648-ABC6-B3D2BE133A49}"/>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F469E"/>
            </a:solidFill>
          </p:spPr>
          <p:txBody>
            <a:bodyPr wrap="square" lIns="0" tIns="0" rIns="0" bIns="0" rtlCol="0"/>
            <a:lstStyle/>
            <a:p>
              <a:endParaRPr/>
            </a:p>
          </p:txBody>
        </p:sp>
        <p:sp>
          <p:nvSpPr>
            <p:cNvPr id="29" name="object 4">
              <a:extLst>
                <a:ext uri="{FF2B5EF4-FFF2-40B4-BE49-F238E27FC236}">
                  <a16:creationId xmlns:a16="http://schemas.microsoft.com/office/drawing/2014/main" id="{7091A500-3B38-6A4D-B963-269ECA54B1FC}"/>
                </a:ext>
              </a:extLst>
            </p:cNvPr>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655"/>
            </a:solidFill>
          </p:spPr>
          <p:txBody>
            <a:bodyPr wrap="square" lIns="0" tIns="0" rIns="0" bIns="0" rtlCol="0"/>
            <a:lstStyle/>
            <a:p>
              <a:endParaRPr/>
            </a:p>
          </p:txBody>
        </p:sp>
        <p:sp>
          <p:nvSpPr>
            <p:cNvPr id="30" name="object 5">
              <a:extLst>
                <a:ext uri="{FF2B5EF4-FFF2-40B4-BE49-F238E27FC236}">
                  <a16:creationId xmlns:a16="http://schemas.microsoft.com/office/drawing/2014/main" id="{51A8F63B-14D4-9849-BD49-8D0032E9806D}"/>
                </a:ext>
              </a:extLst>
            </p:cNvPr>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grpSp>
      <p:sp>
        <p:nvSpPr>
          <p:cNvPr id="6" name="object 6"/>
          <p:cNvSpPr txBox="1"/>
          <p:nvPr/>
        </p:nvSpPr>
        <p:spPr>
          <a:xfrm>
            <a:off x="8045660" y="5693118"/>
            <a:ext cx="4970780"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mission.</a:t>
            </a:r>
            <a:r>
              <a:rPr lang="en-US" sz="8250" b="1" spc="-25" dirty="0">
                <a:solidFill>
                  <a:srgbClr val="FFFFFF"/>
                </a:solidFill>
                <a:latin typeface="Gen Shin Gothic P Bold"/>
                <a:cs typeface="Gen Shin Gothic P Bold"/>
              </a:rPr>
              <a:t>4</a:t>
            </a:r>
            <a:endParaRPr sz="8250" dirty="0">
              <a:latin typeface="Gen Shin Gothic P Regular"/>
              <a:cs typeface="Gen Shin Gothic P Regular"/>
            </a:endParaRPr>
          </a:p>
        </p:txBody>
      </p:sp>
      <p:sp>
        <p:nvSpPr>
          <p:cNvPr id="7" name="object 7"/>
          <p:cNvSpPr txBox="1"/>
          <p:nvPr/>
        </p:nvSpPr>
        <p:spPr>
          <a:xfrm>
            <a:off x="2374712" y="6970474"/>
            <a:ext cx="15385489" cy="4616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254"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lang="en-US" altLang="ja-JP" sz="2900" b="1" dirty="0">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せ</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spc="13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r>
              <a:rPr sz="2900" b="1" spc="12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sz="2900" b="1" spc="20" dirty="0" err="1">
                <a:solidFill>
                  <a:srgbClr val="FFFFFF"/>
                </a:solidFill>
                <a:latin typeface="Gen Shin Gothic P Bold"/>
                <a:cs typeface="Gen Shin Gothic P Bold"/>
              </a:rPr>
              <a:t>わた</a:t>
            </a:r>
            <a:endParaRPr sz="2900" dirty="0">
              <a:latin typeface="Gen Shin Gothic P Regular"/>
              <a:cs typeface="Gen Shin Gothic P Regular"/>
            </a:endParaRPr>
          </a:p>
        </p:txBody>
      </p:sp>
      <p:sp>
        <p:nvSpPr>
          <p:cNvPr id="8" name="object 8"/>
          <p:cNvSpPr txBox="1"/>
          <p:nvPr/>
        </p:nvSpPr>
        <p:spPr>
          <a:xfrm>
            <a:off x="1876530" y="7376827"/>
            <a:ext cx="16344590" cy="2526665"/>
          </a:xfrm>
          <a:prstGeom prst="rect">
            <a:avLst/>
          </a:prstGeom>
        </p:spPr>
        <p:txBody>
          <a:bodyPr vert="horz" wrap="square" lIns="0" tIns="12065" rIns="0" bIns="0" rtlCol="0">
            <a:spAutoFit/>
          </a:bodyPr>
          <a:lstStyle/>
          <a:p>
            <a:pPr algn="ctr">
              <a:lnSpc>
                <a:spcPct val="100000"/>
              </a:lnSpc>
              <a:spcBef>
                <a:spcPts val="95"/>
              </a:spcBef>
            </a:pPr>
            <a:r>
              <a:rPr sz="8250" b="1" spc="-25" dirty="0">
                <a:solidFill>
                  <a:srgbClr val="FFFFFF"/>
                </a:solidFill>
                <a:latin typeface="Gen Shin Gothic P Bold"/>
                <a:cs typeface="Gen Shin Gothic P Bold"/>
              </a:rPr>
              <a:t>先生はミッションを管制官に渡す</a:t>
            </a:r>
            <a:endParaRPr sz="8250" dirty="0">
              <a:latin typeface="Gen Shin Gothic P Regular"/>
              <a:cs typeface="Gen Shin Gothic P Regular"/>
            </a:endParaRPr>
          </a:p>
          <a:p>
            <a:pPr algn="ctr">
              <a:lnSpc>
                <a:spcPct val="100000"/>
              </a:lnSpc>
              <a:spcBef>
                <a:spcPts val="3910"/>
              </a:spcBef>
            </a:pPr>
            <a:r>
              <a:rPr sz="4900" b="1" spc="10" dirty="0">
                <a:solidFill>
                  <a:srgbClr val="FFFFFF"/>
                </a:solidFill>
                <a:latin typeface="Gen Shin Gothic P Bold"/>
                <a:cs typeface="Gen Shin Gothic P Bold"/>
              </a:rPr>
              <a:t>5</a:t>
            </a:r>
            <a:r>
              <a:rPr sz="4900" b="1" spc="20" dirty="0">
                <a:solidFill>
                  <a:srgbClr val="FFFFFF"/>
                </a:solidFill>
                <a:latin typeface="Gen Shin Gothic P Bold"/>
                <a:cs typeface="Gen Shin Gothic P Bold"/>
              </a:rPr>
              <a:t>分間でや</a:t>
            </a:r>
            <a:r>
              <a:rPr sz="4900" b="1" spc="-225" dirty="0">
                <a:solidFill>
                  <a:srgbClr val="FFFFFF"/>
                </a:solidFill>
                <a:latin typeface="Gen Shin Gothic P Bold"/>
                <a:cs typeface="Gen Shin Gothic P Bold"/>
              </a:rPr>
              <a:t>っ</a:t>
            </a:r>
            <a:r>
              <a:rPr sz="4900" b="1" spc="20" dirty="0">
                <a:solidFill>
                  <a:srgbClr val="FFFFFF"/>
                </a:solidFill>
                <a:latin typeface="Gen Shin Gothic P Bold"/>
                <a:cs typeface="Gen Shin Gothic P Bold"/>
              </a:rPr>
              <a:t>てみよ</a:t>
            </a:r>
            <a:r>
              <a:rPr sz="4900" b="1" spc="15" dirty="0">
                <a:solidFill>
                  <a:srgbClr val="FFFFFF"/>
                </a:solidFill>
                <a:latin typeface="Gen Shin Gothic P Bold"/>
                <a:cs typeface="Gen Shin Gothic P Bold"/>
              </a:rPr>
              <a:t>う</a:t>
            </a:r>
            <a:r>
              <a:rPr sz="4900" b="1" spc="10" dirty="0">
                <a:solidFill>
                  <a:srgbClr val="FFFFFF"/>
                </a:solidFill>
                <a:latin typeface="Gen Shin Gothic P Bold"/>
                <a:cs typeface="Gen Shin Gothic P Bold"/>
              </a:rPr>
              <a:t>！</a:t>
            </a:r>
            <a:endParaRPr sz="4900" dirty="0">
              <a:latin typeface="Gen Shin Gothic P Regular"/>
              <a:cs typeface="Gen Shin Gothic P Regular"/>
            </a:endParaRPr>
          </a:p>
        </p:txBody>
      </p:sp>
      <p:grpSp>
        <p:nvGrpSpPr>
          <p:cNvPr id="9" name="object 9"/>
          <p:cNvGrpSpPr/>
          <p:nvPr/>
        </p:nvGrpSpPr>
        <p:grpSpPr>
          <a:xfrm>
            <a:off x="7178246" y="9955817"/>
            <a:ext cx="5874385" cy="252729"/>
            <a:chOff x="7178246" y="9955817"/>
            <a:chExt cx="5874385" cy="252729"/>
          </a:xfrm>
        </p:grpSpPr>
        <p:sp>
          <p:nvSpPr>
            <p:cNvPr id="10" name="object 10"/>
            <p:cNvSpPr/>
            <p:nvPr/>
          </p:nvSpPr>
          <p:spPr>
            <a:xfrm>
              <a:off x="12956115" y="10108658"/>
              <a:ext cx="60325" cy="13335"/>
            </a:xfrm>
            <a:custGeom>
              <a:avLst/>
              <a:gdLst/>
              <a:ahLst/>
              <a:cxnLst/>
              <a:rect l="l" t="t" r="r" b="b"/>
              <a:pathLst>
                <a:path w="60325" h="13334">
                  <a:moveTo>
                    <a:pt x="59767" y="12994"/>
                  </a:moveTo>
                  <a:lnTo>
                    <a:pt x="46948" y="9987"/>
                  </a:lnTo>
                  <a:lnTo>
                    <a:pt x="36449" y="7631"/>
                  </a:lnTo>
                  <a:lnTo>
                    <a:pt x="22667" y="4708"/>
                  </a:lnTo>
                  <a:lnTo>
                    <a:pt x="0" y="0"/>
                  </a:lnTo>
                </a:path>
              </a:pathLst>
            </a:custGeom>
            <a:ln w="73442">
              <a:solidFill>
                <a:srgbClr val="FFFFFF"/>
              </a:solidFill>
            </a:ln>
          </p:spPr>
          <p:txBody>
            <a:bodyPr wrap="square" lIns="0" tIns="0" rIns="0" bIns="0" rtlCol="0"/>
            <a:lstStyle/>
            <a:p>
              <a:endParaRPr/>
            </a:p>
          </p:txBody>
        </p:sp>
        <p:sp>
          <p:nvSpPr>
            <p:cNvPr id="11" name="object 11"/>
            <p:cNvSpPr/>
            <p:nvPr/>
          </p:nvSpPr>
          <p:spPr>
            <a:xfrm>
              <a:off x="7374740" y="9992538"/>
              <a:ext cx="5385435" cy="179705"/>
            </a:xfrm>
            <a:custGeom>
              <a:avLst/>
              <a:gdLst/>
              <a:ahLst/>
              <a:cxnLst/>
              <a:rect l="l" t="t" r="r" b="b"/>
              <a:pathLst>
                <a:path w="5385434" h="179704">
                  <a:moveTo>
                    <a:pt x="5385218" y="79663"/>
                  </a:moveTo>
                  <a:lnTo>
                    <a:pt x="5313871" y="68180"/>
                  </a:lnTo>
                  <a:lnTo>
                    <a:pt x="5275592" y="62378"/>
                  </a:lnTo>
                  <a:lnTo>
                    <a:pt x="5235678" y="56591"/>
                  </a:lnTo>
                  <a:lnTo>
                    <a:pt x="5194207" y="50862"/>
                  </a:lnTo>
                  <a:lnTo>
                    <a:pt x="5151255" y="45232"/>
                  </a:lnTo>
                  <a:lnTo>
                    <a:pt x="5106900" y="39743"/>
                  </a:lnTo>
                  <a:lnTo>
                    <a:pt x="5061219" y="34435"/>
                  </a:lnTo>
                  <a:lnTo>
                    <a:pt x="5014289" y="29352"/>
                  </a:lnTo>
                  <a:lnTo>
                    <a:pt x="4966187" y="24534"/>
                  </a:lnTo>
                  <a:lnTo>
                    <a:pt x="4916991" y="20023"/>
                  </a:lnTo>
                  <a:lnTo>
                    <a:pt x="4866776" y="15862"/>
                  </a:lnTo>
                  <a:lnTo>
                    <a:pt x="4815621" y="12090"/>
                  </a:lnTo>
                  <a:lnTo>
                    <a:pt x="4763602" y="8752"/>
                  </a:lnTo>
                  <a:lnTo>
                    <a:pt x="4710797" y="5887"/>
                  </a:lnTo>
                  <a:lnTo>
                    <a:pt x="4657282" y="3537"/>
                  </a:lnTo>
                  <a:lnTo>
                    <a:pt x="4603135" y="1745"/>
                  </a:lnTo>
                  <a:lnTo>
                    <a:pt x="4548432" y="552"/>
                  </a:lnTo>
                  <a:lnTo>
                    <a:pt x="4493252" y="0"/>
                  </a:lnTo>
                  <a:lnTo>
                    <a:pt x="4437671" y="129"/>
                  </a:lnTo>
                  <a:lnTo>
                    <a:pt x="4381765" y="983"/>
                  </a:lnTo>
                  <a:lnTo>
                    <a:pt x="4325613" y="2602"/>
                  </a:lnTo>
                  <a:lnTo>
                    <a:pt x="4269291" y="5029"/>
                  </a:lnTo>
                  <a:lnTo>
                    <a:pt x="4212877" y="8304"/>
                  </a:lnTo>
                  <a:lnTo>
                    <a:pt x="4156447" y="12471"/>
                  </a:lnTo>
                  <a:lnTo>
                    <a:pt x="4100078" y="17569"/>
                  </a:lnTo>
                  <a:lnTo>
                    <a:pt x="4043848" y="23642"/>
                  </a:lnTo>
                  <a:lnTo>
                    <a:pt x="3987834" y="30730"/>
                  </a:lnTo>
                  <a:lnTo>
                    <a:pt x="3932113" y="38875"/>
                  </a:lnTo>
                  <a:lnTo>
                    <a:pt x="3876761" y="48119"/>
                  </a:lnTo>
                  <a:lnTo>
                    <a:pt x="3821857" y="58505"/>
                  </a:lnTo>
                  <a:lnTo>
                    <a:pt x="3767476" y="70072"/>
                  </a:lnTo>
                  <a:lnTo>
                    <a:pt x="3698581" y="84994"/>
                  </a:lnTo>
                  <a:lnTo>
                    <a:pt x="3630344" y="98637"/>
                  </a:lnTo>
                  <a:lnTo>
                    <a:pt x="3562799" y="111044"/>
                  </a:lnTo>
                  <a:lnTo>
                    <a:pt x="3495983" y="122256"/>
                  </a:lnTo>
                  <a:lnTo>
                    <a:pt x="3429932" y="132318"/>
                  </a:lnTo>
                  <a:lnTo>
                    <a:pt x="3364680" y="141270"/>
                  </a:lnTo>
                  <a:lnTo>
                    <a:pt x="3300265" y="149156"/>
                  </a:lnTo>
                  <a:lnTo>
                    <a:pt x="3236721" y="156017"/>
                  </a:lnTo>
                  <a:lnTo>
                    <a:pt x="3174084" y="161897"/>
                  </a:lnTo>
                  <a:lnTo>
                    <a:pt x="3112391" y="166838"/>
                  </a:lnTo>
                  <a:lnTo>
                    <a:pt x="3051676" y="170881"/>
                  </a:lnTo>
                  <a:lnTo>
                    <a:pt x="2991976" y="174071"/>
                  </a:lnTo>
                  <a:lnTo>
                    <a:pt x="2933326" y="176448"/>
                  </a:lnTo>
                  <a:lnTo>
                    <a:pt x="2875762" y="178056"/>
                  </a:lnTo>
                  <a:lnTo>
                    <a:pt x="2819319" y="178936"/>
                  </a:lnTo>
                  <a:lnTo>
                    <a:pt x="2764034" y="179132"/>
                  </a:lnTo>
                  <a:lnTo>
                    <a:pt x="2709942" y="178685"/>
                  </a:lnTo>
                  <a:lnTo>
                    <a:pt x="2657078" y="177639"/>
                  </a:lnTo>
                  <a:lnTo>
                    <a:pt x="2605479" y="176036"/>
                  </a:lnTo>
                  <a:lnTo>
                    <a:pt x="2555181" y="173917"/>
                  </a:lnTo>
                  <a:lnTo>
                    <a:pt x="2506218" y="171326"/>
                  </a:lnTo>
                  <a:lnTo>
                    <a:pt x="2458627" y="168305"/>
                  </a:lnTo>
                  <a:lnTo>
                    <a:pt x="2412443" y="164896"/>
                  </a:lnTo>
                  <a:lnTo>
                    <a:pt x="2367703" y="161142"/>
                  </a:lnTo>
                  <a:lnTo>
                    <a:pt x="2324441" y="157085"/>
                  </a:lnTo>
                  <a:lnTo>
                    <a:pt x="2282694" y="152768"/>
                  </a:lnTo>
                  <a:lnTo>
                    <a:pt x="2242497" y="148233"/>
                  </a:lnTo>
                  <a:lnTo>
                    <a:pt x="2203886" y="143523"/>
                  </a:lnTo>
                  <a:lnTo>
                    <a:pt x="2131565" y="133746"/>
                  </a:lnTo>
                  <a:lnTo>
                    <a:pt x="2066016" y="123775"/>
                  </a:lnTo>
                  <a:lnTo>
                    <a:pt x="2007526" y="113952"/>
                  </a:lnTo>
                  <a:lnTo>
                    <a:pt x="1956380" y="104615"/>
                  </a:lnTo>
                  <a:lnTo>
                    <a:pt x="1905760" y="95531"/>
                  </a:lnTo>
                  <a:lnTo>
                    <a:pt x="1854106" y="87245"/>
                  </a:lnTo>
                  <a:lnTo>
                    <a:pt x="1801502" y="79734"/>
                  </a:lnTo>
                  <a:lnTo>
                    <a:pt x="1748035" y="72971"/>
                  </a:lnTo>
                  <a:lnTo>
                    <a:pt x="1693791" y="66931"/>
                  </a:lnTo>
                  <a:lnTo>
                    <a:pt x="1638856" y="61588"/>
                  </a:lnTo>
                  <a:lnTo>
                    <a:pt x="1583314" y="56917"/>
                  </a:lnTo>
                  <a:lnTo>
                    <a:pt x="1527253" y="52892"/>
                  </a:lnTo>
                  <a:lnTo>
                    <a:pt x="1470758" y="49488"/>
                  </a:lnTo>
                  <a:lnTo>
                    <a:pt x="1413915" y="46679"/>
                  </a:lnTo>
                  <a:lnTo>
                    <a:pt x="1356810" y="44440"/>
                  </a:lnTo>
                  <a:lnTo>
                    <a:pt x="1299528" y="42744"/>
                  </a:lnTo>
                  <a:lnTo>
                    <a:pt x="1242156" y="41567"/>
                  </a:lnTo>
                  <a:lnTo>
                    <a:pt x="1184779" y="40884"/>
                  </a:lnTo>
                  <a:lnTo>
                    <a:pt x="1127484" y="40667"/>
                  </a:lnTo>
                  <a:lnTo>
                    <a:pt x="1070355" y="40893"/>
                  </a:lnTo>
                  <a:lnTo>
                    <a:pt x="1013480" y="41534"/>
                  </a:lnTo>
                  <a:lnTo>
                    <a:pt x="956943" y="42567"/>
                  </a:lnTo>
                  <a:lnTo>
                    <a:pt x="900831" y="43965"/>
                  </a:lnTo>
                  <a:lnTo>
                    <a:pt x="845230" y="45702"/>
                  </a:lnTo>
                  <a:lnTo>
                    <a:pt x="790225" y="47754"/>
                  </a:lnTo>
                  <a:lnTo>
                    <a:pt x="735902" y="50094"/>
                  </a:lnTo>
                  <a:lnTo>
                    <a:pt x="682347" y="52697"/>
                  </a:lnTo>
                  <a:lnTo>
                    <a:pt x="629646" y="55538"/>
                  </a:lnTo>
                  <a:lnTo>
                    <a:pt x="577886" y="58591"/>
                  </a:lnTo>
                  <a:lnTo>
                    <a:pt x="527150" y="61830"/>
                  </a:lnTo>
                  <a:lnTo>
                    <a:pt x="477527" y="65231"/>
                  </a:lnTo>
                  <a:lnTo>
                    <a:pt x="429101" y="68766"/>
                  </a:lnTo>
                  <a:lnTo>
                    <a:pt x="381958" y="72412"/>
                  </a:lnTo>
                  <a:lnTo>
                    <a:pt x="336184" y="76141"/>
                  </a:lnTo>
                  <a:lnTo>
                    <a:pt x="291865" y="79930"/>
                  </a:lnTo>
                  <a:lnTo>
                    <a:pt x="249088" y="83751"/>
                  </a:lnTo>
                  <a:lnTo>
                    <a:pt x="207936" y="87580"/>
                  </a:lnTo>
                  <a:lnTo>
                    <a:pt x="168498" y="91392"/>
                  </a:lnTo>
                  <a:lnTo>
                    <a:pt x="95102" y="98858"/>
                  </a:lnTo>
                  <a:lnTo>
                    <a:pt x="29587" y="105947"/>
                  </a:lnTo>
                  <a:lnTo>
                    <a:pt x="0" y="109285"/>
                  </a:lnTo>
                </a:path>
              </a:pathLst>
            </a:custGeom>
            <a:ln w="73442">
              <a:solidFill>
                <a:srgbClr val="FFFFFF"/>
              </a:solidFill>
              <a:prstDash val="lgDash"/>
            </a:ln>
          </p:spPr>
          <p:txBody>
            <a:bodyPr wrap="square" lIns="0" tIns="0" rIns="0" bIns="0" rtlCol="0"/>
            <a:lstStyle/>
            <a:p>
              <a:endParaRPr/>
            </a:p>
          </p:txBody>
        </p:sp>
        <p:sp>
          <p:nvSpPr>
            <p:cNvPr id="12" name="object 12"/>
            <p:cNvSpPr/>
            <p:nvPr/>
          </p:nvSpPr>
          <p:spPr>
            <a:xfrm>
              <a:off x="7214967" y="10113697"/>
              <a:ext cx="60960" cy="8255"/>
            </a:xfrm>
            <a:custGeom>
              <a:avLst/>
              <a:gdLst/>
              <a:ahLst/>
              <a:cxnLst/>
              <a:rect l="l" t="t" r="r" b="b"/>
              <a:pathLst>
                <a:path w="60959" h="8254">
                  <a:moveTo>
                    <a:pt x="60647" y="0"/>
                  </a:moveTo>
                  <a:lnTo>
                    <a:pt x="34645" y="3324"/>
                  </a:lnTo>
                  <a:lnTo>
                    <a:pt x="15634" y="5828"/>
                  </a:lnTo>
                  <a:lnTo>
                    <a:pt x="3967" y="7407"/>
                  </a:lnTo>
                  <a:lnTo>
                    <a:pt x="0" y="7957"/>
                  </a:lnTo>
                </a:path>
              </a:pathLst>
            </a:custGeom>
            <a:ln w="73442">
              <a:solidFill>
                <a:srgbClr val="FFFFFF"/>
              </a:solidFill>
            </a:ln>
          </p:spPr>
          <p:txBody>
            <a:bodyPr wrap="square" lIns="0" tIns="0" rIns="0" bIns="0" rtlCol="0"/>
            <a:lstStyle/>
            <a:p>
              <a:endParaRPr/>
            </a:p>
          </p:txBody>
        </p:sp>
      </p:grpSp>
      <p:sp>
        <p:nvSpPr>
          <p:cNvPr id="13" name="object 7">
            <a:extLst>
              <a:ext uri="{FF2B5EF4-FFF2-40B4-BE49-F238E27FC236}">
                <a16:creationId xmlns:a16="http://schemas.microsoft.com/office/drawing/2014/main" id="{3AC3DD27-7DFF-1C44-BD2B-D2DF07209EE2}"/>
              </a:ext>
            </a:extLst>
          </p:cNvPr>
          <p:cNvSpPr txBox="1"/>
          <p:nvPr/>
        </p:nvSpPr>
        <p:spPr>
          <a:xfrm>
            <a:off x="7214968" y="8846501"/>
            <a:ext cx="1321376" cy="323165"/>
          </a:xfrm>
          <a:prstGeom prst="rect">
            <a:avLst/>
          </a:prstGeom>
        </p:spPr>
        <p:txBody>
          <a:bodyPr vert="horz" wrap="square" lIns="0" tIns="15240" rIns="0" bIns="0" rtlCol="0">
            <a:spAutoFit/>
          </a:bodyPr>
          <a:lstStyle/>
          <a:p>
            <a:pPr marL="12700">
              <a:lnSpc>
                <a:spcPct val="100000"/>
              </a:lnSpc>
              <a:spcBef>
                <a:spcPts val="120"/>
              </a:spcBef>
              <a:tabLst>
                <a:tab pos="8566785" algn="l"/>
                <a:tab pos="12587605" algn="l"/>
                <a:tab pos="13143230" algn="l"/>
              </a:tabLst>
            </a:pPr>
            <a:r>
              <a:rPr lang="ja-JP" altLang="en-US" sz="2000" b="1" spc="20">
                <a:solidFill>
                  <a:srgbClr val="FFFFFF"/>
                </a:solidFill>
                <a:latin typeface="Gen Shin Gothic P Bold"/>
                <a:cs typeface="Gen Shin Gothic P Regular"/>
              </a:rPr>
              <a:t>ふんかん</a:t>
            </a:r>
            <a:endParaRPr sz="200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504AF0D9-3792-E248-BB84-68764926FA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pic>
        <p:nvPicPr>
          <p:cNvPr id="20" name="図 19" descr="図形, 円&#10;&#10;自動的に生成された説明">
            <a:extLst>
              <a:ext uri="{FF2B5EF4-FFF2-40B4-BE49-F238E27FC236}">
                <a16:creationId xmlns:a16="http://schemas.microsoft.com/office/drawing/2014/main" id="{0A63EFAF-A105-BF4F-9E0C-915328878D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2270" y="2066696"/>
            <a:ext cx="3402639" cy="3392170"/>
          </a:xfrm>
          <a:prstGeom prst="rect">
            <a:avLst/>
          </a:prstGeom>
        </p:spPr>
      </p:pic>
      <p:sp>
        <p:nvSpPr>
          <p:cNvPr id="21" name="円/楕円 20">
            <a:extLst>
              <a:ext uri="{FF2B5EF4-FFF2-40B4-BE49-F238E27FC236}">
                <a16:creationId xmlns:a16="http://schemas.microsoft.com/office/drawing/2014/main" id="{5D69080E-EFEA-A649-8181-F354B58C4C46}"/>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DEDB3E81-FC69-0C4E-A4D9-73BBE10AAA1E}"/>
              </a:ext>
            </a:extLst>
          </p:cNvPr>
          <p:cNvGrpSpPr/>
          <p:nvPr/>
        </p:nvGrpSpPr>
        <p:grpSpPr>
          <a:xfrm>
            <a:off x="8535530" y="2225675"/>
            <a:ext cx="3026590" cy="3048000"/>
            <a:chOff x="12581460" y="2375129"/>
            <a:chExt cx="3026590" cy="3048000"/>
          </a:xfrm>
        </p:grpSpPr>
        <p:pic>
          <p:nvPicPr>
            <p:cNvPr id="23" name="図 22">
              <a:extLst>
                <a:ext uri="{FF2B5EF4-FFF2-40B4-BE49-F238E27FC236}">
                  <a16:creationId xmlns:a16="http://schemas.microsoft.com/office/drawing/2014/main" id="{F446582D-7F65-1747-B0A9-64ED395183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4" name="円/楕円 23">
              <a:extLst>
                <a:ext uri="{FF2B5EF4-FFF2-40B4-BE49-F238E27FC236}">
                  <a16:creationId xmlns:a16="http://schemas.microsoft.com/office/drawing/2014/main" id="{6F519E98-530F-924B-A175-D263577A34A4}"/>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56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04CF944B-8A8F-8F48-BF29-4E46C2CDA79C}"/>
              </a:ext>
            </a:extLst>
          </p:cNvPr>
          <p:cNvPicPr/>
          <p:nvPr/>
        </p:nvPicPr>
        <p:blipFill>
          <a:blip r:embed="rId3" cstate="print"/>
          <a:stretch>
            <a:fillRect/>
          </a:stretch>
        </p:blipFill>
        <p:spPr>
          <a:xfrm>
            <a:off x="266179" y="314174"/>
            <a:ext cx="19571741" cy="10681002"/>
          </a:xfrm>
          <a:prstGeom prst="rect">
            <a:avLst/>
          </a:prstGeom>
        </p:spPr>
      </p:pic>
      <p:pic>
        <p:nvPicPr>
          <p:cNvPr id="17" name="図 16" descr="アイコン, 矢印&#10;&#10;自動的に生成された説明">
            <a:extLst>
              <a:ext uri="{FF2B5EF4-FFF2-40B4-BE49-F238E27FC236}">
                <a16:creationId xmlns:a16="http://schemas.microsoft.com/office/drawing/2014/main" id="{667CFB9F-1580-6F48-8D7F-F3C1399F80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9343" y="2286784"/>
            <a:ext cx="8165411" cy="4141258"/>
          </a:xfrm>
          <a:prstGeom prst="rect">
            <a:avLst/>
          </a:prstGeom>
        </p:spPr>
      </p:pic>
      <p:pic>
        <p:nvPicPr>
          <p:cNvPr id="18" name="図 17" descr="アイコン, 矢印&#10;&#10;自動的に生成された説明">
            <a:extLst>
              <a:ext uri="{FF2B5EF4-FFF2-40B4-BE49-F238E27FC236}">
                <a16:creationId xmlns:a16="http://schemas.microsoft.com/office/drawing/2014/main" id="{1FDDC093-4AF2-3F43-ADCF-6AEE9B22D4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5969342" y="6347633"/>
            <a:ext cx="8165411" cy="4141258"/>
          </a:xfrm>
          <a:prstGeom prst="rect">
            <a:avLst/>
          </a:prstGeom>
        </p:spPr>
      </p:pic>
      <p:sp>
        <p:nvSpPr>
          <p:cNvPr id="12" name="object 3">
            <a:extLst>
              <a:ext uri="{FF2B5EF4-FFF2-40B4-BE49-F238E27FC236}">
                <a16:creationId xmlns:a16="http://schemas.microsoft.com/office/drawing/2014/main" id="{74B9D261-CA23-A746-AC4F-65F1BD0CB6AF}"/>
              </a:ext>
            </a:extLst>
          </p:cNvPr>
          <p:cNvSpPr txBox="1">
            <a:spLocks noGrp="1"/>
          </p:cNvSpPr>
          <p:nvPr>
            <p:ph type="title"/>
          </p:nvPr>
        </p:nvSpPr>
        <p:spPr>
          <a:xfrm>
            <a:off x="7817194" y="777875"/>
            <a:ext cx="4469711" cy="845185"/>
          </a:xfrm>
          <a:prstGeom prst="rect">
            <a:avLst/>
          </a:prstGeom>
        </p:spPr>
        <p:txBody>
          <a:bodyPr vert="horz" wrap="square" lIns="0" tIns="15875" rIns="0" bIns="0" rtlCol="0">
            <a:spAutoFit/>
          </a:bodyPr>
          <a:lstStyle/>
          <a:p>
            <a:pPr marL="12700">
              <a:lnSpc>
                <a:spcPct val="100000"/>
              </a:lnSpc>
              <a:spcBef>
                <a:spcPts val="125"/>
              </a:spcBef>
            </a:pPr>
            <a:r>
              <a:rPr spc="20" dirty="0" err="1"/>
              <a:t>ミッション</a:t>
            </a:r>
            <a:r>
              <a:rPr lang="ja-JP" altLang="en-US" spc="20"/>
              <a:t>❹</a:t>
            </a:r>
            <a:endParaRPr spc="20" dirty="0"/>
          </a:p>
        </p:txBody>
      </p:sp>
      <p:pic>
        <p:nvPicPr>
          <p:cNvPr id="15" name="図 14" descr="図形, 円&#10;&#10;自動的に生成された説明">
            <a:extLst>
              <a:ext uri="{FF2B5EF4-FFF2-40B4-BE49-F238E27FC236}">
                <a16:creationId xmlns:a16="http://schemas.microsoft.com/office/drawing/2014/main" id="{B420D750-736D-5E4E-924C-25781366D2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7194547" y="6264275"/>
            <a:ext cx="5715000" cy="2972237"/>
          </a:xfrm>
          <a:prstGeom prst="rect">
            <a:avLst/>
          </a:prstGeom>
        </p:spPr>
      </p:pic>
      <p:pic>
        <p:nvPicPr>
          <p:cNvPr id="21" name="図 20" descr="図形, 円&#10;&#10;自動的に生成された説明">
            <a:extLst>
              <a:ext uri="{FF2B5EF4-FFF2-40B4-BE49-F238E27FC236}">
                <a16:creationId xmlns:a16="http://schemas.microsoft.com/office/drawing/2014/main" id="{6D798568-B200-8644-9F32-D2C910B090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54040" y="3521075"/>
            <a:ext cx="2996011" cy="5700112"/>
          </a:xfrm>
          <a:prstGeom prst="rect">
            <a:avLst/>
          </a:prstGeom>
        </p:spPr>
      </p:pic>
      <p:pic>
        <p:nvPicPr>
          <p:cNvPr id="13" name="図 12" descr="図形, 円&#10;&#10;自動的に生成された説明">
            <a:extLst>
              <a:ext uri="{FF2B5EF4-FFF2-40B4-BE49-F238E27FC236}">
                <a16:creationId xmlns:a16="http://schemas.microsoft.com/office/drawing/2014/main" id="{13AD4CAE-C79E-9F4D-BD85-B13236C086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4547" y="3449716"/>
            <a:ext cx="5715000" cy="2972237"/>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8C2A2D45-530D-EB48-A8F3-BCBB9BD2D2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
        <p:nvSpPr>
          <p:cNvPr id="2" name="弦 1">
            <a:extLst>
              <a:ext uri="{FF2B5EF4-FFF2-40B4-BE49-F238E27FC236}">
                <a16:creationId xmlns:a16="http://schemas.microsoft.com/office/drawing/2014/main" id="{A0DD6026-021F-48AE-8348-01BACA3E966A}"/>
              </a:ext>
            </a:extLst>
          </p:cNvPr>
          <p:cNvSpPr/>
          <p:nvPr/>
        </p:nvSpPr>
        <p:spPr>
          <a:xfrm rot="16200000">
            <a:off x="7226238" y="4848878"/>
            <a:ext cx="5628749" cy="2973143"/>
          </a:xfrm>
          <a:prstGeom prst="chord">
            <a:avLst>
              <a:gd name="adj1" fmla="val 5359344"/>
              <a:gd name="adj2" fmla="val 16200000"/>
            </a:avLst>
          </a:prstGeom>
          <a:solidFill>
            <a:schemeClr val="bg1"/>
          </a:solidFill>
          <a:ln w="127000">
            <a:solidFill>
              <a:srgbClr val="FF7A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04CF944B-8A8F-8F48-BF29-4E46C2CDA79C}"/>
              </a:ext>
            </a:extLst>
          </p:cNvPr>
          <p:cNvPicPr/>
          <p:nvPr/>
        </p:nvPicPr>
        <p:blipFill>
          <a:blip r:embed="rId3" cstate="print"/>
          <a:stretch>
            <a:fillRect/>
          </a:stretch>
        </p:blipFill>
        <p:spPr>
          <a:xfrm>
            <a:off x="266189" y="313780"/>
            <a:ext cx="19571741" cy="10681002"/>
          </a:xfrm>
          <a:prstGeom prst="rect">
            <a:avLst/>
          </a:prstGeom>
        </p:spPr>
      </p:pic>
      <p:pic>
        <p:nvPicPr>
          <p:cNvPr id="17" name="図 16" descr="アイコン, 矢印&#10;&#10;自動的に生成された説明">
            <a:extLst>
              <a:ext uri="{FF2B5EF4-FFF2-40B4-BE49-F238E27FC236}">
                <a16:creationId xmlns:a16="http://schemas.microsoft.com/office/drawing/2014/main" id="{667CFB9F-1580-6F48-8D7F-F3C1399F80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9343" y="2286784"/>
            <a:ext cx="8165411" cy="4141258"/>
          </a:xfrm>
          <a:prstGeom prst="rect">
            <a:avLst/>
          </a:prstGeom>
        </p:spPr>
      </p:pic>
      <p:pic>
        <p:nvPicPr>
          <p:cNvPr id="18" name="図 17" descr="アイコン, 矢印&#10;&#10;自動的に生成された説明">
            <a:extLst>
              <a:ext uri="{FF2B5EF4-FFF2-40B4-BE49-F238E27FC236}">
                <a16:creationId xmlns:a16="http://schemas.microsoft.com/office/drawing/2014/main" id="{1FDDC093-4AF2-3F43-ADCF-6AEE9B22D4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5969342" y="6347633"/>
            <a:ext cx="8165411" cy="4141258"/>
          </a:xfrm>
          <a:prstGeom prst="rect">
            <a:avLst/>
          </a:prstGeom>
        </p:spPr>
      </p:pic>
      <p:sp>
        <p:nvSpPr>
          <p:cNvPr id="12" name="object 3">
            <a:extLst>
              <a:ext uri="{FF2B5EF4-FFF2-40B4-BE49-F238E27FC236}">
                <a16:creationId xmlns:a16="http://schemas.microsoft.com/office/drawing/2014/main" id="{74B9D261-CA23-A746-AC4F-65F1BD0CB6AF}"/>
              </a:ext>
            </a:extLst>
          </p:cNvPr>
          <p:cNvSpPr txBox="1">
            <a:spLocks noGrp="1"/>
          </p:cNvSpPr>
          <p:nvPr>
            <p:ph type="title"/>
          </p:nvPr>
        </p:nvSpPr>
        <p:spPr>
          <a:xfrm>
            <a:off x="7817194" y="777875"/>
            <a:ext cx="4469711" cy="845185"/>
          </a:xfrm>
          <a:prstGeom prst="rect">
            <a:avLst/>
          </a:prstGeom>
        </p:spPr>
        <p:txBody>
          <a:bodyPr vert="horz" wrap="square" lIns="0" tIns="15875" rIns="0" bIns="0" rtlCol="0">
            <a:spAutoFit/>
          </a:bodyPr>
          <a:lstStyle/>
          <a:p>
            <a:pPr marL="12700">
              <a:lnSpc>
                <a:spcPct val="100000"/>
              </a:lnSpc>
              <a:spcBef>
                <a:spcPts val="125"/>
              </a:spcBef>
            </a:pPr>
            <a:r>
              <a:rPr spc="20" dirty="0" err="1"/>
              <a:t>ミッション</a:t>
            </a:r>
            <a:r>
              <a:rPr lang="ja-JP" altLang="en-US" spc="20"/>
              <a:t>❹</a:t>
            </a:r>
            <a:endParaRPr spc="20" dirty="0"/>
          </a:p>
        </p:txBody>
      </p:sp>
      <p:pic>
        <p:nvPicPr>
          <p:cNvPr id="15" name="図 14" descr="図形, 円&#10;&#10;自動的に生成された説明">
            <a:extLst>
              <a:ext uri="{FF2B5EF4-FFF2-40B4-BE49-F238E27FC236}">
                <a16:creationId xmlns:a16="http://schemas.microsoft.com/office/drawing/2014/main" id="{B420D750-736D-5E4E-924C-25781366D2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7194547" y="6340475"/>
            <a:ext cx="5715000" cy="2972237"/>
          </a:xfrm>
          <a:prstGeom prst="rect">
            <a:avLst/>
          </a:prstGeom>
        </p:spPr>
      </p:pic>
      <p:pic>
        <p:nvPicPr>
          <p:cNvPr id="21" name="図 20" descr="図形, 円&#10;&#10;自動的に生成された説明">
            <a:extLst>
              <a:ext uri="{FF2B5EF4-FFF2-40B4-BE49-F238E27FC236}">
                <a16:creationId xmlns:a16="http://schemas.microsoft.com/office/drawing/2014/main" id="{6D798568-B200-8644-9F32-D2C910B090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54040" y="3449716"/>
            <a:ext cx="2996011" cy="5862997"/>
          </a:xfrm>
          <a:prstGeom prst="rect">
            <a:avLst/>
          </a:prstGeom>
        </p:spPr>
      </p:pic>
      <p:pic>
        <p:nvPicPr>
          <p:cNvPr id="13" name="図 12" descr="図形, 円&#10;&#10;自動的に生成された説明">
            <a:extLst>
              <a:ext uri="{FF2B5EF4-FFF2-40B4-BE49-F238E27FC236}">
                <a16:creationId xmlns:a16="http://schemas.microsoft.com/office/drawing/2014/main" id="{13AD4CAE-C79E-9F4D-BD85-B13236C086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4547" y="3449716"/>
            <a:ext cx="5715000" cy="2972237"/>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8C2A2D45-530D-EB48-A8F3-BCBB9BD2D2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13588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6931168" y="814903"/>
            <a:ext cx="6930881" cy="839332"/>
          </a:xfrm>
          <a:prstGeom prst="rect">
            <a:avLst/>
          </a:prstGeom>
        </p:spPr>
        <p:txBody>
          <a:bodyPr vert="horz" wrap="square" lIns="0" tIns="15875" rIns="0" bIns="0" rtlCol="0">
            <a:spAutoFit/>
          </a:bodyPr>
          <a:lstStyle/>
          <a:p>
            <a:pPr marL="12700">
              <a:lnSpc>
                <a:spcPct val="100000"/>
              </a:lnSpc>
              <a:spcBef>
                <a:spcPts val="125"/>
              </a:spcBef>
            </a:pPr>
            <a:r>
              <a:rPr spc="5" dirty="0"/>
              <a:t>そんな宇宙へ行く人！</a:t>
            </a:r>
          </a:p>
        </p:txBody>
      </p:sp>
      <p:sp>
        <p:nvSpPr>
          <p:cNvPr id="4" name="object 4"/>
          <p:cNvSpPr txBox="1"/>
          <p:nvPr/>
        </p:nvSpPr>
        <p:spPr>
          <a:xfrm>
            <a:off x="8960684" y="482168"/>
            <a:ext cx="4291766" cy="371255"/>
          </a:xfrm>
          <a:prstGeom prst="rect">
            <a:avLst/>
          </a:prstGeom>
        </p:spPr>
        <p:txBody>
          <a:bodyPr vert="horz" wrap="square" lIns="0" tIns="17145" rIns="0" bIns="0" rtlCol="0">
            <a:spAutoFit/>
          </a:bodyPr>
          <a:lstStyle/>
          <a:p>
            <a:pPr marL="12700">
              <a:lnSpc>
                <a:spcPct val="100000"/>
              </a:lnSpc>
              <a:spcBef>
                <a:spcPts val="135"/>
              </a:spcBef>
              <a:tabLst>
                <a:tab pos="2227580" algn="l"/>
                <a:tab pos="3237230" algn="l"/>
              </a:tabLst>
            </a:pPr>
            <a:r>
              <a:rPr sz="2300" b="1" spc="60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い</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415" dirty="0" err="1">
                <a:solidFill>
                  <a:srgbClr val="FFFFFF"/>
                </a:solidFill>
                <a:latin typeface="Gen Shin Gothic P Bold"/>
                <a:cs typeface="Gen Shin Gothic P Bold"/>
              </a:rPr>
              <a:t>ひと</a:t>
            </a:r>
            <a:endParaRPr sz="2300" dirty="0">
              <a:latin typeface="Gen Shin Gothic P Regular"/>
              <a:cs typeface="Gen Shin Gothic P Regular"/>
            </a:endParaRPr>
          </a:p>
        </p:txBody>
      </p:sp>
      <p:grpSp>
        <p:nvGrpSpPr>
          <p:cNvPr id="5" name="object 5"/>
          <p:cNvGrpSpPr/>
          <p:nvPr/>
        </p:nvGrpSpPr>
        <p:grpSpPr>
          <a:xfrm>
            <a:off x="2568406" y="2240769"/>
            <a:ext cx="14577694" cy="7979409"/>
            <a:chOff x="2568406" y="2240769"/>
            <a:chExt cx="14577694" cy="7979409"/>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2568406" y="2240769"/>
              <a:ext cx="7576695" cy="4955811"/>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2324240" y="2240769"/>
              <a:ext cx="4821404" cy="7978806"/>
            </a:xfrm>
            <a:prstGeom prst="rect">
              <a:avLst/>
            </a:prstGeom>
          </p:spPr>
        </p:pic>
      </p:grpSp>
      <p:sp>
        <p:nvSpPr>
          <p:cNvPr id="8" name="object 8"/>
          <p:cNvSpPr txBox="1"/>
          <p:nvPr/>
        </p:nvSpPr>
        <p:spPr>
          <a:xfrm>
            <a:off x="8048200" y="677901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dirty="0">
              <a:latin typeface="Gen Shin Gothic P Regular"/>
              <a:cs typeface="Gen Shin Gothic P Regular"/>
            </a:endParaRPr>
          </a:p>
        </p:txBody>
      </p:sp>
      <p:sp>
        <p:nvSpPr>
          <p:cNvPr id="10" name="object 10"/>
          <p:cNvSpPr txBox="1"/>
          <p:nvPr/>
        </p:nvSpPr>
        <p:spPr>
          <a:xfrm>
            <a:off x="15157450" y="9693275"/>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1F1F1"/>
                </a:solidFill>
                <a:latin typeface="Gen Shin Gothic P Bold"/>
                <a:cs typeface="Gen Shin Gothic P Bold"/>
              </a:rPr>
              <a:t>©J</a:t>
            </a:r>
            <a:r>
              <a:rPr sz="1950" b="1" spc="-20" dirty="0">
                <a:solidFill>
                  <a:srgbClr val="F1F1F1"/>
                </a:solidFill>
                <a:latin typeface="Gen Shin Gothic P Bold"/>
                <a:cs typeface="Gen Shin Gothic P Bold"/>
              </a:rPr>
              <a:t>AX</a:t>
            </a:r>
            <a:r>
              <a:rPr sz="1950" b="1" spc="-5" dirty="0">
                <a:solidFill>
                  <a:srgbClr val="F1F1F1"/>
                </a:solidFill>
                <a:latin typeface="Gen Shin Gothic P Bold"/>
                <a:cs typeface="Gen Shin Gothic P Bold"/>
              </a:rPr>
              <a:t>A/NASA</a:t>
            </a:r>
            <a:endParaRPr sz="1950" dirty="0">
              <a:latin typeface="Gen Shin Gothic P Regular"/>
              <a:cs typeface="Gen Shin Gothic P Regular"/>
            </a:endParaRPr>
          </a:p>
        </p:txBody>
      </p:sp>
      <p:sp>
        <p:nvSpPr>
          <p:cNvPr id="11" name="object 11"/>
          <p:cNvSpPr/>
          <p:nvPr/>
        </p:nvSpPr>
        <p:spPr>
          <a:xfrm>
            <a:off x="4299965" y="8082215"/>
            <a:ext cx="4059554" cy="1487170"/>
          </a:xfrm>
          <a:custGeom>
            <a:avLst/>
            <a:gdLst/>
            <a:ahLst/>
            <a:cxnLst/>
            <a:rect l="l" t="t" r="r" b="b"/>
            <a:pathLst>
              <a:path w="4059554" h="1487170">
                <a:moveTo>
                  <a:pt x="3954528" y="0"/>
                </a:moveTo>
                <a:lnTo>
                  <a:pt x="104708" y="0"/>
                </a:lnTo>
                <a:lnTo>
                  <a:pt x="64052" y="8262"/>
                </a:lnTo>
                <a:lnTo>
                  <a:pt x="30758" y="30758"/>
                </a:lnTo>
                <a:lnTo>
                  <a:pt x="8262" y="64052"/>
                </a:lnTo>
                <a:lnTo>
                  <a:pt x="0" y="104708"/>
                </a:lnTo>
                <a:lnTo>
                  <a:pt x="0" y="1381916"/>
                </a:lnTo>
                <a:lnTo>
                  <a:pt x="8262" y="1422572"/>
                </a:lnTo>
                <a:lnTo>
                  <a:pt x="30758" y="1455866"/>
                </a:lnTo>
                <a:lnTo>
                  <a:pt x="64052" y="1478362"/>
                </a:lnTo>
                <a:lnTo>
                  <a:pt x="104708" y="1486624"/>
                </a:lnTo>
                <a:lnTo>
                  <a:pt x="3954528" y="1486624"/>
                </a:lnTo>
                <a:lnTo>
                  <a:pt x="3995185" y="1478362"/>
                </a:lnTo>
                <a:lnTo>
                  <a:pt x="4028479" y="1455866"/>
                </a:lnTo>
                <a:lnTo>
                  <a:pt x="4050975" y="1422572"/>
                </a:lnTo>
                <a:lnTo>
                  <a:pt x="4059237" y="1381916"/>
                </a:lnTo>
                <a:lnTo>
                  <a:pt x="4059237" y="104708"/>
                </a:lnTo>
                <a:lnTo>
                  <a:pt x="4050975" y="64052"/>
                </a:lnTo>
                <a:lnTo>
                  <a:pt x="4028479" y="30758"/>
                </a:lnTo>
                <a:lnTo>
                  <a:pt x="3995185" y="8262"/>
                </a:lnTo>
                <a:lnTo>
                  <a:pt x="3954528" y="0"/>
                </a:lnTo>
                <a:close/>
              </a:path>
            </a:pathLst>
          </a:custGeom>
          <a:solidFill>
            <a:srgbClr val="FFFFFF"/>
          </a:solidFill>
        </p:spPr>
        <p:txBody>
          <a:bodyPr wrap="square" lIns="0" tIns="0" rIns="0" bIns="0" rtlCol="0"/>
          <a:lstStyle/>
          <a:p>
            <a:endParaRPr/>
          </a:p>
        </p:txBody>
      </p:sp>
      <p:sp>
        <p:nvSpPr>
          <p:cNvPr id="12" name="object 12"/>
          <p:cNvSpPr txBox="1"/>
          <p:nvPr/>
        </p:nvSpPr>
        <p:spPr>
          <a:xfrm>
            <a:off x="4701800" y="8528221"/>
            <a:ext cx="3373754" cy="808990"/>
          </a:xfrm>
          <a:prstGeom prst="rect">
            <a:avLst/>
          </a:prstGeom>
        </p:spPr>
        <p:txBody>
          <a:bodyPr vert="horz" wrap="square" lIns="0" tIns="17780" rIns="0" bIns="0" rtlCol="0">
            <a:spAutoFit/>
          </a:bodyPr>
          <a:lstStyle/>
          <a:p>
            <a:pPr marL="12700">
              <a:lnSpc>
                <a:spcPct val="100000"/>
              </a:lnSpc>
              <a:spcBef>
                <a:spcPts val="140"/>
              </a:spcBef>
            </a:pPr>
            <a:r>
              <a:rPr sz="5100" b="1" spc="165" dirty="0">
                <a:solidFill>
                  <a:srgbClr val="6C5757"/>
                </a:solidFill>
                <a:latin typeface="Gen Shin Gothic P Bold"/>
                <a:cs typeface="Gen Shin Gothic P Bold"/>
              </a:rPr>
              <a:t>宇宙飛行士</a:t>
            </a:r>
            <a:endParaRPr sz="5100">
              <a:latin typeface="Gen Shin Gothic P Regular"/>
              <a:cs typeface="Gen Shin Gothic P Regular"/>
            </a:endParaRPr>
          </a:p>
        </p:txBody>
      </p:sp>
      <p:sp>
        <p:nvSpPr>
          <p:cNvPr id="13" name="object 13"/>
          <p:cNvSpPr txBox="1"/>
          <p:nvPr/>
        </p:nvSpPr>
        <p:spPr>
          <a:xfrm>
            <a:off x="4767345" y="8310606"/>
            <a:ext cx="3592173" cy="294311"/>
          </a:xfrm>
          <a:prstGeom prst="rect">
            <a:avLst/>
          </a:prstGeom>
        </p:spPr>
        <p:txBody>
          <a:bodyPr vert="horz" wrap="square" lIns="0" tIns="17145" rIns="0" bIns="0" rtlCol="0">
            <a:spAutoFit/>
          </a:bodyPr>
          <a:lstStyle/>
          <a:p>
            <a:pPr marL="12700">
              <a:lnSpc>
                <a:spcPct val="100000"/>
              </a:lnSpc>
              <a:spcBef>
                <a:spcPts val="135"/>
              </a:spcBef>
              <a:tabLst>
                <a:tab pos="418465" algn="l"/>
                <a:tab pos="844550" algn="l"/>
                <a:tab pos="1255395" algn="l"/>
                <a:tab pos="1661795" algn="l"/>
                <a:tab pos="2113280" algn="l"/>
                <a:tab pos="2521585" algn="l"/>
                <a:tab pos="2927985" algn="l"/>
              </a:tabLst>
            </a:pPr>
            <a:r>
              <a:rPr sz="1800" b="1" spc="25" dirty="0">
                <a:solidFill>
                  <a:srgbClr val="6C5757"/>
                </a:solidFill>
                <a:latin typeface="Gen Shin Gothic P Bold"/>
                <a:cs typeface="Gen Shin Gothic P Bold"/>
              </a:rPr>
              <a:t>う	</a:t>
            </a:r>
            <a:r>
              <a:rPr sz="1800" b="1" spc="30" dirty="0">
                <a:solidFill>
                  <a:srgbClr val="6C5757"/>
                </a:solidFill>
                <a:latin typeface="Gen Shin Gothic P Bold"/>
                <a:cs typeface="Gen Shin Gothic P Bold"/>
              </a:rPr>
              <a:t>ち	</a:t>
            </a:r>
            <a:r>
              <a:rPr sz="1800" b="1" spc="25" dirty="0">
                <a:solidFill>
                  <a:srgbClr val="6C5757"/>
                </a:solidFill>
                <a:latin typeface="Gen Shin Gothic P Bold"/>
                <a:cs typeface="Gen Shin Gothic P Bold"/>
              </a:rPr>
              <a:t>ゅ	う	</a:t>
            </a:r>
            <a:r>
              <a:rPr sz="1800" b="1" spc="30" dirty="0">
                <a:solidFill>
                  <a:srgbClr val="6C5757"/>
                </a:solidFill>
                <a:latin typeface="Gen Shin Gothic P Bold"/>
                <a:cs typeface="Gen Shin Gothic P Bold"/>
              </a:rPr>
              <a:t>ひ	</a:t>
            </a:r>
            <a:r>
              <a:rPr sz="1800" b="1" spc="25" dirty="0">
                <a:solidFill>
                  <a:srgbClr val="6C5757"/>
                </a:solidFill>
                <a:latin typeface="Gen Shin Gothic P Bold"/>
                <a:cs typeface="Gen Shin Gothic P Bold"/>
              </a:rPr>
              <a:t>こ	う	し</a:t>
            </a:r>
            <a:endParaRPr sz="180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D3618872-E9D2-974D-AB85-A031255F36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04CF944B-8A8F-8F48-BF29-4E46C2CDA79C}"/>
              </a:ext>
            </a:extLst>
          </p:cNvPr>
          <p:cNvPicPr/>
          <p:nvPr/>
        </p:nvPicPr>
        <p:blipFill>
          <a:blip r:embed="rId3" cstate="print"/>
          <a:stretch>
            <a:fillRect/>
          </a:stretch>
        </p:blipFill>
        <p:spPr>
          <a:xfrm>
            <a:off x="266189" y="313780"/>
            <a:ext cx="19571741" cy="10681002"/>
          </a:xfrm>
          <a:prstGeom prst="rect">
            <a:avLst/>
          </a:prstGeom>
        </p:spPr>
      </p:pic>
      <p:pic>
        <p:nvPicPr>
          <p:cNvPr id="17" name="図 16" descr="アイコン, 矢印&#10;&#10;自動的に生成された説明">
            <a:extLst>
              <a:ext uri="{FF2B5EF4-FFF2-40B4-BE49-F238E27FC236}">
                <a16:creationId xmlns:a16="http://schemas.microsoft.com/office/drawing/2014/main" id="{667CFB9F-1580-6F48-8D7F-F3C1399F80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9343" y="2286784"/>
            <a:ext cx="8165411" cy="4141258"/>
          </a:xfrm>
          <a:prstGeom prst="rect">
            <a:avLst/>
          </a:prstGeom>
        </p:spPr>
      </p:pic>
      <p:pic>
        <p:nvPicPr>
          <p:cNvPr id="18" name="図 17" descr="アイコン, 矢印&#10;&#10;自動的に生成された説明">
            <a:extLst>
              <a:ext uri="{FF2B5EF4-FFF2-40B4-BE49-F238E27FC236}">
                <a16:creationId xmlns:a16="http://schemas.microsoft.com/office/drawing/2014/main" id="{1FDDC093-4AF2-3F43-ADCF-6AEE9B22D4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5969342" y="6347633"/>
            <a:ext cx="8165411" cy="4141258"/>
          </a:xfrm>
          <a:prstGeom prst="rect">
            <a:avLst/>
          </a:prstGeom>
        </p:spPr>
      </p:pic>
      <p:sp>
        <p:nvSpPr>
          <p:cNvPr id="12" name="object 3">
            <a:extLst>
              <a:ext uri="{FF2B5EF4-FFF2-40B4-BE49-F238E27FC236}">
                <a16:creationId xmlns:a16="http://schemas.microsoft.com/office/drawing/2014/main" id="{74B9D261-CA23-A746-AC4F-65F1BD0CB6AF}"/>
              </a:ext>
            </a:extLst>
          </p:cNvPr>
          <p:cNvSpPr txBox="1">
            <a:spLocks noGrp="1"/>
          </p:cNvSpPr>
          <p:nvPr>
            <p:ph type="title"/>
          </p:nvPr>
        </p:nvSpPr>
        <p:spPr>
          <a:xfrm>
            <a:off x="7817194" y="777875"/>
            <a:ext cx="4469711" cy="845185"/>
          </a:xfrm>
          <a:prstGeom prst="rect">
            <a:avLst/>
          </a:prstGeom>
        </p:spPr>
        <p:txBody>
          <a:bodyPr vert="horz" wrap="square" lIns="0" tIns="15875" rIns="0" bIns="0" rtlCol="0">
            <a:spAutoFit/>
          </a:bodyPr>
          <a:lstStyle/>
          <a:p>
            <a:pPr marL="12700">
              <a:lnSpc>
                <a:spcPct val="100000"/>
              </a:lnSpc>
              <a:spcBef>
                <a:spcPts val="125"/>
              </a:spcBef>
            </a:pPr>
            <a:r>
              <a:rPr spc="20" dirty="0" err="1"/>
              <a:t>ミッション</a:t>
            </a:r>
            <a:r>
              <a:rPr lang="ja-JP" altLang="en-US" spc="20"/>
              <a:t>❹</a:t>
            </a:r>
            <a:endParaRPr spc="20" dirty="0"/>
          </a:p>
        </p:txBody>
      </p:sp>
      <p:pic>
        <p:nvPicPr>
          <p:cNvPr id="15" name="図 14" descr="図形, 円&#10;&#10;自動的に生成された説明">
            <a:extLst>
              <a:ext uri="{FF2B5EF4-FFF2-40B4-BE49-F238E27FC236}">
                <a16:creationId xmlns:a16="http://schemas.microsoft.com/office/drawing/2014/main" id="{B420D750-736D-5E4E-924C-25781366D2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7194547" y="6340475"/>
            <a:ext cx="5715000" cy="2972237"/>
          </a:xfrm>
          <a:prstGeom prst="rect">
            <a:avLst/>
          </a:prstGeom>
        </p:spPr>
      </p:pic>
      <p:pic>
        <p:nvPicPr>
          <p:cNvPr id="21" name="図 20" descr="図形, 円&#10;&#10;自動的に生成された説明">
            <a:extLst>
              <a:ext uri="{FF2B5EF4-FFF2-40B4-BE49-F238E27FC236}">
                <a16:creationId xmlns:a16="http://schemas.microsoft.com/office/drawing/2014/main" id="{6D798568-B200-8644-9F32-D2C910B090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54040" y="7253556"/>
            <a:ext cx="2996011" cy="5688541"/>
          </a:xfrm>
          <a:prstGeom prst="rect">
            <a:avLst/>
          </a:prstGeom>
        </p:spPr>
      </p:pic>
      <p:pic>
        <p:nvPicPr>
          <p:cNvPr id="13" name="図 12" descr="図形, 円&#10;&#10;自動的に生成された説明">
            <a:extLst>
              <a:ext uri="{FF2B5EF4-FFF2-40B4-BE49-F238E27FC236}">
                <a16:creationId xmlns:a16="http://schemas.microsoft.com/office/drawing/2014/main" id="{13AD4CAE-C79E-9F4D-BD85-B13236C086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4547" y="3449716"/>
            <a:ext cx="5715000" cy="2972237"/>
          </a:xfrm>
          <a:prstGeom prst="rect">
            <a:avLst/>
          </a:prstGeom>
        </p:spPr>
      </p:pic>
      <p:sp>
        <p:nvSpPr>
          <p:cNvPr id="22" name="テキスト ボックス 21">
            <a:extLst>
              <a:ext uri="{FF2B5EF4-FFF2-40B4-BE49-F238E27FC236}">
                <a16:creationId xmlns:a16="http://schemas.microsoft.com/office/drawing/2014/main" id="{492AC069-6EC3-284D-AF0F-7DED740D337F}"/>
              </a:ext>
            </a:extLst>
          </p:cNvPr>
          <p:cNvSpPr txBox="1"/>
          <p:nvPr/>
        </p:nvSpPr>
        <p:spPr>
          <a:xfrm>
            <a:off x="2147777" y="-3274828"/>
            <a:ext cx="184731" cy="369332"/>
          </a:xfrm>
          <a:prstGeom prst="rect">
            <a:avLst/>
          </a:prstGeom>
          <a:noFill/>
        </p:spPr>
        <p:txBody>
          <a:bodyPr wrap="none" rtlCol="0">
            <a:spAutoFit/>
          </a:bodyPr>
          <a:lstStyle/>
          <a:p>
            <a:endParaRPr kumimoji="1" lang="ja-JP" altLang="en-US"/>
          </a:p>
        </p:txBody>
      </p:sp>
      <p:pic>
        <p:nvPicPr>
          <p:cNvPr id="10" name="図 9" descr="挿絵 が含まれている画像&#10;&#10;自動的に生成された説明">
            <a:extLst>
              <a:ext uri="{FF2B5EF4-FFF2-40B4-BE49-F238E27FC236}">
                <a16:creationId xmlns:a16="http://schemas.microsoft.com/office/drawing/2014/main" id="{9B80C911-8195-C240-9872-41FB5AB7A3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404235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5.55112E-17 2.75126E-6 L 5.55112E-17 -0.32496 " pathEditMode="relative" rAng="0" ptsTypes="AA">
                                      <p:cBhvr>
                                        <p:cTn id="18" dur="2000" fill="hold"/>
                                        <p:tgtEl>
                                          <p:spTgt spid="21"/>
                                        </p:tgtEl>
                                        <p:attrNameLst>
                                          <p:attrName>ppt_x</p:attrName>
                                          <p:attrName>ppt_y</p:attrName>
                                        </p:attrNameLst>
                                      </p:cBhvr>
                                      <p:rCtr x="0" y="-16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.6</a:t>
            </a:r>
          </a:p>
        </p:txBody>
      </p:sp>
      <p:sp>
        <p:nvSpPr>
          <p:cNvPr id="3" name="object 3"/>
          <p:cNvSpPr txBox="1"/>
          <p:nvPr/>
        </p:nvSpPr>
        <p:spPr>
          <a:xfrm>
            <a:off x="2051050" y="5634047"/>
            <a:ext cx="16383000" cy="1281761"/>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どのようなことを感</a:t>
            </a:r>
            <a:r>
              <a:rPr sz="8250" b="1" spc="-30" dirty="0">
                <a:solidFill>
                  <a:srgbClr val="FFFFFF"/>
                </a:solidFill>
                <a:latin typeface="Gen Shin Gothic P Bold"/>
                <a:cs typeface="Gen Shin Gothic P Bold"/>
              </a:rPr>
              <a:t>じ</a:t>
            </a:r>
            <a:r>
              <a:rPr sz="8250" b="1" spc="-25" dirty="0">
                <a:solidFill>
                  <a:srgbClr val="FFFFFF"/>
                </a:solidFill>
                <a:latin typeface="Gen Shin Gothic P Bold"/>
                <a:cs typeface="Gen Shin Gothic P Bold"/>
              </a:rPr>
              <a:t>、考えた？</a:t>
            </a:r>
            <a:endParaRPr sz="8250" dirty="0">
              <a:latin typeface="Gen Shin Gothic P Regular"/>
              <a:cs typeface="Gen Shin Gothic P Regular"/>
            </a:endParaRPr>
          </a:p>
        </p:txBody>
      </p:sp>
      <p:sp>
        <p:nvSpPr>
          <p:cNvPr id="4" name="object 4"/>
          <p:cNvSpPr txBox="1"/>
          <p:nvPr/>
        </p:nvSpPr>
        <p:spPr>
          <a:xfrm>
            <a:off x="10585450" y="5275041"/>
            <a:ext cx="4267200" cy="461665"/>
          </a:xfrm>
          <a:prstGeom prst="rect">
            <a:avLst/>
          </a:prstGeom>
        </p:spPr>
        <p:txBody>
          <a:bodyPr vert="horz" wrap="square" lIns="0" tIns="15240" rIns="0" bIns="0" rtlCol="0">
            <a:spAutoFit/>
          </a:bodyPr>
          <a:lstStyle/>
          <a:p>
            <a:pPr marL="12700">
              <a:lnSpc>
                <a:spcPct val="100000"/>
              </a:lnSpc>
              <a:spcBef>
                <a:spcPts val="120"/>
              </a:spcBef>
              <a:tabLst>
                <a:tab pos="2211070" algn="l"/>
              </a:tabLst>
            </a:pPr>
            <a:r>
              <a:rPr sz="2900" b="1" spc="20" dirty="0">
                <a:solidFill>
                  <a:srgbClr val="FFFFFF"/>
                </a:solidFill>
                <a:latin typeface="Gen Shin Gothic P Bold"/>
                <a:cs typeface="Gen Shin Gothic P Bold"/>
              </a:rPr>
              <a:t>か</a:t>
            </a:r>
            <a:r>
              <a:rPr sz="2900" b="1" spc="220"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lang="ja-JP" altLang="en-US" sz="2900" b="1">
                <a:solidFill>
                  <a:srgbClr val="FFFFFF"/>
                </a:solidFill>
                <a:latin typeface="Gen Shin Gothic P Bold"/>
                <a:cs typeface="Gen Shin Gothic P Bold"/>
              </a:rPr>
              <a:t>　　　</a:t>
            </a:r>
            <a:r>
              <a:rPr sz="2900" b="1" spc="135" dirty="0" err="1">
                <a:solidFill>
                  <a:srgbClr val="FFFFFF"/>
                </a:solidFill>
                <a:latin typeface="Gen Shin Gothic P Bold"/>
                <a:cs typeface="Gen Shin Gothic P Bold"/>
              </a:rPr>
              <a:t>か</a:t>
            </a:r>
            <a:r>
              <a:rPr sz="2900" b="1" spc="130" dirty="0" err="1">
                <a:solidFill>
                  <a:srgbClr val="FFFFFF"/>
                </a:solidFill>
                <a:latin typeface="Gen Shin Gothic P Bold"/>
                <a:cs typeface="Gen Shin Gothic P Bold"/>
              </a:rPr>
              <a:t>んが</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49D31ADD-00CC-1047-BFF7-607319893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 name="object 2">
            <a:extLst>
              <a:ext uri="{FF2B5EF4-FFF2-40B4-BE49-F238E27FC236}">
                <a16:creationId xmlns:a16="http://schemas.microsoft.com/office/drawing/2014/main" id="{C18B2FB2-2B32-E24D-806E-FDBAD4549505}"/>
              </a:ext>
            </a:extLst>
          </p:cNvPr>
          <p:cNvPicPr/>
          <p:nvPr/>
        </p:nvPicPr>
        <p:blipFill>
          <a:blip r:embed="rId3" cstate="print"/>
          <a:stretch>
            <a:fillRect/>
          </a:stretch>
        </p:blipFill>
        <p:spPr>
          <a:xfrm>
            <a:off x="266179" y="314174"/>
            <a:ext cx="19571741" cy="10681002"/>
          </a:xfrm>
          <a:prstGeom prst="rect">
            <a:avLst/>
          </a:prstGeom>
        </p:spPr>
      </p:pic>
      <p:grpSp>
        <p:nvGrpSpPr>
          <p:cNvPr id="81" name="グループ化 80">
            <a:extLst>
              <a:ext uri="{FF2B5EF4-FFF2-40B4-BE49-F238E27FC236}">
                <a16:creationId xmlns:a16="http://schemas.microsoft.com/office/drawing/2014/main" id="{0BA791CA-7416-7342-ABEA-5A98EE0D270F}"/>
              </a:ext>
            </a:extLst>
          </p:cNvPr>
          <p:cNvGrpSpPr/>
          <p:nvPr/>
        </p:nvGrpSpPr>
        <p:grpSpPr>
          <a:xfrm>
            <a:off x="6210299" y="2082315"/>
            <a:ext cx="7683500" cy="3035300"/>
            <a:chOff x="6210299" y="2082315"/>
            <a:chExt cx="7683500" cy="3035300"/>
          </a:xfrm>
        </p:grpSpPr>
        <p:pic>
          <p:nvPicPr>
            <p:cNvPr id="4" name="図 3" descr="図形, 矢印&#10;&#10;自動的に生成された説明">
              <a:extLst>
                <a:ext uri="{FF2B5EF4-FFF2-40B4-BE49-F238E27FC236}">
                  <a16:creationId xmlns:a16="http://schemas.microsoft.com/office/drawing/2014/main" id="{BB55111C-1CD9-D342-BC7A-37D20E8075F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0299" y="2082315"/>
              <a:ext cx="7683500" cy="3035300"/>
            </a:xfrm>
            <a:prstGeom prst="rect">
              <a:avLst/>
            </a:prstGeom>
          </p:spPr>
        </p:pic>
        <p:sp>
          <p:nvSpPr>
            <p:cNvPr id="5" name="object 5"/>
            <p:cNvSpPr txBox="1"/>
            <p:nvPr/>
          </p:nvSpPr>
          <p:spPr>
            <a:xfrm>
              <a:off x="7232650" y="2395548"/>
              <a:ext cx="5741071" cy="813435"/>
            </a:xfrm>
            <a:prstGeom prst="rect">
              <a:avLst/>
            </a:prstGeom>
          </p:spPr>
          <p:txBody>
            <a:bodyPr vert="horz" wrap="square" lIns="0" tIns="11430" rIns="0" bIns="0" rtlCol="0">
              <a:spAutoFit/>
            </a:bodyPr>
            <a:lstStyle/>
            <a:p>
              <a:pPr marL="129539">
                <a:lnSpc>
                  <a:spcPts val="1515"/>
                </a:lnSpc>
                <a:spcBef>
                  <a:spcPts val="90"/>
                </a:spcBef>
                <a:tabLst>
                  <a:tab pos="433070" algn="l"/>
                  <a:tab pos="733425" algn="l"/>
                  <a:tab pos="2557145" algn="l"/>
                  <a:tab pos="3895725" algn="l"/>
                </a:tabLst>
              </a:pPr>
              <a:r>
                <a:rPr sz="1400" b="1" spc="-10" dirty="0">
                  <a:solidFill>
                    <a:srgbClr val="6C5757"/>
                  </a:solidFill>
                  <a:latin typeface="Gen Shin Gothic P Bold"/>
                  <a:cs typeface="Gen Shin Gothic P Bold"/>
                </a:rPr>
                <a:t>こ	と	ば	</a:t>
              </a:r>
              <a:r>
                <a:rPr sz="1400" b="1" spc="285" dirty="0">
                  <a:solidFill>
                    <a:srgbClr val="6C5757"/>
                  </a:solidFill>
                  <a:latin typeface="Gen Shin Gothic P Bold"/>
                  <a:cs typeface="Gen Shin Gothic P Bold"/>
                </a:rPr>
                <a:t>つ</a:t>
              </a:r>
              <a:r>
                <a:rPr sz="1400" b="1" spc="-10" dirty="0">
                  <a:solidFill>
                    <a:srgbClr val="6C5757"/>
                  </a:solidFill>
                  <a:latin typeface="Gen Shin Gothic P Bold"/>
                  <a:cs typeface="Gen Shin Gothic P Bold"/>
                </a:rPr>
                <a:t>た	</a:t>
              </a:r>
              <a:r>
                <a:rPr lang="ja-JP" altLang="en-US" sz="1400" b="1" spc="-10">
                  <a:solidFill>
                    <a:srgbClr val="6C5757"/>
                  </a:solidFill>
                  <a:latin typeface="Gen Shin Gothic P Bold"/>
                  <a:cs typeface="Gen Shin Gothic P Bold"/>
                </a:rPr>
                <a:t>　</a:t>
              </a:r>
              <a:r>
                <a:rPr sz="1400" b="1" spc="105" dirty="0" err="1">
                  <a:solidFill>
                    <a:srgbClr val="6C5757"/>
                  </a:solidFill>
                  <a:latin typeface="Gen Shin Gothic P Bold"/>
                  <a:cs typeface="Gen Shin Gothic P Bold"/>
                </a:rPr>
                <a:t>むずか</a:t>
              </a:r>
              <a:endParaRPr sz="1400" dirty="0">
                <a:latin typeface="Gen Shin Gothic P Regular"/>
                <a:cs typeface="Gen Shin Gothic P Regular"/>
              </a:endParaRPr>
            </a:p>
            <a:p>
              <a:pPr marL="12700">
                <a:lnSpc>
                  <a:spcPts val="4695"/>
                </a:lnSpc>
              </a:pPr>
              <a:r>
                <a:rPr sz="4050" b="1" spc="-60" dirty="0">
                  <a:solidFill>
                    <a:srgbClr val="6C5757"/>
                  </a:solidFill>
                  <a:latin typeface="Gen Shin Gothic P Bold"/>
                  <a:cs typeface="Gen Shin Gothic P Bold"/>
                </a:rPr>
                <a:t>言葉のみで伝</a:t>
              </a:r>
              <a:r>
                <a:rPr sz="4050" b="1" spc="-175" dirty="0">
                  <a:solidFill>
                    <a:srgbClr val="6C5757"/>
                  </a:solidFill>
                  <a:latin typeface="Gen Shin Gothic P Bold"/>
                  <a:cs typeface="Gen Shin Gothic P Bold"/>
                </a:rPr>
                <a:t>え</a:t>
              </a:r>
              <a:r>
                <a:rPr sz="4050" b="1" spc="-50" dirty="0">
                  <a:solidFill>
                    <a:srgbClr val="6C5757"/>
                  </a:solidFill>
                  <a:latin typeface="Gen Shin Gothic P Bold"/>
                  <a:cs typeface="Gen Shin Gothic P Bold"/>
                </a:rPr>
                <a:t>る難し</a:t>
              </a:r>
              <a:r>
                <a:rPr sz="4050" b="1" spc="-80" dirty="0">
                  <a:solidFill>
                    <a:srgbClr val="6C5757"/>
                  </a:solidFill>
                  <a:latin typeface="Gen Shin Gothic P Bold"/>
                  <a:cs typeface="Gen Shin Gothic P Bold"/>
                </a:rPr>
                <a:t>さ</a:t>
              </a:r>
              <a:endParaRPr sz="4050" dirty="0">
                <a:latin typeface="Gen Shin Gothic P Regular"/>
                <a:cs typeface="Gen Shin Gothic P Regular"/>
              </a:endParaRPr>
            </a:p>
          </p:txBody>
        </p:sp>
      </p:grpSp>
      <p:grpSp>
        <p:nvGrpSpPr>
          <p:cNvPr id="82" name="グループ化 81">
            <a:extLst>
              <a:ext uri="{FF2B5EF4-FFF2-40B4-BE49-F238E27FC236}">
                <a16:creationId xmlns:a16="http://schemas.microsoft.com/office/drawing/2014/main" id="{60E924F7-6667-8E47-BB3C-D81F275CD5B2}"/>
              </a:ext>
            </a:extLst>
          </p:cNvPr>
          <p:cNvGrpSpPr/>
          <p:nvPr/>
        </p:nvGrpSpPr>
        <p:grpSpPr>
          <a:xfrm>
            <a:off x="831850" y="4283075"/>
            <a:ext cx="8056268" cy="6577390"/>
            <a:chOff x="831850" y="4283075"/>
            <a:chExt cx="8056268" cy="6577390"/>
          </a:xfrm>
        </p:grpSpPr>
        <p:pic>
          <p:nvPicPr>
            <p:cNvPr id="80" name="図 79" descr="グラフィカル ユーザー インターフェイス&#10;&#10;自動的に生成された説明">
              <a:extLst>
                <a:ext uri="{FF2B5EF4-FFF2-40B4-BE49-F238E27FC236}">
                  <a16:creationId xmlns:a16="http://schemas.microsoft.com/office/drawing/2014/main" id="{53584D11-59B4-D14F-B16B-14B8CCA082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1850" y="4283075"/>
              <a:ext cx="8056268" cy="6577390"/>
            </a:xfrm>
            <a:prstGeom prst="rect">
              <a:avLst/>
            </a:prstGeom>
          </p:spPr>
        </p:pic>
        <p:sp>
          <p:nvSpPr>
            <p:cNvPr id="6" name="object 6"/>
            <p:cNvSpPr txBox="1"/>
            <p:nvPr/>
          </p:nvSpPr>
          <p:spPr>
            <a:xfrm>
              <a:off x="2415107" y="4521648"/>
              <a:ext cx="4307361" cy="739140"/>
            </a:xfrm>
            <a:prstGeom prst="rect">
              <a:avLst/>
            </a:prstGeom>
          </p:spPr>
          <p:txBody>
            <a:bodyPr vert="horz" wrap="square" lIns="0" tIns="16510" rIns="0" bIns="0" rtlCol="0">
              <a:spAutoFit/>
            </a:bodyPr>
            <a:lstStyle/>
            <a:p>
              <a:pPr marL="78105">
                <a:lnSpc>
                  <a:spcPts val="1295"/>
                </a:lnSpc>
                <a:spcBef>
                  <a:spcPts val="130"/>
                </a:spcBef>
                <a:tabLst>
                  <a:tab pos="1010285" algn="l"/>
                  <a:tab pos="1607185" algn="l"/>
                  <a:tab pos="3088640" algn="l"/>
                </a:tabLst>
              </a:pPr>
              <a:r>
                <a:rPr sz="1250" b="1" spc="229" dirty="0">
                  <a:solidFill>
                    <a:srgbClr val="6C5757"/>
                  </a:solidFill>
                  <a:latin typeface="Gen Shin Gothic P Bold"/>
                  <a:cs typeface="Gen Shin Gothic P Bold"/>
                </a:rPr>
                <a:t>は</a:t>
              </a:r>
              <a:r>
                <a:rPr sz="1250" b="1" spc="25" dirty="0">
                  <a:solidFill>
                    <a:srgbClr val="6C5757"/>
                  </a:solidFill>
                  <a:latin typeface="Gen Shin Gothic P Bold"/>
                  <a:cs typeface="Gen Shin Gothic P Bold"/>
                </a:rPr>
                <a:t>な	て	</a:t>
              </a:r>
              <a:r>
                <a:rPr lang="ja-JP" altLang="en-US" sz="1250" b="1" spc="25">
                  <a:solidFill>
                    <a:srgbClr val="6C5757"/>
                  </a:solidFill>
                  <a:latin typeface="Gen Shin Gothic P Bold"/>
                  <a:cs typeface="Gen Shin Gothic P Bold"/>
                </a:rPr>
                <a:t>　　　</a:t>
              </a:r>
              <a:r>
                <a:rPr sz="1250" b="1" spc="200" dirty="0" err="1">
                  <a:solidFill>
                    <a:srgbClr val="6C5757"/>
                  </a:solidFill>
                  <a:latin typeface="Gen Shin Gothic P Bold"/>
                  <a:cs typeface="Gen Shin Gothic P Bold"/>
                </a:rPr>
                <a:t>ひ</a:t>
              </a:r>
              <a:r>
                <a:rPr sz="1250" b="1" spc="195" dirty="0" err="1">
                  <a:solidFill>
                    <a:srgbClr val="6C5757"/>
                  </a:solidFill>
                  <a:latin typeface="Gen Shin Gothic P Bold"/>
                  <a:cs typeface="Gen Shin Gothic P Bold"/>
                </a:rPr>
                <a:t>ょう</a:t>
              </a:r>
              <a:r>
                <a:rPr sz="1250" b="1" spc="200" dirty="0" err="1">
                  <a:solidFill>
                    <a:srgbClr val="6C5757"/>
                  </a:solidFill>
                  <a:latin typeface="Gen Shin Gothic P Bold"/>
                  <a:cs typeface="Gen Shin Gothic P Bold"/>
                </a:rPr>
                <a:t>げ</a:t>
              </a:r>
              <a:r>
                <a:rPr sz="1250" b="1" spc="25" dirty="0" err="1">
                  <a:solidFill>
                    <a:srgbClr val="6C5757"/>
                  </a:solidFill>
                  <a:latin typeface="Gen Shin Gothic P Bold"/>
                  <a:cs typeface="Gen Shin Gothic P Bold"/>
                </a:rPr>
                <a:t>ん</a:t>
              </a:r>
              <a:r>
                <a:rPr sz="1250" b="1" spc="25" dirty="0">
                  <a:solidFill>
                    <a:srgbClr val="6C5757"/>
                  </a:solidFill>
                  <a:latin typeface="Gen Shin Gothic P Bold"/>
                  <a:cs typeface="Gen Shin Gothic P Bold"/>
                </a:rPr>
                <a:t>	</a:t>
              </a:r>
              <a:r>
                <a:rPr lang="ja-JP" altLang="en-US" sz="1250" b="1" spc="25">
                  <a:solidFill>
                    <a:srgbClr val="6C5757"/>
                  </a:solidFill>
                  <a:latin typeface="Gen Shin Gothic P Bold"/>
                  <a:cs typeface="Gen Shin Gothic P Bold"/>
                </a:rPr>
                <a:t>　　　</a:t>
              </a:r>
              <a:r>
                <a:rPr sz="1250" b="1" spc="15" dirty="0" err="1">
                  <a:solidFill>
                    <a:srgbClr val="6C5757"/>
                  </a:solidFill>
                  <a:latin typeface="Gen Shin Gothic P Bold"/>
                  <a:cs typeface="Gen Shin Gothic P Bold"/>
                </a:rPr>
                <a:t>く</a:t>
              </a:r>
              <a:r>
                <a:rPr sz="1250" b="1" spc="245" dirty="0">
                  <a:solidFill>
                    <a:srgbClr val="6C5757"/>
                  </a:solidFill>
                  <a:latin typeface="Gen Shin Gothic P Bold"/>
                  <a:cs typeface="Gen Shin Gothic P Bold"/>
                </a:rPr>
                <a:t> </a:t>
              </a:r>
              <a:r>
                <a:rPr sz="1250" b="1" spc="30" dirty="0">
                  <a:solidFill>
                    <a:srgbClr val="6C5757"/>
                  </a:solidFill>
                  <a:latin typeface="Gen Shin Gothic P Bold"/>
                  <a:cs typeface="Gen Shin Gothic P Bold"/>
                </a:rPr>
                <a:t>ふ </a:t>
              </a:r>
              <a:r>
                <a:rPr sz="1250" b="1" spc="225" dirty="0">
                  <a:solidFill>
                    <a:srgbClr val="6C5757"/>
                  </a:solidFill>
                  <a:latin typeface="Gen Shin Gothic P Bold"/>
                  <a:cs typeface="Gen Shin Gothic P Bold"/>
                </a:rPr>
                <a:t> </a:t>
              </a:r>
              <a:r>
                <a:rPr sz="1250" b="1" spc="20" dirty="0">
                  <a:solidFill>
                    <a:srgbClr val="6C5757"/>
                  </a:solidFill>
                  <a:latin typeface="Gen Shin Gothic P Bold"/>
                  <a:cs typeface="Gen Shin Gothic P Bold"/>
                </a:rPr>
                <a:t>う</a:t>
              </a:r>
              <a:endParaRPr sz="1250" dirty="0">
                <a:latin typeface="Gen Shin Gothic P Regular"/>
                <a:cs typeface="Gen Shin Gothic P Regular"/>
              </a:endParaRPr>
            </a:p>
            <a:p>
              <a:pPr marL="12700">
                <a:lnSpc>
                  <a:spcPts val="4295"/>
                </a:lnSpc>
              </a:pPr>
              <a:r>
                <a:rPr sz="3750" b="1" spc="-80" dirty="0">
                  <a:solidFill>
                    <a:srgbClr val="6C5757"/>
                  </a:solidFill>
                  <a:latin typeface="Gen Shin Gothic P Bold"/>
                  <a:cs typeface="Gen Shin Gothic P Bold"/>
                </a:rPr>
                <a:t>話</a:t>
              </a:r>
              <a:r>
                <a:rPr sz="3750" b="1" spc="-65" dirty="0">
                  <a:solidFill>
                    <a:srgbClr val="6C5757"/>
                  </a:solidFill>
                  <a:latin typeface="Gen Shin Gothic P Bold"/>
                  <a:cs typeface="Gen Shin Gothic P Bold"/>
                </a:rPr>
                <a:t>し</a:t>
              </a:r>
              <a:r>
                <a:rPr sz="3750" b="1" spc="-75" dirty="0">
                  <a:solidFill>
                    <a:srgbClr val="6C5757"/>
                  </a:solidFill>
                  <a:latin typeface="Gen Shin Gothic P Bold"/>
                  <a:cs typeface="Gen Shin Gothic P Bold"/>
                </a:rPr>
                <a:t>手：表現の工夫</a:t>
              </a:r>
              <a:endParaRPr sz="3750" dirty="0">
                <a:latin typeface="Gen Shin Gothic P Regular"/>
                <a:cs typeface="Gen Shin Gothic P Regular"/>
              </a:endParaRPr>
            </a:p>
          </p:txBody>
        </p:sp>
      </p:grpSp>
      <p:grpSp>
        <p:nvGrpSpPr>
          <p:cNvPr id="83" name="グループ化 82">
            <a:extLst>
              <a:ext uri="{FF2B5EF4-FFF2-40B4-BE49-F238E27FC236}">
                <a16:creationId xmlns:a16="http://schemas.microsoft.com/office/drawing/2014/main" id="{EFB3F5F7-3A07-E447-BF80-12A90736D351}"/>
              </a:ext>
            </a:extLst>
          </p:cNvPr>
          <p:cNvGrpSpPr/>
          <p:nvPr/>
        </p:nvGrpSpPr>
        <p:grpSpPr>
          <a:xfrm>
            <a:off x="11119899" y="4240513"/>
            <a:ext cx="7155275" cy="6056330"/>
            <a:chOff x="11119899" y="4240513"/>
            <a:chExt cx="7155275" cy="6056330"/>
          </a:xfrm>
        </p:grpSpPr>
        <p:grpSp>
          <p:nvGrpSpPr>
            <p:cNvPr id="70" name="object 70"/>
            <p:cNvGrpSpPr/>
            <p:nvPr/>
          </p:nvGrpSpPr>
          <p:grpSpPr>
            <a:xfrm>
              <a:off x="12617222" y="4240513"/>
              <a:ext cx="5136515" cy="1257300"/>
              <a:chOff x="12617222" y="4240513"/>
              <a:chExt cx="5136515" cy="1257300"/>
            </a:xfrm>
          </p:grpSpPr>
          <p:sp>
            <p:nvSpPr>
              <p:cNvPr id="71" name="object 71"/>
              <p:cNvSpPr/>
              <p:nvPr/>
            </p:nvSpPr>
            <p:spPr>
              <a:xfrm>
                <a:off x="12675007" y="4298298"/>
                <a:ext cx="5020945" cy="1141730"/>
              </a:xfrm>
              <a:custGeom>
                <a:avLst/>
                <a:gdLst/>
                <a:ahLst/>
                <a:cxnLst/>
                <a:rect l="l" t="t" r="r" b="b"/>
                <a:pathLst>
                  <a:path w="5020944" h="1141729">
                    <a:moveTo>
                      <a:pt x="4916080" y="0"/>
                    </a:moveTo>
                    <a:lnTo>
                      <a:pt x="104708" y="0"/>
                    </a:lnTo>
                    <a:lnTo>
                      <a:pt x="64052" y="8262"/>
                    </a:lnTo>
                    <a:lnTo>
                      <a:pt x="30758" y="30758"/>
                    </a:lnTo>
                    <a:lnTo>
                      <a:pt x="8262" y="64052"/>
                    </a:lnTo>
                    <a:lnTo>
                      <a:pt x="0" y="104708"/>
                    </a:lnTo>
                    <a:lnTo>
                      <a:pt x="0" y="1036617"/>
                    </a:lnTo>
                    <a:lnTo>
                      <a:pt x="8262" y="1077274"/>
                    </a:lnTo>
                    <a:lnTo>
                      <a:pt x="30758" y="1110568"/>
                    </a:lnTo>
                    <a:lnTo>
                      <a:pt x="64052" y="1133064"/>
                    </a:lnTo>
                    <a:lnTo>
                      <a:pt x="104708" y="1141326"/>
                    </a:lnTo>
                    <a:lnTo>
                      <a:pt x="4916080" y="1141326"/>
                    </a:lnTo>
                    <a:lnTo>
                      <a:pt x="4956737" y="1133064"/>
                    </a:lnTo>
                    <a:lnTo>
                      <a:pt x="4990031" y="1110568"/>
                    </a:lnTo>
                    <a:lnTo>
                      <a:pt x="5012527" y="1077274"/>
                    </a:lnTo>
                    <a:lnTo>
                      <a:pt x="5020789" y="1036617"/>
                    </a:lnTo>
                    <a:lnTo>
                      <a:pt x="5020789" y="104708"/>
                    </a:lnTo>
                    <a:lnTo>
                      <a:pt x="5012527" y="64052"/>
                    </a:lnTo>
                    <a:lnTo>
                      <a:pt x="4990031" y="30758"/>
                    </a:lnTo>
                    <a:lnTo>
                      <a:pt x="4956737" y="8262"/>
                    </a:lnTo>
                    <a:lnTo>
                      <a:pt x="4916080" y="0"/>
                    </a:lnTo>
                    <a:close/>
                  </a:path>
                </a:pathLst>
              </a:custGeom>
              <a:solidFill>
                <a:srgbClr val="FFFFFF"/>
              </a:solidFill>
            </p:spPr>
            <p:txBody>
              <a:bodyPr wrap="square" lIns="0" tIns="0" rIns="0" bIns="0" rtlCol="0"/>
              <a:lstStyle/>
              <a:p>
                <a:endParaRPr/>
              </a:p>
            </p:txBody>
          </p:sp>
          <p:sp>
            <p:nvSpPr>
              <p:cNvPr id="72" name="object 72"/>
              <p:cNvSpPr/>
              <p:nvPr/>
            </p:nvSpPr>
            <p:spPr>
              <a:xfrm>
                <a:off x="12675007" y="4298298"/>
                <a:ext cx="5020945" cy="1141730"/>
              </a:xfrm>
              <a:custGeom>
                <a:avLst/>
                <a:gdLst/>
                <a:ahLst/>
                <a:cxnLst/>
                <a:rect l="l" t="t" r="r" b="b"/>
                <a:pathLst>
                  <a:path w="5020944" h="1141729">
                    <a:moveTo>
                      <a:pt x="4916080" y="1141326"/>
                    </a:moveTo>
                    <a:lnTo>
                      <a:pt x="104708" y="1141326"/>
                    </a:lnTo>
                    <a:lnTo>
                      <a:pt x="64052" y="1133064"/>
                    </a:lnTo>
                    <a:lnTo>
                      <a:pt x="30758" y="1110568"/>
                    </a:lnTo>
                    <a:lnTo>
                      <a:pt x="8262" y="1077274"/>
                    </a:lnTo>
                    <a:lnTo>
                      <a:pt x="0" y="1036617"/>
                    </a:lnTo>
                    <a:lnTo>
                      <a:pt x="0" y="104708"/>
                    </a:lnTo>
                    <a:lnTo>
                      <a:pt x="8262" y="64052"/>
                    </a:lnTo>
                    <a:lnTo>
                      <a:pt x="30758" y="30758"/>
                    </a:lnTo>
                    <a:lnTo>
                      <a:pt x="64052" y="8262"/>
                    </a:lnTo>
                    <a:lnTo>
                      <a:pt x="104708" y="0"/>
                    </a:lnTo>
                    <a:lnTo>
                      <a:pt x="4916080" y="0"/>
                    </a:lnTo>
                    <a:lnTo>
                      <a:pt x="4956737" y="8262"/>
                    </a:lnTo>
                    <a:lnTo>
                      <a:pt x="4990031" y="30758"/>
                    </a:lnTo>
                    <a:lnTo>
                      <a:pt x="5012527" y="64052"/>
                    </a:lnTo>
                    <a:lnTo>
                      <a:pt x="5020789" y="104708"/>
                    </a:lnTo>
                    <a:lnTo>
                      <a:pt x="5020789" y="1036617"/>
                    </a:lnTo>
                    <a:lnTo>
                      <a:pt x="5012527" y="1077274"/>
                    </a:lnTo>
                    <a:lnTo>
                      <a:pt x="4990031" y="1110568"/>
                    </a:lnTo>
                    <a:lnTo>
                      <a:pt x="4956737" y="1133064"/>
                    </a:lnTo>
                    <a:lnTo>
                      <a:pt x="4916080" y="1141326"/>
                    </a:lnTo>
                    <a:close/>
                  </a:path>
                </a:pathLst>
              </a:custGeom>
              <a:ln w="115179">
                <a:solidFill>
                  <a:srgbClr val="5DC3D1"/>
                </a:solidFill>
              </a:ln>
            </p:spPr>
            <p:txBody>
              <a:bodyPr wrap="square" lIns="0" tIns="0" rIns="0" bIns="0" rtlCol="0"/>
              <a:lstStyle/>
              <a:p>
                <a:endParaRPr/>
              </a:p>
            </p:txBody>
          </p:sp>
        </p:grpSp>
        <p:sp>
          <p:nvSpPr>
            <p:cNvPr id="73" name="object 73"/>
            <p:cNvSpPr txBox="1"/>
            <p:nvPr/>
          </p:nvSpPr>
          <p:spPr>
            <a:xfrm>
              <a:off x="12831949" y="4504673"/>
              <a:ext cx="5020944" cy="728980"/>
            </a:xfrm>
            <a:prstGeom prst="rect">
              <a:avLst/>
            </a:prstGeom>
          </p:spPr>
          <p:txBody>
            <a:bodyPr vert="horz" wrap="square" lIns="0" tIns="16510" rIns="0" bIns="0" rtlCol="0">
              <a:spAutoFit/>
            </a:bodyPr>
            <a:lstStyle/>
            <a:p>
              <a:pPr marL="172720">
                <a:lnSpc>
                  <a:spcPts val="1255"/>
                </a:lnSpc>
                <a:spcBef>
                  <a:spcPts val="130"/>
                </a:spcBef>
                <a:tabLst>
                  <a:tab pos="989330" algn="l"/>
                  <a:tab pos="1696085" algn="l"/>
                  <a:tab pos="3549650" algn="l"/>
                </a:tabLst>
              </a:pPr>
              <a:r>
                <a:rPr sz="1250" b="1" spc="20" dirty="0">
                  <a:solidFill>
                    <a:srgbClr val="6C5757"/>
                  </a:solidFill>
                  <a:latin typeface="Gen Shin Gothic P Bold"/>
                  <a:cs typeface="Gen Shin Gothic P Bold"/>
                </a:rPr>
                <a:t>き	</a:t>
              </a:r>
              <a:r>
                <a:rPr sz="1250" b="1" spc="25" dirty="0">
                  <a:solidFill>
                    <a:srgbClr val="6C5757"/>
                  </a:solidFill>
                  <a:latin typeface="Gen Shin Gothic P Bold"/>
                  <a:cs typeface="Gen Shin Gothic P Bold"/>
                </a:rPr>
                <a:t>て	</a:t>
              </a:r>
              <a:r>
                <a:rPr lang="ja-JP" altLang="en-US" sz="1250" b="1" spc="25">
                  <a:solidFill>
                    <a:srgbClr val="6C5757"/>
                  </a:solidFill>
                  <a:latin typeface="Gen Shin Gothic P Bold"/>
                  <a:cs typeface="Gen Shin Gothic P Bold"/>
                </a:rPr>
                <a:t>　　</a:t>
              </a:r>
              <a:r>
                <a:rPr sz="1250" b="1" spc="20" dirty="0" err="1">
                  <a:solidFill>
                    <a:srgbClr val="6C5757"/>
                  </a:solidFill>
                  <a:latin typeface="Gen Shin Gothic P Bold"/>
                  <a:cs typeface="Gen Shin Gothic P Bold"/>
                </a:rPr>
                <a:t>し</a:t>
              </a:r>
              <a:r>
                <a:rPr sz="1250" b="1" spc="270" dirty="0">
                  <a:solidFill>
                    <a:srgbClr val="6C5757"/>
                  </a:solidFill>
                  <a:latin typeface="Gen Shin Gothic P Bold"/>
                  <a:cs typeface="Gen Shin Gothic P Bold"/>
                </a:rPr>
                <a:t> </a:t>
              </a:r>
              <a:r>
                <a:rPr sz="1250" b="1" spc="20" dirty="0">
                  <a:solidFill>
                    <a:srgbClr val="6C5757"/>
                  </a:solidFill>
                  <a:latin typeface="Gen Shin Gothic P Bold"/>
                  <a:cs typeface="Gen Shin Gothic P Bold"/>
                </a:rPr>
                <a:t>ゅ</a:t>
              </a:r>
              <a:r>
                <a:rPr sz="1250" b="1" spc="27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た</a:t>
              </a:r>
              <a:r>
                <a:rPr sz="1250" b="1" spc="270"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い</a:t>
              </a:r>
              <a:r>
                <a:rPr sz="1250" b="1" spc="235" dirty="0">
                  <a:solidFill>
                    <a:srgbClr val="6C5757"/>
                  </a:solidFill>
                  <a:latin typeface="Gen Shin Gothic P Bold"/>
                  <a:cs typeface="Gen Shin Gothic P Bold"/>
                </a:rPr>
                <a:t> </a:t>
              </a:r>
              <a:r>
                <a:rPr sz="1250" b="1" spc="25" dirty="0">
                  <a:solidFill>
                    <a:srgbClr val="6C5757"/>
                  </a:solidFill>
                  <a:latin typeface="Gen Shin Gothic P Bold"/>
                  <a:cs typeface="Gen Shin Gothic P Bold"/>
                </a:rPr>
                <a:t>て</a:t>
              </a:r>
              <a:r>
                <a:rPr sz="1250" b="1" spc="229" dirty="0">
                  <a:solidFill>
                    <a:srgbClr val="6C5757"/>
                  </a:solidFill>
                  <a:latin typeface="Gen Shin Gothic P Bold"/>
                  <a:cs typeface="Gen Shin Gothic P Bold"/>
                </a:rPr>
                <a:t> </a:t>
              </a:r>
              <a:r>
                <a:rPr sz="1250" b="1" spc="20" dirty="0">
                  <a:solidFill>
                    <a:srgbClr val="6C5757"/>
                  </a:solidFill>
                  <a:latin typeface="Gen Shin Gothic P Bold"/>
                  <a:cs typeface="Gen Shin Gothic P Bold"/>
                </a:rPr>
                <a:t>き	</a:t>
              </a:r>
              <a:r>
                <a:rPr lang="ja-JP" altLang="en-US" sz="1250" b="1" spc="20">
                  <a:solidFill>
                    <a:srgbClr val="6C5757"/>
                  </a:solidFill>
                  <a:latin typeface="Gen Shin Gothic P Bold"/>
                  <a:cs typeface="Gen Shin Gothic P Bold"/>
                </a:rPr>
                <a:t>　　　</a:t>
              </a:r>
              <a:r>
                <a:rPr sz="1250" b="1" spc="20" dirty="0" err="1">
                  <a:solidFill>
                    <a:srgbClr val="6C5757"/>
                  </a:solidFill>
                  <a:latin typeface="Gen Shin Gothic P Bold"/>
                  <a:cs typeface="Gen Shin Gothic P Bold"/>
                </a:rPr>
                <a:t>き</a:t>
              </a:r>
              <a:endParaRPr sz="1250" dirty="0">
                <a:latin typeface="Gen Shin Gothic P Regular"/>
                <a:cs typeface="Gen Shin Gothic P Regular"/>
              </a:endParaRPr>
            </a:p>
            <a:p>
              <a:pPr marL="12700">
                <a:lnSpc>
                  <a:spcPts val="4255"/>
                </a:lnSpc>
              </a:pPr>
              <a:r>
                <a:rPr sz="3750" b="1" spc="-70" dirty="0">
                  <a:solidFill>
                    <a:srgbClr val="6C5757"/>
                  </a:solidFill>
                  <a:latin typeface="Gen Shin Gothic P Bold"/>
                  <a:cs typeface="Gen Shin Gothic P Bold"/>
                </a:rPr>
                <a:t>聞き手：主体的に聴く</a:t>
              </a:r>
              <a:endParaRPr sz="3750" dirty="0">
                <a:latin typeface="Gen Shin Gothic P Regular"/>
                <a:cs typeface="Gen Shin Gothic P Regular"/>
              </a:endParaRPr>
            </a:p>
          </p:txBody>
        </p:sp>
        <p:pic>
          <p:nvPicPr>
            <p:cNvPr id="74" name="object 74"/>
            <p:cNvPicPr/>
            <p:nvPr/>
          </p:nvPicPr>
          <p:blipFill>
            <a:blip r:embed="rId6" cstate="email">
              <a:extLst>
                <a:ext uri="{28A0092B-C50C-407E-A947-70E740481C1C}">
                  <a14:useLocalDpi xmlns:a14="http://schemas.microsoft.com/office/drawing/2010/main"/>
                </a:ext>
              </a:extLst>
            </a:blip>
            <a:stretch>
              <a:fillRect/>
            </a:stretch>
          </p:blipFill>
          <p:spPr>
            <a:xfrm>
              <a:off x="11119899" y="5909408"/>
              <a:ext cx="7155275" cy="4387435"/>
            </a:xfrm>
            <a:prstGeom prst="rect">
              <a:avLst/>
            </a:prstGeom>
          </p:spPr>
        </p:pic>
      </p:grpSp>
      <p:sp>
        <p:nvSpPr>
          <p:cNvPr id="75" name="object 3">
            <a:extLst>
              <a:ext uri="{FF2B5EF4-FFF2-40B4-BE49-F238E27FC236}">
                <a16:creationId xmlns:a16="http://schemas.microsoft.com/office/drawing/2014/main" id="{0CFCD692-0EFC-0D4B-B53D-D53A221B4063}"/>
              </a:ext>
            </a:extLst>
          </p:cNvPr>
          <p:cNvSpPr txBox="1">
            <a:spLocks noGrp="1"/>
          </p:cNvSpPr>
          <p:nvPr>
            <p:ph type="title"/>
          </p:nvPr>
        </p:nvSpPr>
        <p:spPr>
          <a:xfrm>
            <a:off x="4914832" y="783490"/>
            <a:ext cx="10395018" cy="839332"/>
          </a:xfrm>
          <a:prstGeom prst="rect">
            <a:avLst/>
          </a:prstGeom>
        </p:spPr>
        <p:txBody>
          <a:bodyPr vert="horz" wrap="square" lIns="0" tIns="15875" rIns="0" bIns="0" rtlCol="0">
            <a:spAutoFit/>
          </a:bodyPr>
          <a:lstStyle/>
          <a:p>
            <a:pPr marL="12700">
              <a:lnSpc>
                <a:spcPct val="100000"/>
              </a:lnSpc>
              <a:spcBef>
                <a:spcPts val="125"/>
              </a:spcBef>
            </a:pPr>
            <a:r>
              <a:rPr spc="20" dirty="0"/>
              <a:t>どのようなことを感じ</a:t>
            </a:r>
            <a:r>
              <a:rPr spc="25" dirty="0"/>
              <a:t>、考えた？</a:t>
            </a:r>
          </a:p>
        </p:txBody>
      </p:sp>
      <p:sp>
        <p:nvSpPr>
          <p:cNvPr id="76" name="object 4">
            <a:extLst>
              <a:ext uri="{FF2B5EF4-FFF2-40B4-BE49-F238E27FC236}">
                <a16:creationId xmlns:a16="http://schemas.microsoft.com/office/drawing/2014/main" id="{9E846880-544C-674A-857A-03909A6D6CAC}"/>
              </a:ext>
            </a:extLst>
          </p:cNvPr>
          <p:cNvSpPr txBox="1"/>
          <p:nvPr/>
        </p:nvSpPr>
        <p:spPr>
          <a:xfrm>
            <a:off x="10500069" y="473075"/>
            <a:ext cx="3057181" cy="371255"/>
          </a:xfrm>
          <a:prstGeom prst="rect">
            <a:avLst/>
          </a:prstGeom>
        </p:spPr>
        <p:txBody>
          <a:bodyPr vert="horz" wrap="square" lIns="0" tIns="17145" rIns="0" bIns="0" rtlCol="0">
            <a:spAutoFit/>
          </a:bodyPr>
          <a:lstStyle/>
          <a:p>
            <a:pPr marL="12700">
              <a:lnSpc>
                <a:spcPct val="100000"/>
              </a:lnSpc>
              <a:spcBef>
                <a:spcPts val="135"/>
              </a:spcBef>
              <a:tabLst>
                <a:tab pos="1373505" algn="l"/>
              </a:tabLst>
            </a:pPr>
            <a:r>
              <a:rPr sz="2300" b="1" spc="45" dirty="0">
                <a:solidFill>
                  <a:srgbClr val="FFFFFF"/>
                </a:solidFill>
                <a:latin typeface="Gen Shin Gothic P Bold"/>
                <a:cs typeface="Gen Shin Gothic P Bold"/>
              </a:rPr>
              <a:t>か</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25" dirty="0" err="1">
                <a:solidFill>
                  <a:srgbClr val="FFFFFF"/>
                </a:solidFill>
                <a:latin typeface="Gen Shin Gothic P Bold"/>
                <a:cs typeface="Gen Shin Gothic P Bold"/>
              </a:rPr>
              <a:t>か</a:t>
            </a:r>
            <a:r>
              <a:rPr sz="2300" b="1" spc="220" dirty="0" err="1">
                <a:solidFill>
                  <a:srgbClr val="FFFFFF"/>
                </a:solidFill>
                <a:latin typeface="Gen Shin Gothic P Bold"/>
                <a:cs typeface="Gen Shin Gothic P Bold"/>
              </a:rPr>
              <a:t>ん</a:t>
            </a:r>
            <a:r>
              <a:rPr sz="2300" b="1" spc="35" dirty="0" err="1">
                <a:solidFill>
                  <a:srgbClr val="FFFFFF"/>
                </a:solidFill>
                <a:latin typeface="Gen Shin Gothic P Bold"/>
                <a:cs typeface="Gen Shin Gothic P Bold"/>
              </a:rPr>
              <a:t>が</a:t>
            </a:r>
            <a:endParaRPr sz="2300" dirty="0">
              <a:latin typeface="Gen Shin Gothic P Regular"/>
              <a:cs typeface="Gen Shin Gothic P Regular"/>
            </a:endParaRPr>
          </a:p>
        </p:txBody>
      </p:sp>
      <p:pic>
        <p:nvPicPr>
          <p:cNvPr id="17" name="図 16" descr="挿絵 が含まれている画像&#10;&#10;自動的に生成された説明">
            <a:extLst>
              <a:ext uri="{FF2B5EF4-FFF2-40B4-BE49-F238E27FC236}">
                <a16:creationId xmlns:a16="http://schemas.microsoft.com/office/drawing/2014/main" id="{2B82DA1F-66FB-D141-AB7A-9755DCF6B0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object 2">
            <a:extLst>
              <a:ext uri="{FF2B5EF4-FFF2-40B4-BE49-F238E27FC236}">
                <a16:creationId xmlns:a16="http://schemas.microsoft.com/office/drawing/2014/main" id="{1A1C59FE-8DCB-6544-89FB-825C417660D0}"/>
              </a:ext>
            </a:extLst>
          </p:cNvPr>
          <p:cNvPicPr/>
          <p:nvPr/>
        </p:nvPicPr>
        <p:blipFill>
          <a:blip r:embed="rId3" cstate="print"/>
          <a:stretch>
            <a:fillRect/>
          </a:stretch>
        </p:blipFill>
        <p:spPr>
          <a:xfrm>
            <a:off x="266179" y="348555"/>
            <a:ext cx="19571741" cy="10681200"/>
          </a:xfrm>
          <a:prstGeom prst="rect">
            <a:avLst/>
          </a:prstGeom>
        </p:spPr>
      </p:pic>
      <p:sp>
        <p:nvSpPr>
          <p:cNvPr id="3" name="object 3"/>
          <p:cNvSpPr txBox="1">
            <a:spLocks noGrp="1"/>
          </p:cNvSpPr>
          <p:nvPr>
            <p:ph type="title"/>
          </p:nvPr>
        </p:nvSpPr>
        <p:spPr>
          <a:xfrm>
            <a:off x="4914832" y="783490"/>
            <a:ext cx="10395018" cy="839332"/>
          </a:xfrm>
          <a:prstGeom prst="rect">
            <a:avLst/>
          </a:prstGeom>
        </p:spPr>
        <p:txBody>
          <a:bodyPr vert="horz" wrap="square" lIns="0" tIns="15875" rIns="0" bIns="0" rtlCol="0">
            <a:spAutoFit/>
          </a:bodyPr>
          <a:lstStyle/>
          <a:p>
            <a:pPr marL="12700">
              <a:lnSpc>
                <a:spcPct val="100000"/>
              </a:lnSpc>
              <a:spcBef>
                <a:spcPts val="125"/>
              </a:spcBef>
            </a:pPr>
            <a:r>
              <a:rPr spc="20" dirty="0"/>
              <a:t>どのようなことを感じ</a:t>
            </a:r>
            <a:r>
              <a:rPr spc="25" dirty="0"/>
              <a:t>、考えた？</a:t>
            </a:r>
          </a:p>
        </p:txBody>
      </p:sp>
      <p:sp>
        <p:nvSpPr>
          <p:cNvPr id="4" name="object 4"/>
          <p:cNvSpPr txBox="1"/>
          <p:nvPr/>
        </p:nvSpPr>
        <p:spPr>
          <a:xfrm>
            <a:off x="10500069" y="473075"/>
            <a:ext cx="3057181" cy="371255"/>
          </a:xfrm>
          <a:prstGeom prst="rect">
            <a:avLst/>
          </a:prstGeom>
        </p:spPr>
        <p:txBody>
          <a:bodyPr vert="horz" wrap="square" lIns="0" tIns="17145" rIns="0" bIns="0" rtlCol="0">
            <a:spAutoFit/>
          </a:bodyPr>
          <a:lstStyle/>
          <a:p>
            <a:pPr marL="12700">
              <a:lnSpc>
                <a:spcPct val="100000"/>
              </a:lnSpc>
              <a:spcBef>
                <a:spcPts val="135"/>
              </a:spcBef>
              <a:tabLst>
                <a:tab pos="1373505" algn="l"/>
              </a:tabLst>
            </a:pPr>
            <a:r>
              <a:rPr sz="2300" b="1" spc="45" dirty="0">
                <a:solidFill>
                  <a:srgbClr val="FFFFFF"/>
                </a:solidFill>
                <a:latin typeface="Gen Shin Gothic P Bold"/>
                <a:cs typeface="Gen Shin Gothic P Bold"/>
              </a:rPr>
              <a:t>か</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25" dirty="0" err="1">
                <a:solidFill>
                  <a:srgbClr val="FFFFFF"/>
                </a:solidFill>
                <a:latin typeface="Gen Shin Gothic P Bold"/>
                <a:cs typeface="Gen Shin Gothic P Bold"/>
              </a:rPr>
              <a:t>か</a:t>
            </a:r>
            <a:r>
              <a:rPr sz="2300" b="1" spc="220" dirty="0" err="1">
                <a:solidFill>
                  <a:srgbClr val="FFFFFF"/>
                </a:solidFill>
                <a:latin typeface="Gen Shin Gothic P Bold"/>
                <a:cs typeface="Gen Shin Gothic P Bold"/>
              </a:rPr>
              <a:t>ん</a:t>
            </a:r>
            <a:r>
              <a:rPr sz="2300" b="1" spc="35" dirty="0" err="1">
                <a:solidFill>
                  <a:srgbClr val="FFFFFF"/>
                </a:solidFill>
                <a:latin typeface="Gen Shin Gothic P Bold"/>
                <a:cs typeface="Gen Shin Gothic P Bold"/>
              </a:rPr>
              <a:t>が</a:t>
            </a:r>
            <a:endParaRPr sz="2300" dirty="0">
              <a:latin typeface="Gen Shin Gothic P Regular"/>
              <a:cs typeface="Gen Shin Gothic P Regular"/>
            </a:endParaRPr>
          </a:p>
        </p:txBody>
      </p:sp>
      <p:grpSp>
        <p:nvGrpSpPr>
          <p:cNvPr id="53" name="グループ化 52">
            <a:extLst>
              <a:ext uri="{FF2B5EF4-FFF2-40B4-BE49-F238E27FC236}">
                <a16:creationId xmlns:a16="http://schemas.microsoft.com/office/drawing/2014/main" id="{2D20D61F-E90C-8047-B3DA-501A2E588A3D}"/>
              </a:ext>
            </a:extLst>
          </p:cNvPr>
          <p:cNvGrpSpPr/>
          <p:nvPr/>
        </p:nvGrpSpPr>
        <p:grpSpPr>
          <a:xfrm>
            <a:off x="11115778" y="4076065"/>
            <a:ext cx="8232672" cy="1459469"/>
            <a:chOff x="11115778" y="4076065"/>
            <a:chExt cx="8232672" cy="1459469"/>
          </a:xfrm>
        </p:grpSpPr>
        <p:sp>
          <p:nvSpPr>
            <p:cNvPr id="9" name="object 9"/>
            <p:cNvSpPr/>
            <p:nvPr/>
          </p:nvSpPr>
          <p:spPr>
            <a:xfrm>
              <a:off x="12544589" y="4177904"/>
              <a:ext cx="6447467" cy="1357630"/>
            </a:xfrm>
            <a:custGeom>
              <a:avLst/>
              <a:gdLst/>
              <a:ahLst/>
              <a:cxnLst/>
              <a:rect l="l" t="t" r="r" b="b"/>
              <a:pathLst>
                <a:path w="5814694" h="1357629">
                  <a:moveTo>
                    <a:pt x="604086" y="0"/>
                  </a:moveTo>
                  <a:lnTo>
                    <a:pt x="478833" y="0"/>
                  </a:lnTo>
                  <a:lnTo>
                    <a:pt x="478833" y="75160"/>
                  </a:lnTo>
                  <a:lnTo>
                    <a:pt x="604086" y="75160"/>
                  </a:lnTo>
                  <a:lnTo>
                    <a:pt x="604086" y="0"/>
                  </a:lnTo>
                  <a:close/>
                </a:path>
                <a:path w="5814694" h="1357629">
                  <a:moveTo>
                    <a:pt x="929741" y="0"/>
                  </a:moveTo>
                  <a:lnTo>
                    <a:pt x="804488" y="0"/>
                  </a:lnTo>
                  <a:lnTo>
                    <a:pt x="804488" y="75160"/>
                  </a:lnTo>
                  <a:lnTo>
                    <a:pt x="929741" y="75160"/>
                  </a:lnTo>
                  <a:lnTo>
                    <a:pt x="929741" y="0"/>
                  </a:lnTo>
                  <a:close/>
                </a:path>
                <a:path w="5814694" h="1357629">
                  <a:moveTo>
                    <a:pt x="1255406" y="0"/>
                  </a:moveTo>
                  <a:lnTo>
                    <a:pt x="1130154" y="0"/>
                  </a:lnTo>
                  <a:lnTo>
                    <a:pt x="1130154" y="75160"/>
                  </a:lnTo>
                  <a:lnTo>
                    <a:pt x="1255406" y="75160"/>
                  </a:lnTo>
                  <a:lnTo>
                    <a:pt x="1255406" y="0"/>
                  </a:lnTo>
                  <a:close/>
                </a:path>
                <a:path w="5814694" h="1357629">
                  <a:moveTo>
                    <a:pt x="1581072" y="0"/>
                  </a:moveTo>
                  <a:lnTo>
                    <a:pt x="1455809" y="0"/>
                  </a:lnTo>
                  <a:lnTo>
                    <a:pt x="1455809" y="75160"/>
                  </a:lnTo>
                  <a:lnTo>
                    <a:pt x="1581072" y="75160"/>
                  </a:lnTo>
                  <a:lnTo>
                    <a:pt x="1581072" y="0"/>
                  </a:lnTo>
                  <a:close/>
                </a:path>
                <a:path w="5814694" h="1357629">
                  <a:moveTo>
                    <a:pt x="1906727" y="0"/>
                  </a:moveTo>
                  <a:lnTo>
                    <a:pt x="1781464" y="0"/>
                  </a:lnTo>
                  <a:lnTo>
                    <a:pt x="1781464" y="75160"/>
                  </a:lnTo>
                  <a:lnTo>
                    <a:pt x="1906727" y="75160"/>
                  </a:lnTo>
                  <a:lnTo>
                    <a:pt x="1906727" y="0"/>
                  </a:lnTo>
                  <a:close/>
                </a:path>
                <a:path w="5814694" h="1357629">
                  <a:moveTo>
                    <a:pt x="2232392" y="0"/>
                  </a:moveTo>
                  <a:lnTo>
                    <a:pt x="2107129" y="0"/>
                  </a:lnTo>
                  <a:lnTo>
                    <a:pt x="2107129" y="75160"/>
                  </a:lnTo>
                  <a:lnTo>
                    <a:pt x="2232392" y="75160"/>
                  </a:lnTo>
                  <a:lnTo>
                    <a:pt x="2232392" y="0"/>
                  </a:lnTo>
                  <a:close/>
                </a:path>
                <a:path w="5814694" h="1357629">
                  <a:moveTo>
                    <a:pt x="2558047" y="0"/>
                  </a:moveTo>
                  <a:lnTo>
                    <a:pt x="2432784" y="0"/>
                  </a:lnTo>
                  <a:lnTo>
                    <a:pt x="2432784" y="75160"/>
                  </a:lnTo>
                  <a:lnTo>
                    <a:pt x="2558047" y="75160"/>
                  </a:lnTo>
                  <a:lnTo>
                    <a:pt x="2558047" y="0"/>
                  </a:lnTo>
                  <a:close/>
                </a:path>
                <a:path w="5814694" h="1357629">
                  <a:moveTo>
                    <a:pt x="2883713" y="0"/>
                  </a:moveTo>
                  <a:lnTo>
                    <a:pt x="2758450" y="0"/>
                  </a:lnTo>
                  <a:lnTo>
                    <a:pt x="2758450" y="75160"/>
                  </a:lnTo>
                  <a:lnTo>
                    <a:pt x="2883713" y="75160"/>
                  </a:lnTo>
                  <a:lnTo>
                    <a:pt x="2883713" y="0"/>
                  </a:lnTo>
                  <a:close/>
                </a:path>
                <a:path w="5814694" h="1357629">
                  <a:moveTo>
                    <a:pt x="3209368" y="0"/>
                  </a:moveTo>
                  <a:lnTo>
                    <a:pt x="3084105" y="0"/>
                  </a:lnTo>
                  <a:lnTo>
                    <a:pt x="3084105" y="75160"/>
                  </a:lnTo>
                  <a:lnTo>
                    <a:pt x="3209368" y="75160"/>
                  </a:lnTo>
                  <a:lnTo>
                    <a:pt x="3209368" y="0"/>
                  </a:lnTo>
                  <a:close/>
                </a:path>
                <a:path w="5814694" h="1357629">
                  <a:moveTo>
                    <a:pt x="3535033" y="0"/>
                  </a:moveTo>
                  <a:lnTo>
                    <a:pt x="3409770" y="0"/>
                  </a:lnTo>
                  <a:lnTo>
                    <a:pt x="3409770" y="75160"/>
                  </a:lnTo>
                  <a:lnTo>
                    <a:pt x="3535033" y="75160"/>
                  </a:lnTo>
                  <a:lnTo>
                    <a:pt x="3535033" y="0"/>
                  </a:lnTo>
                  <a:close/>
                </a:path>
                <a:path w="5814694" h="1357629">
                  <a:moveTo>
                    <a:pt x="3860678" y="0"/>
                  </a:moveTo>
                  <a:lnTo>
                    <a:pt x="3735425" y="0"/>
                  </a:lnTo>
                  <a:lnTo>
                    <a:pt x="3735425" y="75160"/>
                  </a:lnTo>
                  <a:lnTo>
                    <a:pt x="3860678" y="75160"/>
                  </a:lnTo>
                  <a:lnTo>
                    <a:pt x="3860678" y="0"/>
                  </a:lnTo>
                  <a:close/>
                </a:path>
                <a:path w="5814694" h="1357629">
                  <a:moveTo>
                    <a:pt x="4186343" y="0"/>
                  </a:moveTo>
                  <a:lnTo>
                    <a:pt x="4061091" y="0"/>
                  </a:lnTo>
                  <a:lnTo>
                    <a:pt x="4061091" y="75160"/>
                  </a:lnTo>
                  <a:lnTo>
                    <a:pt x="4186343" y="75160"/>
                  </a:lnTo>
                  <a:lnTo>
                    <a:pt x="4186343" y="0"/>
                  </a:lnTo>
                  <a:close/>
                </a:path>
                <a:path w="5814694" h="1357629">
                  <a:moveTo>
                    <a:pt x="4512009" y="0"/>
                  </a:moveTo>
                  <a:lnTo>
                    <a:pt x="4386756" y="0"/>
                  </a:lnTo>
                  <a:lnTo>
                    <a:pt x="4386756" y="75160"/>
                  </a:lnTo>
                  <a:lnTo>
                    <a:pt x="4512009" y="75160"/>
                  </a:lnTo>
                  <a:lnTo>
                    <a:pt x="4512009" y="0"/>
                  </a:lnTo>
                  <a:close/>
                </a:path>
                <a:path w="5814694" h="1357629">
                  <a:moveTo>
                    <a:pt x="4837664" y="0"/>
                  </a:moveTo>
                  <a:lnTo>
                    <a:pt x="4712411" y="0"/>
                  </a:lnTo>
                  <a:lnTo>
                    <a:pt x="4712411" y="75160"/>
                  </a:lnTo>
                  <a:lnTo>
                    <a:pt x="4837664" y="75160"/>
                  </a:lnTo>
                  <a:lnTo>
                    <a:pt x="4837664" y="0"/>
                  </a:lnTo>
                  <a:close/>
                </a:path>
                <a:path w="5814694" h="1357629">
                  <a:moveTo>
                    <a:pt x="5163329" y="0"/>
                  </a:moveTo>
                  <a:lnTo>
                    <a:pt x="5038076" y="0"/>
                  </a:lnTo>
                  <a:lnTo>
                    <a:pt x="5038076" y="75160"/>
                  </a:lnTo>
                  <a:lnTo>
                    <a:pt x="5163329" y="75160"/>
                  </a:lnTo>
                  <a:lnTo>
                    <a:pt x="5163329" y="0"/>
                  </a:lnTo>
                  <a:close/>
                </a:path>
                <a:path w="5814694" h="1357629">
                  <a:moveTo>
                    <a:pt x="5488984" y="0"/>
                  </a:moveTo>
                  <a:lnTo>
                    <a:pt x="5363731" y="0"/>
                  </a:lnTo>
                  <a:lnTo>
                    <a:pt x="5363731" y="75160"/>
                  </a:lnTo>
                  <a:lnTo>
                    <a:pt x="5488984" y="75160"/>
                  </a:lnTo>
                  <a:lnTo>
                    <a:pt x="5488984" y="0"/>
                  </a:lnTo>
                  <a:close/>
                </a:path>
                <a:path w="5814694" h="1357629">
                  <a:moveTo>
                    <a:pt x="278420" y="0"/>
                  </a:moveTo>
                  <a:lnTo>
                    <a:pt x="197889" y="0"/>
                  </a:lnTo>
                  <a:lnTo>
                    <a:pt x="184044" y="489"/>
                  </a:lnTo>
                  <a:lnTo>
                    <a:pt x="170308" y="1938"/>
                  </a:lnTo>
                  <a:lnTo>
                    <a:pt x="156730" y="4339"/>
                  </a:lnTo>
                  <a:lnTo>
                    <a:pt x="143356" y="7685"/>
                  </a:lnTo>
                  <a:lnTo>
                    <a:pt x="164173" y="79903"/>
                  </a:lnTo>
                  <a:lnTo>
                    <a:pt x="172433" y="77836"/>
                  </a:lnTo>
                  <a:lnTo>
                    <a:pt x="180828" y="76353"/>
                  </a:lnTo>
                  <a:lnTo>
                    <a:pt x="189327" y="75459"/>
                  </a:lnTo>
                  <a:lnTo>
                    <a:pt x="197899" y="75160"/>
                  </a:lnTo>
                  <a:lnTo>
                    <a:pt x="278420" y="75160"/>
                  </a:lnTo>
                  <a:lnTo>
                    <a:pt x="278420" y="0"/>
                  </a:lnTo>
                  <a:close/>
                </a:path>
                <a:path w="5814694" h="1357629">
                  <a:moveTo>
                    <a:pt x="5703501" y="20344"/>
                  </a:moveTo>
                  <a:lnTo>
                    <a:pt x="5670204" y="87714"/>
                  </a:lnTo>
                  <a:lnTo>
                    <a:pt x="5690618" y="100440"/>
                  </a:lnTo>
                  <a:lnTo>
                    <a:pt x="5708135" y="116783"/>
                  </a:lnTo>
                  <a:lnTo>
                    <a:pt x="5722211" y="136127"/>
                  </a:lnTo>
                  <a:lnTo>
                    <a:pt x="5732307" y="157859"/>
                  </a:lnTo>
                  <a:lnTo>
                    <a:pt x="5803268" y="133126"/>
                  </a:lnTo>
                  <a:lnTo>
                    <a:pt x="5787036" y="98166"/>
                  </a:lnTo>
                  <a:lnTo>
                    <a:pt x="5764414" y="67056"/>
                  </a:lnTo>
                  <a:lnTo>
                    <a:pt x="5736278" y="40786"/>
                  </a:lnTo>
                  <a:lnTo>
                    <a:pt x="5703501" y="20344"/>
                  </a:lnTo>
                  <a:close/>
                </a:path>
                <a:path w="5814694" h="1357629">
                  <a:moveTo>
                    <a:pt x="167" y="189701"/>
                  </a:moveTo>
                  <a:lnTo>
                    <a:pt x="52" y="192412"/>
                  </a:lnTo>
                  <a:lnTo>
                    <a:pt x="0" y="316524"/>
                  </a:lnTo>
                  <a:lnTo>
                    <a:pt x="75160" y="316524"/>
                  </a:lnTo>
                  <a:lnTo>
                    <a:pt x="75264" y="192852"/>
                  </a:lnTo>
                  <a:lnTo>
                    <a:pt x="167" y="189701"/>
                  </a:lnTo>
                  <a:close/>
                </a:path>
                <a:path w="5814694" h="1357629">
                  <a:moveTo>
                    <a:pt x="5814210" y="344890"/>
                  </a:moveTo>
                  <a:lnTo>
                    <a:pt x="5739050" y="344890"/>
                  </a:lnTo>
                  <a:lnTo>
                    <a:pt x="5739050" y="470142"/>
                  </a:lnTo>
                  <a:lnTo>
                    <a:pt x="5814210" y="470142"/>
                  </a:lnTo>
                  <a:lnTo>
                    <a:pt x="5814210" y="344890"/>
                  </a:lnTo>
                  <a:close/>
                </a:path>
                <a:path w="5814694" h="1357629">
                  <a:moveTo>
                    <a:pt x="75160" y="516937"/>
                  </a:moveTo>
                  <a:lnTo>
                    <a:pt x="0" y="516937"/>
                  </a:lnTo>
                  <a:lnTo>
                    <a:pt x="0" y="642189"/>
                  </a:lnTo>
                  <a:lnTo>
                    <a:pt x="75160" y="642189"/>
                  </a:lnTo>
                  <a:lnTo>
                    <a:pt x="75160" y="516937"/>
                  </a:lnTo>
                  <a:close/>
                </a:path>
                <a:path w="5814694" h="1357629">
                  <a:moveTo>
                    <a:pt x="5814210" y="670545"/>
                  </a:moveTo>
                  <a:lnTo>
                    <a:pt x="5739050" y="670545"/>
                  </a:lnTo>
                  <a:lnTo>
                    <a:pt x="5739050" y="795797"/>
                  </a:lnTo>
                  <a:lnTo>
                    <a:pt x="5814210" y="795797"/>
                  </a:lnTo>
                  <a:lnTo>
                    <a:pt x="5814210" y="670545"/>
                  </a:lnTo>
                  <a:close/>
                </a:path>
                <a:path w="5814694" h="1357629">
                  <a:moveTo>
                    <a:pt x="75160" y="842592"/>
                  </a:moveTo>
                  <a:lnTo>
                    <a:pt x="0" y="842592"/>
                  </a:lnTo>
                  <a:lnTo>
                    <a:pt x="0" y="967844"/>
                  </a:lnTo>
                  <a:lnTo>
                    <a:pt x="75160" y="967844"/>
                  </a:lnTo>
                  <a:lnTo>
                    <a:pt x="75160" y="842592"/>
                  </a:lnTo>
                  <a:close/>
                </a:path>
                <a:path w="5814694" h="1357629">
                  <a:moveTo>
                    <a:pt x="5814210" y="996210"/>
                  </a:moveTo>
                  <a:lnTo>
                    <a:pt x="5739050" y="996210"/>
                  </a:lnTo>
                  <a:lnTo>
                    <a:pt x="5739050" y="1121463"/>
                  </a:lnTo>
                  <a:lnTo>
                    <a:pt x="5814210" y="1121463"/>
                  </a:lnTo>
                  <a:lnTo>
                    <a:pt x="5814210" y="996210"/>
                  </a:lnTo>
                  <a:close/>
                </a:path>
                <a:path w="5814694" h="1357629">
                  <a:moveTo>
                    <a:pt x="75348" y="1166226"/>
                  </a:moveTo>
                  <a:lnTo>
                    <a:pt x="314" y="1170268"/>
                  </a:lnTo>
                  <a:lnTo>
                    <a:pt x="6153" y="1208577"/>
                  </a:lnTo>
                  <a:lnTo>
                    <a:pt x="19197" y="1244560"/>
                  </a:lnTo>
                  <a:lnTo>
                    <a:pt x="39047" y="1277379"/>
                  </a:lnTo>
                  <a:lnTo>
                    <a:pt x="65306" y="1306201"/>
                  </a:lnTo>
                  <a:lnTo>
                    <a:pt x="115734" y="1250495"/>
                  </a:lnTo>
                  <a:lnTo>
                    <a:pt x="99417" y="1232590"/>
                  </a:lnTo>
                  <a:lnTo>
                    <a:pt x="87083" y="1212232"/>
                  </a:lnTo>
                  <a:lnTo>
                    <a:pt x="78978" y="1189939"/>
                  </a:lnTo>
                  <a:lnTo>
                    <a:pt x="75348" y="1166226"/>
                  </a:lnTo>
                  <a:close/>
                </a:path>
                <a:path w="5814694" h="1357629">
                  <a:moveTo>
                    <a:pt x="405736" y="1282306"/>
                  </a:moveTo>
                  <a:lnTo>
                    <a:pt x="280483" y="1282306"/>
                  </a:lnTo>
                  <a:lnTo>
                    <a:pt x="280483" y="1357456"/>
                  </a:lnTo>
                  <a:lnTo>
                    <a:pt x="405736" y="1357456"/>
                  </a:lnTo>
                  <a:lnTo>
                    <a:pt x="405736" y="1282306"/>
                  </a:lnTo>
                  <a:close/>
                </a:path>
                <a:path w="5814694" h="1357629">
                  <a:moveTo>
                    <a:pt x="731401" y="1282306"/>
                  </a:moveTo>
                  <a:lnTo>
                    <a:pt x="606149" y="1282306"/>
                  </a:lnTo>
                  <a:lnTo>
                    <a:pt x="606149" y="1357456"/>
                  </a:lnTo>
                  <a:lnTo>
                    <a:pt x="731401" y="1357456"/>
                  </a:lnTo>
                  <a:lnTo>
                    <a:pt x="731401" y="1282306"/>
                  </a:lnTo>
                  <a:close/>
                </a:path>
                <a:path w="5814694" h="1357629">
                  <a:moveTo>
                    <a:pt x="1057067" y="1282306"/>
                  </a:moveTo>
                  <a:lnTo>
                    <a:pt x="931814" y="1282306"/>
                  </a:lnTo>
                  <a:lnTo>
                    <a:pt x="931814" y="1357456"/>
                  </a:lnTo>
                  <a:lnTo>
                    <a:pt x="1057067" y="1357456"/>
                  </a:lnTo>
                  <a:lnTo>
                    <a:pt x="1057067" y="1282306"/>
                  </a:lnTo>
                  <a:close/>
                </a:path>
                <a:path w="5814694" h="1357629">
                  <a:moveTo>
                    <a:pt x="1382722" y="1282306"/>
                  </a:moveTo>
                  <a:lnTo>
                    <a:pt x="1257469" y="1282306"/>
                  </a:lnTo>
                  <a:lnTo>
                    <a:pt x="1257469" y="1357456"/>
                  </a:lnTo>
                  <a:lnTo>
                    <a:pt x="1382722" y="1357456"/>
                  </a:lnTo>
                  <a:lnTo>
                    <a:pt x="1382722" y="1282306"/>
                  </a:lnTo>
                  <a:close/>
                </a:path>
                <a:path w="5814694" h="1357629">
                  <a:moveTo>
                    <a:pt x="1708387" y="1282306"/>
                  </a:moveTo>
                  <a:lnTo>
                    <a:pt x="1583135" y="1282306"/>
                  </a:lnTo>
                  <a:lnTo>
                    <a:pt x="1583135" y="1357456"/>
                  </a:lnTo>
                  <a:lnTo>
                    <a:pt x="1708387" y="1357456"/>
                  </a:lnTo>
                  <a:lnTo>
                    <a:pt x="1708387" y="1282306"/>
                  </a:lnTo>
                  <a:close/>
                </a:path>
                <a:path w="5814694" h="1357629">
                  <a:moveTo>
                    <a:pt x="2034042" y="1282306"/>
                  </a:moveTo>
                  <a:lnTo>
                    <a:pt x="1908790" y="1282306"/>
                  </a:lnTo>
                  <a:lnTo>
                    <a:pt x="1908790" y="1357456"/>
                  </a:lnTo>
                  <a:lnTo>
                    <a:pt x="2034042" y="1357456"/>
                  </a:lnTo>
                  <a:lnTo>
                    <a:pt x="2034042" y="1282306"/>
                  </a:lnTo>
                  <a:close/>
                </a:path>
                <a:path w="5814694" h="1357629">
                  <a:moveTo>
                    <a:pt x="2359708" y="1282306"/>
                  </a:moveTo>
                  <a:lnTo>
                    <a:pt x="2234455" y="1282306"/>
                  </a:lnTo>
                  <a:lnTo>
                    <a:pt x="2234455" y="1357456"/>
                  </a:lnTo>
                  <a:lnTo>
                    <a:pt x="2359708" y="1357456"/>
                  </a:lnTo>
                  <a:lnTo>
                    <a:pt x="2359708" y="1282306"/>
                  </a:lnTo>
                  <a:close/>
                </a:path>
                <a:path w="5814694" h="1357629">
                  <a:moveTo>
                    <a:pt x="2685363" y="1282306"/>
                  </a:moveTo>
                  <a:lnTo>
                    <a:pt x="2560110" y="1282306"/>
                  </a:lnTo>
                  <a:lnTo>
                    <a:pt x="2560110" y="1357456"/>
                  </a:lnTo>
                  <a:lnTo>
                    <a:pt x="2685363" y="1357456"/>
                  </a:lnTo>
                  <a:lnTo>
                    <a:pt x="2685363" y="1282306"/>
                  </a:lnTo>
                  <a:close/>
                </a:path>
                <a:path w="5814694" h="1357629">
                  <a:moveTo>
                    <a:pt x="3011028" y="1282306"/>
                  </a:moveTo>
                  <a:lnTo>
                    <a:pt x="2885776" y="1282306"/>
                  </a:lnTo>
                  <a:lnTo>
                    <a:pt x="2885776" y="1357456"/>
                  </a:lnTo>
                  <a:lnTo>
                    <a:pt x="3011028" y="1357456"/>
                  </a:lnTo>
                  <a:lnTo>
                    <a:pt x="3011028" y="1282306"/>
                  </a:lnTo>
                  <a:close/>
                </a:path>
                <a:path w="5814694" h="1357629">
                  <a:moveTo>
                    <a:pt x="3336694" y="1282306"/>
                  </a:moveTo>
                  <a:lnTo>
                    <a:pt x="3211441" y="1282306"/>
                  </a:lnTo>
                  <a:lnTo>
                    <a:pt x="3211441" y="1357456"/>
                  </a:lnTo>
                  <a:lnTo>
                    <a:pt x="3336694" y="1357456"/>
                  </a:lnTo>
                  <a:lnTo>
                    <a:pt x="3336694" y="1282306"/>
                  </a:lnTo>
                  <a:close/>
                </a:path>
                <a:path w="5814694" h="1357629">
                  <a:moveTo>
                    <a:pt x="3662349" y="1282306"/>
                  </a:moveTo>
                  <a:lnTo>
                    <a:pt x="3537096" y="1282306"/>
                  </a:lnTo>
                  <a:lnTo>
                    <a:pt x="3537096" y="1357456"/>
                  </a:lnTo>
                  <a:lnTo>
                    <a:pt x="3662349" y="1357456"/>
                  </a:lnTo>
                  <a:lnTo>
                    <a:pt x="3662349" y="1282306"/>
                  </a:lnTo>
                  <a:close/>
                </a:path>
                <a:path w="5814694" h="1357629">
                  <a:moveTo>
                    <a:pt x="3988014" y="1282306"/>
                  </a:moveTo>
                  <a:lnTo>
                    <a:pt x="3862761" y="1282306"/>
                  </a:lnTo>
                  <a:lnTo>
                    <a:pt x="3862761" y="1357456"/>
                  </a:lnTo>
                  <a:lnTo>
                    <a:pt x="3988014" y="1357456"/>
                  </a:lnTo>
                  <a:lnTo>
                    <a:pt x="3988014" y="1282306"/>
                  </a:lnTo>
                  <a:close/>
                </a:path>
                <a:path w="5814694" h="1357629">
                  <a:moveTo>
                    <a:pt x="4313669" y="1282306"/>
                  </a:moveTo>
                  <a:lnTo>
                    <a:pt x="4188416" y="1282306"/>
                  </a:lnTo>
                  <a:lnTo>
                    <a:pt x="4188416" y="1357456"/>
                  </a:lnTo>
                  <a:lnTo>
                    <a:pt x="4313669" y="1357456"/>
                  </a:lnTo>
                  <a:lnTo>
                    <a:pt x="4313669" y="1282306"/>
                  </a:lnTo>
                  <a:close/>
                </a:path>
                <a:path w="5814694" h="1357629">
                  <a:moveTo>
                    <a:pt x="4639335" y="1282306"/>
                  </a:moveTo>
                  <a:lnTo>
                    <a:pt x="4514082" y="1282306"/>
                  </a:lnTo>
                  <a:lnTo>
                    <a:pt x="4514082" y="1357456"/>
                  </a:lnTo>
                  <a:lnTo>
                    <a:pt x="4639335" y="1357456"/>
                  </a:lnTo>
                  <a:lnTo>
                    <a:pt x="4639335" y="1282306"/>
                  </a:lnTo>
                  <a:close/>
                </a:path>
                <a:path w="5814694" h="1357629">
                  <a:moveTo>
                    <a:pt x="4964990" y="1282306"/>
                  </a:moveTo>
                  <a:lnTo>
                    <a:pt x="4839737" y="1282306"/>
                  </a:lnTo>
                  <a:lnTo>
                    <a:pt x="4839737" y="1357456"/>
                  </a:lnTo>
                  <a:lnTo>
                    <a:pt x="4964990" y="1357456"/>
                  </a:lnTo>
                  <a:lnTo>
                    <a:pt x="4964990" y="1282306"/>
                  </a:lnTo>
                  <a:close/>
                </a:path>
                <a:path w="5814694" h="1357629">
                  <a:moveTo>
                    <a:pt x="5290655" y="1282306"/>
                  </a:moveTo>
                  <a:lnTo>
                    <a:pt x="5165402" y="1282306"/>
                  </a:lnTo>
                  <a:lnTo>
                    <a:pt x="5165402" y="1357456"/>
                  </a:lnTo>
                  <a:lnTo>
                    <a:pt x="5290655" y="1357456"/>
                  </a:lnTo>
                  <a:lnTo>
                    <a:pt x="5290655" y="1282306"/>
                  </a:lnTo>
                  <a:close/>
                </a:path>
                <a:path w="5814694" h="1357629">
                  <a:moveTo>
                    <a:pt x="5681146" y="1263615"/>
                  </a:moveTo>
                  <a:lnTo>
                    <a:pt x="5666027" y="1271694"/>
                  </a:lnTo>
                  <a:lnTo>
                    <a:pt x="5650032" y="1277542"/>
                  </a:lnTo>
                  <a:lnTo>
                    <a:pt x="5633385" y="1281097"/>
                  </a:lnTo>
                  <a:lnTo>
                    <a:pt x="5616310" y="1282296"/>
                  </a:lnTo>
                  <a:lnTo>
                    <a:pt x="5491068" y="1282296"/>
                  </a:lnTo>
                  <a:lnTo>
                    <a:pt x="5491068" y="1357456"/>
                  </a:lnTo>
                  <a:lnTo>
                    <a:pt x="5616310" y="1357456"/>
                  </a:lnTo>
                  <a:lnTo>
                    <a:pt x="5643912" y="1355516"/>
                  </a:lnTo>
                  <a:lnTo>
                    <a:pt x="5670823" y="1349767"/>
                  </a:lnTo>
                  <a:lnTo>
                    <a:pt x="5696676" y="1340316"/>
                  </a:lnTo>
                  <a:lnTo>
                    <a:pt x="5721103" y="1327268"/>
                  </a:lnTo>
                  <a:lnTo>
                    <a:pt x="5681146" y="1263615"/>
                  </a:lnTo>
                  <a:close/>
                </a:path>
              </a:pathLst>
            </a:custGeom>
            <a:solidFill>
              <a:srgbClr val="FFFFFF"/>
            </a:solidFill>
          </p:spPr>
          <p:txBody>
            <a:bodyPr wrap="square" lIns="0" tIns="0" rIns="0" bIns="0" rtlCol="0"/>
            <a:lstStyle/>
            <a:p>
              <a:endParaRPr dirty="0"/>
            </a:p>
          </p:txBody>
        </p:sp>
        <p:grpSp>
          <p:nvGrpSpPr>
            <p:cNvPr id="49" name="グループ化 48">
              <a:extLst>
                <a:ext uri="{FF2B5EF4-FFF2-40B4-BE49-F238E27FC236}">
                  <a16:creationId xmlns:a16="http://schemas.microsoft.com/office/drawing/2014/main" id="{5E092AA6-127A-B142-85CB-5EF984594BE1}"/>
                </a:ext>
              </a:extLst>
            </p:cNvPr>
            <p:cNvGrpSpPr/>
            <p:nvPr/>
          </p:nvGrpSpPr>
          <p:grpSpPr>
            <a:xfrm>
              <a:off x="11115778" y="4076065"/>
              <a:ext cx="8232672" cy="1357706"/>
              <a:chOff x="11115778" y="4076065"/>
              <a:chExt cx="8232672" cy="1357706"/>
            </a:xfrm>
          </p:grpSpPr>
          <p:grpSp>
            <p:nvGrpSpPr>
              <p:cNvPr id="38" name="グループ化 37">
                <a:extLst>
                  <a:ext uri="{FF2B5EF4-FFF2-40B4-BE49-F238E27FC236}">
                    <a16:creationId xmlns:a16="http://schemas.microsoft.com/office/drawing/2014/main" id="{6ABFC1F4-AE8F-EF46-9401-8FA3FE40C72F}"/>
                  </a:ext>
                </a:extLst>
              </p:cNvPr>
              <p:cNvGrpSpPr/>
              <p:nvPr/>
            </p:nvGrpSpPr>
            <p:grpSpPr>
              <a:xfrm>
                <a:off x="12900983" y="4290905"/>
                <a:ext cx="6447467" cy="942151"/>
                <a:chOff x="12900983" y="4290905"/>
                <a:chExt cx="6447467" cy="942151"/>
              </a:xfrm>
            </p:grpSpPr>
            <p:sp>
              <p:nvSpPr>
                <p:cNvPr id="6" name="object 6"/>
                <p:cNvSpPr txBox="1"/>
                <p:nvPr/>
              </p:nvSpPr>
              <p:spPr>
                <a:xfrm>
                  <a:off x="16589815" y="4290905"/>
                  <a:ext cx="701235" cy="262892"/>
                </a:xfrm>
                <a:prstGeom prst="rect">
                  <a:avLst/>
                </a:prstGeom>
              </p:spPr>
              <p:txBody>
                <a:bodyPr vert="horz" wrap="square" lIns="0" tIns="16510" rIns="0" bIns="0" rtlCol="0">
                  <a:spAutoFit/>
                </a:bodyPr>
                <a:lstStyle/>
                <a:p>
                  <a:pPr marL="12700">
                    <a:lnSpc>
                      <a:spcPct val="100000"/>
                    </a:lnSpc>
                    <a:spcBef>
                      <a:spcPts val="130"/>
                    </a:spcBef>
                  </a:pPr>
                  <a:r>
                    <a:rPr sz="1600" b="1" spc="380" dirty="0">
                      <a:solidFill>
                        <a:srgbClr val="FFFFFF"/>
                      </a:solidFill>
                      <a:latin typeface="Gen Shin Gothic P Bold"/>
                      <a:cs typeface="Gen Shin Gothic P Bold"/>
                    </a:rPr>
                    <a:t>つ</a:t>
                  </a:r>
                  <a:r>
                    <a:rPr sz="1600" b="1" spc="30" dirty="0">
                      <a:solidFill>
                        <a:srgbClr val="FFFFFF"/>
                      </a:solidFill>
                      <a:latin typeface="Gen Shin Gothic P Bold"/>
                      <a:cs typeface="Gen Shin Gothic P Bold"/>
                    </a:rPr>
                    <a:t>た</a:t>
                  </a:r>
                  <a:r>
                    <a:rPr sz="1600" b="1" spc="-15" dirty="0">
                      <a:solidFill>
                        <a:srgbClr val="FFFFFF"/>
                      </a:solidFill>
                      <a:latin typeface="Gen Shin Gothic P Bold"/>
                      <a:cs typeface="Gen Shin Gothic P Bold"/>
                    </a:rPr>
                    <a:t> </a:t>
                  </a:r>
                  <a:endParaRPr sz="1600" dirty="0">
                    <a:latin typeface="Gen Shin Gothic P Regular"/>
                    <a:cs typeface="Gen Shin Gothic P Regular"/>
                  </a:endParaRPr>
                </a:p>
              </p:txBody>
            </p:sp>
            <p:sp>
              <p:nvSpPr>
                <p:cNvPr id="7" name="object 7"/>
                <p:cNvSpPr txBox="1"/>
                <p:nvPr/>
              </p:nvSpPr>
              <p:spPr>
                <a:xfrm>
                  <a:off x="12900983" y="4482851"/>
                  <a:ext cx="6447467" cy="750205"/>
                </a:xfrm>
                <a:prstGeom prst="rect">
                  <a:avLst/>
                </a:prstGeom>
              </p:spPr>
              <p:txBody>
                <a:bodyPr vert="horz" wrap="square" lIns="0" tIns="11430" rIns="0" bIns="0" rtlCol="0">
                  <a:spAutoFit/>
                </a:bodyPr>
                <a:lstStyle/>
                <a:p>
                  <a:pPr marL="12700">
                    <a:lnSpc>
                      <a:spcPct val="100000"/>
                    </a:lnSpc>
                    <a:spcBef>
                      <a:spcPts val="90"/>
                    </a:spcBef>
                  </a:pPr>
                  <a:r>
                    <a:rPr sz="4800" b="1" spc="-100" dirty="0">
                      <a:solidFill>
                        <a:srgbClr val="FFFFFF"/>
                      </a:solidFill>
                      <a:latin typeface="Gen Shin Gothic P Bold"/>
                      <a:cs typeface="Gen Shin Gothic P Bold"/>
                    </a:rPr>
                    <a:t>どうやったら伝わる？</a:t>
                  </a:r>
                  <a:endParaRPr sz="4800" dirty="0">
                    <a:latin typeface="Gen Shin Gothic P Regular"/>
                    <a:cs typeface="Gen Shin Gothic P Regular"/>
                  </a:endParaRPr>
                </a:p>
              </p:txBody>
            </p:sp>
          </p:grpSp>
          <p:grpSp>
            <p:nvGrpSpPr>
              <p:cNvPr id="8" name="グループ化 7">
                <a:extLst>
                  <a:ext uri="{FF2B5EF4-FFF2-40B4-BE49-F238E27FC236}">
                    <a16:creationId xmlns:a16="http://schemas.microsoft.com/office/drawing/2014/main" id="{2F8EB77F-18FC-6742-9E95-0D6B95967679}"/>
                  </a:ext>
                </a:extLst>
              </p:cNvPr>
              <p:cNvGrpSpPr/>
              <p:nvPr/>
            </p:nvGrpSpPr>
            <p:grpSpPr>
              <a:xfrm>
                <a:off x="11115778" y="4076065"/>
                <a:ext cx="1199515" cy="1357706"/>
                <a:chOff x="11115778" y="4076065"/>
                <a:chExt cx="1199515" cy="1357706"/>
              </a:xfrm>
            </p:grpSpPr>
            <p:sp>
              <p:nvSpPr>
                <p:cNvPr id="10" name="object 10"/>
                <p:cNvSpPr/>
                <p:nvPr/>
              </p:nvSpPr>
              <p:spPr>
                <a:xfrm>
                  <a:off x="11115778" y="4076065"/>
                  <a:ext cx="1199515" cy="1350010"/>
                </a:xfrm>
                <a:custGeom>
                  <a:avLst/>
                  <a:gdLst/>
                  <a:ahLst/>
                  <a:cxnLst/>
                  <a:rect l="l" t="t" r="r" b="b"/>
                  <a:pathLst>
                    <a:path w="1199515" h="1350010">
                      <a:moveTo>
                        <a:pt x="689827" y="0"/>
                      </a:moveTo>
                      <a:lnTo>
                        <a:pt x="679949" y="3063"/>
                      </a:lnTo>
                      <a:lnTo>
                        <a:pt x="672381" y="14023"/>
                      </a:lnTo>
                      <a:lnTo>
                        <a:pt x="669361" y="31080"/>
                      </a:lnTo>
                      <a:lnTo>
                        <a:pt x="669361" y="280591"/>
                      </a:lnTo>
                      <a:lnTo>
                        <a:pt x="667885" y="292710"/>
                      </a:lnTo>
                      <a:lnTo>
                        <a:pt x="663860" y="302609"/>
                      </a:lnTo>
                      <a:lnTo>
                        <a:pt x="657889" y="309284"/>
                      </a:lnTo>
                      <a:lnTo>
                        <a:pt x="650577" y="311732"/>
                      </a:lnTo>
                      <a:lnTo>
                        <a:pt x="18784" y="311732"/>
                      </a:lnTo>
                      <a:lnTo>
                        <a:pt x="11472" y="314178"/>
                      </a:lnTo>
                      <a:lnTo>
                        <a:pt x="5501" y="320849"/>
                      </a:lnTo>
                      <a:lnTo>
                        <a:pt x="1475" y="330744"/>
                      </a:lnTo>
                      <a:lnTo>
                        <a:pt x="0" y="342861"/>
                      </a:lnTo>
                      <a:lnTo>
                        <a:pt x="0" y="1003218"/>
                      </a:lnTo>
                      <a:lnTo>
                        <a:pt x="1475" y="1015342"/>
                      </a:lnTo>
                      <a:lnTo>
                        <a:pt x="5501" y="1025240"/>
                      </a:lnTo>
                      <a:lnTo>
                        <a:pt x="11472" y="1031912"/>
                      </a:lnTo>
                      <a:lnTo>
                        <a:pt x="18784" y="1034359"/>
                      </a:lnTo>
                      <a:lnTo>
                        <a:pt x="650577" y="1034359"/>
                      </a:lnTo>
                      <a:lnTo>
                        <a:pt x="657889" y="1036805"/>
                      </a:lnTo>
                      <a:lnTo>
                        <a:pt x="663860" y="1043478"/>
                      </a:lnTo>
                      <a:lnTo>
                        <a:pt x="667885" y="1053376"/>
                      </a:lnTo>
                      <a:lnTo>
                        <a:pt x="669361" y="1065499"/>
                      </a:lnTo>
                      <a:lnTo>
                        <a:pt x="669361" y="1318654"/>
                      </a:lnTo>
                      <a:lnTo>
                        <a:pt x="672381" y="1335711"/>
                      </a:lnTo>
                      <a:lnTo>
                        <a:pt x="679949" y="1346671"/>
                      </a:lnTo>
                      <a:lnTo>
                        <a:pt x="689827" y="1349735"/>
                      </a:lnTo>
                      <a:lnTo>
                        <a:pt x="699779" y="1343103"/>
                      </a:lnTo>
                      <a:lnTo>
                        <a:pt x="1192319" y="699322"/>
                      </a:lnTo>
                      <a:lnTo>
                        <a:pt x="1197679" y="688172"/>
                      </a:lnTo>
                      <a:lnTo>
                        <a:pt x="1199466" y="674868"/>
                      </a:lnTo>
                      <a:lnTo>
                        <a:pt x="1197679" y="661566"/>
                      </a:lnTo>
                      <a:lnTo>
                        <a:pt x="1192319" y="650423"/>
                      </a:lnTo>
                      <a:lnTo>
                        <a:pt x="699779" y="6631"/>
                      </a:lnTo>
                      <a:lnTo>
                        <a:pt x="689827" y="0"/>
                      </a:lnTo>
                      <a:close/>
                    </a:path>
                  </a:pathLst>
                </a:custGeom>
                <a:solidFill>
                  <a:srgbClr val="F8DE33"/>
                </a:solidFill>
              </p:spPr>
              <p:txBody>
                <a:bodyPr wrap="square" lIns="0" tIns="0" rIns="0" bIns="0" rtlCol="0"/>
                <a:lstStyle/>
                <a:p>
                  <a:endParaRPr dirty="0"/>
                </a:p>
              </p:txBody>
            </p:sp>
            <p:sp>
              <p:nvSpPr>
                <p:cNvPr id="11" name="object 11"/>
                <p:cNvSpPr/>
                <p:nvPr/>
              </p:nvSpPr>
              <p:spPr>
                <a:xfrm>
                  <a:off x="11115778" y="4083761"/>
                  <a:ext cx="1199515" cy="1350010"/>
                </a:xfrm>
                <a:custGeom>
                  <a:avLst/>
                  <a:gdLst/>
                  <a:ahLst/>
                  <a:cxnLst/>
                  <a:rect l="l" t="t" r="r" b="b"/>
                  <a:pathLst>
                    <a:path w="1199515" h="1350010">
                      <a:moveTo>
                        <a:pt x="18784" y="1034359"/>
                      </a:moveTo>
                      <a:lnTo>
                        <a:pt x="650577" y="1034359"/>
                      </a:lnTo>
                      <a:lnTo>
                        <a:pt x="657889" y="1036805"/>
                      </a:lnTo>
                      <a:lnTo>
                        <a:pt x="663860" y="1043478"/>
                      </a:lnTo>
                      <a:lnTo>
                        <a:pt x="667885" y="1053376"/>
                      </a:lnTo>
                      <a:lnTo>
                        <a:pt x="669361" y="1065499"/>
                      </a:lnTo>
                      <a:lnTo>
                        <a:pt x="669361" y="1318654"/>
                      </a:lnTo>
                      <a:lnTo>
                        <a:pt x="672381" y="1335711"/>
                      </a:lnTo>
                      <a:lnTo>
                        <a:pt x="679949" y="1346671"/>
                      </a:lnTo>
                      <a:lnTo>
                        <a:pt x="689827" y="1349735"/>
                      </a:lnTo>
                      <a:lnTo>
                        <a:pt x="699779" y="1343103"/>
                      </a:lnTo>
                      <a:lnTo>
                        <a:pt x="1192319" y="699322"/>
                      </a:lnTo>
                      <a:lnTo>
                        <a:pt x="1197679" y="688172"/>
                      </a:lnTo>
                      <a:lnTo>
                        <a:pt x="1199466" y="674868"/>
                      </a:lnTo>
                      <a:lnTo>
                        <a:pt x="1197679" y="661566"/>
                      </a:lnTo>
                      <a:lnTo>
                        <a:pt x="1192319" y="650423"/>
                      </a:lnTo>
                      <a:lnTo>
                        <a:pt x="699779" y="6631"/>
                      </a:lnTo>
                      <a:lnTo>
                        <a:pt x="689827" y="0"/>
                      </a:lnTo>
                      <a:lnTo>
                        <a:pt x="679949" y="3063"/>
                      </a:lnTo>
                      <a:lnTo>
                        <a:pt x="672381" y="14023"/>
                      </a:lnTo>
                      <a:lnTo>
                        <a:pt x="669361" y="31080"/>
                      </a:lnTo>
                      <a:lnTo>
                        <a:pt x="669361" y="280591"/>
                      </a:lnTo>
                      <a:lnTo>
                        <a:pt x="667885" y="292710"/>
                      </a:lnTo>
                      <a:lnTo>
                        <a:pt x="663860" y="302609"/>
                      </a:lnTo>
                      <a:lnTo>
                        <a:pt x="657889" y="309284"/>
                      </a:lnTo>
                      <a:lnTo>
                        <a:pt x="650577" y="311732"/>
                      </a:lnTo>
                      <a:lnTo>
                        <a:pt x="18784" y="311732"/>
                      </a:lnTo>
                      <a:lnTo>
                        <a:pt x="11472" y="314178"/>
                      </a:lnTo>
                      <a:lnTo>
                        <a:pt x="5501" y="320849"/>
                      </a:lnTo>
                      <a:lnTo>
                        <a:pt x="1475" y="330744"/>
                      </a:lnTo>
                      <a:lnTo>
                        <a:pt x="0" y="342861"/>
                      </a:lnTo>
                      <a:lnTo>
                        <a:pt x="0" y="1003218"/>
                      </a:lnTo>
                      <a:lnTo>
                        <a:pt x="1475" y="1015342"/>
                      </a:lnTo>
                      <a:lnTo>
                        <a:pt x="5501" y="1025240"/>
                      </a:lnTo>
                      <a:lnTo>
                        <a:pt x="11472" y="1031912"/>
                      </a:lnTo>
                      <a:lnTo>
                        <a:pt x="18784" y="1034359"/>
                      </a:lnTo>
                      <a:close/>
                    </a:path>
                  </a:pathLst>
                </a:custGeom>
                <a:ln w="52354">
                  <a:solidFill>
                    <a:srgbClr val="FAAF3A"/>
                  </a:solidFill>
                </a:ln>
              </p:spPr>
              <p:txBody>
                <a:bodyPr wrap="square" lIns="0" tIns="0" rIns="0" bIns="0" rtlCol="0"/>
                <a:lstStyle/>
                <a:p>
                  <a:endParaRPr/>
                </a:p>
              </p:txBody>
            </p:sp>
          </p:grpSp>
        </p:grpSp>
      </p:grpSp>
      <p:grpSp>
        <p:nvGrpSpPr>
          <p:cNvPr id="50" name="グループ化 49">
            <a:extLst>
              <a:ext uri="{FF2B5EF4-FFF2-40B4-BE49-F238E27FC236}">
                <a16:creationId xmlns:a16="http://schemas.microsoft.com/office/drawing/2014/main" id="{DE94AA31-E71E-CC4C-9813-BB6240388499}"/>
              </a:ext>
            </a:extLst>
          </p:cNvPr>
          <p:cNvGrpSpPr/>
          <p:nvPr/>
        </p:nvGrpSpPr>
        <p:grpSpPr>
          <a:xfrm>
            <a:off x="6097976" y="2535140"/>
            <a:ext cx="4145854" cy="3641232"/>
            <a:chOff x="6183674" y="2452822"/>
            <a:chExt cx="4145854" cy="3641232"/>
          </a:xfrm>
        </p:grpSpPr>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7109731" y="2452822"/>
              <a:ext cx="3219797" cy="3641232"/>
            </a:xfrm>
            <a:prstGeom prst="rect">
              <a:avLst/>
            </a:prstGeom>
          </p:spPr>
        </p:pic>
        <p:sp>
          <p:nvSpPr>
            <p:cNvPr id="13" name="object 13"/>
            <p:cNvSpPr/>
            <p:nvPr/>
          </p:nvSpPr>
          <p:spPr>
            <a:xfrm>
              <a:off x="6183674" y="2880421"/>
              <a:ext cx="1770380" cy="1556385"/>
            </a:xfrm>
            <a:custGeom>
              <a:avLst/>
              <a:gdLst/>
              <a:ahLst/>
              <a:cxnLst/>
              <a:rect l="l" t="t" r="r" b="b"/>
              <a:pathLst>
                <a:path w="1770379" h="1556385">
                  <a:moveTo>
                    <a:pt x="781119" y="0"/>
                  </a:moveTo>
                  <a:lnTo>
                    <a:pt x="736550" y="1055"/>
                  </a:lnTo>
                  <a:lnTo>
                    <a:pt x="691949" y="4690"/>
                  </a:lnTo>
                  <a:lnTo>
                    <a:pt x="647427" y="10932"/>
                  </a:lnTo>
                  <a:lnTo>
                    <a:pt x="603094" y="19813"/>
                  </a:lnTo>
                  <a:lnTo>
                    <a:pt x="559063" y="31361"/>
                  </a:lnTo>
                  <a:lnTo>
                    <a:pt x="515444" y="45606"/>
                  </a:lnTo>
                  <a:lnTo>
                    <a:pt x="472348" y="62579"/>
                  </a:lnTo>
                  <a:lnTo>
                    <a:pt x="429887" y="82307"/>
                  </a:lnTo>
                  <a:lnTo>
                    <a:pt x="388172" y="104822"/>
                  </a:lnTo>
                  <a:lnTo>
                    <a:pt x="347878" y="129795"/>
                  </a:lnTo>
                  <a:lnTo>
                    <a:pt x="309629" y="156802"/>
                  </a:lnTo>
                  <a:lnTo>
                    <a:pt x="273456" y="185731"/>
                  </a:lnTo>
                  <a:lnTo>
                    <a:pt x="239387" y="216471"/>
                  </a:lnTo>
                  <a:lnTo>
                    <a:pt x="207452" y="248912"/>
                  </a:lnTo>
                  <a:lnTo>
                    <a:pt x="177682" y="282941"/>
                  </a:lnTo>
                  <a:lnTo>
                    <a:pt x="150104" y="318449"/>
                  </a:lnTo>
                  <a:lnTo>
                    <a:pt x="124750" y="355323"/>
                  </a:lnTo>
                  <a:lnTo>
                    <a:pt x="101649" y="393452"/>
                  </a:lnTo>
                  <a:lnTo>
                    <a:pt x="80829" y="432726"/>
                  </a:lnTo>
                  <a:lnTo>
                    <a:pt x="62322" y="473032"/>
                  </a:lnTo>
                  <a:lnTo>
                    <a:pt x="46157" y="514261"/>
                  </a:lnTo>
                  <a:lnTo>
                    <a:pt x="32363" y="556300"/>
                  </a:lnTo>
                  <a:lnTo>
                    <a:pt x="20970" y="599039"/>
                  </a:lnTo>
                  <a:lnTo>
                    <a:pt x="12007" y="642367"/>
                  </a:lnTo>
                  <a:lnTo>
                    <a:pt x="5505" y="686171"/>
                  </a:lnTo>
                  <a:lnTo>
                    <a:pt x="1493" y="730342"/>
                  </a:lnTo>
                  <a:lnTo>
                    <a:pt x="0" y="774767"/>
                  </a:lnTo>
                  <a:lnTo>
                    <a:pt x="1056" y="819337"/>
                  </a:lnTo>
                  <a:lnTo>
                    <a:pt x="4691" y="863938"/>
                  </a:lnTo>
                  <a:lnTo>
                    <a:pt x="10934" y="908461"/>
                  </a:lnTo>
                  <a:lnTo>
                    <a:pt x="19815" y="952795"/>
                  </a:lnTo>
                  <a:lnTo>
                    <a:pt x="31364" y="996827"/>
                  </a:lnTo>
                  <a:lnTo>
                    <a:pt x="45610" y="1040447"/>
                  </a:lnTo>
                  <a:lnTo>
                    <a:pt x="62584" y="1083543"/>
                  </a:lnTo>
                  <a:lnTo>
                    <a:pt x="82313" y="1126006"/>
                  </a:lnTo>
                  <a:lnTo>
                    <a:pt x="104829" y="1167722"/>
                  </a:lnTo>
                  <a:lnTo>
                    <a:pt x="129802" y="1208015"/>
                  </a:lnTo>
                  <a:lnTo>
                    <a:pt x="156809" y="1246262"/>
                  </a:lnTo>
                  <a:lnTo>
                    <a:pt x="185738" y="1282434"/>
                  </a:lnTo>
                  <a:lnTo>
                    <a:pt x="216478" y="1316502"/>
                  </a:lnTo>
                  <a:lnTo>
                    <a:pt x="248919" y="1348436"/>
                  </a:lnTo>
                  <a:lnTo>
                    <a:pt x="282948" y="1378206"/>
                  </a:lnTo>
                  <a:lnTo>
                    <a:pt x="318455" y="1405783"/>
                  </a:lnTo>
                  <a:lnTo>
                    <a:pt x="355329" y="1431137"/>
                  </a:lnTo>
                  <a:lnTo>
                    <a:pt x="393459" y="1454238"/>
                  </a:lnTo>
                  <a:lnTo>
                    <a:pt x="432732" y="1475057"/>
                  </a:lnTo>
                  <a:lnTo>
                    <a:pt x="473039" y="1493563"/>
                  </a:lnTo>
                  <a:lnTo>
                    <a:pt x="514267" y="1509729"/>
                  </a:lnTo>
                  <a:lnTo>
                    <a:pt x="556306" y="1523523"/>
                  </a:lnTo>
                  <a:lnTo>
                    <a:pt x="599045" y="1534916"/>
                  </a:lnTo>
                  <a:lnTo>
                    <a:pt x="642372" y="1543878"/>
                  </a:lnTo>
                  <a:lnTo>
                    <a:pt x="686176" y="1550381"/>
                  </a:lnTo>
                  <a:lnTo>
                    <a:pt x="730346" y="1554394"/>
                  </a:lnTo>
                  <a:lnTo>
                    <a:pt x="774771" y="1555887"/>
                  </a:lnTo>
                  <a:lnTo>
                    <a:pt x="819340" y="1554831"/>
                  </a:lnTo>
                  <a:lnTo>
                    <a:pt x="863941" y="1551197"/>
                  </a:lnTo>
                  <a:lnTo>
                    <a:pt x="908463" y="1544954"/>
                  </a:lnTo>
                  <a:lnTo>
                    <a:pt x="952796" y="1536074"/>
                  </a:lnTo>
                  <a:lnTo>
                    <a:pt x="996827" y="1524525"/>
                  </a:lnTo>
                  <a:lnTo>
                    <a:pt x="1040446" y="1510280"/>
                  </a:lnTo>
                  <a:lnTo>
                    <a:pt x="1083542" y="1493308"/>
                  </a:lnTo>
                  <a:lnTo>
                    <a:pt x="1126003" y="1473579"/>
                  </a:lnTo>
                  <a:lnTo>
                    <a:pt x="1167718" y="1451064"/>
                  </a:lnTo>
                  <a:lnTo>
                    <a:pt x="1214263" y="1421895"/>
                  </a:lnTo>
                  <a:lnTo>
                    <a:pt x="1258032" y="1390003"/>
                  </a:lnTo>
                  <a:lnTo>
                    <a:pt x="1298987" y="1355566"/>
                  </a:lnTo>
                  <a:lnTo>
                    <a:pt x="1337090" y="1318763"/>
                  </a:lnTo>
                  <a:lnTo>
                    <a:pt x="1372304" y="1279774"/>
                  </a:lnTo>
                  <a:lnTo>
                    <a:pt x="1404591" y="1238777"/>
                  </a:lnTo>
                  <a:lnTo>
                    <a:pt x="1770224" y="1339947"/>
                  </a:lnTo>
                  <a:lnTo>
                    <a:pt x="1496567" y="1075264"/>
                  </a:lnTo>
                  <a:lnTo>
                    <a:pt x="1513086" y="1031604"/>
                  </a:lnTo>
                  <a:lnTo>
                    <a:pt x="1526966" y="987073"/>
                  </a:lnTo>
                  <a:lnTo>
                    <a:pt x="1538169" y="941802"/>
                  </a:lnTo>
                  <a:lnTo>
                    <a:pt x="1546662" y="895920"/>
                  </a:lnTo>
                  <a:lnTo>
                    <a:pt x="1552409" y="849559"/>
                  </a:lnTo>
                  <a:lnTo>
                    <a:pt x="1555374" y="802848"/>
                  </a:lnTo>
                  <a:lnTo>
                    <a:pt x="1555522" y="755917"/>
                  </a:lnTo>
                  <a:lnTo>
                    <a:pt x="1552818" y="708896"/>
                  </a:lnTo>
                  <a:lnTo>
                    <a:pt x="1547226" y="661915"/>
                  </a:lnTo>
                  <a:lnTo>
                    <a:pt x="1538712" y="615105"/>
                  </a:lnTo>
                  <a:lnTo>
                    <a:pt x="1527239" y="568595"/>
                  </a:lnTo>
                  <a:lnTo>
                    <a:pt x="1512773" y="522517"/>
                  </a:lnTo>
                  <a:lnTo>
                    <a:pt x="1495278" y="476998"/>
                  </a:lnTo>
                  <a:lnTo>
                    <a:pt x="1474719" y="432171"/>
                  </a:lnTo>
                  <a:lnTo>
                    <a:pt x="1451061" y="388165"/>
                  </a:lnTo>
                  <a:lnTo>
                    <a:pt x="1426088" y="347872"/>
                  </a:lnTo>
                  <a:lnTo>
                    <a:pt x="1399081" y="309625"/>
                  </a:lnTo>
                  <a:lnTo>
                    <a:pt x="1370152" y="273452"/>
                  </a:lnTo>
                  <a:lnTo>
                    <a:pt x="1339412" y="239384"/>
                  </a:lnTo>
                  <a:lnTo>
                    <a:pt x="1306971" y="207450"/>
                  </a:lnTo>
                  <a:lnTo>
                    <a:pt x="1272942" y="177680"/>
                  </a:lnTo>
                  <a:lnTo>
                    <a:pt x="1237435" y="150103"/>
                  </a:lnTo>
                  <a:lnTo>
                    <a:pt x="1200561" y="124750"/>
                  </a:lnTo>
                  <a:lnTo>
                    <a:pt x="1162431" y="101649"/>
                  </a:lnTo>
                  <a:lnTo>
                    <a:pt x="1123158" y="80830"/>
                  </a:lnTo>
                  <a:lnTo>
                    <a:pt x="1082851" y="62323"/>
                  </a:lnTo>
                  <a:lnTo>
                    <a:pt x="1041623" y="46158"/>
                  </a:lnTo>
                  <a:lnTo>
                    <a:pt x="999584" y="32364"/>
                  </a:lnTo>
                  <a:lnTo>
                    <a:pt x="956845" y="20971"/>
                  </a:lnTo>
                  <a:lnTo>
                    <a:pt x="913518" y="12008"/>
                  </a:lnTo>
                  <a:lnTo>
                    <a:pt x="869714" y="5506"/>
                  </a:lnTo>
                  <a:lnTo>
                    <a:pt x="825544" y="1493"/>
                  </a:lnTo>
                  <a:lnTo>
                    <a:pt x="781119" y="0"/>
                  </a:lnTo>
                  <a:close/>
                </a:path>
              </a:pathLst>
            </a:custGeom>
            <a:solidFill>
              <a:srgbClr val="FFFFFF"/>
            </a:solidFill>
          </p:spPr>
          <p:txBody>
            <a:bodyPr wrap="square" lIns="0" tIns="0" rIns="0" bIns="0" rtlCol="0"/>
            <a:lstStyle/>
            <a:p>
              <a:endParaRPr/>
            </a:p>
          </p:txBody>
        </p:sp>
        <p:sp>
          <p:nvSpPr>
            <p:cNvPr id="14" name="object 14"/>
            <p:cNvSpPr/>
            <p:nvPr/>
          </p:nvSpPr>
          <p:spPr>
            <a:xfrm>
              <a:off x="6600057" y="3173978"/>
              <a:ext cx="708025" cy="1001394"/>
            </a:xfrm>
            <a:custGeom>
              <a:avLst/>
              <a:gdLst/>
              <a:ahLst/>
              <a:cxnLst/>
              <a:rect l="l" t="t" r="r" b="b"/>
              <a:pathLst>
                <a:path w="708025" h="1001395">
                  <a:moveTo>
                    <a:pt x="696245" y="200946"/>
                  </a:moveTo>
                  <a:lnTo>
                    <a:pt x="344437" y="200946"/>
                  </a:lnTo>
                  <a:lnTo>
                    <a:pt x="373055" y="202472"/>
                  </a:lnTo>
                  <a:lnTo>
                    <a:pt x="398743" y="207035"/>
                  </a:lnTo>
                  <a:lnTo>
                    <a:pt x="440978" y="225186"/>
                  </a:lnTo>
                  <a:lnTo>
                    <a:pt x="469633" y="255873"/>
                  </a:lnTo>
                  <a:lnTo>
                    <a:pt x="480516" y="297938"/>
                  </a:lnTo>
                  <a:lnTo>
                    <a:pt x="479656" y="311660"/>
                  </a:lnTo>
                  <a:lnTo>
                    <a:pt x="458999" y="353926"/>
                  </a:lnTo>
                  <a:lnTo>
                    <a:pt x="430264" y="386322"/>
                  </a:lnTo>
                  <a:lnTo>
                    <a:pt x="396393" y="417264"/>
                  </a:lnTo>
                  <a:lnTo>
                    <a:pt x="377197" y="433441"/>
                  </a:lnTo>
                  <a:lnTo>
                    <a:pt x="358010" y="450190"/>
                  </a:lnTo>
                  <a:lnTo>
                    <a:pt x="319924" y="485158"/>
                  </a:lnTo>
                  <a:lnTo>
                    <a:pt x="283916" y="527368"/>
                  </a:lnTo>
                  <a:lnTo>
                    <a:pt x="256806" y="576914"/>
                  </a:lnTo>
                  <a:lnTo>
                    <a:pt x="249489" y="623263"/>
                  </a:lnTo>
                  <a:lnTo>
                    <a:pt x="254493" y="645584"/>
                  </a:lnTo>
                  <a:lnTo>
                    <a:pt x="280673" y="684735"/>
                  </a:lnTo>
                  <a:lnTo>
                    <a:pt x="322057" y="706999"/>
                  </a:lnTo>
                  <a:lnTo>
                    <a:pt x="345871" y="709967"/>
                  </a:lnTo>
                  <a:lnTo>
                    <a:pt x="347358" y="709967"/>
                  </a:lnTo>
                  <a:lnTo>
                    <a:pt x="399444" y="702525"/>
                  </a:lnTo>
                  <a:lnTo>
                    <a:pt x="446335" y="664068"/>
                  </a:lnTo>
                  <a:lnTo>
                    <a:pt x="460264" y="626775"/>
                  </a:lnTo>
                  <a:lnTo>
                    <a:pt x="463156" y="618279"/>
                  </a:lnTo>
                  <a:lnTo>
                    <a:pt x="482792" y="582401"/>
                  </a:lnTo>
                  <a:lnTo>
                    <a:pt x="511800" y="547195"/>
                  </a:lnTo>
                  <a:lnTo>
                    <a:pt x="587592" y="482065"/>
                  </a:lnTo>
                  <a:lnTo>
                    <a:pt x="607235" y="465828"/>
                  </a:lnTo>
                  <a:lnTo>
                    <a:pt x="627733" y="447397"/>
                  </a:lnTo>
                  <a:lnTo>
                    <a:pt x="663969" y="405195"/>
                  </a:lnTo>
                  <a:lnTo>
                    <a:pt x="692934" y="355389"/>
                  </a:lnTo>
                  <a:lnTo>
                    <a:pt x="707116" y="299891"/>
                  </a:lnTo>
                  <a:lnTo>
                    <a:pt x="707892" y="270766"/>
                  </a:lnTo>
                  <a:lnTo>
                    <a:pt x="701460" y="218226"/>
                  </a:lnTo>
                  <a:lnTo>
                    <a:pt x="696245" y="200946"/>
                  </a:lnTo>
                  <a:close/>
                </a:path>
                <a:path w="708025" h="1001395">
                  <a:moveTo>
                    <a:pt x="370164" y="0"/>
                  </a:moveTo>
                  <a:lnTo>
                    <a:pt x="302029" y="5082"/>
                  </a:lnTo>
                  <a:lnTo>
                    <a:pt x="259398" y="14860"/>
                  </a:lnTo>
                  <a:lnTo>
                    <a:pt x="215243" y="29847"/>
                  </a:lnTo>
                  <a:lnTo>
                    <a:pt x="171218" y="49894"/>
                  </a:lnTo>
                  <a:lnTo>
                    <a:pt x="128977" y="74856"/>
                  </a:lnTo>
                  <a:lnTo>
                    <a:pt x="90173" y="104585"/>
                  </a:lnTo>
                  <a:lnTo>
                    <a:pt x="56459" y="138934"/>
                  </a:lnTo>
                  <a:lnTo>
                    <a:pt x="29490" y="177756"/>
                  </a:lnTo>
                  <a:lnTo>
                    <a:pt x="10918" y="220904"/>
                  </a:lnTo>
                  <a:lnTo>
                    <a:pt x="1122" y="261920"/>
                  </a:lnTo>
                  <a:lnTo>
                    <a:pt x="0" y="290841"/>
                  </a:lnTo>
                  <a:lnTo>
                    <a:pt x="5517" y="312126"/>
                  </a:lnTo>
                  <a:lnTo>
                    <a:pt x="39381" y="350354"/>
                  </a:lnTo>
                  <a:lnTo>
                    <a:pt x="85743" y="362899"/>
                  </a:lnTo>
                  <a:lnTo>
                    <a:pt x="111572" y="359302"/>
                  </a:lnTo>
                  <a:lnTo>
                    <a:pt x="134849" y="348994"/>
                  </a:lnTo>
                  <a:lnTo>
                    <a:pt x="154407" y="332702"/>
                  </a:lnTo>
                  <a:lnTo>
                    <a:pt x="169081" y="311152"/>
                  </a:lnTo>
                  <a:lnTo>
                    <a:pt x="206346" y="253473"/>
                  </a:lnTo>
                  <a:lnTo>
                    <a:pt x="245916" y="220858"/>
                  </a:lnTo>
                  <a:lnTo>
                    <a:pt x="287261" y="205922"/>
                  </a:lnTo>
                  <a:lnTo>
                    <a:pt x="329851" y="201281"/>
                  </a:lnTo>
                  <a:lnTo>
                    <a:pt x="334814" y="201061"/>
                  </a:lnTo>
                  <a:lnTo>
                    <a:pt x="339672" y="200946"/>
                  </a:lnTo>
                  <a:lnTo>
                    <a:pt x="696245" y="200946"/>
                  </a:lnTo>
                  <a:lnTo>
                    <a:pt x="687200" y="170976"/>
                  </a:lnTo>
                  <a:lnTo>
                    <a:pt x="665162" y="129110"/>
                  </a:lnTo>
                  <a:lnTo>
                    <a:pt x="635394" y="92721"/>
                  </a:lnTo>
                  <a:lnTo>
                    <a:pt x="597947" y="61903"/>
                  </a:lnTo>
                  <a:lnTo>
                    <a:pt x="559681" y="39692"/>
                  </a:lnTo>
                  <a:lnTo>
                    <a:pt x="517666" y="22368"/>
                  </a:lnTo>
                  <a:lnTo>
                    <a:pt x="472006" y="9959"/>
                  </a:lnTo>
                  <a:lnTo>
                    <a:pt x="422804" y="2494"/>
                  </a:lnTo>
                  <a:lnTo>
                    <a:pt x="370164" y="0"/>
                  </a:lnTo>
                  <a:close/>
                </a:path>
                <a:path w="708025" h="1001395">
                  <a:moveTo>
                    <a:pt x="386435" y="766269"/>
                  </a:moveTo>
                  <a:lnTo>
                    <a:pt x="384027" y="766269"/>
                  </a:lnTo>
                  <a:lnTo>
                    <a:pt x="381598" y="766322"/>
                  </a:lnTo>
                  <a:lnTo>
                    <a:pt x="330522" y="777098"/>
                  </a:lnTo>
                  <a:lnTo>
                    <a:pt x="291349" y="804069"/>
                  </a:lnTo>
                  <a:lnTo>
                    <a:pt x="265737" y="844007"/>
                  </a:lnTo>
                  <a:lnTo>
                    <a:pt x="258722" y="892119"/>
                  </a:lnTo>
                  <a:lnTo>
                    <a:pt x="262158" y="916952"/>
                  </a:lnTo>
                  <a:lnTo>
                    <a:pt x="282427" y="959381"/>
                  </a:lnTo>
                  <a:lnTo>
                    <a:pt x="319424" y="989856"/>
                  </a:lnTo>
                  <a:lnTo>
                    <a:pt x="361230" y="1000469"/>
                  </a:lnTo>
                  <a:lnTo>
                    <a:pt x="379577" y="1001205"/>
                  </a:lnTo>
                  <a:lnTo>
                    <a:pt x="384069" y="1001205"/>
                  </a:lnTo>
                  <a:lnTo>
                    <a:pt x="438935" y="993443"/>
                  </a:lnTo>
                  <a:lnTo>
                    <a:pt x="477417" y="968619"/>
                  </a:lnTo>
                  <a:lnTo>
                    <a:pt x="502580" y="928737"/>
                  </a:lnTo>
                  <a:lnTo>
                    <a:pt x="509437" y="880727"/>
                  </a:lnTo>
                  <a:lnTo>
                    <a:pt x="506046" y="855952"/>
                  </a:lnTo>
                  <a:lnTo>
                    <a:pt x="486086" y="813566"/>
                  </a:lnTo>
                  <a:lnTo>
                    <a:pt x="451511" y="783086"/>
                  </a:lnTo>
                  <a:lnTo>
                    <a:pt x="409863" y="768146"/>
                  </a:lnTo>
                  <a:lnTo>
                    <a:pt x="386435" y="766269"/>
                  </a:lnTo>
                  <a:close/>
                </a:path>
              </a:pathLst>
            </a:custGeom>
            <a:solidFill>
              <a:srgbClr val="B94E0E"/>
            </a:solidFill>
          </p:spPr>
          <p:txBody>
            <a:bodyPr wrap="square" lIns="0" tIns="0" rIns="0" bIns="0" rtlCol="0"/>
            <a:lstStyle/>
            <a:p>
              <a:endParaRPr/>
            </a:p>
          </p:txBody>
        </p:sp>
        <p:sp>
          <p:nvSpPr>
            <p:cNvPr id="16" name="object 16"/>
            <p:cNvSpPr txBox="1"/>
            <p:nvPr/>
          </p:nvSpPr>
          <p:spPr>
            <a:xfrm>
              <a:off x="7518710" y="5233056"/>
              <a:ext cx="2545323" cy="587007"/>
            </a:xfrm>
            <a:prstGeom prst="rect">
              <a:avLst/>
            </a:prstGeom>
          </p:spPr>
          <p:txBody>
            <a:bodyPr vert="horz" wrap="square" lIns="0" tIns="12700" rIns="0" bIns="0" rtlCol="0">
              <a:spAutoFit/>
            </a:bodyPr>
            <a:lstStyle/>
            <a:p>
              <a:pPr marL="12700">
                <a:lnSpc>
                  <a:spcPct val="100000"/>
                </a:lnSpc>
                <a:spcBef>
                  <a:spcPts val="100"/>
                </a:spcBef>
              </a:pPr>
              <a:r>
                <a:rPr sz="3750" b="1" spc="-75" dirty="0">
                  <a:solidFill>
                    <a:srgbClr val="6C5757"/>
                  </a:solidFill>
                  <a:latin typeface="Gen Shin Gothic P Bold"/>
                  <a:cs typeface="Gen Shin Gothic P Bold"/>
                </a:rPr>
                <a:t>伝わらない</a:t>
              </a:r>
              <a:endParaRPr sz="3750" dirty="0">
                <a:latin typeface="Gen Shin Gothic P Regular"/>
                <a:cs typeface="Gen Shin Gothic P Regular"/>
              </a:endParaRPr>
            </a:p>
          </p:txBody>
        </p:sp>
        <p:sp>
          <p:nvSpPr>
            <p:cNvPr id="17" name="object 17"/>
            <p:cNvSpPr txBox="1"/>
            <p:nvPr/>
          </p:nvSpPr>
          <p:spPr>
            <a:xfrm>
              <a:off x="7584666" y="5059631"/>
              <a:ext cx="406400" cy="220345"/>
            </a:xfrm>
            <a:prstGeom prst="rect">
              <a:avLst/>
            </a:prstGeom>
          </p:spPr>
          <p:txBody>
            <a:bodyPr vert="horz" wrap="square" lIns="0" tIns="16510" rIns="0" bIns="0" rtlCol="0">
              <a:spAutoFit/>
            </a:bodyPr>
            <a:lstStyle/>
            <a:p>
              <a:pPr marL="12700">
                <a:lnSpc>
                  <a:spcPct val="100000"/>
                </a:lnSpc>
                <a:spcBef>
                  <a:spcPts val="130"/>
                </a:spcBef>
              </a:pPr>
              <a:r>
                <a:rPr sz="1250" b="1" spc="295" dirty="0">
                  <a:solidFill>
                    <a:srgbClr val="6C5757"/>
                  </a:solidFill>
                  <a:latin typeface="Gen Shin Gothic P Bold"/>
                  <a:cs typeface="Gen Shin Gothic P Bold"/>
                </a:rPr>
                <a:t>つ</a:t>
              </a:r>
              <a:r>
                <a:rPr sz="1250" b="1" spc="25" dirty="0">
                  <a:solidFill>
                    <a:srgbClr val="6C5757"/>
                  </a:solidFill>
                  <a:latin typeface="Gen Shin Gothic P Bold"/>
                  <a:cs typeface="Gen Shin Gothic P Bold"/>
                </a:rPr>
                <a:t>た</a:t>
              </a:r>
              <a:r>
                <a:rPr sz="1250" b="1" spc="-10" dirty="0">
                  <a:solidFill>
                    <a:srgbClr val="6C5757"/>
                  </a:solidFill>
                  <a:latin typeface="Gen Shin Gothic P Bold"/>
                  <a:cs typeface="Gen Shin Gothic P Bold"/>
                </a:rPr>
                <a:t> </a:t>
              </a:r>
              <a:endParaRPr sz="1250" dirty="0">
                <a:latin typeface="Gen Shin Gothic P Regular"/>
                <a:cs typeface="Gen Shin Gothic P Regular"/>
              </a:endParaRPr>
            </a:p>
          </p:txBody>
        </p:sp>
      </p:grpSp>
      <p:grpSp>
        <p:nvGrpSpPr>
          <p:cNvPr id="47" name="グループ化 46">
            <a:extLst>
              <a:ext uri="{FF2B5EF4-FFF2-40B4-BE49-F238E27FC236}">
                <a16:creationId xmlns:a16="http://schemas.microsoft.com/office/drawing/2014/main" id="{DF5B8C39-FDDA-9249-BA7D-62B0EBAB1BC8}"/>
              </a:ext>
            </a:extLst>
          </p:cNvPr>
          <p:cNvGrpSpPr/>
          <p:nvPr/>
        </p:nvGrpSpPr>
        <p:grpSpPr>
          <a:xfrm>
            <a:off x="1112044" y="2587366"/>
            <a:ext cx="4469130" cy="3507104"/>
            <a:chOff x="1112044" y="2587366"/>
            <a:chExt cx="4469130" cy="3507104"/>
          </a:xfrm>
        </p:grpSpPr>
        <p:grpSp>
          <p:nvGrpSpPr>
            <p:cNvPr id="18" name="object 18"/>
            <p:cNvGrpSpPr/>
            <p:nvPr/>
          </p:nvGrpSpPr>
          <p:grpSpPr>
            <a:xfrm>
              <a:off x="1112044" y="2587366"/>
              <a:ext cx="4469130" cy="3507104"/>
              <a:chOff x="1112044" y="2587366"/>
              <a:chExt cx="4469130" cy="3507104"/>
            </a:xfrm>
          </p:grpSpPr>
          <p:sp>
            <p:nvSpPr>
              <p:cNvPr id="19" name="object 19"/>
              <p:cNvSpPr/>
              <p:nvPr/>
            </p:nvSpPr>
            <p:spPr>
              <a:xfrm>
                <a:off x="1532178" y="4237818"/>
                <a:ext cx="1467485" cy="1485265"/>
              </a:xfrm>
              <a:custGeom>
                <a:avLst/>
                <a:gdLst/>
                <a:ahLst/>
                <a:cxnLst/>
                <a:rect l="l" t="t" r="r" b="b"/>
                <a:pathLst>
                  <a:path w="1467485" h="1485264">
                    <a:moveTo>
                      <a:pt x="1467205" y="1338364"/>
                    </a:moveTo>
                    <a:lnTo>
                      <a:pt x="1466088" y="1302867"/>
                    </a:lnTo>
                    <a:lnTo>
                      <a:pt x="1462049" y="1198727"/>
                    </a:lnTo>
                    <a:lnTo>
                      <a:pt x="1459979" y="1126744"/>
                    </a:lnTo>
                    <a:lnTo>
                      <a:pt x="1458417" y="1039266"/>
                    </a:lnTo>
                    <a:lnTo>
                      <a:pt x="1457807" y="934618"/>
                    </a:lnTo>
                    <a:lnTo>
                      <a:pt x="1456474" y="846086"/>
                    </a:lnTo>
                    <a:lnTo>
                      <a:pt x="1452638" y="762990"/>
                    </a:lnTo>
                    <a:lnTo>
                      <a:pt x="1446504" y="685190"/>
                    </a:lnTo>
                    <a:lnTo>
                      <a:pt x="1438300" y="612597"/>
                    </a:lnTo>
                    <a:lnTo>
                      <a:pt x="1428229" y="545084"/>
                    </a:lnTo>
                    <a:lnTo>
                      <a:pt x="1416545" y="482536"/>
                    </a:lnTo>
                    <a:lnTo>
                      <a:pt x="1403438" y="424827"/>
                    </a:lnTo>
                    <a:lnTo>
                      <a:pt x="1389138" y="371868"/>
                    </a:lnTo>
                    <a:lnTo>
                      <a:pt x="1373873" y="323532"/>
                    </a:lnTo>
                    <a:lnTo>
                      <a:pt x="1357845" y="279692"/>
                    </a:lnTo>
                    <a:lnTo>
                      <a:pt x="1341297" y="240245"/>
                    </a:lnTo>
                    <a:lnTo>
                      <a:pt x="1324419" y="205066"/>
                    </a:lnTo>
                    <a:lnTo>
                      <a:pt x="1290624" y="147091"/>
                    </a:lnTo>
                    <a:lnTo>
                      <a:pt x="1258227" y="104813"/>
                    </a:lnTo>
                    <a:lnTo>
                      <a:pt x="1228966" y="77343"/>
                    </a:lnTo>
                    <a:lnTo>
                      <a:pt x="1167142" y="51358"/>
                    </a:lnTo>
                    <a:lnTo>
                      <a:pt x="1118946" y="36410"/>
                    </a:lnTo>
                    <a:lnTo>
                      <a:pt x="1071346" y="24015"/>
                    </a:lnTo>
                    <a:lnTo>
                      <a:pt x="1024267" y="14185"/>
                    </a:lnTo>
                    <a:lnTo>
                      <a:pt x="977569" y="6896"/>
                    </a:lnTo>
                    <a:lnTo>
                      <a:pt x="931164" y="2171"/>
                    </a:lnTo>
                    <a:lnTo>
                      <a:pt x="884936" y="0"/>
                    </a:lnTo>
                    <a:lnTo>
                      <a:pt x="838758" y="381"/>
                    </a:lnTo>
                    <a:lnTo>
                      <a:pt x="792556" y="3302"/>
                    </a:lnTo>
                    <a:lnTo>
                      <a:pt x="746201" y="8788"/>
                    </a:lnTo>
                    <a:lnTo>
                      <a:pt x="699579" y="16814"/>
                    </a:lnTo>
                    <a:lnTo>
                      <a:pt x="652589" y="27393"/>
                    </a:lnTo>
                    <a:lnTo>
                      <a:pt x="605116" y="40513"/>
                    </a:lnTo>
                    <a:lnTo>
                      <a:pt x="557060" y="56184"/>
                    </a:lnTo>
                    <a:lnTo>
                      <a:pt x="527532" y="67221"/>
                    </a:lnTo>
                    <a:lnTo>
                      <a:pt x="507377" y="44132"/>
                    </a:lnTo>
                    <a:lnTo>
                      <a:pt x="12242" y="419900"/>
                    </a:lnTo>
                    <a:lnTo>
                      <a:pt x="0" y="698055"/>
                    </a:lnTo>
                    <a:lnTo>
                      <a:pt x="34455" y="846569"/>
                    </a:lnTo>
                    <a:lnTo>
                      <a:pt x="150279" y="915657"/>
                    </a:lnTo>
                    <a:lnTo>
                      <a:pt x="278714" y="937742"/>
                    </a:lnTo>
                    <a:lnTo>
                      <a:pt x="277469" y="1038555"/>
                    </a:lnTo>
                    <a:lnTo>
                      <a:pt x="274980" y="1125994"/>
                    </a:lnTo>
                    <a:lnTo>
                      <a:pt x="271894" y="1198448"/>
                    </a:lnTo>
                    <a:lnTo>
                      <a:pt x="266344" y="1304531"/>
                    </a:lnTo>
                    <a:lnTo>
                      <a:pt x="265074" y="1341196"/>
                    </a:lnTo>
                    <a:lnTo>
                      <a:pt x="268579" y="1389367"/>
                    </a:lnTo>
                    <a:lnTo>
                      <a:pt x="297954" y="1421549"/>
                    </a:lnTo>
                    <a:lnTo>
                      <a:pt x="354977" y="1437513"/>
                    </a:lnTo>
                    <a:lnTo>
                      <a:pt x="396849" y="1446403"/>
                    </a:lnTo>
                    <a:lnTo>
                      <a:pt x="441845" y="1454378"/>
                    </a:lnTo>
                    <a:lnTo>
                      <a:pt x="489597" y="1461414"/>
                    </a:lnTo>
                    <a:lnTo>
                      <a:pt x="539775" y="1467535"/>
                    </a:lnTo>
                    <a:lnTo>
                      <a:pt x="592010" y="1472730"/>
                    </a:lnTo>
                    <a:lnTo>
                      <a:pt x="645947" y="1477010"/>
                    </a:lnTo>
                    <a:lnTo>
                      <a:pt x="701243" y="1480375"/>
                    </a:lnTo>
                    <a:lnTo>
                      <a:pt x="757529" y="1482839"/>
                    </a:lnTo>
                    <a:lnTo>
                      <a:pt x="814463" y="1484376"/>
                    </a:lnTo>
                    <a:lnTo>
                      <a:pt x="871677" y="1485023"/>
                    </a:lnTo>
                    <a:lnTo>
                      <a:pt x="928839" y="1484757"/>
                    </a:lnTo>
                    <a:lnTo>
                      <a:pt x="985570" y="1483601"/>
                    </a:lnTo>
                    <a:lnTo>
                      <a:pt x="1041539" y="1481543"/>
                    </a:lnTo>
                    <a:lnTo>
                      <a:pt x="1096378" y="1478584"/>
                    </a:lnTo>
                    <a:lnTo>
                      <a:pt x="1149731" y="1474749"/>
                    </a:lnTo>
                    <a:lnTo>
                      <a:pt x="1201242" y="1470025"/>
                    </a:lnTo>
                    <a:lnTo>
                      <a:pt x="1250581" y="1464411"/>
                    </a:lnTo>
                    <a:lnTo>
                      <a:pt x="1297355" y="1457921"/>
                    </a:lnTo>
                    <a:lnTo>
                      <a:pt x="1341247" y="1450555"/>
                    </a:lnTo>
                    <a:lnTo>
                      <a:pt x="1381887" y="1442313"/>
                    </a:lnTo>
                    <a:lnTo>
                      <a:pt x="1418907" y="1433207"/>
                    </a:lnTo>
                    <a:lnTo>
                      <a:pt x="1455839" y="1408798"/>
                    </a:lnTo>
                    <a:lnTo>
                      <a:pt x="1467167" y="1365034"/>
                    </a:lnTo>
                    <a:lnTo>
                      <a:pt x="1467205" y="1338364"/>
                    </a:lnTo>
                    <a:close/>
                  </a:path>
                </a:pathLst>
              </a:custGeom>
              <a:solidFill>
                <a:srgbClr val="B3B3B3"/>
              </a:solidFill>
            </p:spPr>
            <p:txBody>
              <a:bodyPr wrap="square" lIns="0" tIns="0" rIns="0" bIns="0" rtlCol="0"/>
              <a:lstStyle/>
              <a:p>
                <a:endParaRPr/>
              </a:p>
            </p:txBody>
          </p:sp>
          <p:sp>
            <p:nvSpPr>
              <p:cNvPr id="20" name="object 20"/>
              <p:cNvSpPr/>
              <p:nvPr/>
            </p:nvSpPr>
            <p:spPr>
              <a:xfrm>
                <a:off x="1112044" y="3990005"/>
                <a:ext cx="741045" cy="1012825"/>
              </a:xfrm>
              <a:custGeom>
                <a:avLst/>
                <a:gdLst/>
                <a:ahLst/>
                <a:cxnLst/>
                <a:rect l="l" t="t" r="r" b="b"/>
                <a:pathLst>
                  <a:path w="741044" h="1012825">
                    <a:moveTo>
                      <a:pt x="294167" y="0"/>
                    </a:moveTo>
                    <a:lnTo>
                      <a:pt x="218199" y="23712"/>
                    </a:lnTo>
                    <a:lnTo>
                      <a:pt x="94637" y="110102"/>
                    </a:lnTo>
                    <a:lnTo>
                      <a:pt x="61560" y="139330"/>
                    </a:lnTo>
                    <a:lnTo>
                      <a:pt x="35862" y="172151"/>
                    </a:lnTo>
                    <a:lnTo>
                      <a:pt x="17238" y="207715"/>
                    </a:lnTo>
                    <a:lnTo>
                      <a:pt x="5385" y="245175"/>
                    </a:lnTo>
                    <a:lnTo>
                      <a:pt x="0" y="283682"/>
                    </a:lnTo>
                    <a:lnTo>
                      <a:pt x="776" y="322386"/>
                    </a:lnTo>
                    <a:lnTo>
                      <a:pt x="7412" y="360441"/>
                    </a:lnTo>
                    <a:lnTo>
                      <a:pt x="19603" y="396997"/>
                    </a:lnTo>
                    <a:lnTo>
                      <a:pt x="37044" y="431205"/>
                    </a:lnTo>
                    <a:lnTo>
                      <a:pt x="59433" y="462217"/>
                    </a:lnTo>
                    <a:lnTo>
                      <a:pt x="86464" y="489185"/>
                    </a:lnTo>
                    <a:lnTo>
                      <a:pt x="117834" y="511259"/>
                    </a:lnTo>
                    <a:lnTo>
                      <a:pt x="153239" y="527592"/>
                    </a:lnTo>
                    <a:lnTo>
                      <a:pt x="192374" y="537335"/>
                    </a:lnTo>
                    <a:lnTo>
                      <a:pt x="234937" y="539639"/>
                    </a:lnTo>
                    <a:lnTo>
                      <a:pt x="376859" y="893146"/>
                    </a:lnTo>
                    <a:lnTo>
                      <a:pt x="406032" y="966563"/>
                    </a:lnTo>
                    <a:lnTo>
                      <a:pt x="432326" y="1002850"/>
                    </a:lnTo>
                    <a:lnTo>
                      <a:pt x="470655" y="1012640"/>
                    </a:lnTo>
                    <a:lnTo>
                      <a:pt x="535933" y="1006567"/>
                    </a:lnTo>
                    <a:lnTo>
                      <a:pt x="677952" y="979182"/>
                    </a:lnTo>
                    <a:lnTo>
                      <a:pt x="740697" y="944472"/>
                    </a:lnTo>
                    <a:lnTo>
                      <a:pt x="738036" y="879413"/>
                    </a:lnTo>
                    <a:lnTo>
                      <a:pt x="683834" y="760983"/>
                    </a:lnTo>
                    <a:lnTo>
                      <a:pt x="632983" y="668442"/>
                    </a:lnTo>
                    <a:lnTo>
                      <a:pt x="593390" y="603477"/>
                    </a:lnTo>
                    <a:lnTo>
                      <a:pt x="544678" y="535383"/>
                    </a:lnTo>
                    <a:lnTo>
                      <a:pt x="466469" y="433454"/>
                    </a:lnTo>
                    <a:lnTo>
                      <a:pt x="468280" y="432375"/>
                    </a:lnTo>
                    <a:lnTo>
                      <a:pt x="556572" y="277733"/>
                    </a:lnTo>
                    <a:lnTo>
                      <a:pt x="590846" y="194555"/>
                    </a:lnTo>
                    <a:lnTo>
                      <a:pt x="575463" y="154373"/>
                    </a:lnTo>
                    <a:lnTo>
                      <a:pt x="514782" y="128719"/>
                    </a:lnTo>
                    <a:lnTo>
                      <a:pt x="463036" y="120409"/>
                    </a:lnTo>
                    <a:lnTo>
                      <a:pt x="437636" y="132234"/>
                    </a:lnTo>
                    <a:lnTo>
                      <a:pt x="429244" y="149848"/>
                    </a:lnTo>
                    <a:lnTo>
                      <a:pt x="428522" y="158907"/>
                    </a:lnTo>
                    <a:lnTo>
                      <a:pt x="353840" y="43539"/>
                    </a:lnTo>
                    <a:lnTo>
                      <a:pt x="294167" y="0"/>
                    </a:lnTo>
                    <a:close/>
                  </a:path>
                </a:pathLst>
              </a:custGeom>
              <a:solidFill>
                <a:srgbClr val="FFD9AC"/>
              </a:solidFill>
            </p:spPr>
            <p:txBody>
              <a:bodyPr wrap="square" lIns="0" tIns="0" rIns="0" bIns="0" rtlCol="0"/>
              <a:lstStyle/>
              <a:p>
                <a:endParaRPr/>
              </a:p>
            </p:txBody>
          </p:sp>
          <p:sp>
            <p:nvSpPr>
              <p:cNvPr id="21" name="object 21"/>
              <p:cNvSpPr/>
              <p:nvPr/>
            </p:nvSpPr>
            <p:spPr>
              <a:xfrm>
                <a:off x="2492768" y="4281950"/>
                <a:ext cx="767715" cy="911860"/>
              </a:xfrm>
              <a:custGeom>
                <a:avLst/>
                <a:gdLst/>
                <a:ahLst/>
                <a:cxnLst/>
                <a:rect l="l" t="t" r="r" b="b"/>
                <a:pathLst>
                  <a:path w="767714" h="911860">
                    <a:moveTo>
                      <a:pt x="260054" y="0"/>
                    </a:moveTo>
                    <a:lnTo>
                      <a:pt x="0" y="297613"/>
                    </a:lnTo>
                    <a:lnTo>
                      <a:pt x="385244" y="911385"/>
                    </a:lnTo>
                    <a:lnTo>
                      <a:pt x="617143" y="871517"/>
                    </a:lnTo>
                    <a:lnTo>
                      <a:pt x="732977" y="802433"/>
                    </a:lnTo>
                    <a:lnTo>
                      <a:pt x="767429" y="653918"/>
                    </a:lnTo>
                    <a:lnTo>
                      <a:pt x="755181" y="375758"/>
                    </a:lnTo>
                    <a:lnTo>
                      <a:pt x="260054" y="0"/>
                    </a:lnTo>
                    <a:close/>
                  </a:path>
                </a:pathLst>
              </a:custGeom>
              <a:solidFill>
                <a:srgbClr val="B3B3B3"/>
              </a:solidFill>
            </p:spPr>
            <p:txBody>
              <a:bodyPr wrap="square" lIns="0" tIns="0" rIns="0" bIns="0" rtlCol="0"/>
              <a:lstStyle/>
              <a:p>
                <a:endParaRPr/>
              </a:p>
            </p:txBody>
          </p:sp>
          <p:sp>
            <p:nvSpPr>
              <p:cNvPr id="22" name="object 22"/>
              <p:cNvSpPr/>
              <p:nvPr/>
            </p:nvSpPr>
            <p:spPr>
              <a:xfrm>
                <a:off x="2939639" y="3990005"/>
                <a:ext cx="741045" cy="1012825"/>
              </a:xfrm>
              <a:custGeom>
                <a:avLst/>
                <a:gdLst/>
                <a:ahLst/>
                <a:cxnLst/>
                <a:rect l="l" t="t" r="r" b="b"/>
                <a:pathLst>
                  <a:path w="741045" h="1012825">
                    <a:moveTo>
                      <a:pt x="446530" y="0"/>
                    </a:moveTo>
                    <a:lnTo>
                      <a:pt x="386857" y="43539"/>
                    </a:lnTo>
                    <a:lnTo>
                      <a:pt x="312175" y="158907"/>
                    </a:lnTo>
                    <a:lnTo>
                      <a:pt x="311453" y="149848"/>
                    </a:lnTo>
                    <a:lnTo>
                      <a:pt x="303061" y="132234"/>
                    </a:lnTo>
                    <a:lnTo>
                      <a:pt x="277661" y="120409"/>
                    </a:lnTo>
                    <a:lnTo>
                      <a:pt x="225915" y="128719"/>
                    </a:lnTo>
                    <a:lnTo>
                      <a:pt x="165234" y="154373"/>
                    </a:lnTo>
                    <a:lnTo>
                      <a:pt x="149851" y="194555"/>
                    </a:lnTo>
                    <a:lnTo>
                      <a:pt x="184125" y="277733"/>
                    </a:lnTo>
                    <a:lnTo>
                      <a:pt x="272417" y="432375"/>
                    </a:lnTo>
                    <a:lnTo>
                      <a:pt x="274228" y="433454"/>
                    </a:lnTo>
                    <a:lnTo>
                      <a:pt x="196019" y="535383"/>
                    </a:lnTo>
                    <a:lnTo>
                      <a:pt x="147307" y="603477"/>
                    </a:lnTo>
                    <a:lnTo>
                      <a:pt x="107714" y="668442"/>
                    </a:lnTo>
                    <a:lnTo>
                      <a:pt x="56863" y="760983"/>
                    </a:lnTo>
                    <a:lnTo>
                      <a:pt x="2661" y="879413"/>
                    </a:lnTo>
                    <a:lnTo>
                      <a:pt x="0" y="944472"/>
                    </a:lnTo>
                    <a:lnTo>
                      <a:pt x="62745" y="979182"/>
                    </a:lnTo>
                    <a:lnTo>
                      <a:pt x="204764" y="1006567"/>
                    </a:lnTo>
                    <a:lnTo>
                      <a:pt x="270042" y="1012640"/>
                    </a:lnTo>
                    <a:lnTo>
                      <a:pt x="308371" y="1002850"/>
                    </a:lnTo>
                    <a:lnTo>
                      <a:pt x="334665" y="966563"/>
                    </a:lnTo>
                    <a:lnTo>
                      <a:pt x="363838" y="893146"/>
                    </a:lnTo>
                    <a:lnTo>
                      <a:pt x="505760" y="539639"/>
                    </a:lnTo>
                    <a:lnTo>
                      <a:pt x="548323" y="537335"/>
                    </a:lnTo>
                    <a:lnTo>
                      <a:pt x="587458" y="527592"/>
                    </a:lnTo>
                    <a:lnTo>
                      <a:pt x="622863" y="511259"/>
                    </a:lnTo>
                    <a:lnTo>
                      <a:pt x="654233" y="489185"/>
                    </a:lnTo>
                    <a:lnTo>
                      <a:pt x="681264" y="462217"/>
                    </a:lnTo>
                    <a:lnTo>
                      <a:pt x="703653" y="431205"/>
                    </a:lnTo>
                    <a:lnTo>
                      <a:pt x="721094" y="396997"/>
                    </a:lnTo>
                    <a:lnTo>
                      <a:pt x="733285" y="360441"/>
                    </a:lnTo>
                    <a:lnTo>
                      <a:pt x="739921" y="322386"/>
                    </a:lnTo>
                    <a:lnTo>
                      <a:pt x="740697" y="283682"/>
                    </a:lnTo>
                    <a:lnTo>
                      <a:pt x="735312" y="245175"/>
                    </a:lnTo>
                    <a:lnTo>
                      <a:pt x="723459" y="207715"/>
                    </a:lnTo>
                    <a:lnTo>
                      <a:pt x="704835" y="172151"/>
                    </a:lnTo>
                    <a:lnTo>
                      <a:pt x="679137" y="139330"/>
                    </a:lnTo>
                    <a:lnTo>
                      <a:pt x="646060" y="110102"/>
                    </a:lnTo>
                    <a:lnTo>
                      <a:pt x="522497" y="23712"/>
                    </a:lnTo>
                    <a:lnTo>
                      <a:pt x="446530" y="0"/>
                    </a:lnTo>
                    <a:close/>
                  </a:path>
                </a:pathLst>
              </a:custGeom>
              <a:solidFill>
                <a:srgbClr val="FFD9AC"/>
              </a:solidFill>
            </p:spPr>
            <p:txBody>
              <a:bodyPr wrap="square" lIns="0" tIns="0" rIns="0" bIns="0" rtlCol="0"/>
              <a:lstStyle/>
              <a:p>
                <a:endParaRPr/>
              </a:p>
            </p:txBody>
          </p:sp>
          <p:sp>
            <p:nvSpPr>
              <p:cNvPr id="23" name="object 23"/>
              <p:cNvSpPr/>
              <p:nvPr/>
            </p:nvSpPr>
            <p:spPr>
              <a:xfrm>
                <a:off x="1364587" y="2587366"/>
                <a:ext cx="2135505" cy="1505585"/>
              </a:xfrm>
              <a:custGeom>
                <a:avLst/>
                <a:gdLst/>
                <a:ahLst/>
                <a:cxnLst/>
                <a:rect l="l" t="t" r="r" b="b"/>
                <a:pathLst>
                  <a:path w="2135504" h="1505585">
                    <a:moveTo>
                      <a:pt x="1259086" y="0"/>
                    </a:moveTo>
                    <a:lnTo>
                      <a:pt x="1122986" y="7008"/>
                    </a:lnTo>
                    <a:lnTo>
                      <a:pt x="923678" y="49867"/>
                    </a:lnTo>
                    <a:lnTo>
                      <a:pt x="730876" y="61783"/>
                    </a:lnTo>
                    <a:lnTo>
                      <a:pt x="612990" y="87630"/>
                    </a:lnTo>
                    <a:lnTo>
                      <a:pt x="521764" y="147097"/>
                    </a:lnTo>
                    <a:lnTo>
                      <a:pt x="408940" y="259871"/>
                    </a:lnTo>
                    <a:lnTo>
                      <a:pt x="380406" y="287025"/>
                    </a:lnTo>
                    <a:lnTo>
                      <a:pt x="352695" y="316549"/>
                    </a:lnTo>
                    <a:lnTo>
                      <a:pt x="325828" y="348343"/>
                    </a:lnTo>
                    <a:lnTo>
                      <a:pt x="299829" y="382309"/>
                    </a:lnTo>
                    <a:lnTo>
                      <a:pt x="274719" y="418347"/>
                    </a:lnTo>
                    <a:lnTo>
                      <a:pt x="250520" y="456359"/>
                    </a:lnTo>
                    <a:lnTo>
                      <a:pt x="227254" y="496245"/>
                    </a:lnTo>
                    <a:lnTo>
                      <a:pt x="204944" y="537906"/>
                    </a:lnTo>
                    <a:lnTo>
                      <a:pt x="183611" y="581244"/>
                    </a:lnTo>
                    <a:lnTo>
                      <a:pt x="163278" y="626158"/>
                    </a:lnTo>
                    <a:lnTo>
                      <a:pt x="143968" y="672551"/>
                    </a:lnTo>
                    <a:lnTo>
                      <a:pt x="125701" y="720322"/>
                    </a:lnTo>
                    <a:lnTo>
                      <a:pt x="108500" y="769373"/>
                    </a:lnTo>
                    <a:lnTo>
                      <a:pt x="92387" y="819605"/>
                    </a:lnTo>
                    <a:lnTo>
                      <a:pt x="77385" y="870919"/>
                    </a:lnTo>
                    <a:lnTo>
                      <a:pt x="63516" y="923215"/>
                    </a:lnTo>
                    <a:lnTo>
                      <a:pt x="50801" y="976395"/>
                    </a:lnTo>
                    <a:lnTo>
                      <a:pt x="39263" y="1030359"/>
                    </a:lnTo>
                    <a:lnTo>
                      <a:pt x="28924" y="1085009"/>
                    </a:lnTo>
                    <a:lnTo>
                      <a:pt x="19806" y="1140244"/>
                    </a:lnTo>
                    <a:lnTo>
                      <a:pt x="11931" y="1195967"/>
                    </a:lnTo>
                    <a:lnTo>
                      <a:pt x="5322" y="1252078"/>
                    </a:lnTo>
                    <a:lnTo>
                      <a:pt x="0" y="1308478"/>
                    </a:lnTo>
                    <a:lnTo>
                      <a:pt x="4268" y="1334366"/>
                    </a:lnTo>
                    <a:lnTo>
                      <a:pt x="50238" y="1383218"/>
                    </a:lnTo>
                    <a:lnTo>
                      <a:pt x="88169" y="1405713"/>
                    </a:lnTo>
                    <a:lnTo>
                      <a:pt x="133551" y="1426607"/>
                    </a:lnTo>
                    <a:lnTo>
                      <a:pt x="184500" y="1445667"/>
                    </a:lnTo>
                    <a:lnTo>
                      <a:pt x="239129" y="1462658"/>
                    </a:lnTo>
                    <a:lnTo>
                      <a:pt x="295555" y="1477344"/>
                    </a:lnTo>
                    <a:lnTo>
                      <a:pt x="351892" y="1489493"/>
                    </a:lnTo>
                    <a:lnTo>
                      <a:pt x="406256" y="1498868"/>
                    </a:lnTo>
                    <a:lnTo>
                      <a:pt x="456760" y="1505236"/>
                    </a:lnTo>
                    <a:lnTo>
                      <a:pt x="464603" y="1498371"/>
                    </a:lnTo>
                    <a:lnTo>
                      <a:pt x="451446" y="1443713"/>
                    </a:lnTo>
                    <a:lnTo>
                      <a:pt x="434528" y="1401562"/>
                    </a:lnTo>
                    <a:lnTo>
                      <a:pt x="413435" y="1353291"/>
                    </a:lnTo>
                    <a:lnTo>
                      <a:pt x="366892" y="1249668"/>
                    </a:lnTo>
                    <a:lnTo>
                      <a:pt x="345521" y="1199960"/>
                    </a:lnTo>
                    <a:lnTo>
                      <a:pt x="328137" y="1155413"/>
                    </a:lnTo>
                    <a:lnTo>
                      <a:pt x="316782" y="1118850"/>
                    </a:lnTo>
                    <a:lnTo>
                      <a:pt x="313494" y="1093091"/>
                    </a:lnTo>
                    <a:lnTo>
                      <a:pt x="320314" y="1080956"/>
                    </a:lnTo>
                    <a:lnTo>
                      <a:pt x="338922" y="1072164"/>
                    </a:lnTo>
                    <a:lnTo>
                      <a:pt x="356944" y="1058640"/>
                    </a:lnTo>
                    <a:lnTo>
                      <a:pt x="390417" y="1015639"/>
                    </a:lnTo>
                    <a:lnTo>
                      <a:pt x="403751" y="967593"/>
                    </a:lnTo>
                    <a:lnTo>
                      <a:pt x="416499" y="918666"/>
                    </a:lnTo>
                    <a:lnTo>
                      <a:pt x="429102" y="869209"/>
                    </a:lnTo>
                    <a:lnTo>
                      <a:pt x="442002" y="819573"/>
                    </a:lnTo>
                    <a:lnTo>
                      <a:pt x="455640" y="770107"/>
                    </a:lnTo>
                    <a:lnTo>
                      <a:pt x="470457" y="721164"/>
                    </a:lnTo>
                    <a:lnTo>
                      <a:pt x="486896" y="673094"/>
                    </a:lnTo>
                    <a:lnTo>
                      <a:pt x="505398" y="626247"/>
                    </a:lnTo>
                    <a:lnTo>
                      <a:pt x="526387" y="580939"/>
                    </a:lnTo>
                    <a:lnTo>
                      <a:pt x="550234" y="537381"/>
                    </a:lnTo>
                    <a:lnTo>
                      <a:pt x="570141" y="495918"/>
                    </a:lnTo>
                    <a:lnTo>
                      <a:pt x="593039" y="457015"/>
                    </a:lnTo>
                    <a:lnTo>
                      <a:pt x="618703" y="420745"/>
                    </a:lnTo>
                    <a:lnTo>
                      <a:pt x="646908" y="387186"/>
                    </a:lnTo>
                    <a:lnTo>
                      <a:pt x="677429" y="356412"/>
                    </a:lnTo>
                    <a:lnTo>
                      <a:pt x="710038" y="328499"/>
                    </a:lnTo>
                    <a:lnTo>
                      <a:pt x="744512" y="303522"/>
                    </a:lnTo>
                    <a:lnTo>
                      <a:pt x="780625" y="281557"/>
                    </a:lnTo>
                    <a:lnTo>
                      <a:pt x="818151" y="262680"/>
                    </a:lnTo>
                    <a:lnTo>
                      <a:pt x="856864" y="246965"/>
                    </a:lnTo>
                    <a:lnTo>
                      <a:pt x="896539" y="234488"/>
                    </a:lnTo>
                    <a:lnTo>
                      <a:pt x="936950" y="225325"/>
                    </a:lnTo>
                    <a:lnTo>
                      <a:pt x="977873" y="219550"/>
                    </a:lnTo>
                    <a:lnTo>
                      <a:pt x="1019081" y="217241"/>
                    </a:lnTo>
                    <a:lnTo>
                      <a:pt x="1060348" y="218471"/>
                    </a:lnTo>
                    <a:lnTo>
                      <a:pt x="1101450" y="223317"/>
                    </a:lnTo>
                    <a:lnTo>
                      <a:pt x="1142161" y="231854"/>
                    </a:lnTo>
                    <a:lnTo>
                      <a:pt x="1182255" y="244157"/>
                    </a:lnTo>
                    <a:lnTo>
                      <a:pt x="1221507" y="260302"/>
                    </a:lnTo>
                    <a:lnTo>
                      <a:pt x="1259691" y="280365"/>
                    </a:lnTo>
                    <a:lnTo>
                      <a:pt x="1296582" y="304420"/>
                    </a:lnTo>
                    <a:lnTo>
                      <a:pt x="1331954" y="332543"/>
                    </a:lnTo>
                    <a:lnTo>
                      <a:pt x="1365581" y="364810"/>
                    </a:lnTo>
                    <a:lnTo>
                      <a:pt x="1385123" y="379617"/>
                    </a:lnTo>
                    <a:lnTo>
                      <a:pt x="1404090" y="395395"/>
                    </a:lnTo>
                    <a:lnTo>
                      <a:pt x="1422480" y="412222"/>
                    </a:lnTo>
                    <a:lnTo>
                      <a:pt x="1440291" y="430180"/>
                    </a:lnTo>
                    <a:lnTo>
                      <a:pt x="1457248" y="446608"/>
                    </a:lnTo>
                    <a:lnTo>
                      <a:pt x="1490207" y="480893"/>
                    </a:lnTo>
                    <a:lnTo>
                      <a:pt x="1537625" y="535272"/>
                    </a:lnTo>
                    <a:lnTo>
                      <a:pt x="1568178" y="573005"/>
                    </a:lnTo>
                    <a:lnTo>
                      <a:pt x="1598115" y="611535"/>
                    </a:lnTo>
                    <a:lnTo>
                      <a:pt x="1627630" y="650531"/>
                    </a:lnTo>
                    <a:lnTo>
                      <a:pt x="1686182" y="728594"/>
                    </a:lnTo>
                    <a:lnTo>
                      <a:pt x="1715613" y="766997"/>
                    </a:lnTo>
                    <a:lnTo>
                      <a:pt x="1745408" y="804538"/>
                    </a:lnTo>
                    <a:lnTo>
                      <a:pt x="1775763" y="840885"/>
                    </a:lnTo>
                    <a:lnTo>
                      <a:pt x="1806876" y="875706"/>
                    </a:lnTo>
                    <a:lnTo>
                      <a:pt x="1827344" y="912248"/>
                    </a:lnTo>
                    <a:lnTo>
                      <a:pt x="1846791" y="948311"/>
                    </a:lnTo>
                    <a:lnTo>
                      <a:pt x="1847533" y="962818"/>
                    </a:lnTo>
                    <a:lnTo>
                      <a:pt x="1844102" y="995566"/>
                    </a:lnTo>
                    <a:lnTo>
                      <a:pt x="1837359" y="1042825"/>
                    </a:lnTo>
                    <a:lnTo>
                      <a:pt x="1828166" y="1100861"/>
                    </a:lnTo>
                    <a:lnTo>
                      <a:pt x="1794500" y="1302308"/>
                    </a:lnTo>
                    <a:lnTo>
                      <a:pt x="1784121" y="1366127"/>
                    </a:lnTo>
                    <a:lnTo>
                      <a:pt x="1775599" y="1422061"/>
                    </a:lnTo>
                    <a:lnTo>
                      <a:pt x="1769795" y="1466378"/>
                    </a:lnTo>
                    <a:lnTo>
                      <a:pt x="1767571" y="1495343"/>
                    </a:lnTo>
                    <a:lnTo>
                      <a:pt x="1769789" y="1505226"/>
                    </a:lnTo>
                    <a:lnTo>
                      <a:pt x="1816851" y="1496032"/>
                    </a:lnTo>
                    <a:lnTo>
                      <a:pt x="1868576" y="1485084"/>
                    </a:lnTo>
                    <a:lnTo>
                      <a:pt x="1922270" y="1472140"/>
                    </a:lnTo>
                    <a:lnTo>
                      <a:pt x="1975242" y="1456960"/>
                    </a:lnTo>
                    <a:lnTo>
                      <a:pt x="2024799" y="1439301"/>
                    </a:lnTo>
                    <a:lnTo>
                      <a:pt x="2068250" y="1418923"/>
                    </a:lnTo>
                    <a:lnTo>
                      <a:pt x="2102902" y="1395583"/>
                    </a:lnTo>
                    <a:lnTo>
                      <a:pt x="2135044" y="1339053"/>
                    </a:lnTo>
                    <a:lnTo>
                      <a:pt x="2133517" y="1315826"/>
                    </a:lnTo>
                    <a:lnTo>
                      <a:pt x="2128830" y="1271349"/>
                    </a:lnTo>
                    <a:lnTo>
                      <a:pt x="2121824" y="1211639"/>
                    </a:lnTo>
                    <a:lnTo>
                      <a:pt x="2113341" y="1142712"/>
                    </a:lnTo>
                    <a:lnTo>
                      <a:pt x="2095299" y="1001273"/>
                    </a:lnTo>
                    <a:lnTo>
                      <a:pt x="2078156" y="870397"/>
                    </a:lnTo>
                    <a:lnTo>
                      <a:pt x="2062656" y="806896"/>
                    </a:lnTo>
                    <a:lnTo>
                      <a:pt x="2046110" y="746758"/>
                    </a:lnTo>
                    <a:lnTo>
                      <a:pt x="2028504" y="689860"/>
                    </a:lnTo>
                    <a:lnTo>
                      <a:pt x="2009826" y="636080"/>
                    </a:lnTo>
                    <a:lnTo>
                      <a:pt x="1990063" y="585295"/>
                    </a:lnTo>
                    <a:lnTo>
                      <a:pt x="1969203" y="537380"/>
                    </a:lnTo>
                    <a:lnTo>
                      <a:pt x="1947233" y="492213"/>
                    </a:lnTo>
                    <a:lnTo>
                      <a:pt x="1924141" y="449671"/>
                    </a:lnTo>
                    <a:lnTo>
                      <a:pt x="1899913" y="409630"/>
                    </a:lnTo>
                    <a:lnTo>
                      <a:pt x="1874538" y="371969"/>
                    </a:lnTo>
                    <a:lnTo>
                      <a:pt x="1848003" y="336562"/>
                    </a:lnTo>
                    <a:lnTo>
                      <a:pt x="1820295" y="303288"/>
                    </a:lnTo>
                    <a:lnTo>
                      <a:pt x="1791402" y="272023"/>
                    </a:lnTo>
                    <a:lnTo>
                      <a:pt x="1761311" y="242644"/>
                    </a:lnTo>
                    <a:lnTo>
                      <a:pt x="1730009" y="215028"/>
                    </a:lnTo>
                    <a:lnTo>
                      <a:pt x="1697484" y="189051"/>
                    </a:lnTo>
                    <a:lnTo>
                      <a:pt x="1663723" y="164591"/>
                    </a:lnTo>
                    <a:lnTo>
                      <a:pt x="1628713" y="141525"/>
                    </a:lnTo>
                    <a:lnTo>
                      <a:pt x="1592443" y="119729"/>
                    </a:lnTo>
                    <a:lnTo>
                      <a:pt x="1394672" y="35390"/>
                    </a:lnTo>
                    <a:lnTo>
                      <a:pt x="1259086" y="0"/>
                    </a:lnTo>
                    <a:close/>
                  </a:path>
                </a:pathLst>
              </a:custGeom>
              <a:solidFill>
                <a:srgbClr val="FFC930"/>
              </a:solidFill>
            </p:spPr>
            <p:txBody>
              <a:bodyPr wrap="square" lIns="0" tIns="0" rIns="0" bIns="0" rtlCol="0"/>
              <a:lstStyle/>
              <a:p>
                <a:endParaRPr/>
              </a:p>
            </p:txBody>
          </p:sp>
          <p:sp>
            <p:nvSpPr>
              <p:cNvPr id="24" name="object 24"/>
              <p:cNvSpPr/>
              <p:nvPr/>
            </p:nvSpPr>
            <p:spPr>
              <a:xfrm>
                <a:off x="1625319" y="2835490"/>
                <a:ext cx="1658620" cy="1521460"/>
              </a:xfrm>
              <a:custGeom>
                <a:avLst/>
                <a:gdLst/>
                <a:ahLst/>
                <a:cxnLst/>
                <a:rect l="l" t="t" r="r" b="b"/>
                <a:pathLst>
                  <a:path w="1658620" h="1521460">
                    <a:moveTo>
                      <a:pt x="789095" y="0"/>
                    </a:moveTo>
                    <a:lnTo>
                      <a:pt x="735038" y="1375"/>
                    </a:lnTo>
                    <a:lnTo>
                      <a:pt x="682931" y="4778"/>
                    </a:lnTo>
                    <a:lnTo>
                      <a:pt x="632771" y="10209"/>
                    </a:lnTo>
                    <a:lnTo>
                      <a:pt x="584554" y="17665"/>
                    </a:lnTo>
                    <a:lnTo>
                      <a:pt x="538276" y="27148"/>
                    </a:lnTo>
                    <a:lnTo>
                      <a:pt x="493933" y="38655"/>
                    </a:lnTo>
                    <a:lnTo>
                      <a:pt x="451521" y="52187"/>
                    </a:lnTo>
                    <a:lnTo>
                      <a:pt x="411037" y="67743"/>
                    </a:lnTo>
                    <a:lnTo>
                      <a:pt x="372476" y="85322"/>
                    </a:lnTo>
                    <a:lnTo>
                      <a:pt x="335836" y="104923"/>
                    </a:lnTo>
                    <a:lnTo>
                      <a:pt x="301111" y="126546"/>
                    </a:lnTo>
                    <a:lnTo>
                      <a:pt x="268299" y="150191"/>
                    </a:lnTo>
                    <a:lnTo>
                      <a:pt x="237395" y="175856"/>
                    </a:lnTo>
                    <a:lnTo>
                      <a:pt x="208396" y="203541"/>
                    </a:lnTo>
                    <a:lnTo>
                      <a:pt x="181297" y="233246"/>
                    </a:lnTo>
                    <a:lnTo>
                      <a:pt x="156095" y="264969"/>
                    </a:lnTo>
                    <a:lnTo>
                      <a:pt x="132786" y="298710"/>
                    </a:lnTo>
                    <a:lnTo>
                      <a:pt x="111366" y="334468"/>
                    </a:lnTo>
                    <a:lnTo>
                      <a:pt x="91832" y="372243"/>
                    </a:lnTo>
                    <a:lnTo>
                      <a:pt x="74179" y="412035"/>
                    </a:lnTo>
                    <a:lnTo>
                      <a:pt x="58404" y="453842"/>
                    </a:lnTo>
                    <a:lnTo>
                      <a:pt x="44503" y="497663"/>
                    </a:lnTo>
                    <a:lnTo>
                      <a:pt x="32472" y="543499"/>
                    </a:lnTo>
                    <a:lnTo>
                      <a:pt x="22307" y="591349"/>
                    </a:lnTo>
                    <a:lnTo>
                      <a:pt x="14004" y="641211"/>
                    </a:lnTo>
                    <a:lnTo>
                      <a:pt x="7560" y="693085"/>
                    </a:lnTo>
                    <a:lnTo>
                      <a:pt x="2971" y="746971"/>
                    </a:lnTo>
                    <a:lnTo>
                      <a:pt x="232" y="802869"/>
                    </a:lnTo>
                    <a:lnTo>
                      <a:pt x="0" y="854452"/>
                    </a:lnTo>
                    <a:lnTo>
                      <a:pt x="2620" y="904027"/>
                    </a:lnTo>
                    <a:lnTo>
                      <a:pt x="8040" y="951602"/>
                    </a:lnTo>
                    <a:lnTo>
                      <a:pt x="16204" y="997189"/>
                    </a:lnTo>
                    <a:lnTo>
                      <a:pt x="27058" y="1040798"/>
                    </a:lnTo>
                    <a:lnTo>
                      <a:pt x="40548" y="1082438"/>
                    </a:lnTo>
                    <a:lnTo>
                      <a:pt x="56619" y="1122121"/>
                    </a:lnTo>
                    <a:lnTo>
                      <a:pt x="75216" y="1159856"/>
                    </a:lnTo>
                    <a:lnTo>
                      <a:pt x="96285" y="1195654"/>
                    </a:lnTo>
                    <a:lnTo>
                      <a:pt x="119772" y="1229525"/>
                    </a:lnTo>
                    <a:lnTo>
                      <a:pt x="145622" y="1261480"/>
                    </a:lnTo>
                    <a:lnTo>
                      <a:pt x="173780" y="1291528"/>
                    </a:lnTo>
                    <a:lnTo>
                      <a:pt x="204192" y="1319680"/>
                    </a:lnTo>
                    <a:lnTo>
                      <a:pt x="236804" y="1345947"/>
                    </a:lnTo>
                    <a:lnTo>
                      <a:pt x="271561" y="1370338"/>
                    </a:lnTo>
                    <a:lnTo>
                      <a:pt x="308409" y="1392864"/>
                    </a:lnTo>
                    <a:lnTo>
                      <a:pt x="347292" y="1413536"/>
                    </a:lnTo>
                    <a:lnTo>
                      <a:pt x="388158" y="1432363"/>
                    </a:lnTo>
                    <a:lnTo>
                      <a:pt x="430950" y="1449355"/>
                    </a:lnTo>
                    <a:lnTo>
                      <a:pt x="475615" y="1464524"/>
                    </a:lnTo>
                    <a:lnTo>
                      <a:pt x="522098" y="1477879"/>
                    </a:lnTo>
                    <a:lnTo>
                      <a:pt x="570344" y="1489431"/>
                    </a:lnTo>
                    <a:lnTo>
                      <a:pt x="620300" y="1499190"/>
                    </a:lnTo>
                    <a:lnTo>
                      <a:pt x="671910" y="1507166"/>
                    </a:lnTo>
                    <a:lnTo>
                      <a:pt x="725120" y="1513370"/>
                    </a:lnTo>
                    <a:lnTo>
                      <a:pt x="779876" y="1517811"/>
                    </a:lnTo>
                    <a:lnTo>
                      <a:pt x="836123" y="1520501"/>
                    </a:lnTo>
                    <a:lnTo>
                      <a:pt x="891196" y="1521445"/>
                    </a:lnTo>
                    <a:lnTo>
                      <a:pt x="944416" y="1520680"/>
                    </a:lnTo>
                    <a:lnTo>
                      <a:pt x="995779" y="1518172"/>
                    </a:lnTo>
                    <a:lnTo>
                      <a:pt x="1045278" y="1513884"/>
                    </a:lnTo>
                    <a:lnTo>
                      <a:pt x="1092906" y="1507782"/>
                    </a:lnTo>
                    <a:lnTo>
                      <a:pt x="1138657" y="1499830"/>
                    </a:lnTo>
                    <a:lnTo>
                      <a:pt x="1182525" y="1489992"/>
                    </a:lnTo>
                    <a:lnTo>
                      <a:pt x="1224505" y="1478234"/>
                    </a:lnTo>
                    <a:lnTo>
                      <a:pt x="1264588" y="1464519"/>
                    </a:lnTo>
                    <a:lnTo>
                      <a:pt x="1302771" y="1448813"/>
                    </a:lnTo>
                    <a:lnTo>
                      <a:pt x="1339045" y="1431080"/>
                    </a:lnTo>
                    <a:lnTo>
                      <a:pt x="1373405" y="1411284"/>
                    </a:lnTo>
                    <a:lnTo>
                      <a:pt x="1405845" y="1389391"/>
                    </a:lnTo>
                    <a:lnTo>
                      <a:pt x="1436359" y="1365365"/>
                    </a:lnTo>
                    <a:lnTo>
                      <a:pt x="1464939" y="1339169"/>
                    </a:lnTo>
                    <a:lnTo>
                      <a:pt x="1491581" y="1310770"/>
                    </a:lnTo>
                    <a:lnTo>
                      <a:pt x="1516278" y="1280132"/>
                    </a:lnTo>
                    <a:lnTo>
                      <a:pt x="1539023" y="1247219"/>
                    </a:lnTo>
                    <a:lnTo>
                      <a:pt x="1559810" y="1211995"/>
                    </a:lnTo>
                    <a:lnTo>
                      <a:pt x="1578633" y="1174426"/>
                    </a:lnTo>
                    <a:lnTo>
                      <a:pt x="1595487" y="1134476"/>
                    </a:lnTo>
                    <a:lnTo>
                      <a:pt x="1610364" y="1092109"/>
                    </a:lnTo>
                    <a:lnTo>
                      <a:pt x="1623258" y="1047291"/>
                    </a:lnTo>
                    <a:lnTo>
                      <a:pt x="1634164" y="999986"/>
                    </a:lnTo>
                    <a:lnTo>
                      <a:pt x="1643074" y="950157"/>
                    </a:lnTo>
                    <a:lnTo>
                      <a:pt x="1649984" y="897771"/>
                    </a:lnTo>
                    <a:lnTo>
                      <a:pt x="1654885" y="842792"/>
                    </a:lnTo>
                    <a:lnTo>
                      <a:pt x="1657773" y="785183"/>
                    </a:lnTo>
                    <a:lnTo>
                      <a:pt x="1658527" y="729459"/>
                    </a:lnTo>
                    <a:lnTo>
                      <a:pt x="1657164" y="676069"/>
                    </a:lnTo>
                    <a:lnTo>
                      <a:pt x="1653691" y="624981"/>
                    </a:lnTo>
                    <a:lnTo>
                      <a:pt x="1648115" y="576164"/>
                    </a:lnTo>
                    <a:lnTo>
                      <a:pt x="1640443" y="529587"/>
                    </a:lnTo>
                    <a:lnTo>
                      <a:pt x="1630681" y="485216"/>
                    </a:lnTo>
                    <a:lnTo>
                      <a:pt x="1618837" y="443021"/>
                    </a:lnTo>
                    <a:lnTo>
                      <a:pt x="1604916" y="402969"/>
                    </a:lnTo>
                    <a:lnTo>
                      <a:pt x="1588927" y="365029"/>
                    </a:lnTo>
                    <a:lnTo>
                      <a:pt x="1570875" y="329169"/>
                    </a:lnTo>
                    <a:lnTo>
                      <a:pt x="1550768" y="295356"/>
                    </a:lnTo>
                    <a:lnTo>
                      <a:pt x="1528612" y="263560"/>
                    </a:lnTo>
                    <a:lnTo>
                      <a:pt x="1504414" y="233748"/>
                    </a:lnTo>
                    <a:lnTo>
                      <a:pt x="1478182" y="205889"/>
                    </a:lnTo>
                    <a:lnTo>
                      <a:pt x="1449921" y="179950"/>
                    </a:lnTo>
                    <a:lnTo>
                      <a:pt x="1419638" y="155901"/>
                    </a:lnTo>
                    <a:lnTo>
                      <a:pt x="1387341" y="133708"/>
                    </a:lnTo>
                    <a:lnTo>
                      <a:pt x="1353036" y="113340"/>
                    </a:lnTo>
                    <a:lnTo>
                      <a:pt x="1316730" y="94766"/>
                    </a:lnTo>
                    <a:lnTo>
                      <a:pt x="1278429" y="77953"/>
                    </a:lnTo>
                    <a:lnTo>
                      <a:pt x="1238141" y="62869"/>
                    </a:lnTo>
                    <a:lnTo>
                      <a:pt x="1195873" y="49484"/>
                    </a:lnTo>
                    <a:lnTo>
                      <a:pt x="1151631" y="37765"/>
                    </a:lnTo>
                    <a:lnTo>
                      <a:pt x="1105421" y="27680"/>
                    </a:lnTo>
                    <a:lnTo>
                      <a:pt x="1057252" y="19197"/>
                    </a:lnTo>
                    <a:lnTo>
                      <a:pt x="1007129" y="12284"/>
                    </a:lnTo>
                    <a:lnTo>
                      <a:pt x="955059" y="6911"/>
                    </a:lnTo>
                    <a:lnTo>
                      <a:pt x="901050" y="3044"/>
                    </a:lnTo>
                    <a:lnTo>
                      <a:pt x="845107" y="652"/>
                    </a:lnTo>
                    <a:lnTo>
                      <a:pt x="789095" y="0"/>
                    </a:lnTo>
                    <a:close/>
                  </a:path>
                </a:pathLst>
              </a:custGeom>
              <a:solidFill>
                <a:srgbClr val="FFD9AC"/>
              </a:solidFill>
            </p:spPr>
            <p:txBody>
              <a:bodyPr wrap="square" lIns="0" tIns="0" rIns="0" bIns="0" rtlCol="0"/>
              <a:lstStyle/>
              <a:p>
                <a:endParaRPr/>
              </a:p>
            </p:txBody>
          </p:sp>
          <p:sp>
            <p:nvSpPr>
              <p:cNvPr id="25" name="object 25"/>
              <p:cNvSpPr/>
              <p:nvPr/>
            </p:nvSpPr>
            <p:spPr>
              <a:xfrm>
                <a:off x="2429159" y="3862593"/>
                <a:ext cx="40005" cy="10795"/>
              </a:xfrm>
              <a:custGeom>
                <a:avLst/>
                <a:gdLst/>
                <a:ahLst/>
                <a:cxnLst/>
                <a:rect l="l" t="t" r="r" b="b"/>
                <a:pathLst>
                  <a:path w="40005" h="10795">
                    <a:moveTo>
                      <a:pt x="9067" y="0"/>
                    </a:moveTo>
                    <a:lnTo>
                      <a:pt x="167" y="1926"/>
                    </a:lnTo>
                    <a:lnTo>
                      <a:pt x="83" y="4649"/>
                    </a:lnTo>
                    <a:lnTo>
                      <a:pt x="0" y="7371"/>
                    </a:lnTo>
                    <a:lnTo>
                      <a:pt x="8753" y="9863"/>
                    </a:lnTo>
                    <a:lnTo>
                      <a:pt x="30543" y="10554"/>
                    </a:lnTo>
                    <a:lnTo>
                      <a:pt x="39443" y="8628"/>
                    </a:lnTo>
                    <a:lnTo>
                      <a:pt x="39611" y="3183"/>
                    </a:lnTo>
                    <a:lnTo>
                      <a:pt x="30857" y="691"/>
                    </a:lnTo>
                    <a:lnTo>
                      <a:pt x="9067" y="0"/>
                    </a:lnTo>
                    <a:close/>
                  </a:path>
                </a:pathLst>
              </a:custGeom>
              <a:solidFill>
                <a:srgbClr val="716969"/>
              </a:solidFill>
            </p:spPr>
            <p:txBody>
              <a:bodyPr wrap="square" lIns="0" tIns="0" rIns="0" bIns="0" rtlCol="0"/>
              <a:lstStyle/>
              <a:p>
                <a:endParaRPr/>
              </a:p>
            </p:txBody>
          </p:sp>
          <p:sp>
            <p:nvSpPr>
              <p:cNvPr id="26" name="object 26"/>
              <p:cNvSpPr/>
              <p:nvPr/>
            </p:nvSpPr>
            <p:spPr>
              <a:xfrm>
                <a:off x="2300188" y="3987707"/>
                <a:ext cx="281940" cy="236220"/>
              </a:xfrm>
              <a:custGeom>
                <a:avLst/>
                <a:gdLst/>
                <a:ahLst/>
                <a:cxnLst/>
                <a:rect l="l" t="t" r="r" b="b"/>
                <a:pathLst>
                  <a:path w="281939" h="236220">
                    <a:moveTo>
                      <a:pt x="89238" y="0"/>
                    </a:moveTo>
                    <a:lnTo>
                      <a:pt x="43929" y="8030"/>
                    </a:lnTo>
                    <a:lnTo>
                      <a:pt x="12714" y="32180"/>
                    </a:lnTo>
                    <a:lnTo>
                      <a:pt x="0" y="80240"/>
                    </a:lnTo>
                    <a:lnTo>
                      <a:pt x="5661" y="128248"/>
                    </a:lnTo>
                    <a:lnTo>
                      <a:pt x="24344" y="170379"/>
                    </a:lnTo>
                    <a:lnTo>
                      <a:pt x="53806" y="204073"/>
                    </a:lnTo>
                    <a:lnTo>
                      <a:pt x="91809" y="226764"/>
                    </a:lnTo>
                    <a:lnTo>
                      <a:pt x="136111" y="235890"/>
                    </a:lnTo>
                    <a:lnTo>
                      <a:pt x="180899" y="229604"/>
                    </a:lnTo>
                    <a:lnTo>
                      <a:pt x="220269" y="209380"/>
                    </a:lnTo>
                    <a:lnTo>
                      <a:pt x="251819" y="177633"/>
                    </a:lnTo>
                    <a:lnTo>
                      <a:pt x="273148" y="136779"/>
                    </a:lnTo>
                    <a:lnTo>
                      <a:pt x="281855" y="89235"/>
                    </a:lnTo>
                    <a:lnTo>
                      <a:pt x="272419" y="40467"/>
                    </a:lnTo>
                    <a:lnTo>
                      <a:pt x="243229" y="14389"/>
                    </a:lnTo>
                    <a:lnTo>
                      <a:pt x="198947" y="3499"/>
                    </a:lnTo>
                    <a:lnTo>
                      <a:pt x="144236" y="295"/>
                    </a:lnTo>
                    <a:lnTo>
                      <a:pt x="89238" y="0"/>
                    </a:lnTo>
                    <a:close/>
                  </a:path>
                </a:pathLst>
              </a:custGeom>
              <a:solidFill>
                <a:srgbClr val="B94E0E"/>
              </a:solidFill>
            </p:spPr>
            <p:txBody>
              <a:bodyPr wrap="square" lIns="0" tIns="0" rIns="0" bIns="0" rtlCol="0"/>
              <a:lstStyle/>
              <a:p>
                <a:endParaRPr/>
              </a:p>
            </p:txBody>
          </p:sp>
          <p:sp>
            <p:nvSpPr>
              <p:cNvPr id="27" name="object 27"/>
              <p:cNvSpPr/>
              <p:nvPr/>
            </p:nvSpPr>
            <p:spPr>
              <a:xfrm>
                <a:off x="1583146" y="2730823"/>
                <a:ext cx="1708785" cy="1048385"/>
              </a:xfrm>
              <a:custGeom>
                <a:avLst/>
                <a:gdLst/>
                <a:ahLst/>
                <a:cxnLst/>
                <a:rect l="l" t="t" r="r" b="b"/>
                <a:pathLst>
                  <a:path w="1708785" h="1048385">
                    <a:moveTo>
                      <a:pt x="960067" y="0"/>
                    </a:moveTo>
                    <a:lnTo>
                      <a:pt x="917469" y="234"/>
                    </a:lnTo>
                    <a:lnTo>
                      <a:pt x="872716" y="3475"/>
                    </a:lnTo>
                    <a:lnTo>
                      <a:pt x="826126" y="9563"/>
                    </a:lnTo>
                    <a:lnTo>
                      <a:pt x="778013" y="18338"/>
                    </a:lnTo>
                    <a:lnTo>
                      <a:pt x="728694" y="29643"/>
                    </a:lnTo>
                    <a:lnTo>
                      <a:pt x="678486" y="43319"/>
                    </a:lnTo>
                    <a:lnTo>
                      <a:pt x="627703" y="59207"/>
                    </a:lnTo>
                    <a:lnTo>
                      <a:pt x="576662" y="77147"/>
                    </a:lnTo>
                    <a:lnTo>
                      <a:pt x="525679" y="96982"/>
                    </a:lnTo>
                    <a:lnTo>
                      <a:pt x="475070" y="118552"/>
                    </a:lnTo>
                    <a:lnTo>
                      <a:pt x="425152" y="141699"/>
                    </a:lnTo>
                    <a:lnTo>
                      <a:pt x="376239" y="166264"/>
                    </a:lnTo>
                    <a:lnTo>
                      <a:pt x="328649" y="192088"/>
                    </a:lnTo>
                    <a:lnTo>
                      <a:pt x="282696" y="219012"/>
                    </a:lnTo>
                    <a:lnTo>
                      <a:pt x="238698" y="246878"/>
                    </a:lnTo>
                    <a:lnTo>
                      <a:pt x="196970" y="275527"/>
                    </a:lnTo>
                    <a:lnTo>
                      <a:pt x="157828" y="304799"/>
                    </a:lnTo>
                    <a:lnTo>
                      <a:pt x="121588" y="334537"/>
                    </a:lnTo>
                    <a:lnTo>
                      <a:pt x="88566" y="364581"/>
                    </a:lnTo>
                    <a:lnTo>
                      <a:pt x="59079" y="394773"/>
                    </a:lnTo>
                    <a:lnTo>
                      <a:pt x="35860" y="438052"/>
                    </a:lnTo>
                    <a:lnTo>
                      <a:pt x="19113" y="483969"/>
                    </a:lnTo>
                    <a:lnTo>
                      <a:pt x="8067" y="532127"/>
                    </a:lnTo>
                    <a:lnTo>
                      <a:pt x="1952" y="582127"/>
                    </a:lnTo>
                    <a:lnTo>
                      <a:pt x="0" y="633571"/>
                    </a:lnTo>
                    <a:lnTo>
                      <a:pt x="1439" y="686062"/>
                    </a:lnTo>
                    <a:lnTo>
                      <a:pt x="5500" y="739202"/>
                    </a:lnTo>
                    <a:lnTo>
                      <a:pt x="11414" y="792593"/>
                    </a:lnTo>
                    <a:lnTo>
                      <a:pt x="18410" y="845838"/>
                    </a:lnTo>
                    <a:lnTo>
                      <a:pt x="17040" y="868114"/>
                    </a:lnTo>
                    <a:lnTo>
                      <a:pt x="4986" y="903642"/>
                    </a:lnTo>
                    <a:lnTo>
                      <a:pt x="6578" y="916642"/>
                    </a:lnTo>
                    <a:lnTo>
                      <a:pt x="17297" y="946091"/>
                    </a:lnTo>
                    <a:lnTo>
                      <a:pt x="43427" y="1035982"/>
                    </a:lnTo>
                    <a:lnTo>
                      <a:pt x="48839" y="1046219"/>
                    </a:lnTo>
                    <a:lnTo>
                      <a:pt x="53117" y="921258"/>
                    </a:lnTo>
                    <a:lnTo>
                      <a:pt x="62455" y="846379"/>
                    </a:lnTo>
                    <a:lnTo>
                      <a:pt x="83970" y="791679"/>
                    </a:lnTo>
                    <a:lnTo>
                      <a:pt x="124784" y="727255"/>
                    </a:lnTo>
                    <a:lnTo>
                      <a:pt x="290678" y="737568"/>
                    </a:lnTo>
                    <a:lnTo>
                      <a:pt x="657550" y="751432"/>
                    </a:lnTo>
                    <a:lnTo>
                      <a:pt x="1029186" y="743237"/>
                    </a:lnTo>
                    <a:lnTo>
                      <a:pt x="1209369" y="687371"/>
                    </a:lnTo>
                    <a:lnTo>
                      <a:pt x="1218396" y="644514"/>
                    </a:lnTo>
                    <a:lnTo>
                      <a:pt x="1228601" y="569868"/>
                    </a:lnTo>
                    <a:lnTo>
                      <a:pt x="1234488" y="503628"/>
                    </a:lnTo>
                    <a:lnTo>
                      <a:pt x="1239721" y="475257"/>
                    </a:lnTo>
                    <a:lnTo>
                      <a:pt x="1245839" y="436439"/>
                    </a:lnTo>
                    <a:lnTo>
                      <a:pt x="1252915" y="405706"/>
                    </a:lnTo>
                    <a:lnTo>
                      <a:pt x="1261022" y="401589"/>
                    </a:lnTo>
                    <a:lnTo>
                      <a:pt x="1307719" y="480337"/>
                    </a:lnTo>
                    <a:lnTo>
                      <a:pt x="1352047" y="547076"/>
                    </a:lnTo>
                    <a:lnTo>
                      <a:pt x="1393942" y="603035"/>
                    </a:lnTo>
                    <a:lnTo>
                      <a:pt x="1433343" y="649438"/>
                    </a:lnTo>
                    <a:lnTo>
                      <a:pt x="1470187" y="687514"/>
                    </a:lnTo>
                    <a:lnTo>
                      <a:pt x="1504413" y="718487"/>
                    </a:lnTo>
                    <a:lnTo>
                      <a:pt x="1535959" y="743584"/>
                    </a:lnTo>
                    <a:lnTo>
                      <a:pt x="1590762" y="781058"/>
                    </a:lnTo>
                    <a:lnTo>
                      <a:pt x="1613895" y="795886"/>
                    </a:lnTo>
                    <a:lnTo>
                      <a:pt x="1634099" y="809745"/>
                    </a:lnTo>
                    <a:lnTo>
                      <a:pt x="1651313" y="823859"/>
                    </a:lnTo>
                    <a:lnTo>
                      <a:pt x="1682010" y="868848"/>
                    </a:lnTo>
                    <a:lnTo>
                      <a:pt x="1695334" y="921484"/>
                    </a:lnTo>
                    <a:lnTo>
                      <a:pt x="1696854" y="973741"/>
                    </a:lnTo>
                    <a:lnTo>
                      <a:pt x="1692138" y="1017594"/>
                    </a:lnTo>
                    <a:lnTo>
                      <a:pt x="1686276" y="1047989"/>
                    </a:lnTo>
                    <a:lnTo>
                      <a:pt x="1695585" y="1011171"/>
                    </a:lnTo>
                    <a:lnTo>
                      <a:pt x="1702362" y="967707"/>
                    </a:lnTo>
                    <a:lnTo>
                      <a:pt x="1706704" y="918861"/>
                    </a:lnTo>
                    <a:lnTo>
                      <a:pt x="1708708" y="865898"/>
                    </a:lnTo>
                    <a:lnTo>
                      <a:pt x="1708471" y="810082"/>
                    </a:lnTo>
                    <a:lnTo>
                      <a:pt x="1706091" y="752678"/>
                    </a:lnTo>
                    <a:lnTo>
                      <a:pt x="1701664" y="694951"/>
                    </a:lnTo>
                    <a:lnTo>
                      <a:pt x="1695288" y="638165"/>
                    </a:lnTo>
                    <a:lnTo>
                      <a:pt x="1687059" y="583585"/>
                    </a:lnTo>
                    <a:lnTo>
                      <a:pt x="1677075" y="532475"/>
                    </a:lnTo>
                    <a:lnTo>
                      <a:pt x="1665434" y="486100"/>
                    </a:lnTo>
                    <a:lnTo>
                      <a:pt x="1652231" y="445726"/>
                    </a:lnTo>
                    <a:lnTo>
                      <a:pt x="1625898" y="396287"/>
                    </a:lnTo>
                    <a:lnTo>
                      <a:pt x="1600301" y="363560"/>
                    </a:lnTo>
                    <a:lnTo>
                      <a:pt x="1554559" y="312532"/>
                    </a:lnTo>
                    <a:lnTo>
                      <a:pt x="1519876" y="278325"/>
                    </a:lnTo>
                    <a:lnTo>
                      <a:pt x="1482701" y="244862"/>
                    </a:lnTo>
                    <a:lnTo>
                      <a:pt x="1443358" y="212414"/>
                    </a:lnTo>
                    <a:lnTo>
                      <a:pt x="1402171" y="181254"/>
                    </a:lnTo>
                    <a:lnTo>
                      <a:pt x="1359462" y="151650"/>
                    </a:lnTo>
                    <a:lnTo>
                      <a:pt x="1315557" y="123875"/>
                    </a:lnTo>
                    <a:lnTo>
                      <a:pt x="1270778" y="98199"/>
                    </a:lnTo>
                    <a:lnTo>
                      <a:pt x="1225449" y="74893"/>
                    </a:lnTo>
                    <a:lnTo>
                      <a:pt x="1179895" y="54229"/>
                    </a:lnTo>
                    <a:lnTo>
                      <a:pt x="1134439" y="36476"/>
                    </a:lnTo>
                    <a:lnTo>
                      <a:pt x="1089404" y="21905"/>
                    </a:lnTo>
                    <a:lnTo>
                      <a:pt x="1045115" y="10789"/>
                    </a:lnTo>
                    <a:lnTo>
                      <a:pt x="1001895" y="3396"/>
                    </a:lnTo>
                    <a:lnTo>
                      <a:pt x="960067" y="0"/>
                    </a:lnTo>
                    <a:close/>
                  </a:path>
                </a:pathLst>
              </a:custGeom>
              <a:solidFill>
                <a:srgbClr val="FFC930"/>
              </a:solidFill>
            </p:spPr>
            <p:txBody>
              <a:bodyPr wrap="square" lIns="0" tIns="0" rIns="0" bIns="0" rtlCol="0"/>
              <a:lstStyle/>
              <a:p>
                <a:endParaRPr/>
              </a:p>
            </p:txBody>
          </p:sp>
          <p:pic>
            <p:nvPicPr>
              <p:cNvPr id="28" name="object 28"/>
              <p:cNvPicPr/>
              <p:nvPr/>
            </p:nvPicPr>
            <p:blipFill>
              <a:blip r:embed="rId5" cstate="email">
                <a:extLst>
                  <a:ext uri="{28A0092B-C50C-407E-A947-70E740481C1C}">
                    <a14:useLocalDpi xmlns:a14="http://schemas.microsoft.com/office/drawing/2010/main"/>
                  </a:ext>
                </a:extLst>
              </a:blip>
              <a:stretch>
                <a:fillRect/>
              </a:stretch>
            </p:blipFill>
            <p:spPr>
              <a:xfrm>
                <a:off x="2832491" y="3378921"/>
                <a:ext cx="142952" cy="78616"/>
              </a:xfrm>
              <a:prstGeom prst="rect">
                <a:avLst/>
              </a:prstGeom>
            </p:spPr>
          </p:pic>
          <p:sp>
            <p:nvSpPr>
              <p:cNvPr id="29" name="object 29"/>
              <p:cNvSpPr/>
              <p:nvPr/>
            </p:nvSpPr>
            <p:spPr>
              <a:xfrm>
                <a:off x="1719465" y="3912444"/>
                <a:ext cx="1491615" cy="378460"/>
              </a:xfrm>
              <a:custGeom>
                <a:avLst/>
                <a:gdLst/>
                <a:ahLst/>
                <a:cxnLst/>
                <a:rect l="l" t="t" r="r" b="b"/>
                <a:pathLst>
                  <a:path w="1491614" h="378460">
                    <a:moveTo>
                      <a:pt x="393420" y="230085"/>
                    </a:moveTo>
                    <a:lnTo>
                      <a:pt x="389369" y="181292"/>
                    </a:lnTo>
                    <a:lnTo>
                      <a:pt x="374840" y="136156"/>
                    </a:lnTo>
                    <a:lnTo>
                      <a:pt x="351078" y="95986"/>
                    </a:lnTo>
                    <a:lnTo>
                      <a:pt x="319290" y="62115"/>
                    </a:lnTo>
                    <a:lnTo>
                      <a:pt x="280720" y="35826"/>
                    </a:lnTo>
                    <a:lnTo>
                      <a:pt x="236601" y="18453"/>
                    </a:lnTo>
                    <a:lnTo>
                      <a:pt x="188163" y="11303"/>
                    </a:lnTo>
                    <a:lnTo>
                      <a:pt x="139382" y="15354"/>
                    </a:lnTo>
                    <a:lnTo>
                      <a:pt x="94246" y="29883"/>
                    </a:lnTo>
                    <a:lnTo>
                      <a:pt x="54089" y="53657"/>
                    </a:lnTo>
                    <a:lnTo>
                      <a:pt x="20205" y="85445"/>
                    </a:lnTo>
                    <a:lnTo>
                      <a:pt x="0" y="115087"/>
                    </a:lnTo>
                    <a:lnTo>
                      <a:pt x="2133" y="118706"/>
                    </a:lnTo>
                    <a:lnTo>
                      <a:pt x="25615" y="152577"/>
                    </a:lnTo>
                    <a:lnTo>
                      <a:pt x="51473" y="184531"/>
                    </a:lnTo>
                    <a:lnTo>
                      <a:pt x="79629" y="214579"/>
                    </a:lnTo>
                    <a:lnTo>
                      <a:pt x="110045" y="242735"/>
                    </a:lnTo>
                    <a:lnTo>
                      <a:pt x="142646" y="268998"/>
                    </a:lnTo>
                    <a:lnTo>
                      <a:pt x="177406" y="293395"/>
                    </a:lnTo>
                    <a:lnTo>
                      <a:pt x="214261" y="315912"/>
                    </a:lnTo>
                    <a:lnTo>
                      <a:pt x="253136" y="336588"/>
                    </a:lnTo>
                    <a:lnTo>
                      <a:pt x="294005" y="355422"/>
                    </a:lnTo>
                    <a:lnTo>
                      <a:pt x="332486" y="370700"/>
                    </a:lnTo>
                    <a:lnTo>
                      <a:pt x="342620" y="361200"/>
                    </a:lnTo>
                    <a:lnTo>
                      <a:pt x="368896" y="322630"/>
                    </a:lnTo>
                    <a:lnTo>
                      <a:pt x="386270" y="278511"/>
                    </a:lnTo>
                    <a:lnTo>
                      <a:pt x="393420" y="230085"/>
                    </a:lnTo>
                    <a:close/>
                  </a:path>
                  <a:path w="1491614" h="378460">
                    <a:moveTo>
                      <a:pt x="1491284" y="81356"/>
                    </a:moveTo>
                    <a:lnTo>
                      <a:pt x="1462633" y="50812"/>
                    </a:lnTo>
                    <a:lnTo>
                      <a:pt x="1424063" y="24523"/>
                    </a:lnTo>
                    <a:lnTo>
                      <a:pt x="1379943" y="7150"/>
                    </a:lnTo>
                    <a:lnTo>
                      <a:pt x="1331506" y="0"/>
                    </a:lnTo>
                    <a:lnTo>
                      <a:pt x="1282725" y="4051"/>
                    </a:lnTo>
                    <a:lnTo>
                      <a:pt x="1237589" y="18580"/>
                    </a:lnTo>
                    <a:lnTo>
                      <a:pt x="1197432" y="42354"/>
                    </a:lnTo>
                    <a:lnTo>
                      <a:pt x="1163548" y="74142"/>
                    </a:lnTo>
                    <a:lnTo>
                      <a:pt x="1137272" y="112712"/>
                    </a:lnTo>
                    <a:lnTo>
                      <a:pt x="1119898" y="156819"/>
                    </a:lnTo>
                    <a:lnTo>
                      <a:pt x="1112748" y="205257"/>
                    </a:lnTo>
                    <a:lnTo>
                      <a:pt x="1116787" y="254050"/>
                    </a:lnTo>
                    <a:lnTo>
                      <a:pt x="1131316" y="299173"/>
                    </a:lnTo>
                    <a:lnTo>
                      <a:pt x="1155090" y="339344"/>
                    </a:lnTo>
                    <a:lnTo>
                      <a:pt x="1186878" y="373214"/>
                    </a:lnTo>
                    <a:lnTo>
                      <a:pt x="1193812" y="377952"/>
                    </a:lnTo>
                    <a:lnTo>
                      <a:pt x="1208620" y="371868"/>
                    </a:lnTo>
                    <a:lnTo>
                      <a:pt x="1244892" y="354126"/>
                    </a:lnTo>
                    <a:lnTo>
                      <a:pt x="1279258" y="334340"/>
                    </a:lnTo>
                    <a:lnTo>
                      <a:pt x="1311694" y="312445"/>
                    </a:lnTo>
                    <a:lnTo>
                      <a:pt x="1342212" y="288417"/>
                    </a:lnTo>
                    <a:lnTo>
                      <a:pt x="1370787" y="262216"/>
                    </a:lnTo>
                    <a:lnTo>
                      <a:pt x="1397431" y="233819"/>
                    </a:lnTo>
                    <a:lnTo>
                      <a:pt x="1422120" y="203187"/>
                    </a:lnTo>
                    <a:lnTo>
                      <a:pt x="1444866" y="170268"/>
                    </a:lnTo>
                    <a:lnTo>
                      <a:pt x="1465656" y="135051"/>
                    </a:lnTo>
                    <a:lnTo>
                      <a:pt x="1484477" y="97472"/>
                    </a:lnTo>
                    <a:lnTo>
                      <a:pt x="1491284" y="81356"/>
                    </a:lnTo>
                    <a:close/>
                  </a:path>
                </a:pathLst>
              </a:custGeom>
              <a:solidFill>
                <a:srgbClr val="FF9742">
                  <a:alpha val="41249"/>
                </a:srgbClr>
              </a:solidFill>
            </p:spPr>
            <p:txBody>
              <a:bodyPr wrap="square" lIns="0" tIns="0" rIns="0" bIns="0" rtlCol="0"/>
              <a:lstStyle/>
              <a:p>
                <a:endParaRPr/>
              </a:p>
            </p:txBody>
          </p:sp>
          <p:pic>
            <p:nvPicPr>
              <p:cNvPr id="30" name="object 30"/>
              <p:cNvPicPr/>
              <p:nvPr/>
            </p:nvPicPr>
            <p:blipFill>
              <a:blip r:embed="rId6" cstate="email">
                <a:extLst>
                  <a:ext uri="{28A0092B-C50C-407E-A947-70E740481C1C}">
                    <a14:useLocalDpi xmlns:a14="http://schemas.microsoft.com/office/drawing/2010/main"/>
                  </a:ext>
                </a:extLst>
              </a:blip>
              <a:stretch>
                <a:fillRect/>
              </a:stretch>
            </p:blipFill>
            <p:spPr>
              <a:xfrm>
                <a:off x="2725643" y="3617721"/>
                <a:ext cx="167638" cy="187355"/>
              </a:xfrm>
              <a:prstGeom prst="rect">
                <a:avLst/>
              </a:prstGeom>
            </p:spPr>
          </p:pic>
          <p:pic>
            <p:nvPicPr>
              <p:cNvPr id="31" name="object 31"/>
              <p:cNvPicPr/>
              <p:nvPr/>
            </p:nvPicPr>
            <p:blipFill>
              <a:blip r:embed="rId7" cstate="email">
                <a:extLst>
                  <a:ext uri="{28A0092B-C50C-407E-A947-70E740481C1C}">
                    <a14:useLocalDpi xmlns:a14="http://schemas.microsoft.com/office/drawing/2010/main"/>
                  </a:ext>
                </a:extLst>
              </a:blip>
              <a:stretch>
                <a:fillRect/>
              </a:stretch>
            </p:blipFill>
            <p:spPr>
              <a:xfrm>
                <a:off x="2015654" y="3595076"/>
                <a:ext cx="167638" cy="187355"/>
              </a:xfrm>
              <a:prstGeom prst="rect">
                <a:avLst/>
              </a:prstGeom>
            </p:spPr>
          </p:pic>
          <p:sp>
            <p:nvSpPr>
              <p:cNvPr id="32" name="object 32"/>
              <p:cNvSpPr/>
              <p:nvPr/>
            </p:nvSpPr>
            <p:spPr>
              <a:xfrm>
                <a:off x="3819208" y="2862829"/>
                <a:ext cx="1761489" cy="1555750"/>
              </a:xfrm>
              <a:custGeom>
                <a:avLst/>
                <a:gdLst/>
                <a:ahLst/>
                <a:cxnLst/>
                <a:rect l="l" t="t" r="r" b="b"/>
                <a:pathLst>
                  <a:path w="1761489" h="1555750">
                    <a:moveTo>
                      <a:pt x="983593" y="0"/>
                    </a:moveTo>
                    <a:lnTo>
                      <a:pt x="936210" y="1419"/>
                    </a:lnTo>
                    <a:lnTo>
                      <a:pt x="889578" y="5623"/>
                    </a:lnTo>
                    <a:lnTo>
                      <a:pt x="843778" y="12531"/>
                    </a:lnTo>
                    <a:lnTo>
                      <a:pt x="798892" y="22061"/>
                    </a:lnTo>
                    <a:lnTo>
                      <a:pt x="755000" y="34132"/>
                    </a:lnTo>
                    <a:lnTo>
                      <a:pt x="712185" y="48662"/>
                    </a:lnTo>
                    <a:lnTo>
                      <a:pt x="670527" y="65570"/>
                    </a:lnTo>
                    <a:lnTo>
                      <a:pt x="630108" y="84775"/>
                    </a:lnTo>
                    <a:lnTo>
                      <a:pt x="591009" y="106195"/>
                    </a:lnTo>
                    <a:lnTo>
                      <a:pt x="553312" y="129749"/>
                    </a:lnTo>
                    <a:lnTo>
                      <a:pt x="517098" y="155356"/>
                    </a:lnTo>
                    <a:lnTo>
                      <a:pt x="482449" y="182933"/>
                    </a:lnTo>
                    <a:lnTo>
                      <a:pt x="449445" y="212401"/>
                    </a:lnTo>
                    <a:lnTo>
                      <a:pt x="418168" y="243678"/>
                    </a:lnTo>
                    <a:lnTo>
                      <a:pt x="388700" y="276681"/>
                    </a:lnTo>
                    <a:lnTo>
                      <a:pt x="361122" y="311330"/>
                    </a:lnTo>
                    <a:lnTo>
                      <a:pt x="335515" y="347544"/>
                    </a:lnTo>
                    <a:lnTo>
                      <a:pt x="311961" y="385241"/>
                    </a:lnTo>
                    <a:lnTo>
                      <a:pt x="290540" y="424340"/>
                    </a:lnTo>
                    <a:lnTo>
                      <a:pt x="271335" y="464759"/>
                    </a:lnTo>
                    <a:lnTo>
                      <a:pt x="254426" y="506417"/>
                    </a:lnTo>
                    <a:lnTo>
                      <a:pt x="239896" y="549233"/>
                    </a:lnTo>
                    <a:lnTo>
                      <a:pt x="227825" y="593125"/>
                    </a:lnTo>
                    <a:lnTo>
                      <a:pt x="218295" y="638012"/>
                    </a:lnTo>
                    <a:lnTo>
                      <a:pt x="211387" y="683813"/>
                    </a:lnTo>
                    <a:lnTo>
                      <a:pt x="207182" y="730445"/>
                    </a:lnTo>
                    <a:lnTo>
                      <a:pt x="205763" y="777829"/>
                    </a:lnTo>
                    <a:lnTo>
                      <a:pt x="207682" y="832722"/>
                    </a:lnTo>
                    <a:lnTo>
                      <a:pt x="213348" y="886577"/>
                    </a:lnTo>
                    <a:lnTo>
                      <a:pt x="222626" y="939273"/>
                    </a:lnTo>
                    <a:lnTo>
                      <a:pt x="235381" y="990688"/>
                    </a:lnTo>
                    <a:lnTo>
                      <a:pt x="251476" y="1040698"/>
                    </a:lnTo>
                    <a:lnTo>
                      <a:pt x="270777" y="1089181"/>
                    </a:lnTo>
                    <a:lnTo>
                      <a:pt x="0" y="1354901"/>
                    </a:lnTo>
                    <a:lnTo>
                      <a:pt x="366187" y="1250715"/>
                    </a:lnTo>
                    <a:lnTo>
                      <a:pt x="395692" y="1286890"/>
                    </a:lnTo>
                    <a:lnTo>
                      <a:pt x="427273" y="1321216"/>
                    </a:lnTo>
                    <a:lnTo>
                      <a:pt x="460835" y="1353597"/>
                    </a:lnTo>
                    <a:lnTo>
                      <a:pt x="496284" y="1383938"/>
                    </a:lnTo>
                    <a:lnTo>
                      <a:pt x="533524" y="1412143"/>
                    </a:lnTo>
                    <a:lnTo>
                      <a:pt x="572462" y="1438116"/>
                    </a:lnTo>
                    <a:lnTo>
                      <a:pt x="613001" y="1461762"/>
                    </a:lnTo>
                    <a:lnTo>
                      <a:pt x="655047" y="1482985"/>
                    </a:lnTo>
                    <a:lnTo>
                      <a:pt x="698505" y="1501688"/>
                    </a:lnTo>
                    <a:lnTo>
                      <a:pt x="743280" y="1517777"/>
                    </a:lnTo>
                    <a:lnTo>
                      <a:pt x="789278" y="1531156"/>
                    </a:lnTo>
                    <a:lnTo>
                      <a:pt x="836403" y="1541728"/>
                    </a:lnTo>
                    <a:lnTo>
                      <a:pt x="884560" y="1549398"/>
                    </a:lnTo>
                    <a:lnTo>
                      <a:pt x="933655" y="1554070"/>
                    </a:lnTo>
                    <a:lnTo>
                      <a:pt x="983593" y="1555648"/>
                    </a:lnTo>
                    <a:lnTo>
                      <a:pt x="1030975" y="1554229"/>
                    </a:lnTo>
                    <a:lnTo>
                      <a:pt x="1077607" y="1550025"/>
                    </a:lnTo>
                    <a:lnTo>
                      <a:pt x="1123407" y="1543117"/>
                    </a:lnTo>
                    <a:lnTo>
                      <a:pt x="1168293" y="1533587"/>
                    </a:lnTo>
                    <a:lnTo>
                      <a:pt x="1212184" y="1521516"/>
                    </a:lnTo>
                    <a:lnTo>
                      <a:pt x="1254999" y="1506986"/>
                    </a:lnTo>
                    <a:lnTo>
                      <a:pt x="1296657" y="1490078"/>
                    </a:lnTo>
                    <a:lnTo>
                      <a:pt x="1337075" y="1470874"/>
                    </a:lnTo>
                    <a:lnTo>
                      <a:pt x="1376173" y="1449454"/>
                    </a:lnTo>
                    <a:lnTo>
                      <a:pt x="1413870" y="1425900"/>
                    </a:lnTo>
                    <a:lnTo>
                      <a:pt x="1450083" y="1400293"/>
                    </a:lnTo>
                    <a:lnTo>
                      <a:pt x="1484732" y="1372715"/>
                    </a:lnTo>
                    <a:lnTo>
                      <a:pt x="1517735" y="1343248"/>
                    </a:lnTo>
                    <a:lnTo>
                      <a:pt x="1549011" y="1311972"/>
                    </a:lnTo>
                    <a:lnTo>
                      <a:pt x="1578479" y="1278969"/>
                    </a:lnTo>
                    <a:lnTo>
                      <a:pt x="1606056" y="1244320"/>
                    </a:lnTo>
                    <a:lnTo>
                      <a:pt x="1631663" y="1208106"/>
                    </a:lnTo>
                    <a:lnTo>
                      <a:pt x="1655217" y="1170410"/>
                    </a:lnTo>
                    <a:lnTo>
                      <a:pt x="1676637" y="1131312"/>
                    </a:lnTo>
                    <a:lnTo>
                      <a:pt x="1695842" y="1090893"/>
                    </a:lnTo>
                    <a:lnTo>
                      <a:pt x="1712750" y="1049236"/>
                    </a:lnTo>
                    <a:lnTo>
                      <a:pt x="1727280" y="1006421"/>
                    </a:lnTo>
                    <a:lnTo>
                      <a:pt x="1739350" y="962530"/>
                    </a:lnTo>
                    <a:lnTo>
                      <a:pt x="1748880" y="917643"/>
                    </a:lnTo>
                    <a:lnTo>
                      <a:pt x="1755788" y="871844"/>
                    </a:lnTo>
                    <a:lnTo>
                      <a:pt x="1759992" y="825212"/>
                    </a:lnTo>
                    <a:lnTo>
                      <a:pt x="1761412" y="777829"/>
                    </a:lnTo>
                    <a:lnTo>
                      <a:pt x="1759992" y="730445"/>
                    </a:lnTo>
                    <a:lnTo>
                      <a:pt x="1755788" y="683813"/>
                    </a:lnTo>
                    <a:lnTo>
                      <a:pt x="1748880" y="638012"/>
                    </a:lnTo>
                    <a:lnTo>
                      <a:pt x="1739350" y="593125"/>
                    </a:lnTo>
                    <a:lnTo>
                      <a:pt x="1727280" y="549233"/>
                    </a:lnTo>
                    <a:lnTo>
                      <a:pt x="1712750" y="506417"/>
                    </a:lnTo>
                    <a:lnTo>
                      <a:pt x="1695842" y="464759"/>
                    </a:lnTo>
                    <a:lnTo>
                      <a:pt x="1676637" y="424340"/>
                    </a:lnTo>
                    <a:lnTo>
                      <a:pt x="1655217" y="385241"/>
                    </a:lnTo>
                    <a:lnTo>
                      <a:pt x="1631663" y="347544"/>
                    </a:lnTo>
                    <a:lnTo>
                      <a:pt x="1606056" y="311330"/>
                    </a:lnTo>
                    <a:lnTo>
                      <a:pt x="1578479" y="276681"/>
                    </a:lnTo>
                    <a:lnTo>
                      <a:pt x="1549011" y="243678"/>
                    </a:lnTo>
                    <a:lnTo>
                      <a:pt x="1517735" y="212401"/>
                    </a:lnTo>
                    <a:lnTo>
                      <a:pt x="1484732" y="182933"/>
                    </a:lnTo>
                    <a:lnTo>
                      <a:pt x="1450083" y="155356"/>
                    </a:lnTo>
                    <a:lnTo>
                      <a:pt x="1413870" y="129749"/>
                    </a:lnTo>
                    <a:lnTo>
                      <a:pt x="1376173" y="106195"/>
                    </a:lnTo>
                    <a:lnTo>
                      <a:pt x="1337075" y="84775"/>
                    </a:lnTo>
                    <a:lnTo>
                      <a:pt x="1296657" y="65570"/>
                    </a:lnTo>
                    <a:lnTo>
                      <a:pt x="1254999" y="48662"/>
                    </a:lnTo>
                    <a:lnTo>
                      <a:pt x="1212184" y="34132"/>
                    </a:lnTo>
                    <a:lnTo>
                      <a:pt x="1168293" y="22061"/>
                    </a:lnTo>
                    <a:lnTo>
                      <a:pt x="1123407" y="12531"/>
                    </a:lnTo>
                    <a:lnTo>
                      <a:pt x="1077607" y="5623"/>
                    </a:lnTo>
                    <a:lnTo>
                      <a:pt x="1030975" y="1419"/>
                    </a:lnTo>
                    <a:lnTo>
                      <a:pt x="983593" y="0"/>
                    </a:lnTo>
                    <a:close/>
                  </a:path>
                </a:pathLst>
              </a:custGeom>
              <a:solidFill>
                <a:srgbClr val="FFFFFF"/>
              </a:solidFill>
            </p:spPr>
            <p:txBody>
              <a:bodyPr wrap="square" lIns="0" tIns="0" rIns="0" bIns="0" rtlCol="0"/>
              <a:lstStyle/>
              <a:p>
                <a:endParaRPr/>
              </a:p>
            </p:txBody>
          </p:sp>
          <p:sp>
            <p:nvSpPr>
              <p:cNvPr id="33" name="object 33"/>
              <p:cNvSpPr/>
              <p:nvPr/>
            </p:nvSpPr>
            <p:spPr>
              <a:xfrm>
                <a:off x="4691312" y="3261607"/>
                <a:ext cx="223520" cy="766445"/>
              </a:xfrm>
              <a:custGeom>
                <a:avLst/>
                <a:gdLst/>
                <a:ahLst/>
                <a:cxnLst/>
                <a:rect l="l" t="t" r="r" b="b"/>
                <a:pathLst>
                  <a:path w="223520" h="766445">
                    <a:moveTo>
                      <a:pt x="203491" y="582872"/>
                    </a:moveTo>
                    <a:lnTo>
                      <a:pt x="19475" y="582872"/>
                    </a:lnTo>
                    <a:lnTo>
                      <a:pt x="19475" y="765976"/>
                    </a:lnTo>
                    <a:lnTo>
                      <a:pt x="203491" y="765976"/>
                    </a:lnTo>
                    <a:lnTo>
                      <a:pt x="203491" y="582872"/>
                    </a:lnTo>
                    <a:close/>
                  </a:path>
                  <a:path w="223520" h="766445">
                    <a:moveTo>
                      <a:pt x="222977" y="0"/>
                    </a:moveTo>
                    <a:lnTo>
                      <a:pt x="0" y="0"/>
                    </a:lnTo>
                    <a:lnTo>
                      <a:pt x="24009" y="510350"/>
                    </a:lnTo>
                    <a:lnTo>
                      <a:pt x="198967" y="510350"/>
                    </a:lnTo>
                    <a:lnTo>
                      <a:pt x="222977" y="0"/>
                    </a:lnTo>
                    <a:close/>
                  </a:path>
                </a:pathLst>
              </a:custGeom>
              <a:solidFill>
                <a:srgbClr val="B94E0E"/>
              </a:solidFill>
            </p:spPr>
            <p:txBody>
              <a:bodyPr wrap="square" lIns="0" tIns="0" rIns="0" bIns="0" rtlCol="0"/>
              <a:lstStyle/>
              <a:p>
                <a:endParaRPr dirty="0"/>
              </a:p>
            </p:txBody>
          </p:sp>
          <p:sp>
            <p:nvSpPr>
              <p:cNvPr id="34" name="object 34"/>
              <p:cNvSpPr/>
              <p:nvPr/>
            </p:nvSpPr>
            <p:spPr>
              <a:xfrm>
                <a:off x="1376921" y="4895138"/>
                <a:ext cx="3105150" cy="1141730"/>
              </a:xfrm>
              <a:custGeom>
                <a:avLst/>
                <a:gdLst/>
                <a:ahLst/>
                <a:cxnLst/>
                <a:rect l="l" t="t" r="r" b="b"/>
                <a:pathLst>
                  <a:path w="3105150" h="1141729">
                    <a:moveTo>
                      <a:pt x="2999908" y="0"/>
                    </a:moveTo>
                    <a:lnTo>
                      <a:pt x="104708" y="0"/>
                    </a:lnTo>
                    <a:lnTo>
                      <a:pt x="64052" y="8262"/>
                    </a:lnTo>
                    <a:lnTo>
                      <a:pt x="30758" y="30758"/>
                    </a:lnTo>
                    <a:lnTo>
                      <a:pt x="8262" y="64052"/>
                    </a:lnTo>
                    <a:lnTo>
                      <a:pt x="0" y="104708"/>
                    </a:lnTo>
                    <a:lnTo>
                      <a:pt x="0" y="1036617"/>
                    </a:lnTo>
                    <a:lnTo>
                      <a:pt x="8262" y="1077274"/>
                    </a:lnTo>
                    <a:lnTo>
                      <a:pt x="30758" y="1110568"/>
                    </a:lnTo>
                    <a:lnTo>
                      <a:pt x="64052" y="1133064"/>
                    </a:lnTo>
                    <a:lnTo>
                      <a:pt x="104708" y="1141326"/>
                    </a:lnTo>
                    <a:lnTo>
                      <a:pt x="2999908" y="1141326"/>
                    </a:lnTo>
                    <a:lnTo>
                      <a:pt x="3040565" y="1133064"/>
                    </a:lnTo>
                    <a:lnTo>
                      <a:pt x="3073859" y="1110568"/>
                    </a:lnTo>
                    <a:lnTo>
                      <a:pt x="3096355" y="1077274"/>
                    </a:lnTo>
                    <a:lnTo>
                      <a:pt x="3104617" y="1036617"/>
                    </a:lnTo>
                    <a:lnTo>
                      <a:pt x="3104617" y="104708"/>
                    </a:lnTo>
                    <a:lnTo>
                      <a:pt x="3096355" y="64052"/>
                    </a:lnTo>
                    <a:lnTo>
                      <a:pt x="3073859" y="30758"/>
                    </a:lnTo>
                    <a:lnTo>
                      <a:pt x="3040565" y="8262"/>
                    </a:lnTo>
                    <a:lnTo>
                      <a:pt x="2999908" y="0"/>
                    </a:lnTo>
                    <a:close/>
                  </a:path>
                </a:pathLst>
              </a:custGeom>
              <a:solidFill>
                <a:srgbClr val="FFFFFF"/>
              </a:solidFill>
            </p:spPr>
            <p:txBody>
              <a:bodyPr wrap="square" lIns="0" tIns="0" rIns="0" bIns="0" rtlCol="0"/>
              <a:lstStyle/>
              <a:p>
                <a:endParaRPr/>
              </a:p>
            </p:txBody>
          </p:sp>
          <p:sp>
            <p:nvSpPr>
              <p:cNvPr id="35" name="object 35"/>
              <p:cNvSpPr/>
              <p:nvPr/>
            </p:nvSpPr>
            <p:spPr>
              <a:xfrm>
                <a:off x="1376921" y="4895138"/>
                <a:ext cx="3105150" cy="1141730"/>
              </a:xfrm>
              <a:custGeom>
                <a:avLst/>
                <a:gdLst/>
                <a:ahLst/>
                <a:cxnLst/>
                <a:rect l="l" t="t" r="r" b="b"/>
                <a:pathLst>
                  <a:path w="3105150" h="1141729">
                    <a:moveTo>
                      <a:pt x="2999908" y="1141326"/>
                    </a:moveTo>
                    <a:lnTo>
                      <a:pt x="104708" y="1141326"/>
                    </a:lnTo>
                    <a:lnTo>
                      <a:pt x="64052" y="1133064"/>
                    </a:lnTo>
                    <a:lnTo>
                      <a:pt x="30758" y="1110568"/>
                    </a:lnTo>
                    <a:lnTo>
                      <a:pt x="8262" y="1077274"/>
                    </a:lnTo>
                    <a:lnTo>
                      <a:pt x="0" y="1036617"/>
                    </a:lnTo>
                    <a:lnTo>
                      <a:pt x="0" y="104708"/>
                    </a:lnTo>
                    <a:lnTo>
                      <a:pt x="8262" y="64052"/>
                    </a:lnTo>
                    <a:lnTo>
                      <a:pt x="30758" y="30758"/>
                    </a:lnTo>
                    <a:lnTo>
                      <a:pt x="64052" y="8262"/>
                    </a:lnTo>
                    <a:lnTo>
                      <a:pt x="104708" y="0"/>
                    </a:lnTo>
                    <a:lnTo>
                      <a:pt x="2999908" y="0"/>
                    </a:lnTo>
                    <a:lnTo>
                      <a:pt x="3040565" y="8262"/>
                    </a:lnTo>
                    <a:lnTo>
                      <a:pt x="3073859" y="30758"/>
                    </a:lnTo>
                    <a:lnTo>
                      <a:pt x="3096355" y="64052"/>
                    </a:lnTo>
                    <a:lnTo>
                      <a:pt x="3104617" y="104708"/>
                    </a:lnTo>
                    <a:lnTo>
                      <a:pt x="3104617" y="1036617"/>
                    </a:lnTo>
                    <a:lnTo>
                      <a:pt x="3096355" y="1077274"/>
                    </a:lnTo>
                    <a:lnTo>
                      <a:pt x="3073859" y="1110568"/>
                    </a:lnTo>
                    <a:lnTo>
                      <a:pt x="3040565" y="1133064"/>
                    </a:lnTo>
                    <a:lnTo>
                      <a:pt x="2999908" y="1141326"/>
                    </a:lnTo>
                    <a:close/>
                  </a:path>
                </a:pathLst>
              </a:custGeom>
              <a:ln w="115179">
                <a:solidFill>
                  <a:srgbClr val="D15D5D"/>
                </a:solidFill>
              </a:ln>
            </p:spPr>
            <p:txBody>
              <a:bodyPr wrap="square" lIns="0" tIns="0" rIns="0" bIns="0" rtlCol="0"/>
              <a:lstStyle/>
              <a:p>
                <a:endParaRPr/>
              </a:p>
            </p:txBody>
          </p:sp>
        </p:grpSp>
        <p:sp>
          <p:nvSpPr>
            <p:cNvPr id="36" name="object 36"/>
            <p:cNvSpPr txBox="1"/>
            <p:nvPr/>
          </p:nvSpPr>
          <p:spPr>
            <a:xfrm>
              <a:off x="2186389" y="5245168"/>
              <a:ext cx="1599524" cy="589905"/>
            </a:xfrm>
            <a:prstGeom prst="rect">
              <a:avLst/>
            </a:prstGeom>
          </p:spPr>
          <p:txBody>
            <a:bodyPr vert="horz" wrap="square" lIns="0" tIns="12700" rIns="0" bIns="0" rtlCol="0">
              <a:spAutoFit/>
            </a:bodyPr>
            <a:lstStyle/>
            <a:p>
              <a:pPr marL="12700">
                <a:lnSpc>
                  <a:spcPct val="100000"/>
                </a:lnSpc>
                <a:spcBef>
                  <a:spcPts val="100"/>
                </a:spcBef>
              </a:pPr>
              <a:r>
                <a:rPr sz="3750" b="1" spc="-80" dirty="0">
                  <a:solidFill>
                    <a:srgbClr val="6C5757"/>
                  </a:solidFill>
                  <a:latin typeface="Gen Shin Gothic P Bold"/>
                  <a:cs typeface="Gen Shin Gothic P Bold"/>
                </a:rPr>
                <a:t>伝わる</a:t>
              </a:r>
              <a:endParaRPr sz="3750" dirty="0">
                <a:latin typeface="Gen Shin Gothic P Regular"/>
                <a:cs typeface="Gen Shin Gothic P Regular"/>
              </a:endParaRPr>
            </a:p>
          </p:txBody>
        </p:sp>
        <p:sp>
          <p:nvSpPr>
            <p:cNvPr id="37" name="object 37"/>
            <p:cNvSpPr txBox="1"/>
            <p:nvPr/>
          </p:nvSpPr>
          <p:spPr>
            <a:xfrm>
              <a:off x="2252343" y="5103155"/>
              <a:ext cx="406400" cy="220345"/>
            </a:xfrm>
            <a:prstGeom prst="rect">
              <a:avLst/>
            </a:prstGeom>
          </p:spPr>
          <p:txBody>
            <a:bodyPr vert="horz" wrap="square" lIns="0" tIns="16510" rIns="0" bIns="0" rtlCol="0">
              <a:spAutoFit/>
            </a:bodyPr>
            <a:lstStyle/>
            <a:p>
              <a:pPr marL="12700">
                <a:lnSpc>
                  <a:spcPct val="100000"/>
                </a:lnSpc>
                <a:spcBef>
                  <a:spcPts val="130"/>
                </a:spcBef>
              </a:pPr>
              <a:r>
                <a:rPr sz="1250" b="1" spc="295" dirty="0">
                  <a:solidFill>
                    <a:srgbClr val="6C5757"/>
                  </a:solidFill>
                  <a:latin typeface="Gen Shin Gothic P Bold"/>
                  <a:cs typeface="Gen Shin Gothic P Bold"/>
                </a:rPr>
                <a:t>つ</a:t>
              </a:r>
              <a:r>
                <a:rPr sz="1250" b="1" spc="25" dirty="0">
                  <a:solidFill>
                    <a:srgbClr val="6C5757"/>
                  </a:solidFill>
                  <a:latin typeface="Gen Shin Gothic P Bold"/>
                  <a:cs typeface="Gen Shin Gothic P Bold"/>
                </a:rPr>
                <a:t>た</a:t>
              </a:r>
              <a:r>
                <a:rPr sz="1250" b="1" spc="-10" dirty="0">
                  <a:solidFill>
                    <a:srgbClr val="6C5757"/>
                  </a:solidFill>
                  <a:latin typeface="Gen Shin Gothic P Bold"/>
                  <a:cs typeface="Gen Shin Gothic P Bold"/>
                </a:rPr>
                <a:t> </a:t>
              </a:r>
              <a:endParaRPr sz="1250">
                <a:latin typeface="Gen Shin Gothic P Regular"/>
                <a:cs typeface="Gen Shin Gothic P Regular"/>
              </a:endParaRPr>
            </a:p>
          </p:txBody>
        </p:sp>
      </p:grpSp>
      <p:grpSp>
        <p:nvGrpSpPr>
          <p:cNvPr id="46" name="グループ化 45">
            <a:extLst>
              <a:ext uri="{FF2B5EF4-FFF2-40B4-BE49-F238E27FC236}">
                <a16:creationId xmlns:a16="http://schemas.microsoft.com/office/drawing/2014/main" id="{7A6E1AF6-D46C-0040-87A6-00FAF28BE9DD}"/>
              </a:ext>
            </a:extLst>
          </p:cNvPr>
          <p:cNvGrpSpPr/>
          <p:nvPr/>
        </p:nvGrpSpPr>
        <p:grpSpPr>
          <a:xfrm>
            <a:off x="4161009" y="6366672"/>
            <a:ext cx="13130041" cy="4115069"/>
            <a:chOff x="4161009" y="6366672"/>
            <a:chExt cx="13130041" cy="4115069"/>
          </a:xfrm>
        </p:grpSpPr>
        <p:pic>
          <p:nvPicPr>
            <p:cNvPr id="44" name="図 43" descr="挿絵 が含まれている画像&#10;&#10;自動的に生成された説明">
              <a:extLst>
                <a:ext uri="{FF2B5EF4-FFF2-40B4-BE49-F238E27FC236}">
                  <a16:creationId xmlns:a16="http://schemas.microsoft.com/office/drawing/2014/main" id="{77718737-1A64-944A-8D9B-79DA6997E78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61009" y="6366672"/>
              <a:ext cx="13130041" cy="4115069"/>
            </a:xfrm>
            <a:prstGeom prst="rect">
              <a:avLst/>
            </a:prstGeom>
          </p:spPr>
        </p:pic>
        <p:sp>
          <p:nvSpPr>
            <p:cNvPr id="5" name="object 5"/>
            <p:cNvSpPr txBox="1"/>
            <p:nvPr/>
          </p:nvSpPr>
          <p:spPr>
            <a:xfrm>
              <a:off x="5251450" y="8158218"/>
              <a:ext cx="9149697" cy="1012457"/>
            </a:xfrm>
            <a:prstGeom prst="rect">
              <a:avLst/>
            </a:prstGeom>
          </p:spPr>
          <p:txBody>
            <a:bodyPr vert="horz" wrap="square" lIns="0" tIns="12065" rIns="0" bIns="0" rtlCol="0">
              <a:spAutoFit/>
            </a:bodyPr>
            <a:lstStyle/>
            <a:p>
              <a:pPr marL="12700">
                <a:lnSpc>
                  <a:spcPct val="100000"/>
                </a:lnSpc>
                <a:spcBef>
                  <a:spcPts val="275"/>
                </a:spcBef>
              </a:pPr>
              <a:r>
                <a:rPr sz="6500" b="1" spc="-130" dirty="0" err="1">
                  <a:solidFill>
                    <a:srgbClr val="6C5757"/>
                  </a:solidFill>
                  <a:latin typeface="Gen Shin Gothic P Bold"/>
                  <a:cs typeface="Gen Shin Gothic P Bold"/>
                </a:rPr>
                <a:t>相手を知</a:t>
              </a:r>
              <a:r>
                <a:rPr sz="6500" b="1" spc="-330" dirty="0" err="1">
                  <a:solidFill>
                    <a:srgbClr val="6C5757"/>
                  </a:solidFill>
                  <a:latin typeface="Gen Shin Gothic P Bold"/>
                  <a:cs typeface="Gen Shin Gothic P Bold"/>
                </a:rPr>
                <a:t>り</a:t>
              </a:r>
              <a:r>
                <a:rPr sz="6500" b="1" spc="-105" dirty="0" err="1">
                  <a:solidFill>
                    <a:srgbClr val="6C5757"/>
                  </a:solidFill>
                  <a:latin typeface="Gen Shin Gothic P Bold"/>
                  <a:cs typeface="Gen Shin Gothic P Bold"/>
                </a:rPr>
                <a:t>、相手を想う</a:t>
              </a:r>
              <a:endParaRPr sz="6500" dirty="0">
                <a:latin typeface="Gen Shin Gothic P Regular"/>
                <a:cs typeface="Gen Shin Gothic P Regular"/>
              </a:endParaRPr>
            </a:p>
          </p:txBody>
        </p:sp>
        <p:sp>
          <p:nvSpPr>
            <p:cNvPr id="39" name="object 5">
              <a:extLst>
                <a:ext uri="{FF2B5EF4-FFF2-40B4-BE49-F238E27FC236}">
                  <a16:creationId xmlns:a16="http://schemas.microsoft.com/office/drawing/2014/main" id="{60FCFF10-FA1E-DF45-9F8E-9092CFEAE1D9}"/>
                </a:ext>
              </a:extLst>
            </p:cNvPr>
            <p:cNvSpPr txBox="1"/>
            <p:nvPr/>
          </p:nvSpPr>
          <p:spPr>
            <a:xfrm>
              <a:off x="5541371" y="7777618"/>
              <a:ext cx="1660233" cy="398827"/>
            </a:xfrm>
            <a:prstGeom prst="rect">
              <a:avLst/>
            </a:prstGeom>
          </p:spPr>
          <p:txBody>
            <a:bodyPr vert="horz" wrap="square" lIns="0" tIns="13970" rIns="0" bIns="0" rtlCol="0">
              <a:spAutoFit/>
            </a:bodyPr>
            <a:lstStyle/>
            <a:p>
              <a:pPr marL="12700">
                <a:lnSpc>
                  <a:spcPct val="100000"/>
                </a:lnSpc>
                <a:spcBef>
                  <a:spcPts val="110"/>
                </a:spcBef>
                <a:tabLst>
                  <a:tab pos="603885" algn="l"/>
                  <a:tab pos="1141095" algn="l"/>
                </a:tabLst>
              </a:pPr>
              <a:r>
                <a:rPr lang="ja-JP" altLang="en-US" sz="2500" b="1" spc="10">
                  <a:solidFill>
                    <a:srgbClr val="6C5757"/>
                  </a:solidFill>
                  <a:latin typeface="Gen Shin Gothic P Bold"/>
                  <a:cs typeface="Gen Shin Gothic P Bold"/>
                </a:rPr>
                <a:t>あいて</a:t>
              </a:r>
              <a:endParaRPr sz="2500" dirty="0">
                <a:latin typeface="Gen Shin Gothic P Regular"/>
                <a:cs typeface="Gen Shin Gothic P Regular"/>
              </a:endParaRPr>
            </a:p>
          </p:txBody>
        </p:sp>
        <p:sp>
          <p:nvSpPr>
            <p:cNvPr id="40" name="object 5">
              <a:extLst>
                <a:ext uri="{FF2B5EF4-FFF2-40B4-BE49-F238E27FC236}">
                  <a16:creationId xmlns:a16="http://schemas.microsoft.com/office/drawing/2014/main" id="{CB7196AC-571E-9643-8532-ED0C2CD06C95}"/>
                </a:ext>
              </a:extLst>
            </p:cNvPr>
            <p:cNvSpPr txBox="1"/>
            <p:nvPr/>
          </p:nvSpPr>
          <p:spPr>
            <a:xfrm>
              <a:off x="7991066" y="7884227"/>
              <a:ext cx="663984" cy="398827"/>
            </a:xfrm>
            <a:prstGeom prst="rect">
              <a:avLst/>
            </a:prstGeom>
          </p:spPr>
          <p:txBody>
            <a:bodyPr vert="horz" wrap="square" lIns="0" tIns="13970" rIns="0" bIns="0" rtlCol="0">
              <a:spAutoFit/>
            </a:bodyPr>
            <a:lstStyle/>
            <a:p>
              <a:pPr marL="12700">
                <a:lnSpc>
                  <a:spcPct val="100000"/>
                </a:lnSpc>
                <a:spcBef>
                  <a:spcPts val="110"/>
                </a:spcBef>
                <a:tabLst>
                  <a:tab pos="603885" algn="l"/>
                  <a:tab pos="1141095" algn="l"/>
                </a:tabLst>
              </a:pPr>
              <a:r>
                <a:rPr lang="ja-JP" altLang="en-US" sz="2500" b="1" spc="10">
                  <a:solidFill>
                    <a:srgbClr val="6C5757"/>
                  </a:solidFill>
                  <a:latin typeface="Gen Shin Gothic P Bold"/>
                  <a:cs typeface="Gen Shin Gothic P Bold"/>
                </a:rPr>
                <a:t>し</a:t>
              </a:r>
              <a:endParaRPr sz="2500" dirty="0">
                <a:latin typeface="Gen Shin Gothic P Regular"/>
                <a:cs typeface="Gen Shin Gothic P Regular"/>
              </a:endParaRPr>
            </a:p>
          </p:txBody>
        </p:sp>
        <p:sp>
          <p:nvSpPr>
            <p:cNvPr id="41" name="object 5">
              <a:extLst>
                <a:ext uri="{FF2B5EF4-FFF2-40B4-BE49-F238E27FC236}">
                  <a16:creationId xmlns:a16="http://schemas.microsoft.com/office/drawing/2014/main" id="{F606915D-EDEE-0F42-B87C-32632D3E2391}"/>
                </a:ext>
              </a:extLst>
            </p:cNvPr>
            <p:cNvSpPr txBox="1"/>
            <p:nvPr/>
          </p:nvSpPr>
          <p:spPr>
            <a:xfrm>
              <a:off x="10495711" y="7777618"/>
              <a:ext cx="1660233" cy="398827"/>
            </a:xfrm>
            <a:prstGeom prst="rect">
              <a:avLst/>
            </a:prstGeom>
          </p:spPr>
          <p:txBody>
            <a:bodyPr vert="horz" wrap="square" lIns="0" tIns="13970" rIns="0" bIns="0" rtlCol="0">
              <a:spAutoFit/>
            </a:bodyPr>
            <a:lstStyle/>
            <a:p>
              <a:pPr marL="12700">
                <a:lnSpc>
                  <a:spcPct val="100000"/>
                </a:lnSpc>
                <a:spcBef>
                  <a:spcPts val="110"/>
                </a:spcBef>
                <a:tabLst>
                  <a:tab pos="603885" algn="l"/>
                  <a:tab pos="1141095" algn="l"/>
                </a:tabLst>
              </a:pPr>
              <a:r>
                <a:rPr lang="ja-JP" altLang="en-US" sz="2500" b="1" spc="10">
                  <a:solidFill>
                    <a:srgbClr val="6C5757"/>
                  </a:solidFill>
                  <a:latin typeface="Gen Shin Gothic P Bold"/>
                  <a:cs typeface="Gen Shin Gothic P Bold"/>
                </a:rPr>
                <a:t>あいて</a:t>
              </a:r>
              <a:endParaRPr sz="2500" dirty="0">
                <a:latin typeface="Gen Shin Gothic P Regular"/>
                <a:cs typeface="Gen Shin Gothic P Regular"/>
              </a:endParaRPr>
            </a:p>
          </p:txBody>
        </p:sp>
        <p:sp>
          <p:nvSpPr>
            <p:cNvPr id="42" name="object 5">
              <a:extLst>
                <a:ext uri="{FF2B5EF4-FFF2-40B4-BE49-F238E27FC236}">
                  <a16:creationId xmlns:a16="http://schemas.microsoft.com/office/drawing/2014/main" id="{002EE7DC-3CFA-2F49-9895-3A6B52591943}"/>
                </a:ext>
              </a:extLst>
            </p:cNvPr>
            <p:cNvSpPr txBox="1"/>
            <p:nvPr/>
          </p:nvSpPr>
          <p:spPr>
            <a:xfrm>
              <a:off x="12679249" y="7777618"/>
              <a:ext cx="1660233" cy="398827"/>
            </a:xfrm>
            <a:prstGeom prst="rect">
              <a:avLst/>
            </a:prstGeom>
          </p:spPr>
          <p:txBody>
            <a:bodyPr vert="horz" wrap="square" lIns="0" tIns="13970" rIns="0" bIns="0" rtlCol="0">
              <a:spAutoFit/>
            </a:bodyPr>
            <a:lstStyle/>
            <a:p>
              <a:pPr marL="12700">
                <a:lnSpc>
                  <a:spcPct val="100000"/>
                </a:lnSpc>
                <a:spcBef>
                  <a:spcPts val="110"/>
                </a:spcBef>
                <a:tabLst>
                  <a:tab pos="603885" algn="l"/>
                  <a:tab pos="1141095" algn="l"/>
                </a:tabLst>
              </a:pPr>
              <a:r>
                <a:rPr lang="ja-JP" altLang="en-US" sz="2500" b="1" spc="10">
                  <a:solidFill>
                    <a:srgbClr val="6C5757"/>
                  </a:solidFill>
                  <a:latin typeface="Gen Shin Gothic P Bold"/>
                  <a:cs typeface="Gen Shin Gothic P Bold"/>
                </a:rPr>
                <a:t>おも</a:t>
              </a:r>
              <a:endParaRPr sz="2500" dirty="0">
                <a:latin typeface="Gen Shin Gothic P Regular"/>
                <a:cs typeface="Gen Shin Gothic P Regular"/>
              </a:endParaRPr>
            </a:p>
          </p:txBody>
        </p:sp>
      </p:grpSp>
      <p:pic>
        <p:nvPicPr>
          <p:cNvPr id="48" name="図 47" descr="挿絵 が含まれている画像&#10;&#10;自動的に生成された説明">
            <a:extLst>
              <a:ext uri="{FF2B5EF4-FFF2-40B4-BE49-F238E27FC236}">
                <a16:creationId xmlns:a16="http://schemas.microsoft.com/office/drawing/2014/main" id="{F625D7E6-02C4-9345-A854-77E907CF102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E84D7648-262C-8A41-990C-5C25AAC2FE76}"/>
              </a:ext>
            </a:extLst>
          </p:cNvPr>
          <p:cNvGrpSpPr/>
          <p:nvPr/>
        </p:nvGrpSpPr>
        <p:grpSpPr>
          <a:xfrm>
            <a:off x="266065" y="396875"/>
            <a:ext cx="19571970" cy="10681335"/>
            <a:chOff x="266189" y="313780"/>
            <a:chExt cx="19571970" cy="10681335"/>
          </a:xfrm>
        </p:grpSpPr>
        <p:sp>
          <p:nvSpPr>
            <p:cNvPr id="27" name="object 2">
              <a:extLst>
                <a:ext uri="{FF2B5EF4-FFF2-40B4-BE49-F238E27FC236}">
                  <a16:creationId xmlns:a16="http://schemas.microsoft.com/office/drawing/2014/main" id="{4FB2D916-45D9-E84B-A5E8-EA055FE24020}"/>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6E469E"/>
            </a:solidFill>
          </p:spPr>
          <p:txBody>
            <a:bodyPr wrap="square" lIns="0" tIns="0" rIns="0" bIns="0" rtlCol="0"/>
            <a:lstStyle/>
            <a:p>
              <a:endParaRPr/>
            </a:p>
          </p:txBody>
        </p:sp>
        <p:pic>
          <p:nvPicPr>
            <p:cNvPr id="28" name="図 27">
              <a:extLst>
                <a:ext uri="{FF2B5EF4-FFF2-40B4-BE49-F238E27FC236}">
                  <a16:creationId xmlns:a16="http://schemas.microsoft.com/office/drawing/2014/main" id="{297DB9D2-BD87-F841-BEAF-B4D9D438EA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6324" y="847942"/>
              <a:ext cx="15486850" cy="1057639"/>
            </a:xfrm>
            <a:prstGeom prst="rect">
              <a:avLst/>
            </a:prstGeom>
          </p:spPr>
        </p:pic>
      </p:grpSp>
      <p:sp>
        <p:nvSpPr>
          <p:cNvPr id="30" name="角丸四角形 29">
            <a:extLst>
              <a:ext uri="{FF2B5EF4-FFF2-40B4-BE49-F238E27FC236}">
                <a16:creationId xmlns:a16="http://schemas.microsoft.com/office/drawing/2014/main" id="{629CC4F0-67B6-3A44-8AEB-D238DBB3B83B}"/>
              </a:ext>
            </a:extLst>
          </p:cNvPr>
          <p:cNvSpPr/>
          <p:nvPr/>
        </p:nvSpPr>
        <p:spPr>
          <a:xfrm>
            <a:off x="2827081" y="7526170"/>
            <a:ext cx="13929113" cy="2442095"/>
          </a:xfrm>
          <a:prstGeom prst="roundRect">
            <a:avLst>
              <a:gd name="adj" fmla="val 90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3"/>
          <p:cNvSpPr txBox="1">
            <a:spLocks noGrp="1"/>
          </p:cNvSpPr>
          <p:nvPr>
            <p:ph type="title"/>
          </p:nvPr>
        </p:nvSpPr>
        <p:spPr>
          <a:xfrm>
            <a:off x="3835234" y="783490"/>
            <a:ext cx="12505690" cy="839332"/>
          </a:xfrm>
          <a:prstGeom prst="rect">
            <a:avLst/>
          </a:prstGeom>
        </p:spPr>
        <p:txBody>
          <a:bodyPr vert="horz" wrap="square" lIns="0" tIns="15875" rIns="0" bIns="0" rtlCol="0">
            <a:spAutoFit/>
          </a:bodyPr>
          <a:lstStyle/>
          <a:p>
            <a:pPr marL="12700">
              <a:lnSpc>
                <a:spcPct val="100000"/>
              </a:lnSpc>
              <a:spcBef>
                <a:spcPts val="125"/>
              </a:spcBef>
            </a:pPr>
            <a:r>
              <a:rPr spc="30" dirty="0"/>
              <a:t>油井宇宙飛行士が訓練の中で感</a:t>
            </a:r>
            <a:r>
              <a:rPr spc="20" dirty="0"/>
              <a:t>じ</a:t>
            </a:r>
            <a:r>
              <a:rPr spc="25" dirty="0"/>
              <a:t>たこと</a:t>
            </a:r>
          </a:p>
        </p:txBody>
      </p:sp>
      <p:sp>
        <p:nvSpPr>
          <p:cNvPr id="4" name="object 4"/>
          <p:cNvSpPr txBox="1"/>
          <p:nvPr/>
        </p:nvSpPr>
        <p:spPr>
          <a:xfrm>
            <a:off x="4237129" y="494699"/>
            <a:ext cx="9186545" cy="381635"/>
          </a:xfrm>
          <a:prstGeom prst="rect">
            <a:avLst/>
          </a:prstGeom>
        </p:spPr>
        <p:txBody>
          <a:bodyPr vert="horz" wrap="square" lIns="0" tIns="17145" rIns="0" bIns="0" rtlCol="0">
            <a:spAutoFit/>
          </a:bodyPr>
          <a:lstStyle/>
          <a:p>
            <a:pPr marL="12700">
              <a:lnSpc>
                <a:spcPct val="100000"/>
              </a:lnSpc>
              <a:spcBef>
                <a:spcPts val="135"/>
              </a:spcBef>
              <a:tabLst>
                <a:tab pos="1609725" algn="l"/>
                <a:tab pos="5189855" algn="l"/>
                <a:tab pos="7183120" algn="l"/>
                <a:tab pos="8495665" algn="l"/>
              </a:tabLst>
            </a:pPr>
            <a:r>
              <a:rPr sz="2300" b="1" spc="310" dirty="0">
                <a:solidFill>
                  <a:srgbClr val="FFFFFF"/>
                </a:solidFill>
                <a:latin typeface="Gen Shin Gothic P Bold"/>
                <a:cs typeface="Gen Shin Gothic P Bold"/>
              </a:rPr>
              <a:t>ゆ</a:t>
            </a:r>
            <a:r>
              <a:rPr sz="2300" b="1" spc="30" dirty="0">
                <a:solidFill>
                  <a:srgbClr val="FFFFFF"/>
                </a:solidFill>
                <a:latin typeface="Gen Shin Gothic P Bold"/>
                <a:cs typeface="Gen Shin Gothic P Bold"/>
              </a:rPr>
              <a:t>い</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うちゅうひこう</a:t>
            </a:r>
            <a:r>
              <a:rPr sz="2300" b="1" spc="30" dirty="0">
                <a:solidFill>
                  <a:srgbClr val="FFFFFF"/>
                </a:solidFill>
                <a:latin typeface="Gen Shin Gothic P Bold"/>
                <a:cs typeface="Gen Shin Gothic P Bold"/>
              </a:rPr>
              <a:t>し</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くんれ</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な</a:t>
            </a:r>
            <a:r>
              <a:rPr sz="2300" b="1" spc="35" dirty="0">
                <a:solidFill>
                  <a:srgbClr val="FFFFFF"/>
                </a:solidFill>
                <a:latin typeface="Gen Shin Gothic P Bold"/>
                <a:cs typeface="Gen Shin Gothic P Bold"/>
              </a:rPr>
              <a:t>か</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かん</a:t>
            </a:r>
            <a:endParaRPr sz="2300" dirty="0">
              <a:latin typeface="Gen Shin Gothic P Regular"/>
              <a:cs typeface="Gen Shin Gothic P Regular"/>
            </a:endParaRPr>
          </a:p>
        </p:txBody>
      </p:sp>
      <p:sp>
        <p:nvSpPr>
          <p:cNvPr id="5" name="object 5"/>
          <p:cNvSpPr txBox="1"/>
          <p:nvPr/>
        </p:nvSpPr>
        <p:spPr>
          <a:xfrm>
            <a:off x="3347906" y="7526317"/>
            <a:ext cx="13716000" cy="2340705"/>
          </a:xfrm>
          <a:prstGeom prst="rect">
            <a:avLst/>
          </a:prstGeom>
        </p:spPr>
        <p:txBody>
          <a:bodyPr vert="horz" wrap="square" lIns="0" tIns="12700" rIns="0" bIns="0" rtlCol="0">
            <a:spAutoFit/>
          </a:bodyPr>
          <a:lstStyle/>
          <a:p>
            <a:pPr marL="12700" marR="5080">
              <a:lnSpc>
                <a:spcPct val="152900"/>
              </a:lnSpc>
              <a:spcBef>
                <a:spcPts val="100"/>
              </a:spcBef>
            </a:pPr>
            <a:r>
              <a:rPr sz="5250" b="1" spc="-55" dirty="0">
                <a:solidFill>
                  <a:srgbClr val="6C5757"/>
                </a:solidFill>
                <a:latin typeface="Gen Shin Gothic P Bold"/>
                <a:cs typeface="Gen Shin Gothic P Bold"/>
              </a:rPr>
              <a:t>相手</a:t>
            </a:r>
            <a:r>
              <a:rPr sz="5250" b="1" spc="-50" dirty="0">
                <a:solidFill>
                  <a:srgbClr val="6C5757"/>
                </a:solidFill>
                <a:latin typeface="Gen Shin Gothic P Bold"/>
                <a:cs typeface="Gen Shin Gothic P Bold"/>
              </a:rPr>
              <a:t>の</a:t>
            </a:r>
            <a:r>
              <a:rPr sz="5250" b="1" spc="-55" dirty="0">
                <a:solidFill>
                  <a:srgbClr val="6C5757"/>
                </a:solidFill>
                <a:latin typeface="Gen Shin Gothic P Bold"/>
                <a:cs typeface="Gen Shin Gothic P Bold"/>
              </a:rPr>
              <a:t>信念や価値観</a:t>
            </a:r>
            <a:r>
              <a:rPr sz="5250" b="1" spc="-45" dirty="0">
                <a:solidFill>
                  <a:srgbClr val="6C5757"/>
                </a:solidFill>
                <a:latin typeface="Gen Shin Gothic P Bold"/>
                <a:cs typeface="Gen Shin Gothic P Bold"/>
              </a:rPr>
              <a:t>を</a:t>
            </a:r>
            <a:r>
              <a:rPr sz="5250" b="1" spc="-55" dirty="0">
                <a:solidFill>
                  <a:srgbClr val="6C5757"/>
                </a:solidFill>
                <a:latin typeface="Gen Shin Gothic P Bold"/>
                <a:cs typeface="Gen Shin Gothic P Bold"/>
              </a:rPr>
              <a:t>尊重</a:t>
            </a:r>
            <a:r>
              <a:rPr sz="5250" b="1" spc="-45" dirty="0">
                <a:solidFill>
                  <a:srgbClr val="6C5757"/>
                </a:solidFill>
                <a:latin typeface="Gen Shin Gothic P Bold"/>
                <a:cs typeface="Gen Shin Gothic P Bold"/>
              </a:rPr>
              <a:t>する</a:t>
            </a:r>
            <a:r>
              <a:rPr sz="5250" b="1" spc="-25" dirty="0">
                <a:solidFill>
                  <a:srgbClr val="6C5757"/>
                </a:solidFill>
                <a:latin typeface="Gen Shin Gothic P Bold"/>
                <a:cs typeface="Gen Shin Gothic P Bold"/>
              </a:rPr>
              <a:t>こ</a:t>
            </a:r>
            <a:r>
              <a:rPr sz="5250" b="1" spc="-20" dirty="0">
                <a:solidFill>
                  <a:srgbClr val="6C5757"/>
                </a:solidFill>
                <a:latin typeface="Gen Shin Gothic P Bold"/>
                <a:cs typeface="Gen Shin Gothic P Bold"/>
              </a:rPr>
              <a:t>と</a:t>
            </a:r>
            <a:r>
              <a:rPr sz="5250" b="1" spc="-60" dirty="0">
                <a:solidFill>
                  <a:srgbClr val="6C5757"/>
                </a:solidFill>
                <a:latin typeface="Gen Shin Gothic P Bold"/>
                <a:cs typeface="Gen Shin Gothic P Bold"/>
              </a:rPr>
              <a:t>が</a:t>
            </a:r>
            <a:r>
              <a:rPr sz="5250" b="1" spc="-55" dirty="0">
                <a:solidFill>
                  <a:srgbClr val="6C5757"/>
                </a:solidFill>
                <a:latin typeface="Gen Shin Gothic P Bold"/>
                <a:cs typeface="Gen Shin Gothic P Bold"/>
              </a:rPr>
              <a:t>大切</a:t>
            </a:r>
            <a:r>
              <a:rPr sz="5250" b="1" spc="20" dirty="0">
                <a:solidFill>
                  <a:srgbClr val="6C5757"/>
                </a:solidFill>
                <a:latin typeface="Gen Shin Gothic P Bold"/>
                <a:cs typeface="Gen Shin Gothic P Bold"/>
              </a:rPr>
              <a:t>。 </a:t>
            </a:r>
            <a:r>
              <a:rPr sz="5250" b="1" spc="-55" dirty="0">
                <a:solidFill>
                  <a:srgbClr val="6C5757"/>
                </a:solidFill>
                <a:latin typeface="Gen Shin Gothic P Bold"/>
                <a:cs typeface="Gen Shin Gothic P Bold"/>
              </a:rPr>
              <a:t>理解</a:t>
            </a:r>
            <a:r>
              <a:rPr sz="5250" b="1" spc="-45" dirty="0">
                <a:solidFill>
                  <a:srgbClr val="6C5757"/>
                </a:solidFill>
                <a:latin typeface="Gen Shin Gothic P Bold"/>
                <a:cs typeface="Gen Shin Gothic P Bold"/>
              </a:rPr>
              <a:t>で</a:t>
            </a:r>
            <a:r>
              <a:rPr sz="5250" b="1" spc="-30" dirty="0">
                <a:solidFill>
                  <a:srgbClr val="6C5757"/>
                </a:solidFill>
                <a:latin typeface="Gen Shin Gothic P Bold"/>
                <a:cs typeface="Gen Shin Gothic P Bold"/>
              </a:rPr>
              <a:t>き</a:t>
            </a:r>
            <a:r>
              <a:rPr sz="5250" b="1" spc="-55" dirty="0">
                <a:solidFill>
                  <a:srgbClr val="6C5757"/>
                </a:solidFill>
                <a:latin typeface="Gen Shin Gothic P Bold"/>
                <a:cs typeface="Gen Shin Gothic P Bold"/>
              </a:rPr>
              <a:t>な</a:t>
            </a:r>
            <a:r>
              <a:rPr sz="5250" b="1" spc="-45" dirty="0">
                <a:solidFill>
                  <a:srgbClr val="6C5757"/>
                </a:solidFill>
                <a:latin typeface="Gen Shin Gothic P Bold"/>
                <a:cs typeface="Gen Shin Gothic P Bold"/>
              </a:rPr>
              <a:t>い</a:t>
            </a:r>
            <a:r>
              <a:rPr sz="5250" b="1" spc="-20" dirty="0">
                <a:solidFill>
                  <a:srgbClr val="6C5757"/>
                </a:solidFill>
                <a:latin typeface="Gen Shin Gothic P Bold"/>
                <a:cs typeface="Gen Shin Gothic P Bold"/>
              </a:rPr>
              <a:t>と</a:t>
            </a:r>
            <a:r>
              <a:rPr sz="5250" b="1" spc="-30" dirty="0">
                <a:solidFill>
                  <a:srgbClr val="6C5757"/>
                </a:solidFill>
                <a:latin typeface="Gen Shin Gothic P Bold"/>
                <a:cs typeface="Gen Shin Gothic P Bold"/>
              </a:rPr>
              <a:t>き</a:t>
            </a:r>
            <a:r>
              <a:rPr sz="5250" b="1" spc="-50" dirty="0">
                <a:solidFill>
                  <a:srgbClr val="6C5757"/>
                </a:solidFill>
                <a:latin typeface="Gen Shin Gothic P Bold"/>
                <a:cs typeface="Gen Shin Gothic P Bold"/>
              </a:rPr>
              <a:t>は</a:t>
            </a:r>
            <a:r>
              <a:rPr sz="5250" b="1" spc="-55" dirty="0">
                <a:solidFill>
                  <a:srgbClr val="6C5757"/>
                </a:solidFill>
                <a:latin typeface="Gen Shin Gothic P Bold"/>
                <a:cs typeface="Gen Shin Gothic P Bold"/>
              </a:rPr>
              <a:t>自分</a:t>
            </a:r>
            <a:r>
              <a:rPr sz="5250" b="1" spc="-50" dirty="0">
                <a:solidFill>
                  <a:srgbClr val="6C5757"/>
                </a:solidFill>
                <a:latin typeface="Gen Shin Gothic P Bold"/>
                <a:cs typeface="Gen Shin Gothic P Bold"/>
              </a:rPr>
              <a:t>の</a:t>
            </a:r>
            <a:r>
              <a:rPr sz="5250" b="1" spc="-55" dirty="0">
                <a:solidFill>
                  <a:srgbClr val="6C5757"/>
                </a:solidFill>
                <a:latin typeface="Gen Shin Gothic P Bold"/>
                <a:cs typeface="Gen Shin Gothic P Bold"/>
              </a:rPr>
              <a:t>勉強不足</a:t>
            </a:r>
            <a:r>
              <a:rPr sz="5250" b="1" spc="-60" dirty="0">
                <a:solidFill>
                  <a:srgbClr val="6C5757"/>
                </a:solidFill>
                <a:latin typeface="Gen Shin Gothic P Bold"/>
                <a:cs typeface="Gen Shin Gothic P Bold"/>
              </a:rPr>
              <a:t>か</a:t>
            </a:r>
            <a:r>
              <a:rPr sz="5250" b="1" spc="-40" dirty="0">
                <a:solidFill>
                  <a:srgbClr val="6C5757"/>
                </a:solidFill>
                <a:latin typeface="Gen Shin Gothic P Bold"/>
                <a:cs typeface="Gen Shin Gothic P Bold"/>
              </a:rPr>
              <a:t>も</a:t>
            </a:r>
            <a:r>
              <a:rPr sz="5250" b="1" spc="20" dirty="0">
                <a:solidFill>
                  <a:srgbClr val="6C5757"/>
                </a:solidFill>
                <a:latin typeface="Gen Shin Gothic P Bold"/>
                <a:cs typeface="Gen Shin Gothic P Bold"/>
              </a:rPr>
              <a:t>。</a:t>
            </a:r>
            <a:endParaRPr sz="5250" dirty="0">
              <a:latin typeface="Gen Shin Gothic P Regular"/>
              <a:cs typeface="Gen Shin Gothic P Regular"/>
            </a:endParaRPr>
          </a:p>
        </p:txBody>
      </p:sp>
      <p:sp>
        <p:nvSpPr>
          <p:cNvPr id="6" name="object 6"/>
          <p:cNvSpPr txBox="1"/>
          <p:nvPr/>
        </p:nvSpPr>
        <p:spPr>
          <a:xfrm>
            <a:off x="3498850" y="8728378"/>
            <a:ext cx="10867204" cy="371255"/>
          </a:xfrm>
          <a:prstGeom prst="rect">
            <a:avLst/>
          </a:prstGeom>
        </p:spPr>
        <p:txBody>
          <a:bodyPr vert="horz" wrap="square" lIns="0" tIns="17145" rIns="0" bIns="0" rtlCol="0">
            <a:spAutoFit/>
          </a:bodyPr>
          <a:lstStyle/>
          <a:p>
            <a:pPr marL="12700">
              <a:lnSpc>
                <a:spcPct val="100000"/>
              </a:lnSpc>
              <a:spcBef>
                <a:spcPts val="135"/>
              </a:spcBef>
              <a:tabLst>
                <a:tab pos="373380" algn="l"/>
                <a:tab pos="822960" algn="l"/>
                <a:tab pos="5478145" algn="l"/>
                <a:tab pos="7383780" algn="l"/>
              </a:tabLst>
            </a:pPr>
            <a:r>
              <a:rPr sz="2300" b="1" spc="25" dirty="0">
                <a:solidFill>
                  <a:srgbClr val="6C5757"/>
                </a:solidFill>
                <a:latin typeface="Gen Shin Gothic P Bold"/>
                <a:cs typeface="Gen Shin Gothic P Bold"/>
              </a:rPr>
              <a:t>り	</a:t>
            </a:r>
            <a:r>
              <a:rPr sz="2300" b="1" spc="35" dirty="0">
                <a:solidFill>
                  <a:srgbClr val="6C5757"/>
                </a:solidFill>
                <a:latin typeface="Gen Shin Gothic P Bold"/>
                <a:cs typeface="Gen Shin Gothic P Bold"/>
              </a:rPr>
              <a:t>か	</a:t>
            </a:r>
            <a:r>
              <a:rPr sz="2300" b="1" spc="30" dirty="0">
                <a:solidFill>
                  <a:srgbClr val="6C5757"/>
                </a:solidFill>
                <a:latin typeface="Gen Shin Gothic P Bold"/>
                <a:cs typeface="Gen Shin Gothic P Bold"/>
              </a:rPr>
              <a:t>い	</a:t>
            </a:r>
            <a:r>
              <a:rPr lang="ja-JP" altLang="en-US" sz="2300" b="1" spc="30">
                <a:solidFill>
                  <a:srgbClr val="6C5757"/>
                </a:solidFill>
                <a:latin typeface="Gen Shin Gothic P Bold"/>
                <a:cs typeface="Gen Shin Gothic P Bold"/>
              </a:rPr>
              <a:t>　　</a:t>
            </a:r>
            <a:r>
              <a:rPr sz="2300" b="1" spc="30" dirty="0" err="1">
                <a:solidFill>
                  <a:srgbClr val="6C5757"/>
                </a:solidFill>
                <a:latin typeface="Gen Shin Gothic P Bold"/>
                <a:cs typeface="Gen Shin Gothic P Bold"/>
              </a:rPr>
              <a:t>じ</a:t>
            </a:r>
            <a:r>
              <a:rPr sz="2300" b="1" spc="395" dirty="0">
                <a:solidFill>
                  <a:srgbClr val="6C5757"/>
                </a:solidFill>
                <a:latin typeface="Gen Shin Gothic P Bold"/>
                <a:cs typeface="Gen Shin Gothic P Bold"/>
              </a:rPr>
              <a:t> </a:t>
            </a:r>
            <a:r>
              <a:rPr sz="2300" b="1" spc="35" dirty="0">
                <a:solidFill>
                  <a:srgbClr val="6C5757"/>
                </a:solidFill>
                <a:latin typeface="Gen Shin Gothic P Bold"/>
                <a:cs typeface="Gen Shin Gothic P Bold"/>
              </a:rPr>
              <a:t>ぶ</a:t>
            </a:r>
            <a:r>
              <a:rPr sz="2300" b="1" spc="395" dirty="0">
                <a:solidFill>
                  <a:srgbClr val="6C5757"/>
                </a:solidFill>
                <a:latin typeface="Gen Shin Gothic P Bold"/>
                <a:cs typeface="Gen Shin Gothic P Bold"/>
              </a:rPr>
              <a:t> </a:t>
            </a:r>
            <a:r>
              <a:rPr sz="2300" b="1" spc="35" dirty="0">
                <a:solidFill>
                  <a:srgbClr val="6C5757"/>
                </a:solidFill>
                <a:latin typeface="Gen Shin Gothic P Bold"/>
                <a:cs typeface="Gen Shin Gothic P Bold"/>
              </a:rPr>
              <a:t>ん	</a:t>
            </a:r>
            <a:r>
              <a:rPr lang="ja-JP" altLang="en-US" sz="2300" b="1" spc="35">
                <a:solidFill>
                  <a:srgbClr val="6C5757"/>
                </a:solidFill>
                <a:latin typeface="Gen Shin Gothic P Bold"/>
                <a:cs typeface="Gen Shin Gothic P Bold"/>
              </a:rPr>
              <a:t>　　</a:t>
            </a:r>
            <a:r>
              <a:rPr lang="en-US" altLang="ja-JP" sz="2300" b="1" spc="35" dirty="0">
                <a:solidFill>
                  <a:srgbClr val="6C5757"/>
                </a:solidFill>
                <a:latin typeface="Gen Shin Gothic P Bold"/>
                <a:cs typeface="Gen Shin Gothic P Bold"/>
              </a:rPr>
              <a:t> </a:t>
            </a:r>
            <a:r>
              <a:rPr sz="2300" b="1" spc="360" dirty="0" err="1">
                <a:solidFill>
                  <a:srgbClr val="6C5757"/>
                </a:solidFill>
                <a:latin typeface="Gen Shin Gothic P Bold"/>
                <a:cs typeface="Gen Shin Gothic P Bold"/>
              </a:rPr>
              <a:t>べん</a:t>
            </a:r>
            <a:r>
              <a:rPr sz="2300" b="1" spc="355" dirty="0" err="1">
                <a:solidFill>
                  <a:srgbClr val="6C5757"/>
                </a:solidFill>
                <a:latin typeface="Gen Shin Gothic P Bold"/>
                <a:cs typeface="Gen Shin Gothic P Bold"/>
              </a:rPr>
              <a:t>き</a:t>
            </a:r>
            <a:r>
              <a:rPr sz="2300" b="1" spc="350" dirty="0" err="1">
                <a:solidFill>
                  <a:srgbClr val="6C5757"/>
                </a:solidFill>
                <a:latin typeface="Gen Shin Gothic P Bold"/>
                <a:cs typeface="Gen Shin Gothic P Bold"/>
              </a:rPr>
              <a:t>ょう</a:t>
            </a:r>
            <a:r>
              <a:rPr sz="2300" b="1" spc="360" dirty="0" err="1">
                <a:solidFill>
                  <a:srgbClr val="6C5757"/>
                </a:solidFill>
                <a:latin typeface="Gen Shin Gothic P Bold"/>
                <a:cs typeface="Gen Shin Gothic P Bold"/>
              </a:rPr>
              <a:t>ぶ</a:t>
            </a:r>
            <a:r>
              <a:rPr sz="2300" b="1" spc="355" dirty="0" err="1">
                <a:solidFill>
                  <a:srgbClr val="6C5757"/>
                </a:solidFill>
                <a:latin typeface="Gen Shin Gothic P Bold"/>
                <a:cs typeface="Gen Shin Gothic P Bold"/>
              </a:rPr>
              <a:t>そ</a:t>
            </a:r>
            <a:r>
              <a:rPr sz="2300" b="1" spc="25" dirty="0" err="1">
                <a:solidFill>
                  <a:srgbClr val="6C5757"/>
                </a:solidFill>
                <a:latin typeface="Gen Shin Gothic P Bold"/>
                <a:cs typeface="Gen Shin Gothic P Bold"/>
              </a:rPr>
              <a:t>く</a:t>
            </a:r>
            <a:endParaRPr sz="2300" dirty="0">
              <a:latin typeface="Gen Shin Gothic P Regular"/>
              <a:cs typeface="Gen Shin Gothic P Regular"/>
            </a:endParaRPr>
          </a:p>
        </p:txBody>
      </p:sp>
      <p:sp>
        <p:nvSpPr>
          <p:cNvPr id="7" name="object 7"/>
          <p:cNvSpPr txBox="1"/>
          <p:nvPr/>
        </p:nvSpPr>
        <p:spPr>
          <a:xfrm>
            <a:off x="3347906" y="7526171"/>
            <a:ext cx="12993018" cy="371255"/>
          </a:xfrm>
          <a:prstGeom prst="rect">
            <a:avLst/>
          </a:prstGeom>
        </p:spPr>
        <p:txBody>
          <a:bodyPr vert="horz" wrap="square" lIns="0" tIns="17145" rIns="0" bIns="0" rtlCol="0">
            <a:spAutoFit/>
          </a:bodyPr>
          <a:lstStyle/>
          <a:p>
            <a:pPr marL="12700">
              <a:lnSpc>
                <a:spcPct val="100000"/>
              </a:lnSpc>
              <a:spcBef>
                <a:spcPts val="135"/>
              </a:spcBef>
              <a:tabLst>
                <a:tab pos="424180" algn="l"/>
                <a:tab pos="1980564" algn="l"/>
                <a:tab pos="4064635" algn="l"/>
                <a:tab pos="4542790" algn="l"/>
                <a:tab pos="4973320" algn="l"/>
                <a:tab pos="5450840" algn="l"/>
                <a:tab pos="6588125" algn="l"/>
                <a:tab pos="10828655" algn="l"/>
              </a:tabLst>
            </a:pPr>
            <a:r>
              <a:rPr sz="2300" b="1" spc="30" dirty="0">
                <a:solidFill>
                  <a:srgbClr val="6C5757"/>
                </a:solidFill>
                <a:latin typeface="Gen Shin Gothic P Bold"/>
                <a:cs typeface="Gen Shin Gothic P Bold"/>
              </a:rPr>
              <a:t>あ	い </a:t>
            </a:r>
            <a:r>
              <a:rPr sz="2300" b="1" spc="-65"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て</a:t>
            </a:r>
            <a:r>
              <a:rPr sz="2300" b="1" dirty="0">
                <a:solidFill>
                  <a:srgbClr val="6C5757"/>
                </a:solidFill>
                <a:latin typeface="Gen Shin Gothic P Bold"/>
                <a:cs typeface="Gen Shin Gothic P Bold"/>
              </a:rPr>
              <a:t>	</a:t>
            </a:r>
            <a:r>
              <a:rPr sz="2300" b="1" spc="305" dirty="0">
                <a:solidFill>
                  <a:srgbClr val="6C5757"/>
                </a:solidFill>
                <a:latin typeface="Gen Shin Gothic P Bold"/>
                <a:cs typeface="Gen Shin Gothic P Bold"/>
              </a:rPr>
              <a:t>しんね</a:t>
            </a:r>
            <a:r>
              <a:rPr sz="2300" b="1" spc="35" dirty="0">
                <a:solidFill>
                  <a:srgbClr val="6C5757"/>
                </a:solidFill>
                <a:latin typeface="Gen Shin Gothic P Bold"/>
                <a:cs typeface="Gen Shin Gothic P Bold"/>
              </a:rPr>
              <a:t>ん</a:t>
            </a:r>
            <a:r>
              <a:rPr sz="2300" b="1" dirty="0">
                <a:solidFill>
                  <a:srgbClr val="6C5757"/>
                </a:solidFill>
                <a:latin typeface="Gen Shin Gothic P Bold"/>
                <a:cs typeface="Gen Shin Gothic P Bold"/>
              </a:rPr>
              <a:t>	</a:t>
            </a:r>
            <a:r>
              <a:rPr sz="2300" b="1" spc="35" dirty="0">
                <a:solidFill>
                  <a:srgbClr val="6C5757"/>
                </a:solidFill>
                <a:latin typeface="Gen Shin Gothic P Bold"/>
                <a:cs typeface="Gen Shin Gothic P Bold"/>
              </a:rPr>
              <a:t>か</a:t>
            </a:r>
            <a:r>
              <a:rPr sz="2300" b="1" dirty="0">
                <a:solidFill>
                  <a:srgbClr val="6C5757"/>
                </a:solidFill>
                <a:latin typeface="Gen Shin Gothic P Bold"/>
                <a:cs typeface="Gen Shin Gothic P Bold"/>
              </a:rPr>
              <a:t>	</a:t>
            </a:r>
            <a:r>
              <a:rPr sz="2300" b="1" spc="30" dirty="0">
                <a:solidFill>
                  <a:srgbClr val="6C5757"/>
                </a:solidFill>
                <a:latin typeface="Gen Shin Gothic P Bold"/>
                <a:cs typeface="Gen Shin Gothic P Bold"/>
              </a:rPr>
              <a:t>ち</a:t>
            </a:r>
            <a:r>
              <a:rPr sz="2300" b="1" dirty="0">
                <a:solidFill>
                  <a:srgbClr val="6C5757"/>
                </a:solidFill>
                <a:latin typeface="Gen Shin Gothic P Bold"/>
                <a:cs typeface="Gen Shin Gothic P Bold"/>
              </a:rPr>
              <a:t>	</a:t>
            </a:r>
            <a:r>
              <a:rPr sz="2300" b="1" spc="35" dirty="0">
                <a:solidFill>
                  <a:srgbClr val="6C5757"/>
                </a:solidFill>
                <a:latin typeface="Gen Shin Gothic P Bold"/>
                <a:cs typeface="Gen Shin Gothic P Bold"/>
              </a:rPr>
              <a:t>か</a:t>
            </a:r>
            <a:r>
              <a:rPr sz="2300" b="1" dirty="0">
                <a:solidFill>
                  <a:srgbClr val="6C5757"/>
                </a:solidFill>
                <a:latin typeface="Gen Shin Gothic P Bold"/>
                <a:cs typeface="Gen Shin Gothic P Bold"/>
              </a:rPr>
              <a:t>	</a:t>
            </a:r>
            <a:r>
              <a:rPr sz="2300" b="1" spc="35" dirty="0">
                <a:solidFill>
                  <a:srgbClr val="6C5757"/>
                </a:solidFill>
                <a:latin typeface="Gen Shin Gothic P Bold"/>
                <a:cs typeface="Gen Shin Gothic P Bold"/>
              </a:rPr>
              <a:t>ん</a:t>
            </a:r>
            <a:r>
              <a:rPr sz="2300" b="1" dirty="0">
                <a:solidFill>
                  <a:srgbClr val="6C5757"/>
                </a:solidFill>
                <a:latin typeface="Gen Shin Gothic P Bold"/>
                <a:cs typeface="Gen Shin Gothic P Bold"/>
              </a:rPr>
              <a:t>	</a:t>
            </a:r>
            <a:r>
              <a:rPr sz="2300" b="1" spc="190" dirty="0">
                <a:solidFill>
                  <a:srgbClr val="6C5757"/>
                </a:solidFill>
                <a:latin typeface="Gen Shin Gothic P Bold"/>
                <a:cs typeface="Gen Shin Gothic P Bold"/>
              </a:rPr>
              <a:t>そんちょ</a:t>
            </a:r>
            <a:r>
              <a:rPr sz="2300" b="1" spc="25" dirty="0">
                <a:solidFill>
                  <a:srgbClr val="6C5757"/>
                </a:solidFill>
                <a:latin typeface="Gen Shin Gothic P Bold"/>
                <a:cs typeface="Gen Shin Gothic P Bold"/>
              </a:rPr>
              <a:t>う</a:t>
            </a:r>
            <a:r>
              <a:rPr sz="2300" b="1" dirty="0">
                <a:solidFill>
                  <a:srgbClr val="6C5757"/>
                </a:solidFill>
                <a:latin typeface="Gen Shin Gothic P Bold"/>
                <a:cs typeface="Gen Shin Gothic P Bold"/>
              </a:rPr>
              <a:t>	</a:t>
            </a:r>
            <a:r>
              <a:rPr lang="ja-JP" altLang="en-US" sz="2300" b="1">
                <a:solidFill>
                  <a:srgbClr val="6C5757"/>
                </a:solidFill>
                <a:latin typeface="Gen Shin Gothic P Bold"/>
                <a:cs typeface="Gen Shin Gothic P Bold"/>
              </a:rPr>
              <a:t>　　</a:t>
            </a:r>
            <a:r>
              <a:rPr lang="en-US" altLang="ja-JP" sz="2300" b="1" dirty="0">
                <a:solidFill>
                  <a:srgbClr val="6C5757"/>
                </a:solidFill>
                <a:latin typeface="Gen Shin Gothic P Bold"/>
                <a:cs typeface="Gen Shin Gothic P Bold"/>
              </a:rPr>
              <a:t> </a:t>
            </a:r>
            <a:r>
              <a:rPr sz="2300" b="1" spc="235" dirty="0" err="1">
                <a:solidFill>
                  <a:srgbClr val="6C5757"/>
                </a:solidFill>
                <a:latin typeface="Gen Shin Gothic P Bold"/>
                <a:cs typeface="Gen Shin Gothic P Bold"/>
              </a:rPr>
              <a:t>たいせつ</a:t>
            </a:r>
            <a:endParaRPr sz="2300" dirty="0">
              <a:latin typeface="Gen Shin Gothic P Regular"/>
              <a:cs typeface="Gen Shin Gothic P Regular"/>
            </a:endParaRPr>
          </a:p>
        </p:txBody>
      </p:sp>
      <p:grpSp>
        <p:nvGrpSpPr>
          <p:cNvPr id="10" name="object 10"/>
          <p:cNvGrpSpPr/>
          <p:nvPr/>
        </p:nvGrpSpPr>
        <p:grpSpPr>
          <a:xfrm>
            <a:off x="5722685" y="2499861"/>
            <a:ext cx="13126085" cy="2982595"/>
            <a:chOff x="5722685" y="2499861"/>
            <a:chExt cx="13126085" cy="2982595"/>
          </a:xfrm>
        </p:grpSpPr>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5722685" y="2499861"/>
              <a:ext cx="4184896" cy="2982082"/>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0183462" y="2499997"/>
              <a:ext cx="4184903" cy="2982092"/>
            </a:xfrm>
            <a:prstGeom prst="rect">
              <a:avLst/>
            </a:prstGeom>
          </p:spPr>
        </p:pic>
        <p:pic>
          <p:nvPicPr>
            <p:cNvPr id="13" name="object 13"/>
            <p:cNvPicPr/>
            <p:nvPr/>
          </p:nvPicPr>
          <p:blipFill>
            <a:blip r:embed="rId6" cstate="email">
              <a:extLst>
                <a:ext uri="{28A0092B-C50C-407E-A947-70E740481C1C}">
                  <a14:useLocalDpi xmlns:a14="http://schemas.microsoft.com/office/drawing/2010/main"/>
                </a:ext>
              </a:extLst>
            </a:blip>
            <a:stretch>
              <a:fillRect/>
            </a:stretch>
          </p:blipFill>
          <p:spPr>
            <a:xfrm>
              <a:off x="14663808" y="2499997"/>
              <a:ext cx="4184893" cy="2982092"/>
            </a:xfrm>
            <a:prstGeom prst="rect">
              <a:avLst/>
            </a:prstGeom>
          </p:spPr>
        </p:pic>
        <p:pic>
          <p:nvPicPr>
            <p:cNvPr id="14" name="object 14"/>
            <p:cNvPicPr/>
            <p:nvPr/>
          </p:nvPicPr>
          <p:blipFill>
            <a:blip r:embed="rId7" cstate="print"/>
            <a:stretch>
              <a:fillRect/>
            </a:stretch>
          </p:blipFill>
          <p:spPr>
            <a:xfrm>
              <a:off x="8031169" y="4837549"/>
              <a:ext cx="1884759" cy="617782"/>
            </a:xfrm>
            <a:prstGeom prst="rect">
              <a:avLst/>
            </a:prstGeom>
          </p:spPr>
        </p:pic>
      </p:grpSp>
      <p:sp>
        <p:nvSpPr>
          <p:cNvPr id="15" name="object 15"/>
          <p:cNvSpPr txBox="1"/>
          <p:nvPr/>
        </p:nvSpPr>
        <p:spPr>
          <a:xfrm>
            <a:off x="8184295" y="4947862"/>
            <a:ext cx="1588135" cy="322580"/>
          </a:xfrm>
          <a:prstGeom prst="rect">
            <a:avLst/>
          </a:prstGeom>
        </p:spPr>
        <p:txBody>
          <a:bodyPr vert="horz" wrap="square" lIns="0" tIns="12065" rIns="0" bIns="0" rtlCol="0">
            <a:spAutoFit/>
          </a:bodyPr>
          <a:lstStyle/>
          <a:p>
            <a:pPr marL="12700">
              <a:lnSpc>
                <a:spcPct val="100000"/>
              </a:lnSpc>
              <a:spcBef>
                <a:spcPts val="95"/>
              </a:spcBef>
            </a:pPr>
            <a:r>
              <a:rPr sz="1950" b="1" spc="-15" dirty="0">
                <a:solidFill>
                  <a:srgbClr val="FFFFFF"/>
                </a:solidFill>
                <a:latin typeface="Gen Shin Gothic P Bold"/>
                <a:cs typeface="Gen Shin Gothic P Bold"/>
              </a:rPr>
              <a:t>©JAXA/GCTC</a:t>
            </a:r>
            <a:endParaRPr sz="1950">
              <a:latin typeface="Gen Shin Gothic P Regular"/>
              <a:cs typeface="Gen Shin Gothic P Regular"/>
            </a:endParaRPr>
          </a:p>
        </p:txBody>
      </p:sp>
      <p:pic>
        <p:nvPicPr>
          <p:cNvPr id="16" name="object 16"/>
          <p:cNvPicPr/>
          <p:nvPr/>
        </p:nvPicPr>
        <p:blipFill>
          <a:blip r:embed="rId8" cstate="print"/>
          <a:stretch>
            <a:fillRect/>
          </a:stretch>
        </p:blipFill>
        <p:spPr>
          <a:xfrm>
            <a:off x="12481295" y="4837548"/>
            <a:ext cx="1884759" cy="617782"/>
          </a:xfrm>
          <a:prstGeom prst="rect">
            <a:avLst/>
          </a:prstGeom>
        </p:spPr>
      </p:pic>
      <p:sp>
        <p:nvSpPr>
          <p:cNvPr id="17" name="object 17"/>
          <p:cNvSpPr txBox="1"/>
          <p:nvPr/>
        </p:nvSpPr>
        <p:spPr>
          <a:xfrm>
            <a:off x="12634421" y="4947862"/>
            <a:ext cx="1588135" cy="322580"/>
          </a:xfrm>
          <a:prstGeom prst="rect">
            <a:avLst/>
          </a:prstGeom>
        </p:spPr>
        <p:txBody>
          <a:bodyPr vert="horz" wrap="square" lIns="0" tIns="12065" rIns="0" bIns="0" rtlCol="0">
            <a:spAutoFit/>
          </a:bodyPr>
          <a:lstStyle/>
          <a:p>
            <a:pPr marL="12700">
              <a:lnSpc>
                <a:spcPct val="100000"/>
              </a:lnSpc>
              <a:spcBef>
                <a:spcPts val="95"/>
              </a:spcBef>
            </a:pPr>
            <a:r>
              <a:rPr sz="1950" b="1" spc="-15" dirty="0">
                <a:solidFill>
                  <a:srgbClr val="FFFFFF"/>
                </a:solidFill>
                <a:latin typeface="Gen Shin Gothic P Bold"/>
                <a:cs typeface="Gen Shin Gothic P Bold"/>
              </a:rPr>
              <a:t>©JAXA/GCTC</a:t>
            </a:r>
            <a:endParaRPr sz="1950">
              <a:latin typeface="Gen Shin Gothic P Regular"/>
              <a:cs typeface="Gen Shin Gothic P Regular"/>
            </a:endParaRPr>
          </a:p>
        </p:txBody>
      </p:sp>
      <p:sp>
        <p:nvSpPr>
          <p:cNvPr id="18" name="object 18"/>
          <p:cNvSpPr txBox="1"/>
          <p:nvPr/>
        </p:nvSpPr>
        <p:spPr>
          <a:xfrm>
            <a:off x="1822450" y="6061147"/>
            <a:ext cx="7052808" cy="596435"/>
          </a:xfrm>
          <a:prstGeom prst="rect">
            <a:avLst/>
          </a:prstGeom>
        </p:spPr>
        <p:txBody>
          <a:bodyPr vert="horz" wrap="square" lIns="0" tIns="12700" rIns="0" bIns="0" rtlCol="0">
            <a:spAutoFit/>
          </a:bodyPr>
          <a:lstStyle/>
          <a:p>
            <a:pPr marL="12700">
              <a:lnSpc>
                <a:spcPct val="100000"/>
              </a:lnSpc>
              <a:spcBef>
                <a:spcPts val="100"/>
              </a:spcBef>
            </a:pPr>
            <a:r>
              <a:rPr sz="3750" b="1" spc="-65" dirty="0">
                <a:solidFill>
                  <a:srgbClr val="FFFFFF"/>
                </a:solidFill>
                <a:latin typeface="Gen Shin Gothic P Bold"/>
                <a:cs typeface="Gen Shin Gothic P Bold"/>
              </a:rPr>
              <a:t>ロシアは敵、</a:t>
            </a:r>
            <a:r>
              <a:rPr sz="3750" b="1" spc="-260" dirty="0">
                <a:solidFill>
                  <a:srgbClr val="FFFFFF"/>
                </a:solidFill>
                <a:latin typeface="Gen Shin Gothic P Bold"/>
                <a:cs typeface="Gen Shin Gothic P Bold"/>
              </a:rPr>
              <a:t>ア</a:t>
            </a:r>
            <a:r>
              <a:rPr sz="3750" b="1" spc="-70" dirty="0">
                <a:solidFill>
                  <a:srgbClr val="FFFFFF"/>
                </a:solidFill>
                <a:latin typeface="Gen Shin Gothic P Bold"/>
                <a:cs typeface="Gen Shin Gothic P Bold"/>
              </a:rPr>
              <a:t>メリカはラ</a:t>
            </a:r>
            <a:r>
              <a:rPr sz="3750" b="1" spc="-145" dirty="0">
                <a:solidFill>
                  <a:srgbClr val="FFFFFF"/>
                </a:solidFill>
                <a:latin typeface="Gen Shin Gothic P Bold"/>
                <a:cs typeface="Gen Shin Gothic P Bold"/>
              </a:rPr>
              <a:t>イ</a:t>
            </a:r>
            <a:r>
              <a:rPr sz="3750" b="1" spc="-90" dirty="0">
                <a:solidFill>
                  <a:srgbClr val="FFFFFF"/>
                </a:solidFill>
                <a:latin typeface="Gen Shin Gothic P Bold"/>
                <a:cs typeface="Gen Shin Gothic P Bold"/>
              </a:rPr>
              <a:t>バル</a:t>
            </a:r>
            <a:endParaRPr sz="3750" dirty="0">
              <a:latin typeface="Gen Shin Gothic P Regular"/>
              <a:cs typeface="Gen Shin Gothic P Regular"/>
            </a:endParaRPr>
          </a:p>
        </p:txBody>
      </p:sp>
      <p:sp>
        <p:nvSpPr>
          <p:cNvPr id="19" name="object 19"/>
          <p:cNvSpPr txBox="1"/>
          <p:nvPr/>
        </p:nvSpPr>
        <p:spPr>
          <a:xfrm>
            <a:off x="3679545" y="5753478"/>
            <a:ext cx="809905" cy="282129"/>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FFFFFF"/>
                </a:solidFill>
                <a:latin typeface="Gen Shin Gothic P Bold"/>
                <a:cs typeface="Gen Shin Gothic P Bold"/>
              </a:rPr>
              <a:t>て</a:t>
            </a:r>
            <a:r>
              <a:rPr sz="1750" b="1" spc="80" dirty="0">
                <a:solidFill>
                  <a:srgbClr val="FFFFFF"/>
                </a:solidFill>
                <a:latin typeface="Gen Shin Gothic P Bold"/>
                <a:cs typeface="Gen Shin Gothic P Bold"/>
              </a:rPr>
              <a:t> </a:t>
            </a:r>
            <a:r>
              <a:rPr sz="1750" b="1" dirty="0">
                <a:solidFill>
                  <a:srgbClr val="FFFFFF"/>
                </a:solidFill>
                <a:latin typeface="Gen Shin Gothic P Bold"/>
                <a:cs typeface="Gen Shin Gothic P Bold"/>
              </a:rPr>
              <a:t>き</a:t>
            </a:r>
            <a:endParaRPr sz="1750" dirty="0">
              <a:latin typeface="Gen Shin Gothic P Regular"/>
              <a:cs typeface="Gen Shin Gothic P Regular"/>
            </a:endParaRPr>
          </a:p>
        </p:txBody>
      </p:sp>
      <p:pic>
        <p:nvPicPr>
          <p:cNvPr id="20" name="object 20"/>
          <p:cNvPicPr/>
          <p:nvPr/>
        </p:nvPicPr>
        <p:blipFill>
          <a:blip r:embed="rId9" cstate="email">
            <a:extLst>
              <a:ext uri="{28A0092B-C50C-407E-A947-70E740481C1C}">
                <a14:useLocalDpi xmlns:a14="http://schemas.microsoft.com/office/drawing/2010/main"/>
              </a:ext>
            </a:extLst>
          </a:blip>
          <a:stretch>
            <a:fillRect/>
          </a:stretch>
        </p:blipFill>
        <p:spPr>
          <a:xfrm>
            <a:off x="1255457" y="2503997"/>
            <a:ext cx="4184898" cy="2982082"/>
          </a:xfrm>
          <a:prstGeom prst="rect">
            <a:avLst/>
          </a:prstGeom>
        </p:spPr>
      </p:pic>
      <p:sp>
        <p:nvSpPr>
          <p:cNvPr id="21" name="object 21"/>
          <p:cNvSpPr txBox="1"/>
          <p:nvPr/>
        </p:nvSpPr>
        <p:spPr>
          <a:xfrm>
            <a:off x="3681814" y="4947862"/>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dirty="0">
              <a:latin typeface="Gen Shin Gothic P Regular"/>
              <a:cs typeface="Gen Shin Gothic P Regular"/>
            </a:endParaRPr>
          </a:p>
        </p:txBody>
      </p:sp>
      <p:grpSp>
        <p:nvGrpSpPr>
          <p:cNvPr id="23" name="グループ化 22">
            <a:extLst>
              <a:ext uri="{FF2B5EF4-FFF2-40B4-BE49-F238E27FC236}">
                <a16:creationId xmlns:a16="http://schemas.microsoft.com/office/drawing/2014/main" id="{FE6647D1-1EF1-A149-9411-D0D631DA2E64}"/>
              </a:ext>
            </a:extLst>
          </p:cNvPr>
          <p:cNvGrpSpPr/>
          <p:nvPr/>
        </p:nvGrpSpPr>
        <p:grpSpPr>
          <a:xfrm>
            <a:off x="735903" y="10311069"/>
            <a:ext cx="4543571" cy="527067"/>
            <a:chOff x="735903" y="10311069"/>
            <a:chExt cx="4543571" cy="527067"/>
          </a:xfrm>
        </p:grpSpPr>
        <p:sp>
          <p:nvSpPr>
            <p:cNvPr id="8" name="object 8"/>
            <p:cNvSpPr txBox="1"/>
            <p:nvPr/>
          </p:nvSpPr>
          <p:spPr>
            <a:xfrm>
              <a:off x="750002" y="10508559"/>
              <a:ext cx="4529472" cy="329577"/>
            </a:xfrm>
            <a:prstGeom prst="rect">
              <a:avLst/>
            </a:prstGeom>
          </p:spPr>
          <p:txBody>
            <a:bodyPr vert="horz" wrap="square" lIns="0" tIns="13970" rIns="0" bIns="0" rtlCol="0">
              <a:spAutoFit/>
            </a:bodyPr>
            <a:lstStyle/>
            <a:p>
              <a:pPr marL="12700">
                <a:lnSpc>
                  <a:spcPct val="100000"/>
                </a:lnSpc>
                <a:spcBef>
                  <a:spcPts val="110"/>
                </a:spcBef>
              </a:pPr>
              <a:r>
                <a:rPr sz="2050" b="1" spc="40" dirty="0" err="1">
                  <a:solidFill>
                    <a:srgbClr val="FFFFFF"/>
                  </a:solidFill>
                  <a:latin typeface="Gen Shin Gothic P Bold"/>
                  <a:cs typeface="Gen Shin Gothic P Bold"/>
                </a:rPr>
                <a:t>出典</a:t>
              </a:r>
              <a:r>
                <a:rPr sz="2050" b="1" spc="40" dirty="0">
                  <a:solidFill>
                    <a:srgbClr val="FFFFFF"/>
                  </a:solidFill>
                  <a:latin typeface="Gen Shin Gothic P Bold"/>
                  <a:cs typeface="Gen Shin Gothic P Bold"/>
                </a:rPr>
                <a:t>：「</a:t>
              </a:r>
              <a:r>
                <a:rPr sz="2050" b="1" spc="40" dirty="0" err="1">
                  <a:solidFill>
                    <a:srgbClr val="FFFFFF"/>
                  </a:solidFill>
                  <a:latin typeface="Gen Shin Gothic P Bold"/>
                  <a:cs typeface="Gen Shin Gothic P Bold"/>
                </a:rPr>
                <a:t>星宙の飛行士」</a:t>
              </a:r>
              <a:r>
                <a:rPr sz="2050" b="1" dirty="0" err="1">
                  <a:solidFill>
                    <a:srgbClr val="FFFFFF"/>
                  </a:solidFill>
                  <a:latin typeface="Gen Shin Gothic P Bold"/>
                  <a:cs typeface="Gen Shin Gothic P Bold"/>
                </a:rPr>
                <a:t>よ</a:t>
              </a:r>
              <a:r>
                <a:rPr sz="2050" b="1" spc="5" dirty="0" err="1">
                  <a:solidFill>
                    <a:srgbClr val="FFFFFF"/>
                  </a:solidFill>
                  <a:latin typeface="Gen Shin Gothic P Bold"/>
                  <a:cs typeface="Gen Shin Gothic P Bold"/>
                </a:rPr>
                <a:t>り</a:t>
              </a:r>
              <a:endParaRPr sz="2050" dirty="0">
                <a:latin typeface="Gen Shin Gothic P Regular"/>
                <a:cs typeface="Gen Shin Gothic P Regular"/>
              </a:endParaRPr>
            </a:p>
          </p:txBody>
        </p:sp>
        <p:sp>
          <p:nvSpPr>
            <p:cNvPr id="34" name="object 19">
              <a:extLst>
                <a:ext uri="{FF2B5EF4-FFF2-40B4-BE49-F238E27FC236}">
                  <a16:creationId xmlns:a16="http://schemas.microsoft.com/office/drawing/2014/main" id="{08708931-D1BA-3544-8484-D447488C9CD0}"/>
                </a:ext>
              </a:extLst>
            </p:cNvPr>
            <p:cNvSpPr txBox="1"/>
            <p:nvPr/>
          </p:nvSpPr>
          <p:spPr>
            <a:xfrm>
              <a:off x="735903" y="10311069"/>
              <a:ext cx="809905" cy="197490"/>
            </a:xfrm>
            <a:prstGeom prst="rect">
              <a:avLst/>
            </a:prstGeom>
          </p:spPr>
          <p:txBody>
            <a:bodyPr vert="horz" wrap="square" lIns="0" tIns="12700" rIns="0" bIns="0" rtlCol="0">
              <a:spAutoFit/>
            </a:bodyPr>
            <a:lstStyle/>
            <a:p>
              <a:pPr marL="12700">
                <a:lnSpc>
                  <a:spcPct val="100000"/>
                </a:lnSpc>
                <a:spcBef>
                  <a:spcPts val="100"/>
                </a:spcBef>
              </a:pPr>
              <a:r>
                <a:rPr lang="ja-JP" altLang="en-US" sz="1200" b="1">
                  <a:solidFill>
                    <a:srgbClr val="FFFFFF"/>
                  </a:solidFill>
                  <a:latin typeface="Gen Shin Gothic P Bold"/>
                  <a:cs typeface="Gen Shin Gothic P Regular"/>
                </a:rPr>
                <a:t>しゅってん</a:t>
              </a:r>
              <a:endParaRPr sz="1200" dirty="0">
                <a:latin typeface="Gen Shin Gothic P Regular"/>
                <a:cs typeface="Gen Shin Gothic P Regular"/>
              </a:endParaRPr>
            </a:p>
          </p:txBody>
        </p:sp>
        <p:sp>
          <p:nvSpPr>
            <p:cNvPr id="35" name="object 19">
              <a:extLst>
                <a:ext uri="{FF2B5EF4-FFF2-40B4-BE49-F238E27FC236}">
                  <a16:creationId xmlns:a16="http://schemas.microsoft.com/office/drawing/2014/main" id="{502DE050-5269-474D-9837-D5A6065ACA1A}"/>
                </a:ext>
              </a:extLst>
            </p:cNvPr>
            <p:cNvSpPr txBox="1"/>
            <p:nvPr/>
          </p:nvSpPr>
          <p:spPr>
            <a:xfrm>
              <a:off x="1822450" y="10311069"/>
              <a:ext cx="809905" cy="197490"/>
            </a:xfrm>
            <a:prstGeom prst="rect">
              <a:avLst/>
            </a:prstGeom>
          </p:spPr>
          <p:txBody>
            <a:bodyPr vert="horz" wrap="square" lIns="0" tIns="12700" rIns="0" bIns="0" rtlCol="0">
              <a:spAutoFit/>
            </a:bodyPr>
            <a:lstStyle/>
            <a:p>
              <a:pPr marL="12700">
                <a:lnSpc>
                  <a:spcPct val="100000"/>
                </a:lnSpc>
                <a:spcBef>
                  <a:spcPts val="100"/>
                </a:spcBef>
              </a:pPr>
              <a:r>
                <a:rPr lang="ja-JP" altLang="en-US" sz="1200" b="1">
                  <a:solidFill>
                    <a:srgbClr val="FFFFFF"/>
                  </a:solidFill>
                  <a:latin typeface="Gen Shin Gothic P Bold"/>
                  <a:cs typeface="Gen Shin Gothic P Regular"/>
                </a:rPr>
                <a:t>ほしぞら</a:t>
              </a:r>
              <a:endParaRPr sz="1200" dirty="0">
                <a:latin typeface="Gen Shin Gothic P Regular"/>
                <a:cs typeface="Gen Shin Gothic P Regular"/>
              </a:endParaRPr>
            </a:p>
          </p:txBody>
        </p:sp>
        <p:sp>
          <p:nvSpPr>
            <p:cNvPr id="36" name="object 19">
              <a:extLst>
                <a:ext uri="{FF2B5EF4-FFF2-40B4-BE49-F238E27FC236}">
                  <a16:creationId xmlns:a16="http://schemas.microsoft.com/office/drawing/2014/main" id="{78B59DCB-064A-0D48-983C-508E360A275C}"/>
                </a:ext>
              </a:extLst>
            </p:cNvPr>
            <p:cNvSpPr txBox="1"/>
            <p:nvPr/>
          </p:nvSpPr>
          <p:spPr>
            <a:xfrm>
              <a:off x="2711339" y="10327275"/>
              <a:ext cx="809905" cy="197490"/>
            </a:xfrm>
            <a:prstGeom prst="rect">
              <a:avLst/>
            </a:prstGeom>
          </p:spPr>
          <p:txBody>
            <a:bodyPr vert="horz" wrap="square" lIns="0" tIns="12700" rIns="0" bIns="0" rtlCol="0">
              <a:spAutoFit/>
            </a:bodyPr>
            <a:lstStyle/>
            <a:p>
              <a:pPr marL="12700">
                <a:lnSpc>
                  <a:spcPct val="100000"/>
                </a:lnSpc>
                <a:spcBef>
                  <a:spcPts val="100"/>
                </a:spcBef>
              </a:pPr>
              <a:r>
                <a:rPr lang="ja-JP" altLang="en-US" sz="1200" b="1">
                  <a:solidFill>
                    <a:srgbClr val="FFFFFF"/>
                  </a:solidFill>
                  <a:latin typeface="Gen Shin Gothic P Bold"/>
                  <a:cs typeface="Gen Shin Gothic P Regular"/>
                </a:rPr>
                <a:t>ひこうし</a:t>
              </a:r>
              <a:endParaRPr sz="1200" dirty="0">
                <a:latin typeface="Gen Shin Gothic P Regular"/>
                <a:cs typeface="Gen Shin Gothic P Regular"/>
              </a:endParaRPr>
            </a:p>
          </p:txBody>
        </p:sp>
      </p:grpSp>
      <p:pic>
        <p:nvPicPr>
          <p:cNvPr id="31" name="図 30" descr="挿絵 が含まれている画像&#10;&#10;自動的に生成された説明">
            <a:extLst>
              <a:ext uri="{FF2B5EF4-FFF2-40B4-BE49-F238E27FC236}">
                <a16:creationId xmlns:a16="http://schemas.microsoft.com/office/drawing/2014/main" id="{90D1DECC-A426-0648-99AB-54D57EF932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grpSp>
        <p:nvGrpSpPr>
          <p:cNvPr id="2" name="グループ化 1">
            <a:extLst>
              <a:ext uri="{FF2B5EF4-FFF2-40B4-BE49-F238E27FC236}">
                <a16:creationId xmlns:a16="http://schemas.microsoft.com/office/drawing/2014/main" id="{2A20D98F-613E-654C-92FC-FE40BB57BCDA}"/>
              </a:ext>
            </a:extLst>
          </p:cNvPr>
          <p:cNvGrpSpPr/>
          <p:nvPr/>
        </p:nvGrpSpPr>
        <p:grpSpPr>
          <a:xfrm>
            <a:off x="9653249" y="5808200"/>
            <a:ext cx="8242699" cy="1005089"/>
            <a:chOff x="9653249" y="5808200"/>
            <a:chExt cx="8242699" cy="1005089"/>
          </a:xfrm>
        </p:grpSpPr>
        <p:grpSp>
          <p:nvGrpSpPr>
            <p:cNvPr id="33" name="グループ化 32">
              <a:extLst>
                <a:ext uri="{FF2B5EF4-FFF2-40B4-BE49-F238E27FC236}">
                  <a16:creationId xmlns:a16="http://schemas.microsoft.com/office/drawing/2014/main" id="{3206C816-4DCC-FC48-8305-765FE2E206A2}"/>
                </a:ext>
              </a:extLst>
            </p:cNvPr>
            <p:cNvGrpSpPr/>
            <p:nvPr/>
          </p:nvGrpSpPr>
          <p:grpSpPr>
            <a:xfrm>
              <a:off x="9653249" y="5808200"/>
              <a:ext cx="8242699" cy="1005089"/>
              <a:chOff x="9653249" y="5808200"/>
              <a:chExt cx="8242699" cy="1005089"/>
            </a:xfrm>
          </p:grpSpPr>
          <p:sp>
            <p:nvSpPr>
              <p:cNvPr id="9" name="object 9"/>
              <p:cNvSpPr txBox="1"/>
              <p:nvPr/>
            </p:nvSpPr>
            <p:spPr>
              <a:xfrm>
                <a:off x="11324652" y="6079614"/>
                <a:ext cx="6571296" cy="564257"/>
              </a:xfrm>
              <a:prstGeom prst="rect">
                <a:avLst/>
              </a:prstGeom>
            </p:spPr>
            <p:txBody>
              <a:bodyPr vert="horz" wrap="square" lIns="0" tIns="12700" rIns="0" bIns="0" rtlCol="0">
                <a:spAutoFit/>
              </a:bodyPr>
              <a:lstStyle/>
              <a:p>
                <a:pPr marL="12700">
                  <a:lnSpc>
                    <a:spcPts val="4260"/>
                  </a:lnSpc>
                </a:pPr>
                <a:r>
                  <a:rPr sz="3750" b="1" spc="-80" dirty="0" err="1">
                    <a:solidFill>
                      <a:srgbClr val="FFFFFF"/>
                    </a:solidFill>
                    <a:latin typeface="Gen Shin Gothic P Bold"/>
                    <a:cs typeface="Gen Shin Gothic P Bold"/>
                  </a:rPr>
                  <a:t>一方的な考えは間違</a:t>
                </a:r>
                <a:r>
                  <a:rPr sz="3750" b="1" spc="-245" dirty="0" err="1">
                    <a:solidFill>
                      <a:srgbClr val="FFFFFF"/>
                    </a:solidFill>
                    <a:latin typeface="Gen Shin Gothic P Bold"/>
                    <a:cs typeface="Gen Shin Gothic P Bold"/>
                  </a:rPr>
                  <a:t>っ</a:t>
                </a:r>
                <a:r>
                  <a:rPr sz="3750" b="1" spc="-75" dirty="0" err="1">
                    <a:solidFill>
                      <a:srgbClr val="FFFFFF"/>
                    </a:solidFill>
                    <a:latin typeface="Gen Shin Gothic P Bold"/>
                    <a:cs typeface="Gen Shin Gothic P Bold"/>
                  </a:rPr>
                  <a:t>ていた</a:t>
                </a:r>
                <a:endParaRPr sz="3750" dirty="0">
                  <a:latin typeface="Gen Shin Gothic P Regular"/>
                  <a:cs typeface="Gen Shin Gothic P Regular"/>
                </a:endParaRPr>
              </a:p>
            </p:txBody>
          </p:sp>
          <p:pic>
            <p:nvPicPr>
              <p:cNvPr id="32" name="図 31" descr="図形, 矢印&#10;&#10;自動的に生成された説明">
                <a:extLst>
                  <a:ext uri="{FF2B5EF4-FFF2-40B4-BE49-F238E27FC236}">
                    <a16:creationId xmlns:a16="http://schemas.microsoft.com/office/drawing/2014/main" id="{DD2FCEFC-A755-1943-BF3C-C511FB795F1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53249" y="5808200"/>
                <a:ext cx="893412" cy="1005089"/>
              </a:xfrm>
              <a:prstGeom prst="rect">
                <a:avLst/>
              </a:prstGeom>
            </p:spPr>
          </p:pic>
        </p:grpSp>
        <p:sp>
          <p:nvSpPr>
            <p:cNvPr id="37" name="object 9">
              <a:extLst>
                <a:ext uri="{FF2B5EF4-FFF2-40B4-BE49-F238E27FC236}">
                  <a16:creationId xmlns:a16="http://schemas.microsoft.com/office/drawing/2014/main" id="{4DB00846-C9B7-AA41-9641-D38107BD4E20}"/>
                </a:ext>
              </a:extLst>
            </p:cNvPr>
            <p:cNvSpPr txBox="1"/>
            <p:nvPr/>
          </p:nvSpPr>
          <p:spPr>
            <a:xfrm>
              <a:off x="11324652" y="5835115"/>
              <a:ext cx="6571296" cy="256480"/>
            </a:xfrm>
            <a:prstGeom prst="rect">
              <a:avLst/>
            </a:prstGeom>
          </p:spPr>
          <p:txBody>
            <a:bodyPr vert="horz" wrap="square" lIns="0" tIns="12700" rIns="0" bIns="0" rtlCol="0">
              <a:spAutoFit/>
            </a:bodyPr>
            <a:lstStyle/>
            <a:p>
              <a:pPr marL="31115">
                <a:lnSpc>
                  <a:spcPts val="1860"/>
                </a:lnSpc>
                <a:spcBef>
                  <a:spcPts val="100"/>
                </a:spcBef>
                <a:tabLst>
                  <a:tab pos="1779905" algn="l"/>
                  <a:tab pos="3298190" algn="l"/>
                </a:tabLst>
              </a:pPr>
              <a:r>
                <a:rPr sz="1750" b="1" spc="225" dirty="0">
                  <a:solidFill>
                    <a:srgbClr val="FFFFFF"/>
                  </a:solidFill>
                  <a:latin typeface="Gen Shin Gothic P Bold"/>
                  <a:cs typeface="Gen Shin Gothic P Bold"/>
                </a:rPr>
                <a:t>い</a:t>
              </a:r>
              <a:r>
                <a:rPr sz="1750" b="1" spc="220" dirty="0">
                  <a:solidFill>
                    <a:srgbClr val="FFFFFF"/>
                  </a:solidFill>
                  <a:latin typeface="Gen Shin Gothic P Bold"/>
                  <a:cs typeface="Gen Shin Gothic P Bold"/>
                </a:rPr>
                <a:t>っ</a:t>
              </a:r>
              <a:r>
                <a:rPr sz="1750" b="1" spc="225" dirty="0">
                  <a:solidFill>
                    <a:srgbClr val="FFFFFF"/>
                  </a:solidFill>
                  <a:latin typeface="Gen Shin Gothic P Bold"/>
                  <a:cs typeface="Gen Shin Gothic P Bold"/>
                </a:rPr>
                <a:t>ぽう</a:t>
              </a:r>
              <a:r>
                <a:rPr sz="1750" b="1" spc="170" dirty="0">
                  <a:solidFill>
                    <a:srgbClr val="FFFFFF"/>
                  </a:solidFill>
                  <a:latin typeface="Gen Shin Gothic P Bold"/>
                  <a:cs typeface="Gen Shin Gothic P Bold"/>
                </a:rPr>
                <a:t>て</a:t>
              </a:r>
              <a:r>
                <a:rPr sz="1750" b="1" dirty="0">
                  <a:solidFill>
                    <a:srgbClr val="FFFFFF"/>
                  </a:solidFill>
                  <a:latin typeface="Gen Shin Gothic P Bold"/>
                  <a:cs typeface="Gen Shin Gothic P Bold"/>
                </a:rPr>
                <a:t>き	</a:t>
              </a:r>
              <a:r>
                <a:rPr sz="1750" b="1" spc="15" dirty="0">
                  <a:solidFill>
                    <a:srgbClr val="FFFFFF"/>
                  </a:solidFill>
                  <a:latin typeface="Gen Shin Gothic P Bold"/>
                  <a:cs typeface="Gen Shin Gothic P Bold"/>
                </a:rPr>
                <a:t>か</a:t>
              </a:r>
              <a:r>
                <a:rPr sz="1750" b="1" spc="10" dirty="0">
                  <a:solidFill>
                    <a:srgbClr val="FFFFFF"/>
                  </a:solidFill>
                  <a:latin typeface="Gen Shin Gothic P Bold"/>
                  <a:cs typeface="Gen Shin Gothic P Bold"/>
                </a:rPr>
                <a:t>ん</a:t>
              </a:r>
              <a:r>
                <a:rPr sz="1750" b="1" dirty="0">
                  <a:solidFill>
                    <a:srgbClr val="FFFFFF"/>
                  </a:solidFill>
                  <a:latin typeface="Gen Shin Gothic P Bold"/>
                  <a:cs typeface="Gen Shin Gothic P Bold"/>
                </a:rPr>
                <a:t>が	ま</a:t>
              </a:r>
              <a:r>
                <a:rPr sz="1750" b="1" spc="300" dirty="0">
                  <a:solidFill>
                    <a:srgbClr val="FFFFFF"/>
                  </a:solidFill>
                  <a:latin typeface="Gen Shin Gothic P Bold"/>
                  <a:cs typeface="Gen Shin Gothic P Bold"/>
                </a:rPr>
                <a:t> </a:t>
              </a:r>
              <a:r>
                <a:rPr sz="1750" b="1" dirty="0" err="1">
                  <a:solidFill>
                    <a:srgbClr val="FFFFFF"/>
                  </a:solidFill>
                  <a:latin typeface="Gen Shin Gothic P Bold"/>
                  <a:cs typeface="Gen Shin Gothic P Bold"/>
                </a:rPr>
                <a:t>ち</a:t>
              </a:r>
              <a:r>
                <a:rPr sz="1750" b="1" spc="305" dirty="0">
                  <a:solidFill>
                    <a:srgbClr val="FFFFFF"/>
                  </a:solidFill>
                  <a:latin typeface="Gen Shin Gothic P Bold"/>
                  <a:cs typeface="Gen Shin Gothic P Bold"/>
                </a:rPr>
                <a:t> </a:t>
              </a:r>
              <a:r>
                <a:rPr sz="1750" b="1" dirty="0" err="1">
                  <a:solidFill>
                    <a:srgbClr val="FFFFFF"/>
                  </a:solidFill>
                  <a:latin typeface="Gen Shin Gothic P Bold"/>
                  <a:cs typeface="Gen Shin Gothic P Bold"/>
                </a:rPr>
                <a:t>が</a:t>
              </a:r>
              <a:endParaRPr sz="1750" dirty="0">
                <a:latin typeface="Gen Shin Gothic P Regular"/>
                <a:cs typeface="Gen Shin Gothic P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5" grpId="1"/>
      <p:bldP spid="6" grpId="0"/>
      <p:bldP spid="7" grpId="0"/>
      <p:bldP spid="15" grpId="0"/>
      <p:bldP spid="17" grpId="0"/>
      <p:bldP spid="18" grpId="1"/>
      <p:bldP spid="19" grpId="2"/>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76574EC-9A71-8143-940A-87B9A01603FE}"/>
              </a:ext>
            </a:extLst>
          </p:cNvPr>
          <p:cNvPicPr/>
          <p:nvPr/>
        </p:nvPicPr>
        <p:blipFill>
          <a:blip r:embed="rId3" cstate="print"/>
          <a:stretch>
            <a:fillRect/>
          </a:stretch>
        </p:blipFill>
        <p:spPr>
          <a:xfrm>
            <a:off x="266179" y="348555"/>
            <a:ext cx="19571741" cy="10681200"/>
          </a:xfrm>
          <a:prstGeom prst="rect">
            <a:avLst/>
          </a:prstGeom>
        </p:spPr>
      </p:pic>
      <p:sp>
        <p:nvSpPr>
          <p:cNvPr id="7" name="object 2">
            <a:extLst>
              <a:ext uri="{FF2B5EF4-FFF2-40B4-BE49-F238E27FC236}">
                <a16:creationId xmlns:a16="http://schemas.microsoft.com/office/drawing/2014/main" id="{401714C9-EFAD-B248-B56F-ECD4F7B41136}"/>
              </a:ext>
            </a:extLst>
          </p:cNvPr>
          <p:cNvSpPr txBox="1">
            <a:spLocks/>
          </p:cNvSpPr>
          <p:nvPr/>
        </p:nvSpPr>
        <p:spPr>
          <a:xfrm>
            <a:off x="7746962" y="783490"/>
            <a:ext cx="5462270" cy="845185"/>
          </a:xfrm>
          <a:prstGeom prst="rect">
            <a:avLst/>
          </a:prstGeom>
        </p:spPr>
        <p:txBody>
          <a:bodyPr vert="horz" wrap="square" lIns="0" tIns="15875" rIns="0" bIns="0" rtlCol="0">
            <a:spAutoFit/>
          </a:bodyPr>
          <a:lstStyle>
            <a:lvl1pPr>
              <a:defRPr sz="5350" b="1" i="0">
                <a:solidFill>
                  <a:schemeClr val="bg1"/>
                </a:solidFill>
                <a:latin typeface="Gen Shin Gothic P Bold"/>
                <a:ea typeface="+mj-ea"/>
                <a:cs typeface="Gen Shin Gothic P Bold"/>
              </a:defRPr>
            </a:lvl1pPr>
          </a:lstStyle>
          <a:p>
            <a:pPr marL="12700">
              <a:spcBef>
                <a:spcPts val="125"/>
              </a:spcBef>
            </a:pPr>
            <a:r>
              <a:rPr kumimoji="0" lang="ja-JP" altLang="en-US" kern="0" spc="25"/>
              <a:t>誰でも失敗する</a:t>
            </a:r>
            <a:endParaRPr kumimoji="0" lang="ja-JP" altLang="en-US" kern="0" spc="25" dirty="0"/>
          </a:p>
        </p:txBody>
      </p:sp>
      <p:sp>
        <p:nvSpPr>
          <p:cNvPr id="8" name="object 3">
            <a:extLst>
              <a:ext uri="{FF2B5EF4-FFF2-40B4-BE49-F238E27FC236}">
                <a16:creationId xmlns:a16="http://schemas.microsoft.com/office/drawing/2014/main" id="{C47DC134-44B6-984A-AA34-FC284F60AE73}"/>
              </a:ext>
            </a:extLst>
          </p:cNvPr>
          <p:cNvSpPr txBox="1"/>
          <p:nvPr/>
        </p:nvSpPr>
        <p:spPr>
          <a:xfrm>
            <a:off x="7788109" y="492640"/>
            <a:ext cx="3821762" cy="371255"/>
          </a:xfrm>
          <a:prstGeom prst="rect">
            <a:avLst/>
          </a:prstGeom>
        </p:spPr>
        <p:txBody>
          <a:bodyPr vert="horz" wrap="square" lIns="0" tIns="17145" rIns="0" bIns="0" rtlCol="0">
            <a:spAutoFit/>
          </a:bodyPr>
          <a:lstStyle/>
          <a:p>
            <a:pPr marL="12700">
              <a:lnSpc>
                <a:spcPct val="100000"/>
              </a:lnSpc>
              <a:spcBef>
                <a:spcPts val="135"/>
              </a:spcBef>
              <a:tabLst>
                <a:tab pos="2054225" algn="l"/>
              </a:tabLst>
            </a:pPr>
            <a:r>
              <a:rPr sz="2300" b="1" spc="120" dirty="0">
                <a:solidFill>
                  <a:srgbClr val="FFFFFF"/>
                </a:solidFill>
                <a:latin typeface="Gen Shin Gothic P Bold"/>
                <a:cs typeface="Gen Shin Gothic P Bold"/>
              </a:rPr>
              <a:t>だ</a:t>
            </a:r>
            <a:r>
              <a:rPr sz="2300" b="1" spc="35" dirty="0">
                <a:solidFill>
                  <a:srgbClr val="FFFFFF"/>
                </a:solidFill>
                <a:latin typeface="Gen Shin Gothic P Bold"/>
                <a:cs typeface="Gen Shin Gothic P Bold"/>
              </a:rPr>
              <a:t>れ</a:t>
            </a:r>
            <a:r>
              <a:rPr sz="2300" b="1" dirty="0">
                <a:solidFill>
                  <a:srgbClr val="FFFFFF"/>
                </a:solidFill>
                <a:latin typeface="Gen Shin Gothic P Bold"/>
                <a:cs typeface="Gen Shin Gothic P Bold"/>
              </a:rPr>
              <a:t>	</a:t>
            </a:r>
            <a:r>
              <a:rPr sz="2300" b="1" spc="290" dirty="0">
                <a:solidFill>
                  <a:srgbClr val="FFFFFF"/>
                </a:solidFill>
                <a:latin typeface="Gen Shin Gothic P Bold"/>
                <a:cs typeface="Gen Shin Gothic P Bold"/>
              </a:rPr>
              <a:t>しっぱい</a:t>
            </a:r>
            <a:endParaRPr sz="2300" dirty="0">
              <a:latin typeface="Gen Shin Gothic P Regular"/>
              <a:cs typeface="Gen Shin Gothic P Regular"/>
            </a:endParaRPr>
          </a:p>
        </p:txBody>
      </p:sp>
      <p:grpSp>
        <p:nvGrpSpPr>
          <p:cNvPr id="27" name="グループ化 26">
            <a:extLst>
              <a:ext uri="{FF2B5EF4-FFF2-40B4-BE49-F238E27FC236}">
                <a16:creationId xmlns:a16="http://schemas.microsoft.com/office/drawing/2014/main" id="{EA9F39F8-D032-9344-99B9-9449114027C4}"/>
              </a:ext>
            </a:extLst>
          </p:cNvPr>
          <p:cNvGrpSpPr/>
          <p:nvPr/>
        </p:nvGrpSpPr>
        <p:grpSpPr>
          <a:xfrm>
            <a:off x="8364966" y="2213403"/>
            <a:ext cx="8928100" cy="2741930"/>
            <a:chOff x="8364966" y="2213403"/>
            <a:chExt cx="8928100" cy="2741930"/>
          </a:xfrm>
        </p:grpSpPr>
        <p:grpSp>
          <p:nvGrpSpPr>
            <p:cNvPr id="28" name="object 22">
              <a:extLst>
                <a:ext uri="{FF2B5EF4-FFF2-40B4-BE49-F238E27FC236}">
                  <a16:creationId xmlns:a16="http://schemas.microsoft.com/office/drawing/2014/main" id="{2D2CCC9D-2407-5949-BDFE-D99A4210E255}"/>
                </a:ext>
              </a:extLst>
            </p:cNvPr>
            <p:cNvGrpSpPr/>
            <p:nvPr/>
          </p:nvGrpSpPr>
          <p:grpSpPr>
            <a:xfrm>
              <a:off x="8364966" y="2213403"/>
              <a:ext cx="8928100" cy="2741930"/>
              <a:chOff x="8364966" y="2213403"/>
              <a:chExt cx="8928100" cy="2741930"/>
            </a:xfrm>
          </p:grpSpPr>
          <p:sp>
            <p:nvSpPr>
              <p:cNvPr id="32" name="object 23">
                <a:extLst>
                  <a:ext uri="{FF2B5EF4-FFF2-40B4-BE49-F238E27FC236}">
                    <a16:creationId xmlns:a16="http://schemas.microsoft.com/office/drawing/2014/main" id="{08E36D3F-A5B3-554F-BC1C-FE4667957476}"/>
                  </a:ext>
                </a:extLst>
              </p:cNvPr>
              <p:cNvSpPr/>
              <p:nvPr/>
            </p:nvSpPr>
            <p:spPr>
              <a:xfrm>
                <a:off x="15125383" y="2833266"/>
                <a:ext cx="2085975" cy="1396365"/>
              </a:xfrm>
              <a:custGeom>
                <a:avLst/>
                <a:gdLst/>
                <a:ahLst/>
                <a:cxnLst/>
                <a:rect l="l" t="t" r="r" b="b"/>
                <a:pathLst>
                  <a:path w="2085975" h="1396364">
                    <a:moveTo>
                      <a:pt x="1544637" y="0"/>
                    </a:moveTo>
                    <a:lnTo>
                      <a:pt x="1496500" y="6958"/>
                    </a:lnTo>
                    <a:lnTo>
                      <a:pt x="1454736" y="27175"/>
                    </a:lnTo>
                    <a:lnTo>
                      <a:pt x="1418973" y="57833"/>
                    </a:lnTo>
                    <a:lnTo>
                      <a:pt x="1388836" y="96112"/>
                    </a:lnTo>
                    <a:lnTo>
                      <a:pt x="1363953" y="139194"/>
                    </a:lnTo>
                    <a:lnTo>
                      <a:pt x="1343951" y="184260"/>
                    </a:lnTo>
                    <a:lnTo>
                      <a:pt x="1328455" y="228492"/>
                    </a:lnTo>
                    <a:lnTo>
                      <a:pt x="1317093" y="269069"/>
                    </a:lnTo>
                    <a:lnTo>
                      <a:pt x="1305279" y="327987"/>
                    </a:lnTo>
                    <a:lnTo>
                      <a:pt x="1304079" y="340691"/>
                    </a:lnTo>
                    <a:lnTo>
                      <a:pt x="1261692" y="327475"/>
                    </a:lnTo>
                    <a:lnTo>
                      <a:pt x="1146862" y="300612"/>
                    </a:lnTo>
                    <a:lnTo>
                      <a:pt x="978088" y="279276"/>
                    </a:lnTo>
                    <a:lnTo>
                      <a:pt x="773865" y="282640"/>
                    </a:lnTo>
                    <a:lnTo>
                      <a:pt x="743042" y="286605"/>
                    </a:lnTo>
                    <a:lnTo>
                      <a:pt x="711967" y="291590"/>
                    </a:lnTo>
                    <a:lnTo>
                      <a:pt x="680729" y="297718"/>
                    </a:lnTo>
                    <a:lnTo>
                      <a:pt x="649418" y="305111"/>
                    </a:lnTo>
                    <a:lnTo>
                      <a:pt x="596345" y="314621"/>
                    </a:lnTo>
                    <a:lnTo>
                      <a:pt x="545238" y="333129"/>
                    </a:lnTo>
                    <a:lnTo>
                      <a:pt x="496139" y="358098"/>
                    </a:lnTo>
                    <a:lnTo>
                      <a:pt x="449088" y="386992"/>
                    </a:lnTo>
                    <a:lnTo>
                      <a:pt x="404127" y="417275"/>
                    </a:lnTo>
                    <a:lnTo>
                      <a:pt x="358026" y="449927"/>
                    </a:lnTo>
                    <a:lnTo>
                      <a:pt x="315020" y="483671"/>
                    </a:lnTo>
                    <a:lnTo>
                      <a:pt x="276380" y="513857"/>
                    </a:lnTo>
                    <a:lnTo>
                      <a:pt x="240149" y="546276"/>
                    </a:lnTo>
                    <a:lnTo>
                      <a:pt x="206364" y="580786"/>
                    </a:lnTo>
                    <a:lnTo>
                      <a:pt x="175064" y="617246"/>
                    </a:lnTo>
                    <a:lnTo>
                      <a:pt x="146287" y="655515"/>
                    </a:lnTo>
                    <a:lnTo>
                      <a:pt x="120071" y="695450"/>
                    </a:lnTo>
                    <a:lnTo>
                      <a:pt x="96455" y="736912"/>
                    </a:lnTo>
                    <a:lnTo>
                      <a:pt x="75475" y="779757"/>
                    </a:lnTo>
                    <a:lnTo>
                      <a:pt x="57170" y="823846"/>
                    </a:lnTo>
                    <a:lnTo>
                      <a:pt x="41580" y="869037"/>
                    </a:lnTo>
                    <a:lnTo>
                      <a:pt x="28740" y="915187"/>
                    </a:lnTo>
                    <a:lnTo>
                      <a:pt x="18691" y="962157"/>
                    </a:lnTo>
                    <a:lnTo>
                      <a:pt x="11469" y="1009805"/>
                    </a:lnTo>
                    <a:lnTo>
                      <a:pt x="7113" y="1057988"/>
                    </a:lnTo>
                    <a:lnTo>
                      <a:pt x="3674" y="1087123"/>
                    </a:lnTo>
                    <a:lnTo>
                      <a:pt x="1251" y="1115475"/>
                    </a:lnTo>
                    <a:lnTo>
                      <a:pt x="0" y="1142792"/>
                    </a:lnTo>
                    <a:lnTo>
                      <a:pt x="77" y="1168823"/>
                    </a:lnTo>
                    <a:lnTo>
                      <a:pt x="4827" y="1216009"/>
                    </a:lnTo>
                    <a:lnTo>
                      <a:pt x="16746" y="1255008"/>
                    </a:lnTo>
                    <a:lnTo>
                      <a:pt x="67062" y="1300331"/>
                    </a:lnTo>
                    <a:lnTo>
                      <a:pt x="107946" y="1302602"/>
                    </a:lnTo>
                    <a:lnTo>
                      <a:pt x="160972" y="1288578"/>
                    </a:lnTo>
                    <a:lnTo>
                      <a:pt x="198360" y="1262468"/>
                    </a:lnTo>
                    <a:lnTo>
                      <a:pt x="218929" y="1231050"/>
                    </a:lnTo>
                    <a:lnTo>
                      <a:pt x="240089" y="1192487"/>
                    </a:lnTo>
                    <a:lnTo>
                      <a:pt x="251095" y="1173053"/>
                    </a:lnTo>
                    <a:lnTo>
                      <a:pt x="284118" y="1136098"/>
                    </a:lnTo>
                    <a:lnTo>
                      <a:pt x="316337" y="1097524"/>
                    </a:lnTo>
                    <a:lnTo>
                      <a:pt x="347960" y="1057682"/>
                    </a:lnTo>
                    <a:lnTo>
                      <a:pt x="379195" y="1016926"/>
                    </a:lnTo>
                    <a:lnTo>
                      <a:pt x="441337" y="934076"/>
                    </a:lnTo>
                    <a:lnTo>
                      <a:pt x="472662" y="892688"/>
                    </a:lnTo>
                    <a:lnTo>
                      <a:pt x="504434" y="851794"/>
                    </a:lnTo>
                    <a:lnTo>
                      <a:pt x="536861" y="811746"/>
                    </a:lnTo>
                    <a:lnTo>
                      <a:pt x="570153" y="772897"/>
                    </a:lnTo>
                    <a:lnTo>
                      <a:pt x="604514" y="735599"/>
                    </a:lnTo>
                    <a:lnTo>
                      <a:pt x="640162" y="700209"/>
                    </a:lnTo>
                    <a:lnTo>
                      <a:pt x="659059" y="681163"/>
                    </a:lnTo>
                    <a:lnTo>
                      <a:pt x="698561" y="646870"/>
                    </a:lnTo>
                    <a:lnTo>
                      <a:pt x="740119" y="617502"/>
                    </a:lnTo>
                    <a:lnTo>
                      <a:pt x="783472" y="592915"/>
                    </a:lnTo>
                    <a:lnTo>
                      <a:pt x="848371" y="564580"/>
                    </a:lnTo>
                    <a:lnTo>
                      <a:pt x="891857" y="550852"/>
                    </a:lnTo>
                    <a:lnTo>
                      <a:pt x="935999" y="541058"/>
                    </a:lnTo>
                    <a:lnTo>
                      <a:pt x="980600" y="535068"/>
                    </a:lnTo>
                    <a:lnTo>
                      <a:pt x="1025466" y="532753"/>
                    </a:lnTo>
                    <a:lnTo>
                      <a:pt x="1070399" y="533985"/>
                    </a:lnTo>
                    <a:lnTo>
                      <a:pt x="1115203" y="538635"/>
                    </a:lnTo>
                    <a:lnTo>
                      <a:pt x="1159684" y="546573"/>
                    </a:lnTo>
                    <a:lnTo>
                      <a:pt x="1203643" y="557670"/>
                    </a:lnTo>
                    <a:lnTo>
                      <a:pt x="1246886" y="571798"/>
                    </a:lnTo>
                    <a:lnTo>
                      <a:pt x="1289216" y="588828"/>
                    </a:lnTo>
                    <a:lnTo>
                      <a:pt x="1330438" y="608631"/>
                    </a:lnTo>
                    <a:lnTo>
                      <a:pt x="1370354" y="631077"/>
                    </a:lnTo>
                    <a:lnTo>
                      <a:pt x="1408769" y="656039"/>
                    </a:lnTo>
                    <a:lnTo>
                      <a:pt x="1445487" y="683386"/>
                    </a:lnTo>
                    <a:lnTo>
                      <a:pt x="1480312" y="712991"/>
                    </a:lnTo>
                    <a:lnTo>
                      <a:pt x="1513047" y="744723"/>
                    </a:lnTo>
                    <a:lnTo>
                      <a:pt x="1543497" y="778455"/>
                    </a:lnTo>
                    <a:lnTo>
                      <a:pt x="1571466" y="814057"/>
                    </a:lnTo>
                    <a:lnTo>
                      <a:pt x="1596757" y="851400"/>
                    </a:lnTo>
                    <a:lnTo>
                      <a:pt x="1619174" y="890355"/>
                    </a:lnTo>
                    <a:lnTo>
                      <a:pt x="1638521" y="930794"/>
                    </a:lnTo>
                    <a:lnTo>
                      <a:pt x="1654602" y="972588"/>
                    </a:lnTo>
                    <a:lnTo>
                      <a:pt x="1667551" y="1023806"/>
                    </a:lnTo>
                    <a:lnTo>
                      <a:pt x="1675387" y="1076846"/>
                    </a:lnTo>
                    <a:lnTo>
                      <a:pt x="1685994" y="1119281"/>
                    </a:lnTo>
                    <a:lnTo>
                      <a:pt x="1697041" y="1161535"/>
                    </a:lnTo>
                    <a:lnTo>
                      <a:pt x="1708986" y="1203197"/>
                    </a:lnTo>
                    <a:lnTo>
                      <a:pt x="1722251" y="1243947"/>
                    </a:lnTo>
                    <a:lnTo>
                      <a:pt x="1737252" y="1283498"/>
                    </a:lnTo>
                    <a:lnTo>
                      <a:pt x="1754411" y="1321561"/>
                    </a:lnTo>
                    <a:lnTo>
                      <a:pt x="1785790" y="1363284"/>
                    </a:lnTo>
                    <a:lnTo>
                      <a:pt x="1819968" y="1387328"/>
                    </a:lnTo>
                    <a:lnTo>
                      <a:pt x="1855735" y="1396318"/>
                    </a:lnTo>
                    <a:lnTo>
                      <a:pt x="1891882" y="1392881"/>
                    </a:lnTo>
                    <a:lnTo>
                      <a:pt x="1960476" y="1359223"/>
                    </a:lnTo>
                    <a:lnTo>
                      <a:pt x="1990504" y="1334253"/>
                    </a:lnTo>
                    <a:lnTo>
                      <a:pt x="2035973" y="1281154"/>
                    </a:lnTo>
                    <a:lnTo>
                      <a:pt x="2056612" y="1241621"/>
                    </a:lnTo>
                    <a:lnTo>
                      <a:pt x="2071574" y="1200775"/>
                    </a:lnTo>
                    <a:lnTo>
                      <a:pt x="2081149" y="1158854"/>
                    </a:lnTo>
                    <a:lnTo>
                      <a:pt x="2085630" y="1116097"/>
                    </a:lnTo>
                    <a:lnTo>
                      <a:pt x="2085308" y="1072742"/>
                    </a:lnTo>
                    <a:lnTo>
                      <a:pt x="2080474" y="1029027"/>
                    </a:lnTo>
                    <a:lnTo>
                      <a:pt x="2071421" y="985191"/>
                    </a:lnTo>
                    <a:lnTo>
                      <a:pt x="2058439" y="941470"/>
                    </a:lnTo>
                    <a:lnTo>
                      <a:pt x="2041822" y="898103"/>
                    </a:lnTo>
                    <a:lnTo>
                      <a:pt x="2021860" y="855329"/>
                    </a:lnTo>
                    <a:lnTo>
                      <a:pt x="1998846" y="813386"/>
                    </a:lnTo>
                    <a:lnTo>
                      <a:pt x="1973070" y="772510"/>
                    </a:lnTo>
                    <a:lnTo>
                      <a:pt x="1944825" y="732942"/>
                    </a:lnTo>
                    <a:lnTo>
                      <a:pt x="1914403" y="694919"/>
                    </a:lnTo>
                    <a:lnTo>
                      <a:pt x="1882094" y="658678"/>
                    </a:lnTo>
                    <a:lnTo>
                      <a:pt x="1848192" y="624459"/>
                    </a:lnTo>
                    <a:lnTo>
                      <a:pt x="1812986" y="592498"/>
                    </a:lnTo>
                    <a:lnTo>
                      <a:pt x="1776770" y="563035"/>
                    </a:lnTo>
                    <a:lnTo>
                      <a:pt x="1739835" y="536308"/>
                    </a:lnTo>
                    <a:lnTo>
                      <a:pt x="1786522" y="526490"/>
                    </a:lnTo>
                    <a:lnTo>
                      <a:pt x="1832224" y="513846"/>
                    </a:lnTo>
                    <a:lnTo>
                      <a:pt x="1875960" y="495554"/>
                    </a:lnTo>
                    <a:lnTo>
                      <a:pt x="1916751" y="468792"/>
                    </a:lnTo>
                    <a:lnTo>
                      <a:pt x="1947414" y="445512"/>
                    </a:lnTo>
                    <a:lnTo>
                      <a:pt x="1998624" y="383707"/>
                    </a:lnTo>
                    <a:lnTo>
                      <a:pt x="2011278" y="347434"/>
                    </a:lnTo>
                    <a:lnTo>
                      <a:pt x="2009822" y="314530"/>
                    </a:lnTo>
                    <a:lnTo>
                      <a:pt x="1993796" y="287258"/>
                    </a:lnTo>
                    <a:lnTo>
                      <a:pt x="1907821" y="208960"/>
                    </a:lnTo>
                    <a:lnTo>
                      <a:pt x="1833686" y="194024"/>
                    </a:lnTo>
                    <a:lnTo>
                      <a:pt x="1730463" y="252497"/>
                    </a:lnTo>
                    <a:lnTo>
                      <a:pt x="1557223" y="394427"/>
                    </a:lnTo>
                    <a:lnTo>
                      <a:pt x="1581784" y="333112"/>
                    </a:lnTo>
                    <a:lnTo>
                      <a:pt x="1621671" y="198050"/>
                    </a:lnTo>
                    <a:lnTo>
                      <a:pt x="1626187" y="62570"/>
                    </a:lnTo>
                    <a:lnTo>
                      <a:pt x="1544637" y="0"/>
                    </a:lnTo>
                    <a:close/>
                  </a:path>
                </a:pathLst>
              </a:custGeom>
              <a:solidFill>
                <a:srgbClr val="6C5757"/>
              </a:solidFill>
            </p:spPr>
            <p:txBody>
              <a:bodyPr wrap="square" lIns="0" tIns="0" rIns="0" bIns="0" rtlCol="0"/>
              <a:lstStyle/>
              <a:p>
                <a:endParaRPr/>
              </a:p>
            </p:txBody>
          </p:sp>
          <p:sp>
            <p:nvSpPr>
              <p:cNvPr id="33" name="object 24">
                <a:extLst>
                  <a:ext uri="{FF2B5EF4-FFF2-40B4-BE49-F238E27FC236}">
                    <a16:creationId xmlns:a16="http://schemas.microsoft.com/office/drawing/2014/main" id="{FD22B424-3B6C-AF46-A5AD-7F7766E59F26}"/>
                  </a:ext>
                </a:extLst>
              </p:cNvPr>
              <p:cNvSpPr/>
              <p:nvPr/>
            </p:nvSpPr>
            <p:spPr>
              <a:xfrm>
                <a:off x="14987016" y="3958786"/>
                <a:ext cx="2306320" cy="631825"/>
              </a:xfrm>
              <a:custGeom>
                <a:avLst/>
                <a:gdLst/>
                <a:ahLst/>
                <a:cxnLst/>
                <a:rect l="l" t="t" r="r" b="b"/>
                <a:pathLst>
                  <a:path w="2306319" h="631825">
                    <a:moveTo>
                      <a:pt x="575614" y="285203"/>
                    </a:moveTo>
                    <a:lnTo>
                      <a:pt x="569480" y="235331"/>
                    </a:lnTo>
                    <a:lnTo>
                      <a:pt x="554977" y="191376"/>
                    </a:lnTo>
                    <a:lnTo>
                      <a:pt x="532777" y="152806"/>
                    </a:lnTo>
                    <a:lnTo>
                      <a:pt x="503631" y="119126"/>
                    </a:lnTo>
                    <a:lnTo>
                      <a:pt x="468249" y="89839"/>
                    </a:lnTo>
                    <a:lnTo>
                      <a:pt x="427329" y="64452"/>
                    </a:lnTo>
                    <a:lnTo>
                      <a:pt x="381622" y="42443"/>
                    </a:lnTo>
                    <a:lnTo>
                      <a:pt x="331812" y="23317"/>
                    </a:lnTo>
                    <a:lnTo>
                      <a:pt x="278625" y="6578"/>
                    </a:lnTo>
                    <a:lnTo>
                      <a:pt x="237578" y="0"/>
                    </a:lnTo>
                    <a:lnTo>
                      <a:pt x="198132" y="3505"/>
                    </a:lnTo>
                    <a:lnTo>
                      <a:pt x="160794" y="15976"/>
                    </a:lnTo>
                    <a:lnTo>
                      <a:pt x="126098" y="36283"/>
                    </a:lnTo>
                    <a:lnTo>
                      <a:pt x="94538" y="63296"/>
                    </a:lnTo>
                    <a:lnTo>
                      <a:pt x="66649" y="95910"/>
                    </a:lnTo>
                    <a:lnTo>
                      <a:pt x="42926" y="132994"/>
                    </a:lnTo>
                    <a:lnTo>
                      <a:pt x="23876" y="173418"/>
                    </a:lnTo>
                    <a:lnTo>
                      <a:pt x="10033" y="216065"/>
                    </a:lnTo>
                    <a:lnTo>
                      <a:pt x="1905" y="259829"/>
                    </a:lnTo>
                    <a:lnTo>
                      <a:pt x="0" y="303555"/>
                    </a:lnTo>
                    <a:lnTo>
                      <a:pt x="5257" y="350126"/>
                    </a:lnTo>
                    <a:lnTo>
                      <a:pt x="17576" y="394055"/>
                    </a:lnTo>
                    <a:lnTo>
                      <a:pt x="36347" y="434797"/>
                    </a:lnTo>
                    <a:lnTo>
                      <a:pt x="60960" y="471766"/>
                    </a:lnTo>
                    <a:lnTo>
                      <a:pt x="90792" y="504380"/>
                    </a:lnTo>
                    <a:lnTo>
                      <a:pt x="125247" y="532079"/>
                    </a:lnTo>
                    <a:lnTo>
                      <a:pt x="163703" y="554278"/>
                    </a:lnTo>
                    <a:lnTo>
                      <a:pt x="205549" y="570420"/>
                    </a:lnTo>
                    <a:lnTo>
                      <a:pt x="250190" y="579907"/>
                    </a:lnTo>
                    <a:lnTo>
                      <a:pt x="296989" y="582193"/>
                    </a:lnTo>
                    <a:lnTo>
                      <a:pt x="343547" y="576935"/>
                    </a:lnTo>
                    <a:lnTo>
                      <a:pt x="387489" y="564616"/>
                    </a:lnTo>
                    <a:lnTo>
                      <a:pt x="428231" y="545846"/>
                    </a:lnTo>
                    <a:lnTo>
                      <a:pt x="465188" y="521233"/>
                    </a:lnTo>
                    <a:lnTo>
                      <a:pt x="497801" y="491401"/>
                    </a:lnTo>
                    <a:lnTo>
                      <a:pt x="525500" y="456946"/>
                    </a:lnTo>
                    <a:lnTo>
                      <a:pt x="547700" y="418490"/>
                    </a:lnTo>
                    <a:lnTo>
                      <a:pt x="563841" y="376631"/>
                    </a:lnTo>
                    <a:lnTo>
                      <a:pt x="573328" y="332003"/>
                    </a:lnTo>
                    <a:lnTo>
                      <a:pt x="575614" y="285203"/>
                    </a:lnTo>
                    <a:close/>
                  </a:path>
                  <a:path w="2306319" h="631825">
                    <a:moveTo>
                      <a:pt x="2305761" y="334784"/>
                    </a:moveTo>
                    <a:lnTo>
                      <a:pt x="2300960" y="290957"/>
                    </a:lnTo>
                    <a:lnTo>
                      <a:pt x="2289746" y="247040"/>
                    </a:lnTo>
                    <a:lnTo>
                      <a:pt x="2272779" y="204292"/>
                    </a:lnTo>
                    <a:lnTo>
                      <a:pt x="2250719" y="163982"/>
                    </a:lnTo>
                    <a:lnTo>
                      <a:pt x="2224214" y="127368"/>
                    </a:lnTo>
                    <a:lnTo>
                      <a:pt x="2193937" y="95707"/>
                    </a:lnTo>
                    <a:lnTo>
                      <a:pt x="2160524" y="70281"/>
                    </a:lnTo>
                    <a:lnTo>
                      <a:pt x="2124646" y="52349"/>
                    </a:lnTo>
                    <a:lnTo>
                      <a:pt x="2086965" y="43180"/>
                    </a:lnTo>
                    <a:lnTo>
                      <a:pt x="2048116" y="44018"/>
                    </a:lnTo>
                    <a:lnTo>
                      <a:pt x="2008784" y="56159"/>
                    </a:lnTo>
                    <a:lnTo>
                      <a:pt x="1954199" y="81864"/>
                    </a:lnTo>
                    <a:lnTo>
                      <a:pt x="1904339" y="107086"/>
                    </a:lnTo>
                    <a:lnTo>
                      <a:pt x="1859711" y="132842"/>
                    </a:lnTo>
                    <a:lnTo>
                      <a:pt x="1820824" y="160083"/>
                    </a:lnTo>
                    <a:lnTo>
                      <a:pt x="1788185" y="189814"/>
                    </a:lnTo>
                    <a:lnTo>
                      <a:pt x="1762290" y="222999"/>
                    </a:lnTo>
                    <a:lnTo>
                      <a:pt x="1743646" y="260629"/>
                    </a:lnTo>
                    <a:lnTo>
                      <a:pt x="1732775" y="303682"/>
                    </a:lnTo>
                    <a:lnTo>
                      <a:pt x="1730159" y="353136"/>
                    </a:lnTo>
                    <a:lnTo>
                      <a:pt x="1735416" y="399707"/>
                    </a:lnTo>
                    <a:lnTo>
                      <a:pt x="1747735" y="443636"/>
                    </a:lnTo>
                    <a:lnTo>
                      <a:pt x="1766506" y="484378"/>
                    </a:lnTo>
                    <a:lnTo>
                      <a:pt x="1791106" y="521347"/>
                    </a:lnTo>
                    <a:lnTo>
                      <a:pt x="1820951" y="553961"/>
                    </a:lnTo>
                    <a:lnTo>
                      <a:pt x="1855393" y="581660"/>
                    </a:lnTo>
                    <a:lnTo>
                      <a:pt x="1893862" y="603859"/>
                    </a:lnTo>
                    <a:lnTo>
                      <a:pt x="1935708" y="620001"/>
                    </a:lnTo>
                    <a:lnTo>
                      <a:pt x="1980336" y="629488"/>
                    </a:lnTo>
                    <a:lnTo>
                      <a:pt x="2027148" y="631774"/>
                    </a:lnTo>
                    <a:lnTo>
                      <a:pt x="2073706" y="626516"/>
                    </a:lnTo>
                    <a:lnTo>
                      <a:pt x="2117648" y="614197"/>
                    </a:lnTo>
                    <a:lnTo>
                      <a:pt x="2158377" y="595426"/>
                    </a:lnTo>
                    <a:lnTo>
                      <a:pt x="2195347" y="570814"/>
                    </a:lnTo>
                    <a:lnTo>
                      <a:pt x="2227961" y="540981"/>
                    </a:lnTo>
                    <a:lnTo>
                      <a:pt x="2255659" y="506526"/>
                    </a:lnTo>
                    <a:lnTo>
                      <a:pt x="2277859" y="468071"/>
                    </a:lnTo>
                    <a:lnTo>
                      <a:pt x="2294001" y="426212"/>
                    </a:lnTo>
                    <a:lnTo>
                      <a:pt x="2303488" y="381584"/>
                    </a:lnTo>
                    <a:lnTo>
                      <a:pt x="2305761" y="334784"/>
                    </a:lnTo>
                    <a:close/>
                  </a:path>
                </a:pathLst>
              </a:custGeom>
              <a:solidFill>
                <a:srgbClr val="EAC8A9"/>
              </a:solidFill>
            </p:spPr>
            <p:txBody>
              <a:bodyPr wrap="square" lIns="0" tIns="0" rIns="0" bIns="0" rtlCol="0"/>
              <a:lstStyle/>
              <a:p>
                <a:endParaRPr/>
              </a:p>
            </p:txBody>
          </p:sp>
          <p:pic>
            <p:nvPicPr>
              <p:cNvPr id="34" name="object 25">
                <a:extLst>
                  <a:ext uri="{FF2B5EF4-FFF2-40B4-BE49-F238E27FC236}">
                    <a16:creationId xmlns:a16="http://schemas.microsoft.com/office/drawing/2014/main" id="{FB1D1B1F-17B2-864F-BA5F-ABCC95C6219C}"/>
                  </a:ext>
                </a:extLst>
              </p:cNvPr>
              <p:cNvPicPr/>
              <p:nvPr/>
            </p:nvPicPr>
            <p:blipFill>
              <a:blip r:embed="rId4" cstate="email">
                <a:extLst>
                  <a:ext uri="{28A0092B-C50C-407E-A947-70E740481C1C}">
                    <a14:useLocalDpi xmlns:a14="http://schemas.microsoft.com/office/drawing/2010/main"/>
                  </a:ext>
                </a:extLst>
              </a:blip>
              <a:stretch>
                <a:fillRect/>
              </a:stretch>
            </p:blipFill>
            <p:spPr>
              <a:xfrm>
                <a:off x="15211796" y="4342514"/>
                <a:ext cx="135571" cy="84703"/>
              </a:xfrm>
              <a:prstGeom prst="rect">
                <a:avLst/>
              </a:prstGeom>
            </p:spPr>
          </p:pic>
          <p:pic>
            <p:nvPicPr>
              <p:cNvPr id="35" name="object 26">
                <a:extLst>
                  <a:ext uri="{FF2B5EF4-FFF2-40B4-BE49-F238E27FC236}">
                    <a16:creationId xmlns:a16="http://schemas.microsoft.com/office/drawing/2014/main" id="{E4FE7F18-6869-E945-9C7A-6D02E7FA004F}"/>
                  </a:ext>
                </a:extLst>
              </p:cNvPr>
              <p:cNvPicPr/>
              <p:nvPr/>
            </p:nvPicPr>
            <p:blipFill>
              <a:blip r:embed="rId5" cstate="email">
                <a:extLst>
                  <a:ext uri="{28A0092B-C50C-407E-A947-70E740481C1C}">
                    <a14:useLocalDpi xmlns:a14="http://schemas.microsoft.com/office/drawing/2010/main"/>
                  </a:ext>
                </a:extLst>
              </a:blip>
              <a:stretch>
                <a:fillRect/>
              </a:stretch>
            </p:blipFill>
            <p:spPr>
              <a:xfrm>
                <a:off x="16930251" y="4432974"/>
                <a:ext cx="136870" cy="73864"/>
              </a:xfrm>
              <a:prstGeom prst="rect">
                <a:avLst/>
              </a:prstGeom>
            </p:spPr>
          </p:pic>
          <p:sp>
            <p:nvSpPr>
              <p:cNvPr id="36" name="object 27">
                <a:extLst>
                  <a:ext uri="{FF2B5EF4-FFF2-40B4-BE49-F238E27FC236}">
                    <a16:creationId xmlns:a16="http://schemas.microsoft.com/office/drawing/2014/main" id="{91BE1CA1-405A-7748-A91F-A1D3A3A4392B}"/>
                  </a:ext>
                </a:extLst>
              </p:cNvPr>
              <p:cNvSpPr/>
              <p:nvPr/>
            </p:nvSpPr>
            <p:spPr>
              <a:xfrm>
                <a:off x="15257198" y="3340242"/>
                <a:ext cx="1760855" cy="1614805"/>
              </a:xfrm>
              <a:custGeom>
                <a:avLst/>
                <a:gdLst/>
                <a:ahLst/>
                <a:cxnLst/>
                <a:rect l="l" t="t" r="r" b="b"/>
                <a:pathLst>
                  <a:path w="1760855" h="1614804">
                    <a:moveTo>
                      <a:pt x="918980" y="0"/>
                    </a:moveTo>
                    <a:lnTo>
                      <a:pt x="863307" y="713"/>
                    </a:lnTo>
                    <a:lnTo>
                      <a:pt x="805880" y="3142"/>
                    </a:lnTo>
                    <a:lnTo>
                      <a:pt x="750371" y="7032"/>
                    </a:lnTo>
                    <a:lnTo>
                      <a:pt x="696784" y="12415"/>
                    </a:lnTo>
                    <a:lnTo>
                      <a:pt x="645128" y="19320"/>
                    </a:lnTo>
                    <a:lnTo>
                      <a:pt x="595408" y="27779"/>
                    </a:lnTo>
                    <a:lnTo>
                      <a:pt x="547631" y="37822"/>
                    </a:lnTo>
                    <a:lnTo>
                      <a:pt x="501803" y="49479"/>
                    </a:lnTo>
                    <a:lnTo>
                      <a:pt x="457931" y="62781"/>
                    </a:lnTo>
                    <a:lnTo>
                      <a:pt x="416022" y="77758"/>
                    </a:lnTo>
                    <a:lnTo>
                      <a:pt x="376081" y="94441"/>
                    </a:lnTo>
                    <a:lnTo>
                      <a:pt x="338116" y="112861"/>
                    </a:lnTo>
                    <a:lnTo>
                      <a:pt x="302133" y="133048"/>
                    </a:lnTo>
                    <a:lnTo>
                      <a:pt x="268139" y="155032"/>
                    </a:lnTo>
                    <a:lnTo>
                      <a:pt x="236140" y="178844"/>
                    </a:lnTo>
                    <a:lnTo>
                      <a:pt x="206142" y="204514"/>
                    </a:lnTo>
                    <a:lnTo>
                      <a:pt x="178153" y="232074"/>
                    </a:lnTo>
                    <a:lnTo>
                      <a:pt x="152178" y="261553"/>
                    </a:lnTo>
                    <a:lnTo>
                      <a:pt x="128224" y="292982"/>
                    </a:lnTo>
                    <a:lnTo>
                      <a:pt x="106298" y="326391"/>
                    </a:lnTo>
                    <a:lnTo>
                      <a:pt x="86406" y="361812"/>
                    </a:lnTo>
                    <a:lnTo>
                      <a:pt x="68556" y="399274"/>
                    </a:lnTo>
                    <a:lnTo>
                      <a:pt x="52752" y="438808"/>
                    </a:lnTo>
                    <a:lnTo>
                      <a:pt x="39002" y="480445"/>
                    </a:lnTo>
                    <a:lnTo>
                      <a:pt x="27313" y="524215"/>
                    </a:lnTo>
                    <a:lnTo>
                      <a:pt x="17690" y="570148"/>
                    </a:lnTo>
                    <a:lnTo>
                      <a:pt x="10141" y="618276"/>
                    </a:lnTo>
                    <a:lnTo>
                      <a:pt x="4672" y="668628"/>
                    </a:lnTo>
                    <a:lnTo>
                      <a:pt x="1289" y="721235"/>
                    </a:lnTo>
                    <a:lnTo>
                      <a:pt x="0" y="776128"/>
                    </a:lnTo>
                    <a:lnTo>
                      <a:pt x="809" y="833337"/>
                    </a:lnTo>
                    <a:lnTo>
                      <a:pt x="3604" y="890489"/>
                    </a:lnTo>
                    <a:lnTo>
                      <a:pt x="8261" y="945208"/>
                    </a:lnTo>
                    <a:lnTo>
                      <a:pt x="14774" y="997525"/>
                    </a:lnTo>
                    <a:lnTo>
                      <a:pt x="23139" y="1047471"/>
                    </a:lnTo>
                    <a:lnTo>
                      <a:pt x="33350" y="1095075"/>
                    </a:lnTo>
                    <a:lnTo>
                      <a:pt x="45401" y="1140370"/>
                    </a:lnTo>
                    <a:lnTo>
                      <a:pt x="59288" y="1183384"/>
                    </a:lnTo>
                    <a:lnTo>
                      <a:pt x="75005" y="1224149"/>
                    </a:lnTo>
                    <a:lnTo>
                      <a:pt x="92546" y="1262695"/>
                    </a:lnTo>
                    <a:lnTo>
                      <a:pt x="111906" y="1299054"/>
                    </a:lnTo>
                    <a:lnTo>
                      <a:pt x="133080" y="1333254"/>
                    </a:lnTo>
                    <a:lnTo>
                      <a:pt x="156063" y="1365327"/>
                    </a:lnTo>
                    <a:lnTo>
                      <a:pt x="180848" y="1395304"/>
                    </a:lnTo>
                    <a:lnTo>
                      <a:pt x="207431" y="1423215"/>
                    </a:lnTo>
                    <a:lnTo>
                      <a:pt x="235806" y="1449090"/>
                    </a:lnTo>
                    <a:lnTo>
                      <a:pt x="265968" y="1472961"/>
                    </a:lnTo>
                    <a:lnTo>
                      <a:pt x="297912" y="1494857"/>
                    </a:lnTo>
                    <a:lnTo>
                      <a:pt x="331631" y="1514809"/>
                    </a:lnTo>
                    <a:lnTo>
                      <a:pt x="367122" y="1532848"/>
                    </a:lnTo>
                    <a:lnTo>
                      <a:pt x="404377" y="1549005"/>
                    </a:lnTo>
                    <a:lnTo>
                      <a:pt x="443393" y="1563309"/>
                    </a:lnTo>
                    <a:lnTo>
                      <a:pt x="484163" y="1575792"/>
                    </a:lnTo>
                    <a:lnTo>
                      <a:pt x="526683" y="1586483"/>
                    </a:lnTo>
                    <a:lnTo>
                      <a:pt x="570946" y="1595415"/>
                    </a:lnTo>
                    <a:lnTo>
                      <a:pt x="616948" y="1602616"/>
                    </a:lnTo>
                    <a:lnTo>
                      <a:pt x="664683" y="1608118"/>
                    </a:lnTo>
                    <a:lnTo>
                      <a:pt x="714145" y="1611951"/>
                    </a:lnTo>
                    <a:lnTo>
                      <a:pt x="765330" y="1614146"/>
                    </a:lnTo>
                    <a:lnTo>
                      <a:pt x="818232" y="1614733"/>
                    </a:lnTo>
                    <a:lnTo>
                      <a:pt x="872846" y="1613742"/>
                    </a:lnTo>
                    <a:lnTo>
                      <a:pt x="928474" y="1611144"/>
                    </a:lnTo>
                    <a:lnTo>
                      <a:pt x="982734" y="1606935"/>
                    </a:lnTo>
                    <a:lnTo>
                      <a:pt x="1035579" y="1601106"/>
                    </a:lnTo>
                    <a:lnTo>
                      <a:pt x="1086962" y="1593648"/>
                    </a:lnTo>
                    <a:lnTo>
                      <a:pt x="1136837" y="1584553"/>
                    </a:lnTo>
                    <a:lnTo>
                      <a:pt x="1185157" y="1573812"/>
                    </a:lnTo>
                    <a:lnTo>
                      <a:pt x="1231875" y="1561415"/>
                    </a:lnTo>
                    <a:lnTo>
                      <a:pt x="1276945" y="1547355"/>
                    </a:lnTo>
                    <a:lnTo>
                      <a:pt x="1320320" y="1531622"/>
                    </a:lnTo>
                    <a:lnTo>
                      <a:pt x="1361953" y="1514208"/>
                    </a:lnTo>
                    <a:lnTo>
                      <a:pt x="1401798" y="1495103"/>
                    </a:lnTo>
                    <a:lnTo>
                      <a:pt x="1439808" y="1474300"/>
                    </a:lnTo>
                    <a:lnTo>
                      <a:pt x="1475936" y="1451788"/>
                    </a:lnTo>
                    <a:lnTo>
                      <a:pt x="1510135" y="1427559"/>
                    </a:lnTo>
                    <a:lnTo>
                      <a:pt x="1542360" y="1401605"/>
                    </a:lnTo>
                    <a:lnTo>
                      <a:pt x="1572562" y="1373916"/>
                    </a:lnTo>
                    <a:lnTo>
                      <a:pt x="1600697" y="1344484"/>
                    </a:lnTo>
                    <a:lnTo>
                      <a:pt x="1626716" y="1313300"/>
                    </a:lnTo>
                    <a:lnTo>
                      <a:pt x="1650573" y="1280355"/>
                    </a:lnTo>
                    <a:lnTo>
                      <a:pt x="1672222" y="1245640"/>
                    </a:lnTo>
                    <a:lnTo>
                      <a:pt x="1691616" y="1209147"/>
                    </a:lnTo>
                    <a:lnTo>
                      <a:pt x="1708708" y="1170866"/>
                    </a:lnTo>
                    <a:lnTo>
                      <a:pt x="1723451" y="1130789"/>
                    </a:lnTo>
                    <a:lnTo>
                      <a:pt x="1735800" y="1088907"/>
                    </a:lnTo>
                    <a:lnTo>
                      <a:pt x="1745706" y="1045211"/>
                    </a:lnTo>
                    <a:lnTo>
                      <a:pt x="1753124" y="999692"/>
                    </a:lnTo>
                    <a:lnTo>
                      <a:pt x="1758007" y="952342"/>
                    </a:lnTo>
                    <a:lnTo>
                      <a:pt x="1760308" y="903151"/>
                    </a:lnTo>
                    <a:lnTo>
                      <a:pt x="1759981" y="852111"/>
                    </a:lnTo>
                    <a:lnTo>
                      <a:pt x="1757321" y="796551"/>
                    </a:lnTo>
                    <a:lnTo>
                      <a:pt x="1752942" y="742858"/>
                    </a:lnTo>
                    <a:lnTo>
                      <a:pt x="1746841" y="691033"/>
                    </a:lnTo>
                    <a:lnTo>
                      <a:pt x="1739015" y="641077"/>
                    </a:lnTo>
                    <a:lnTo>
                      <a:pt x="1729460" y="592990"/>
                    </a:lnTo>
                    <a:lnTo>
                      <a:pt x="1718173" y="546773"/>
                    </a:lnTo>
                    <a:lnTo>
                      <a:pt x="1705150" y="502427"/>
                    </a:lnTo>
                    <a:lnTo>
                      <a:pt x="1690389" y="459952"/>
                    </a:lnTo>
                    <a:lnTo>
                      <a:pt x="1673885" y="419348"/>
                    </a:lnTo>
                    <a:lnTo>
                      <a:pt x="1655637" y="380616"/>
                    </a:lnTo>
                    <a:lnTo>
                      <a:pt x="1635639" y="343757"/>
                    </a:lnTo>
                    <a:lnTo>
                      <a:pt x="1613889" y="308771"/>
                    </a:lnTo>
                    <a:lnTo>
                      <a:pt x="1590384" y="275659"/>
                    </a:lnTo>
                    <a:lnTo>
                      <a:pt x="1565120" y="244422"/>
                    </a:lnTo>
                    <a:lnTo>
                      <a:pt x="1538094" y="215059"/>
                    </a:lnTo>
                    <a:lnTo>
                      <a:pt x="1509302" y="187572"/>
                    </a:lnTo>
                    <a:lnTo>
                      <a:pt x="1478742" y="161961"/>
                    </a:lnTo>
                    <a:lnTo>
                      <a:pt x="1446409" y="138227"/>
                    </a:lnTo>
                    <a:lnTo>
                      <a:pt x="1412301" y="116370"/>
                    </a:lnTo>
                    <a:lnTo>
                      <a:pt x="1376414" y="96391"/>
                    </a:lnTo>
                    <a:lnTo>
                      <a:pt x="1338745" y="78290"/>
                    </a:lnTo>
                    <a:lnTo>
                      <a:pt x="1299291" y="62067"/>
                    </a:lnTo>
                    <a:lnTo>
                      <a:pt x="1258048" y="47725"/>
                    </a:lnTo>
                    <a:lnTo>
                      <a:pt x="1215013" y="35262"/>
                    </a:lnTo>
                    <a:lnTo>
                      <a:pt x="1170182" y="24680"/>
                    </a:lnTo>
                    <a:lnTo>
                      <a:pt x="1123553" y="15980"/>
                    </a:lnTo>
                    <a:lnTo>
                      <a:pt x="1075121" y="9161"/>
                    </a:lnTo>
                    <a:lnTo>
                      <a:pt x="1024884" y="4224"/>
                    </a:lnTo>
                    <a:lnTo>
                      <a:pt x="972838" y="1170"/>
                    </a:lnTo>
                    <a:lnTo>
                      <a:pt x="918980" y="0"/>
                    </a:lnTo>
                    <a:close/>
                  </a:path>
                </a:pathLst>
              </a:custGeom>
              <a:solidFill>
                <a:srgbClr val="FFD9AC"/>
              </a:solidFill>
            </p:spPr>
            <p:txBody>
              <a:bodyPr wrap="square" lIns="0" tIns="0" rIns="0" bIns="0" rtlCol="0"/>
              <a:lstStyle/>
              <a:p>
                <a:endParaRPr/>
              </a:p>
            </p:txBody>
          </p:sp>
          <p:sp>
            <p:nvSpPr>
              <p:cNvPr id="37" name="object 28">
                <a:extLst>
                  <a:ext uri="{FF2B5EF4-FFF2-40B4-BE49-F238E27FC236}">
                    <a16:creationId xmlns:a16="http://schemas.microsoft.com/office/drawing/2014/main" id="{4CFDB531-DBC6-F849-AC1E-464DA0FB57FC}"/>
                  </a:ext>
                </a:extLst>
              </p:cNvPr>
              <p:cNvSpPr/>
              <p:nvPr/>
            </p:nvSpPr>
            <p:spPr>
              <a:xfrm>
                <a:off x="15224951" y="3218705"/>
                <a:ext cx="1856739" cy="1137920"/>
              </a:xfrm>
              <a:custGeom>
                <a:avLst/>
                <a:gdLst/>
                <a:ahLst/>
                <a:cxnLst/>
                <a:rect l="l" t="t" r="r" b="b"/>
                <a:pathLst>
                  <a:path w="1856740" h="1137920">
                    <a:moveTo>
                      <a:pt x="828079" y="91"/>
                    </a:moveTo>
                    <a:lnTo>
                      <a:pt x="786890" y="0"/>
                    </a:lnTo>
                    <a:lnTo>
                      <a:pt x="743094" y="3529"/>
                    </a:lnTo>
                    <a:lnTo>
                      <a:pt x="697853" y="11191"/>
                    </a:lnTo>
                    <a:lnTo>
                      <a:pt x="651498" y="22710"/>
                    </a:lnTo>
                    <a:lnTo>
                      <a:pt x="604359" y="37810"/>
                    </a:lnTo>
                    <a:lnTo>
                      <a:pt x="556767" y="56214"/>
                    </a:lnTo>
                    <a:lnTo>
                      <a:pt x="509051" y="77647"/>
                    </a:lnTo>
                    <a:lnTo>
                      <a:pt x="461542" y="101831"/>
                    </a:lnTo>
                    <a:lnTo>
                      <a:pt x="414571" y="128490"/>
                    </a:lnTo>
                    <a:lnTo>
                      <a:pt x="368467" y="157349"/>
                    </a:lnTo>
                    <a:lnTo>
                      <a:pt x="323561" y="188130"/>
                    </a:lnTo>
                    <a:lnTo>
                      <a:pt x="280182" y="220559"/>
                    </a:lnTo>
                    <a:lnTo>
                      <a:pt x="238662" y="254357"/>
                    </a:lnTo>
                    <a:lnTo>
                      <a:pt x="199330" y="289250"/>
                    </a:lnTo>
                    <a:lnTo>
                      <a:pt x="162517" y="324960"/>
                    </a:lnTo>
                    <a:lnTo>
                      <a:pt x="128554" y="361212"/>
                    </a:lnTo>
                    <a:lnTo>
                      <a:pt x="97769" y="397729"/>
                    </a:lnTo>
                    <a:lnTo>
                      <a:pt x="70494" y="434236"/>
                    </a:lnTo>
                    <a:lnTo>
                      <a:pt x="47058" y="470454"/>
                    </a:lnTo>
                    <a:lnTo>
                      <a:pt x="27793" y="506110"/>
                    </a:lnTo>
                    <a:lnTo>
                      <a:pt x="12939" y="550742"/>
                    </a:lnTo>
                    <a:lnTo>
                      <a:pt x="3944" y="603897"/>
                    </a:lnTo>
                    <a:lnTo>
                      <a:pt x="0" y="662020"/>
                    </a:lnTo>
                    <a:lnTo>
                      <a:pt x="296" y="721555"/>
                    </a:lnTo>
                    <a:lnTo>
                      <a:pt x="4023" y="778946"/>
                    </a:lnTo>
                    <a:lnTo>
                      <a:pt x="10373" y="830637"/>
                    </a:lnTo>
                    <a:lnTo>
                      <a:pt x="18537" y="873072"/>
                    </a:lnTo>
                    <a:lnTo>
                      <a:pt x="28388" y="878328"/>
                    </a:lnTo>
                    <a:lnTo>
                      <a:pt x="39234" y="877656"/>
                    </a:lnTo>
                    <a:lnTo>
                      <a:pt x="57879" y="868876"/>
                    </a:lnTo>
                    <a:lnTo>
                      <a:pt x="91131" y="849806"/>
                    </a:lnTo>
                    <a:lnTo>
                      <a:pt x="148905" y="849800"/>
                    </a:lnTo>
                    <a:lnTo>
                      <a:pt x="202650" y="843472"/>
                    </a:lnTo>
                    <a:lnTo>
                      <a:pt x="252507" y="831387"/>
                    </a:lnTo>
                    <a:lnTo>
                      <a:pt x="298615" y="814106"/>
                    </a:lnTo>
                    <a:lnTo>
                      <a:pt x="341114" y="792195"/>
                    </a:lnTo>
                    <a:lnTo>
                      <a:pt x="380142" y="766215"/>
                    </a:lnTo>
                    <a:lnTo>
                      <a:pt x="415839" y="736732"/>
                    </a:lnTo>
                    <a:lnTo>
                      <a:pt x="448344" y="704307"/>
                    </a:lnTo>
                    <a:lnTo>
                      <a:pt x="477797" y="669506"/>
                    </a:lnTo>
                    <a:lnTo>
                      <a:pt x="504337" y="632890"/>
                    </a:lnTo>
                    <a:lnTo>
                      <a:pt x="528103" y="595025"/>
                    </a:lnTo>
                    <a:lnTo>
                      <a:pt x="549235" y="556472"/>
                    </a:lnTo>
                    <a:lnTo>
                      <a:pt x="567872" y="517796"/>
                    </a:lnTo>
                    <a:lnTo>
                      <a:pt x="584153" y="479561"/>
                    </a:lnTo>
                    <a:lnTo>
                      <a:pt x="598218" y="442329"/>
                    </a:lnTo>
                    <a:lnTo>
                      <a:pt x="620256" y="373130"/>
                    </a:lnTo>
                    <a:lnTo>
                      <a:pt x="629099" y="360427"/>
                    </a:lnTo>
                    <a:lnTo>
                      <a:pt x="642734" y="356405"/>
                    </a:lnTo>
                    <a:lnTo>
                      <a:pt x="656283" y="360946"/>
                    </a:lnTo>
                    <a:lnTo>
                      <a:pt x="664873" y="373936"/>
                    </a:lnTo>
                    <a:lnTo>
                      <a:pt x="684588" y="435115"/>
                    </a:lnTo>
                    <a:lnTo>
                      <a:pt x="710159" y="492853"/>
                    </a:lnTo>
                    <a:lnTo>
                      <a:pt x="740325" y="546638"/>
                    </a:lnTo>
                    <a:lnTo>
                      <a:pt x="773824" y="595956"/>
                    </a:lnTo>
                    <a:lnTo>
                      <a:pt x="809396" y="640293"/>
                    </a:lnTo>
                    <a:lnTo>
                      <a:pt x="845777" y="679137"/>
                    </a:lnTo>
                    <a:lnTo>
                      <a:pt x="881707" y="711975"/>
                    </a:lnTo>
                    <a:lnTo>
                      <a:pt x="915924" y="738292"/>
                    </a:lnTo>
                    <a:lnTo>
                      <a:pt x="974174" y="769316"/>
                    </a:lnTo>
                    <a:lnTo>
                      <a:pt x="995683" y="772995"/>
                    </a:lnTo>
                    <a:lnTo>
                      <a:pt x="1010433" y="768102"/>
                    </a:lnTo>
                    <a:lnTo>
                      <a:pt x="1045112" y="701397"/>
                    </a:lnTo>
                    <a:lnTo>
                      <a:pt x="1060532" y="649758"/>
                    </a:lnTo>
                    <a:lnTo>
                      <a:pt x="1074197" y="593359"/>
                    </a:lnTo>
                    <a:lnTo>
                      <a:pt x="1085750" y="537774"/>
                    </a:lnTo>
                    <a:lnTo>
                      <a:pt x="1094546" y="522014"/>
                    </a:lnTo>
                    <a:lnTo>
                      <a:pt x="1109756" y="515103"/>
                    </a:lnTo>
                    <a:lnTo>
                      <a:pt x="1126256" y="517732"/>
                    </a:lnTo>
                    <a:lnTo>
                      <a:pt x="1138921" y="530591"/>
                    </a:lnTo>
                    <a:lnTo>
                      <a:pt x="1224070" y="690006"/>
                    </a:lnTo>
                    <a:lnTo>
                      <a:pt x="1309187" y="776562"/>
                    </a:lnTo>
                    <a:lnTo>
                      <a:pt x="1445332" y="820334"/>
                    </a:lnTo>
                    <a:lnTo>
                      <a:pt x="1683564" y="851398"/>
                    </a:lnTo>
                    <a:lnTo>
                      <a:pt x="1684907" y="905951"/>
                    </a:lnTo>
                    <a:lnTo>
                      <a:pt x="1693639" y="1020701"/>
                    </a:lnTo>
                    <a:lnTo>
                      <a:pt x="1716814" y="1122282"/>
                    </a:lnTo>
                    <a:lnTo>
                      <a:pt x="1761489" y="1137326"/>
                    </a:lnTo>
                    <a:lnTo>
                      <a:pt x="1789525" y="1107356"/>
                    </a:lnTo>
                    <a:lnTo>
                      <a:pt x="1808082" y="1058254"/>
                    </a:lnTo>
                    <a:lnTo>
                      <a:pt x="1819646" y="1000310"/>
                    </a:lnTo>
                    <a:lnTo>
                      <a:pt x="1826706" y="943813"/>
                    </a:lnTo>
                    <a:lnTo>
                      <a:pt x="1831748" y="899051"/>
                    </a:lnTo>
                    <a:lnTo>
                      <a:pt x="1844893" y="805444"/>
                    </a:lnTo>
                    <a:lnTo>
                      <a:pt x="1850668" y="758110"/>
                    </a:lnTo>
                    <a:lnTo>
                      <a:pt x="1854869" y="710951"/>
                    </a:lnTo>
                    <a:lnTo>
                      <a:pt x="1856713" y="664361"/>
                    </a:lnTo>
                    <a:lnTo>
                      <a:pt x="1855421" y="618738"/>
                    </a:lnTo>
                    <a:lnTo>
                      <a:pt x="1850209" y="574477"/>
                    </a:lnTo>
                    <a:lnTo>
                      <a:pt x="1840296" y="531974"/>
                    </a:lnTo>
                    <a:lnTo>
                      <a:pt x="1824901" y="491624"/>
                    </a:lnTo>
                    <a:lnTo>
                      <a:pt x="1803241" y="453825"/>
                    </a:lnTo>
                    <a:lnTo>
                      <a:pt x="1774535" y="418971"/>
                    </a:lnTo>
                    <a:lnTo>
                      <a:pt x="1746056" y="389838"/>
                    </a:lnTo>
                    <a:lnTo>
                      <a:pt x="1714098" y="360821"/>
                    </a:lnTo>
                    <a:lnTo>
                      <a:pt x="1678948" y="332048"/>
                    </a:lnTo>
                    <a:lnTo>
                      <a:pt x="1640893" y="303645"/>
                    </a:lnTo>
                    <a:lnTo>
                      <a:pt x="1600222" y="275738"/>
                    </a:lnTo>
                    <a:lnTo>
                      <a:pt x="1557220" y="248455"/>
                    </a:lnTo>
                    <a:lnTo>
                      <a:pt x="1512177" y="221921"/>
                    </a:lnTo>
                    <a:lnTo>
                      <a:pt x="1465378" y="196264"/>
                    </a:lnTo>
                    <a:lnTo>
                      <a:pt x="1417112" y="171610"/>
                    </a:lnTo>
                    <a:lnTo>
                      <a:pt x="1367667" y="148086"/>
                    </a:lnTo>
                    <a:lnTo>
                      <a:pt x="1317328" y="125818"/>
                    </a:lnTo>
                    <a:lnTo>
                      <a:pt x="1266385" y="104933"/>
                    </a:lnTo>
                    <a:lnTo>
                      <a:pt x="1215123" y="85557"/>
                    </a:lnTo>
                    <a:lnTo>
                      <a:pt x="1163831" y="67818"/>
                    </a:lnTo>
                    <a:lnTo>
                      <a:pt x="1112796" y="51841"/>
                    </a:lnTo>
                    <a:lnTo>
                      <a:pt x="1062306" y="37754"/>
                    </a:lnTo>
                    <a:lnTo>
                      <a:pt x="1012647" y="25683"/>
                    </a:lnTo>
                    <a:lnTo>
                      <a:pt x="964108" y="15755"/>
                    </a:lnTo>
                    <a:lnTo>
                      <a:pt x="916975" y="8095"/>
                    </a:lnTo>
                    <a:lnTo>
                      <a:pt x="871536" y="2832"/>
                    </a:lnTo>
                    <a:lnTo>
                      <a:pt x="828079" y="91"/>
                    </a:lnTo>
                    <a:close/>
                  </a:path>
                </a:pathLst>
              </a:custGeom>
              <a:solidFill>
                <a:srgbClr val="6C5757"/>
              </a:solidFill>
            </p:spPr>
            <p:txBody>
              <a:bodyPr wrap="square" lIns="0" tIns="0" rIns="0" bIns="0" rtlCol="0"/>
              <a:lstStyle/>
              <a:p>
                <a:endParaRPr/>
              </a:p>
            </p:txBody>
          </p:sp>
          <p:pic>
            <p:nvPicPr>
              <p:cNvPr id="38" name="object 29">
                <a:extLst>
                  <a:ext uri="{FF2B5EF4-FFF2-40B4-BE49-F238E27FC236}">
                    <a16:creationId xmlns:a16="http://schemas.microsoft.com/office/drawing/2014/main" id="{EC3B27F8-3AEE-EB43-98AE-AF6B3D0B6B7A}"/>
                  </a:ext>
                </a:extLst>
              </p:cNvPr>
              <p:cNvPicPr/>
              <p:nvPr/>
            </p:nvPicPr>
            <p:blipFill>
              <a:blip r:embed="rId6" cstate="email">
                <a:extLst>
                  <a:ext uri="{28A0092B-C50C-407E-A947-70E740481C1C}">
                    <a14:useLocalDpi xmlns:a14="http://schemas.microsoft.com/office/drawing/2010/main"/>
                  </a:ext>
                </a:extLst>
              </a:blip>
              <a:stretch>
                <a:fillRect/>
              </a:stretch>
            </p:blipFill>
            <p:spPr>
              <a:xfrm>
                <a:off x="15605814" y="4170445"/>
                <a:ext cx="177910" cy="198852"/>
              </a:xfrm>
              <a:prstGeom prst="rect">
                <a:avLst/>
              </a:prstGeom>
            </p:spPr>
          </p:pic>
          <p:pic>
            <p:nvPicPr>
              <p:cNvPr id="39" name="object 30">
                <a:extLst>
                  <a:ext uri="{FF2B5EF4-FFF2-40B4-BE49-F238E27FC236}">
                    <a16:creationId xmlns:a16="http://schemas.microsoft.com/office/drawing/2014/main" id="{0C16E6E6-ABA4-7845-A974-572EEDEDBE56}"/>
                  </a:ext>
                </a:extLst>
              </p:cNvPr>
              <p:cNvPicPr/>
              <p:nvPr/>
            </p:nvPicPr>
            <p:blipFill>
              <a:blip r:embed="rId7" cstate="email">
                <a:extLst>
                  <a:ext uri="{28A0092B-C50C-407E-A947-70E740481C1C}">
                    <a14:useLocalDpi xmlns:a14="http://schemas.microsoft.com/office/drawing/2010/main"/>
                  </a:ext>
                </a:extLst>
              </a:blip>
              <a:stretch>
                <a:fillRect/>
              </a:stretch>
            </p:blipFill>
            <p:spPr>
              <a:xfrm>
                <a:off x="16317450" y="4146412"/>
                <a:ext cx="177910" cy="198852"/>
              </a:xfrm>
              <a:prstGeom prst="rect">
                <a:avLst/>
              </a:prstGeom>
            </p:spPr>
          </p:pic>
          <p:sp>
            <p:nvSpPr>
              <p:cNvPr id="40" name="object 31">
                <a:extLst>
                  <a:ext uri="{FF2B5EF4-FFF2-40B4-BE49-F238E27FC236}">
                    <a16:creationId xmlns:a16="http://schemas.microsoft.com/office/drawing/2014/main" id="{25A81F29-F7DF-BC4A-BC84-A707AC8B6272}"/>
                  </a:ext>
                </a:extLst>
              </p:cNvPr>
              <p:cNvSpPr/>
              <p:nvPr/>
            </p:nvSpPr>
            <p:spPr>
              <a:xfrm>
                <a:off x="16008725" y="4388453"/>
                <a:ext cx="42545" cy="11430"/>
              </a:xfrm>
              <a:custGeom>
                <a:avLst/>
                <a:gdLst/>
                <a:ahLst/>
                <a:cxnLst/>
                <a:rect l="l" t="t" r="r" b="b"/>
                <a:pathLst>
                  <a:path w="42544" h="11429">
                    <a:moveTo>
                      <a:pt x="32417" y="0"/>
                    </a:moveTo>
                    <a:lnTo>
                      <a:pt x="9298" y="732"/>
                    </a:lnTo>
                    <a:lnTo>
                      <a:pt x="0" y="3382"/>
                    </a:lnTo>
                    <a:lnTo>
                      <a:pt x="188" y="9162"/>
                    </a:lnTo>
                    <a:lnTo>
                      <a:pt x="9633" y="11203"/>
                    </a:lnTo>
                    <a:lnTo>
                      <a:pt x="32752" y="10460"/>
                    </a:lnTo>
                    <a:lnTo>
                      <a:pt x="42051" y="7821"/>
                    </a:lnTo>
                    <a:lnTo>
                      <a:pt x="41956" y="4931"/>
                    </a:lnTo>
                    <a:lnTo>
                      <a:pt x="41862" y="2041"/>
                    </a:lnTo>
                    <a:lnTo>
                      <a:pt x="32417" y="0"/>
                    </a:lnTo>
                    <a:close/>
                  </a:path>
                </a:pathLst>
              </a:custGeom>
              <a:solidFill>
                <a:srgbClr val="716969"/>
              </a:solidFill>
            </p:spPr>
            <p:txBody>
              <a:bodyPr wrap="square" lIns="0" tIns="0" rIns="0" bIns="0" rtlCol="0"/>
              <a:lstStyle/>
              <a:p>
                <a:endParaRPr/>
              </a:p>
            </p:txBody>
          </p:sp>
          <p:sp>
            <p:nvSpPr>
              <p:cNvPr id="41" name="object 32">
                <a:extLst>
                  <a:ext uri="{FF2B5EF4-FFF2-40B4-BE49-F238E27FC236}">
                    <a16:creationId xmlns:a16="http://schemas.microsoft.com/office/drawing/2014/main" id="{510E0224-2D0A-F147-933B-E274DFFE7BF7}"/>
                  </a:ext>
                </a:extLst>
              </p:cNvPr>
              <p:cNvSpPr/>
              <p:nvPr/>
            </p:nvSpPr>
            <p:spPr>
              <a:xfrm>
                <a:off x="15211893" y="3980162"/>
                <a:ext cx="143510" cy="316865"/>
              </a:xfrm>
              <a:custGeom>
                <a:avLst/>
                <a:gdLst/>
                <a:ahLst/>
                <a:cxnLst/>
                <a:rect l="l" t="t" r="r" b="b"/>
                <a:pathLst>
                  <a:path w="143509" h="316864">
                    <a:moveTo>
                      <a:pt x="143280" y="0"/>
                    </a:moveTo>
                    <a:lnTo>
                      <a:pt x="49409" y="37716"/>
                    </a:lnTo>
                    <a:lnTo>
                      <a:pt x="11658" y="162480"/>
                    </a:lnTo>
                    <a:lnTo>
                      <a:pt x="0" y="233083"/>
                    </a:lnTo>
                    <a:lnTo>
                      <a:pt x="15265" y="275636"/>
                    </a:lnTo>
                    <a:lnTo>
                      <a:pt x="58288" y="316252"/>
                    </a:lnTo>
                    <a:lnTo>
                      <a:pt x="103736" y="294035"/>
                    </a:lnTo>
                    <a:lnTo>
                      <a:pt x="129378" y="182302"/>
                    </a:lnTo>
                    <a:lnTo>
                      <a:pt x="140723" y="58480"/>
                    </a:lnTo>
                    <a:lnTo>
                      <a:pt x="143280" y="0"/>
                    </a:lnTo>
                    <a:close/>
                  </a:path>
                </a:pathLst>
              </a:custGeom>
              <a:solidFill>
                <a:srgbClr val="6C5757"/>
              </a:solidFill>
            </p:spPr>
            <p:txBody>
              <a:bodyPr wrap="square" lIns="0" tIns="0" rIns="0" bIns="0" rtlCol="0"/>
              <a:lstStyle/>
              <a:p>
                <a:endParaRPr/>
              </a:p>
            </p:txBody>
          </p:sp>
          <p:pic>
            <p:nvPicPr>
              <p:cNvPr id="42" name="object 33">
                <a:extLst>
                  <a:ext uri="{FF2B5EF4-FFF2-40B4-BE49-F238E27FC236}">
                    <a16:creationId xmlns:a16="http://schemas.microsoft.com/office/drawing/2014/main" id="{3D315D57-BF98-6542-8A9D-3DF0A1524180}"/>
                  </a:ext>
                </a:extLst>
              </p:cNvPr>
              <p:cNvPicPr/>
              <p:nvPr/>
            </p:nvPicPr>
            <p:blipFill>
              <a:blip r:embed="rId8" cstate="email">
                <a:extLst>
                  <a:ext uri="{28A0092B-C50C-407E-A947-70E740481C1C}">
                    <a14:useLocalDpi xmlns:a14="http://schemas.microsoft.com/office/drawing/2010/main"/>
                  </a:ext>
                </a:extLst>
              </a:blip>
              <a:stretch>
                <a:fillRect/>
              </a:stretch>
            </p:blipFill>
            <p:spPr>
              <a:xfrm>
                <a:off x="16314292" y="3782316"/>
                <a:ext cx="265593" cy="145661"/>
              </a:xfrm>
              <a:prstGeom prst="rect">
                <a:avLst/>
              </a:prstGeom>
            </p:spPr>
          </p:pic>
          <p:pic>
            <p:nvPicPr>
              <p:cNvPr id="43" name="object 34">
                <a:extLst>
                  <a:ext uri="{FF2B5EF4-FFF2-40B4-BE49-F238E27FC236}">
                    <a16:creationId xmlns:a16="http://schemas.microsoft.com/office/drawing/2014/main" id="{2E9944E7-6767-9849-ADC3-225E36BAF410}"/>
                  </a:ext>
                </a:extLst>
              </p:cNvPr>
              <p:cNvPicPr/>
              <p:nvPr/>
            </p:nvPicPr>
            <p:blipFill>
              <a:blip r:embed="rId9" cstate="email">
                <a:extLst>
                  <a:ext uri="{28A0092B-C50C-407E-A947-70E740481C1C}">
                    <a14:useLocalDpi xmlns:a14="http://schemas.microsoft.com/office/drawing/2010/main"/>
                  </a:ext>
                </a:extLst>
              </a:blip>
              <a:stretch>
                <a:fillRect/>
              </a:stretch>
            </p:blipFill>
            <p:spPr>
              <a:xfrm>
                <a:off x="15652632" y="3829056"/>
                <a:ext cx="152181" cy="81637"/>
              </a:xfrm>
              <a:prstGeom prst="rect">
                <a:avLst/>
              </a:prstGeom>
            </p:spPr>
          </p:pic>
          <p:sp>
            <p:nvSpPr>
              <p:cNvPr id="44" name="object 35">
                <a:extLst>
                  <a:ext uri="{FF2B5EF4-FFF2-40B4-BE49-F238E27FC236}">
                    <a16:creationId xmlns:a16="http://schemas.microsoft.com/office/drawing/2014/main" id="{BBCCC765-6AA9-714C-8FA8-8C0585844AFC}"/>
                  </a:ext>
                </a:extLst>
              </p:cNvPr>
              <p:cNvSpPr/>
              <p:nvPr/>
            </p:nvSpPr>
            <p:spPr>
              <a:xfrm>
                <a:off x="15324468" y="4461033"/>
                <a:ext cx="1593215" cy="415925"/>
              </a:xfrm>
              <a:custGeom>
                <a:avLst/>
                <a:gdLst/>
                <a:ahLst/>
                <a:cxnLst/>
                <a:rect l="l" t="t" r="r" b="b"/>
                <a:pathLst>
                  <a:path w="1593215" h="415925">
                    <a:moveTo>
                      <a:pt x="398691" y="217830"/>
                    </a:moveTo>
                    <a:lnTo>
                      <a:pt x="392671" y="172631"/>
                    </a:lnTo>
                    <a:lnTo>
                      <a:pt x="378218" y="130810"/>
                    </a:lnTo>
                    <a:lnTo>
                      <a:pt x="356260" y="93256"/>
                    </a:lnTo>
                    <a:lnTo>
                      <a:pt x="327723" y="60833"/>
                    </a:lnTo>
                    <a:lnTo>
                      <a:pt x="293547" y="34417"/>
                    </a:lnTo>
                    <a:lnTo>
                      <a:pt x="254660" y="14897"/>
                    </a:lnTo>
                    <a:lnTo>
                      <a:pt x="212013" y="3124"/>
                    </a:lnTo>
                    <a:lnTo>
                      <a:pt x="166509" y="0"/>
                    </a:lnTo>
                    <a:lnTo>
                      <a:pt x="121310" y="6019"/>
                    </a:lnTo>
                    <a:lnTo>
                      <a:pt x="79489" y="20472"/>
                    </a:lnTo>
                    <a:lnTo>
                      <a:pt x="41935" y="42443"/>
                    </a:lnTo>
                    <a:lnTo>
                      <a:pt x="9512" y="70980"/>
                    </a:lnTo>
                    <a:lnTo>
                      <a:pt x="0" y="83286"/>
                    </a:lnTo>
                    <a:lnTo>
                      <a:pt x="7734" y="103365"/>
                    </a:lnTo>
                    <a:lnTo>
                      <a:pt x="25273" y="141909"/>
                    </a:lnTo>
                    <a:lnTo>
                      <a:pt x="44640" y="178269"/>
                    </a:lnTo>
                    <a:lnTo>
                      <a:pt x="65811" y="212471"/>
                    </a:lnTo>
                    <a:lnTo>
                      <a:pt x="88798" y="244538"/>
                    </a:lnTo>
                    <a:lnTo>
                      <a:pt x="113576" y="274523"/>
                    </a:lnTo>
                    <a:lnTo>
                      <a:pt x="140157" y="302425"/>
                    </a:lnTo>
                    <a:lnTo>
                      <a:pt x="168529" y="328307"/>
                    </a:lnTo>
                    <a:lnTo>
                      <a:pt x="198691" y="352171"/>
                    </a:lnTo>
                    <a:lnTo>
                      <a:pt x="230644" y="374078"/>
                    </a:lnTo>
                    <a:lnTo>
                      <a:pt x="264363" y="394030"/>
                    </a:lnTo>
                    <a:lnTo>
                      <a:pt x="298742" y="411505"/>
                    </a:lnTo>
                    <a:lnTo>
                      <a:pt x="305447" y="407581"/>
                    </a:lnTo>
                    <a:lnTo>
                      <a:pt x="337870" y="379044"/>
                    </a:lnTo>
                    <a:lnTo>
                      <a:pt x="364286" y="344868"/>
                    </a:lnTo>
                    <a:lnTo>
                      <a:pt x="383806" y="305981"/>
                    </a:lnTo>
                    <a:lnTo>
                      <a:pt x="395566" y="263334"/>
                    </a:lnTo>
                    <a:lnTo>
                      <a:pt x="398691" y="217830"/>
                    </a:lnTo>
                    <a:close/>
                  </a:path>
                  <a:path w="1593215" h="415925">
                    <a:moveTo>
                      <a:pt x="1592859" y="144221"/>
                    </a:moveTo>
                    <a:lnTo>
                      <a:pt x="1554530" y="95034"/>
                    </a:lnTo>
                    <a:lnTo>
                      <a:pt x="1520355" y="68630"/>
                    </a:lnTo>
                    <a:lnTo>
                      <a:pt x="1481467" y="49098"/>
                    </a:lnTo>
                    <a:lnTo>
                      <a:pt x="1438821" y="37338"/>
                    </a:lnTo>
                    <a:lnTo>
                      <a:pt x="1393317" y="34201"/>
                    </a:lnTo>
                    <a:lnTo>
                      <a:pt x="1348117" y="40220"/>
                    </a:lnTo>
                    <a:lnTo>
                      <a:pt x="1306296" y="54686"/>
                    </a:lnTo>
                    <a:lnTo>
                      <a:pt x="1268742" y="76644"/>
                    </a:lnTo>
                    <a:lnTo>
                      <a:pt x="1236306" y="105194"/>
                    </a:lnTo>
                    <a:lnTo>
                      <a:pt x="1209903" y="139369"/>
                    </a:lnTo>
                    <a:lnTo>
                      <a:pt x="1190371" y="178244"/>
                    </a:lnTo>
                    <a:lnTo>
                      <a:pt x="1178610" y="220903"/>
                    </a:lnTo>
                    <a:lnTo>
                      <a:pt x="1175486" y="266395"/>
                    </a:lnTo>
                    <a:lnTo>
                      <a:pt x="1181506" y="311594"/>
                    </a:lnTo>
                    <a:lnTo>
                      <a:pt x="1195959" y="353415"/>
                    </a:lnTo>
                    <a:lnTo>
                      <a:pt x="1217917" y="390969"/>
                    </a:lnTo>
                    <a:lnTo>
                      <a:pt x="1239672" y="415683"/>
                    </a:lnTo>
                    <a:lnTo>
                      <a:pt x="1253045" y="410832"/>
                    </a:lnTo>
                    <a:lnTo>
                      <a:pt x="1294676" y="393420"/>
                    </a:lnTo>
                    <a:lnTo>
                      <a:pt x="1334516" y="374319"/>
                    </a:lnTo>
                    <a:lnTo>
                      <a:pt x="1372527" y="353517"/>
                    </a:lnTo>
                    <a:lnTo>
                      <a:pt x="1408658" y="331000"/>
                    </a:lnTo>
                    <a:lnTo>
                      <a:pt x="1442859" y="306768"/>
                    </a:lnTo>
                    <a:lnTo>
                      <a:pt x="1475079" y="280822"/>
                    </a:lnTo>
                    <a:lnTo>
                      <a:pt x="1505280" y="253123"/>
                    </a:lnTo>
                    <a:lnTo>
                      <a:pt x="1533423" y="223697"/>
                    </a:lnTo>
                    <a:lnTo>
                      <a:pt x="1559433" y="192506"/>
                    </a:lnTo>
                    <a:lnTo>
                      <a:pt x="1583296" y="159562"/>
                    </a:lnTo>
                    <a:lnTo>
                      <a:pt x="1592859" y="144221"/>
                    </a:lnTo>
                    <a:close/>
                  </a:path>
                </a:pathLst>
              </a:custGeom>
              <a:solidFill>
                <a:srgbClr val="FF9742">
                  <a:alpha val="41249"/>
                </a:srgbClr>
              </a:solidFill>
            </p:spPr>
            <p:txBody>
              <a:bodyPr wrap="square" lIns="0" tIns="0" rIns="0" bIns="0" rtlCol="0"/>
              <a:lstStyle/>
              <a:p>
                <a:endParaRPr/>
              </a:p>
            </p:txBody>
          </p:sp>
          <p:sp>
            <p:nvSpPr>
              <p:cNvPr id="45" name="object 36">
                <a:extLst>
                  <a:ext uri="{FF2B5EF4-FFF2-40B4-BE49-F238E27FC236}">
                    <a16:creationId xmlns:a16="http://schemas.microsoft.com/office/drawing/2014/main" id="{13C38401-6F12-A74D-91B3-0A870EADEFFE}"/>
                  </a:ext>
                </a:extLst>
              </p:cNvPr>
              <p:cNvSpPr/>
              <p:nvPr/>
            </p:nvSpPr>
            <p:spPr>
              <a:xfrm>
                <a:off x="15744505" y="4507206"/>
                <a:ext cx="643890" cy="283210"/>
              </a:xfrm>
              <a:custGeom>
                <a:avLst/>
                <a:gdLst/>
                <a:ahLst/>
                <a:cxnLst/>
                <a:rect l="l" t="t" r="r" b="b"/>
                <a:pathLst>
                  <a:path w="643890" h="283210">
                    <a:moveTo>
                      <a:pt x="453993" y="0"/>
                    </a:moveTo>
                    <a:lnTo>
                      <a:pt x="416705" y="7754"/>
                    </a:lnTo>
                    <a:lnTo>
                      <a:pt x="347332" y="35966"/>
                    </a:lnTo>
                    <a:lnTo>
                      <a:pt x="305356" y="45463"/>
                    </a:lnTo>
                    <a:lnTo>
                      <a:pt x="250402" y="37890"/>
                    </a:lnTo>
                    <a:lnTo>
                      <a:pt x="211798" y="28190"/>
                    </a:lnTo>
                    <a:lnTo>
                      <a:pt x="182047" y="20230"/>
                    </a:lnTo>
                    <a:lnTo>
                      <a:pt x="153655" y="17878"/>
                    </a:lnTo>
                    <a:lnTo>
                      <a:pt x="70965" y="45463"/>
                    </a:lnTo>
                    <a:lnTo>
                      <a:pt x="29695" y="76568"/>
                    </a:lnTo>
                    <a:lnTo>
                      <a:pt x="6405" y="116664"/>
                    </a:lnTo>
                    <a:lnTo>
                      <a:pt x="0" y="161028"/>
                    </a:lnTo>
                    <a:lnTo>
                      <a:pt x="9386" y="204936"/>
                    </a:lnTo>
                    <a:lnTo>
                      <a:pt x="33469" y="243666"/>
                    </a:lnTo>
                    <a:lnTo>
                      <a:pt x="63982" y="267719"/>
                    </a:lnTo>
                    <a:lnTo>
                      <a:pt x="99444" y="279600"/>
                    </a:lnTo>
                    <a:lnTo>
                      <a:pt x="140115" y="282788"/>
                    </a:lnTo>
                    <a:lnTo>
                      <a:pt x="186255" y="280759"/>
                    </a:lnTo>
                    <a:lnTo>
                      <a:pt x="238125" y="276992"/>
                    </a:lnTo>
                    <a:lnTo>
                      <a:pt x="295985" y="274963"/>
                    </a:lnTo>
                    <a:lnTo>
                      <a:pt x="348548" y="276515"/>
                    </a:lnTo>
                    <a:lnTo>
                      <a:pt x="400783" y="279708"/>
                    </a:lnTo>
                    <a:lnTo>
                      <a:pt x="451215" y="282354"/>
                    </a:lnTo>
                    <a:lnTo>
                      <a:pt x="498367" y="282263"/>
                    </a:lnTo>
                    <a:lnTo>
                      <a:pt x="540762" y="277245"/>
                    </a:lnTo>
                    <a:lnTo>
                      <a:pt x="576925" y="265109"/>
                    </a:lnTo>
                    <a:lnTo>
                      <a:pt x="627698" y="211057"/>
                    </a:lnTo>
                    <a:lnTo>
                      <a:pt x="641239" y="172857"/>
                    </a:lnTo>
                    <a:lnTo>
                      <a:pt x="643547" y="132088"/>
                    </a:lnTo>
                    <a:lnTo>
                      <a:pt x="632164" y="91773"/>
                    </a:lnTo>
                    <a:lnTo>
                      <a:pt x="604634" y="54934"/>
                    </a:lnTo>
                    <a:lnTo>
                      <a:pt x="558500" y="24594"/>
                    </a:lnTo>
                    <a:lnTo>
                      <a:pt x="499610" y="3786"/>
                    </a:lnTo>
                    <a:lnTo>
                      <a:pt x="453993" y="0"/>
                    </a:lnTo>
                    <a:close/>
                  </a:path>
                </a:pathLst>
              </a:custGeom>
              <a:solidFill>
                <a:srgbClr val="B94E0E"/>
              </a:solidFill>
            </p:spPr>
            <p:txBody>
              <a:bodyPr wrap="square" lIns="0" tIns="0" rIns="0" bIns="0" rtlCol="0"/>
              <a:lstStyle/>
              <a:p>
                <a:endParaRPr/>
              </a:p>
            </p:txBody>
          </p:sp>
          <p:sp>
            <p:nvSpPr>
              <p:cNvPr id="46" name="object 37">
                <a:extLst>
                  <a:ext uri="{FF2B5EF4-FFF2-40B4-BE49-F238E27FC236}">
                    <a16:creationId xmlns:a16="http://schemas.microsoft.com/office/drawing/2014/main" id="{3ED02624-59A8-0C46-B81A-0FCD1CC581BD}"/>
                  </a:ext>
                </a:extLst>
              </p:cNvPr>
              <p:cNvSpPr/>
              <p:nvPr/>
            </p:nvSpPr>
            <p:spPr>
              <a:xfrm>
                <a:off x="8364956" y="2213412"/>
                <a:ext cx="6080760" cy="2697480"/>
              </a:xfrm>
              <a:custGeom>
                <a:avLst/>
                <a:gdLst/>
                <a:ahLst/>
                <a:cxnLst/>
                <a:rect l="l" t="t" r="r" b="b"/>
                <a:pathLst>
                  <a:path w="6080759" h="2697479">
                    <a:moveTo>
                      <a:pt x="5804192" y="1237869"/>
                    </a:moveTo>
                    <a:lnTo>
                      <a:pt x="5802033" y="1192695"/>
                    </a:lnTo>
                    <a:lnTo>
                      <a:pt x="5795670" y="1148422"/>
                    </a:lnTo>
                    <a:lnTo>
                      <a:pt x="5785231" y="1105154"/>
                    </a:lnTo>
                    <a:lnTo>
                      <a:pt x="5770880" y="1062990"/>
                    </a:lnTo>
                    <a:lnTo>
                      <a:pt x="5752770" y="1022045"/>
                    </a:lnTo>
                    <a:lnTo>
                      <a:pt x="5731040" y="982459"/>
                    </a:lnTo>
                    <a:lnTo>
                      <a:pt x="5705843" y="944308"/>
                    </a:lnTo>
                    <a:lnTo>
                      <a:pt x="5677332" y="907732"/>
                    </a:lnTo>
                    <a:lnTo>
                      <a:pt x="5645658" y="872832"/>
                    </a:lnTo>
                    <a:lnTo>
                      <a:pt x="5610961" y="839724"/>
                    </a:lnTo>
                    <a:lnTo>
                      <a:pt x="5573407" y="808520"/>
                    </a:lnTo>
                    <a:lnTo>
                      <a:pt x="5533123" y="779322"/>
                    </a:lnTo>
                    <a:lnTo>
                      <a:pt x="5490286" y="752271"/>
                    </a:lnTo>
                    <a:lnTo>
                      <a:pt x="5445023" y="727456"/>
                    </a:lnTo>
                    <a:lnTo>
                      <a:pt x="5397500" y="704989"/>
                    </a:lnTo>
                    <a:lnTo>
                      <a:pt x="5347855" y="684999"/>
                    </a:lnTo>
                    <a:lnTo>
                      <a:pt x="5296255" y="667588"/>
                    </a:lnTo>
                    <a:lnTo>
                      <a:pt x="5277929" y="631037"/>
                    </a:lnTo>
                    <a:lnTo>
                      <a:pt x="5256898" y="595541"/>
                    </a:lnTo>
                    <a:lnTo>
                      <a:pt x="5233251" y="561187"/>
                    </a:lnTo>
                    <a:lnTo>
                      <a:pt x="5207076" y="528053"/>
                    </a:lnTo>
                    <a:lnTo>
                      <a:pt x="5178488" y="496214"/>
                    </a:lnTo>
                    <a:lnTo>
                      <a:pt x="5147564" y="465721"/>
                    </a:lnTo>
                    <a:lnTo>
                      <a:pt x="5114404" y="436676"/>
                    </a:lnTo>
                    <a:lnTo>
                      <a:pt x="5079111" y="409130"/>
                    </a:lnTo>
                    <a:lnTo>
                      <a:pt x="5041773" y="383159"/>
                    </a:lnTo>
                    <a:lnTo>
                      <a:pt x="5002504" y="358863"/>
                    </a:lnTo>
                    <a:lnTo>
                      <a:pt x="4961382" y="336283"/>
                    </a:lnTo>
                    <a:lnTo>
                      <a:pt x="4918507" y="315506"/>
                    </a:lnTo>
                    <a:lnTo>
                      <a:pt x="4873980" y="296595"/>
                    </a:lnTo>
                    <a:lnTo>
                      <a:pt x="4827905" y="279641"/>
                    </a:lnTo>
                    <a:lnTo>
                      <a:pt x="4780356" y="264718"/>
                    </a:lnTo>
                    <a:lnTo>
                      <a:pt x="4731461" y="251879"/>
                    </a:lnTo>
                    <a:lnTo>
                      <a:pt x="4681283" y="241211"/>
                    </a:lnTo>
                    <a:lnTo>
                      <a:pt x="4629937" y="232791"/>
                    </a:lnTo>
                    <a:lnTo>
                      <a:pt x="4577524" y="226682"/>
                    </a:lnTo>
                    <a:lnTo>
                      <a:pt x="4524133" y="222961"/>
                    </a:lnTo>
                    <a:lnTo>
                      <a:pt x="4469854" y="221703"/>
                    </a:lnTo>
                    <a:lnTo>
                      <a:pt x="4426229" y="222529"/>
                    </a:lnTo>
                    <a:lnTo>
                      <a:pt x="4383151" y="224967"/>
                    </a:lnTo>
                    <a:lnTo>
                      <a:pt x="4340682" y="228955"/>
                    </a:lnTo>
                    <a:lnTo>
                      <a:pt x="4298861" y="234467"/>
                    </a:lnTo>
                    <a:lnTo>
                      <a:pt x="4253750" y="214896"/>
                    </a:lnTo>
                    <a:lnTo>
                      <a:pt x="4207002" y="197332"/>
                    </a:lnTo>
                    <a:lnTo>
                      <a:pt x="4158742" y="181864"/>
                    </a:lnTo>
                    <a:lnTo>
                      <a:pt x="4109047" y="168554"/>
                    </a:lnTo>
                    <a:lnTo>
                      <a:pt x="4058018" y="157492"/>
                    </a:lnTo>
                    <a:lnTo>
                      <a:pt x="4005783" y="148755"/>
                    </a:lnTo>
                    <a:lnTo>
                      <a:pt x="3952417" y="142417"/>
                    </a:lnTo>
                    <a:lnTo>
                      <a:pt x="3898049" y="138557"/>
                    </a:lnTo>
                    <a:lnTo>
                      <a:pt x="3842753" y="137248"/>
                    </a:lnTo>
                    <a:lnTo>
                      <a:pt x="3791953" y="138353"/>
                    </a:lnTo>
                    <a:lnTo>
                      <a:pt x="3741928" y="141605"/>
                    </a:lnTo>
                    <a:lnTo>
                      <a:pt x="3692741" y="146964"/>
                    </a:lnTo>
                    <a:lnTo>
                      <a:pt x="3644468" y="154368"/>
                    </a:lnTo>
                    <a:lnTo>
                      <a:pt x="3597211" y="163741"/>
                    </a:lnTo>
                    <a:lnTo>
                      <a:pt x="3551021" y="175031"/>
                    </a:lnTo>
                    <a:lnTo>
                      <a:pt x="3505987" y="188188"/>
                    </a:lnTo>
                    <a:lnTo>
                      <a:pt x="3462197" y="203136"/>
                    </a:lnTo>
                    <a:lnTo>
                      <a:pt x="3427145" y="177050"/>
                    </a:lnTo>
                    <a:lnTo>
                      <a:pt x="3390214" y="152476"/>
                    </a:lnTo>
                    <a:lnTo>
                      <a:pt x="3351492" y="129476"/>
                    </a:lnTo>
                    <a:lnTo>
                      <a:pt x="3311067" y="108127"/>
                    </a:lnTo>
                    <a:lnTo>
                      <a:pt x="3269018" y="88493"/>
                    </a:lnTo>
                    <a:lnTo>
                      <a:pt x="3225457" y="70637"/>
                    </a:lnTo>
                    <a:lnTo>
                      <a:pt x="3180448" y="54635"/>
                    </a:lnTo>
                    <a:lnTo>
                      <a:pt x="3134080" y="40538"/>
                    </a:lnTo>
                    <a:lnTo>
                      <a:pt x="3086455" y="28435"/>
                    </a:lnTo>
                    <a:lnTo>
                      <a:pt x="3037662" y="18376"/>
                    </a:lnTo>
                    <a:lnTo>
                      <a:pt x="2987764" y="10439"/>
                    </a:lnTo>
                    <a:lnTo>
                      <a:pt x="2936862" y="4686"/>
                    </a:lnTo>
                    <a:lnTo>
                      <a:pt x="2885059" y="1181"/>
                    </a:lnTo>
                    <a:lnTo>
                      <a:pt x="2832417" y="0"/>
                    </a:lnTo>
                    <a:lnTo>
                      <a:pt x="2776016" y="1358"/>
                    </a:lnTo>
                    <a:lnTo>
                      <a:pt x="2720556" y="5372"/>
                    </a:lnTo>
                    <a:lnTo>
                      <a:pt x="2666174" y="11976"/>
                    </a:lnTo>
                    <a:lnTo>
                      <a:pt x="2612961" y="21069"/>
                    </a:lnTo>
                    <a:lnTo>
                      <a:pt x="2561031" y="32575"/>
                    </a:lnTo>
                    <a:lnTo>
                      <a:pt x="2510485" y="46405"/>
                    </a:lnTo>
                    <a:lnTo>
                      <a:pt x="2461437" y="62484"/>
                    </a:lnTo>
                    <a:lnTo>
                      <a:pt x="2414003" y="80721"/>
                    </a:lnTo>
                    <a:lnTo>
                      <a:pt x="2368270" y="101041"/>
                    </a:lnTo>
                    <a:lnTo>
                      <a:pt x="2324366" y="123355"/>
                    </a:lnTo>
                    <a:lnTo>
                      <a:pt x="2282380" y="147586"/>
                    </a:lnTo>
                    <a:lnTo>
                      <a:pt x="2236406" y="140868"/>
                    </a:lnTo>
                    <a:lnTo>
                      <a:pt x="2189607" y="135978"/>
                    </a:lnTo>
                    <a:lnTo>
                      <a:pt x="2142071" y="132981"/>
                    </a:lnTo>
                    <a:lnTo>
                      <a:pt x="2093836" y="131965"/>
                    </a:lnTo>
                    <a:lnTo>
                      <a:pt x="2040724" y="133172"/>
                    </a:lnTo>
                    <a:lnTo>
                      <a:pt x="1988451" y="136740"/>
                    </a:lnTo>
                    <a:lnTo>
                      <a:pt x="1937118" y="142595"/>
                    </a:lnTo>
                    <a:lnTo>
                      <a:pt x="1886800" y="150672"/>
                    </a:lnTo>
                    <a:lnTo>
                      <a:pt x="1837588" y="160909"/>
                    </a:lnTo>
                    <a:lnTo>
                      <a:pt x="1789595" y="173228"/>
                    </a:lnTo>
                    <a:lnTo>
                      <a:pt x="1742884" y="187553"/>
                    </a:lnTo>
                    <a:lnTo>
                      <a:pt x="1697558" y="203835"/>
                    </a:lnTo>
                    <a:lnTo>
                      <a:pt x="1653705" y="221983"/>
                    </a:lnTo>
                    <a:lnTo>
                      <a:pt x="1611414" y="241935"/>
                    </a:lnTo>
                    <a:lnTo>
                      <a:pt x="1570774" y="263639"/>
                    </a:lnTo>
                    <a:lnTo>
                      <a:pt x="1531874" y="287007"/>
                    </a:lnTo>
                    <a:lnTo>
                      <a:pt x="1486890" y="271030"/>
                    </a:lnTo>
                    <a:lnTo>
                      <a:pt x="1440561" y="256971"/>
                    </a:lnTo>
                    <a:lnTo>
                      <a:pt x="1392986" y="244868"/>
                    </a:lnTo>
                    <a:lnTo>
                      <a:pt x="1344231" y="234823"/>
                    </a:lnTo>
                    <a:lnTo>
                      <a:pt x="1294396" y="226885"/>
                    </a:lnTo>
                    <a:lnTo>
                      <a:pt x="1243571" y="221119"/>
                    </a:lnTo>
                    <a:lnTo>
                      <a:pt x="1191818" y="217614"/>
                    </a:lnTo>
                    <a:lnTo>
                      <a:pt x="1139240" y="216433"/>
                    </a:lnTo>
                    <a:lnTo>
                      <a:pt x="1083932" y="217728"/>
                    </a:lnTo>
                    <a:lnTo>
                      <a:pt x="1029550" y="221589"/>
                    </a:lnTo>
                    <a:lnTo>
                      <a:pt x="976172" y="227926"/>
                    </a:lnTo>
                    <a:lnTo>
                      <a:pt x="923925" y="236664"/>
                    </a:lnTo>
                    <a:lnTo>
                      <a:pt x="872896" y="247726"/>
                    </a:lnTo>
                    <a:lnTo>
                      <a:pt x="823188" y="261023"/>
                    </a:lnTo>
                    <a:lnTo>
                      <a:pt x="774903" y="276491"/>
                    </a:lnTo>
                    <a:lnTo>
                      <a:pt x="728154" y="294043"/>
                    </a:lnTo>
                    <a:lnTo>
                      <a:pt x="683031" y="313613"/>
                    </a:lnTo>
                    <a:lnTo>
                      <a:pt x="639635" y="335127"/>
                    </a:lnTo>
                    <a:lnTo>
                      <a:pt x="598093" y="358482"/>
                    </a:lnTo>
                    <a:lnTo>
                      <a:pt x="558469" y="383628"/>
                    </a:lnTo>
                    <a:lnTo>
                      <a:pt x="520903" y="410464"/>
                    </a:lnTo>
                    <a:lnTo>
                      <a:pt x="485470" y="438924"/>
                    </a:lnTo>
                    <a:lnTo>
                      <a:pt x="452285" y="468934"/>
                    </a:lnTo>
                    <a:lnTo>
                      <a:pt x="421449" y="500418"/>
                    </a:lnTo>
                    <a:lnTo>
                      <a:pt x="393065" y="533285"/>
                    </a:lnTo>
                    <a:lnTo>
                      <a:pt x="367233" y="567474"/>
                    </a:lnTo>
                    <a:lnTo>
                      <a:pt x="344055" y="602894"/>
                    </a:lnTo>
                    <a:lnTo>
                      <a:pt x="323646" y="639470"/>
                    </a:lnTo>
                    <a:lnTo>
                      <a:pt x="306082" y="677125"/>
                    </a:lnTo>
                    <a:lnTo>
                      <a:pt x="291490" y="715784"/>
                    </a:lnTo>
                    <a:lnTo>
                      <a:pt x="279958" y="755383"/>
                    </a:lnTo>
                    <a:lnTo>
                      <a:pt x="271589" y="795807"/>
                    </a:lnTo>
                    <a:lnTo>
                      <a:pt x="266496" y="837018"/>
                    </a:lnTo>
                    <a:lnTo>
                      <a:pt x="264782" y="878916"/>
                    </a:lnTo>
                    <a:lnTo>
                      <a:pt x="266674" y="922604"/>
                    </a:lnTo>
                    <a:lnTo>
                      <a:pt x="272249" y="965530"/>
                    </a:lnTo>
                    <a:lnTo>
                      <a:pt x="281381" y="1007618"/>
                    </a:lnTo>
                    <a:lnTo>
                      <a:pt x="293916" y="1048778"/>
                    </a:lnTo>
                    <a:lnTo>
                      <a:pt x="250278" y="1080249"/>
                    </a:lnTo>
                    <a:lnTo>
                      <a:pt x="209562" y="1113917"/>
                    </a:lnTo>
                    <a:lnTo>
                      <a:pt x="171958" y="1149642"/>
                    </a:lnTo>
                    <a:lnTo>
                      <a:pt x="137604" y="1187323"/>
                    </a:lnTo>
                    <a:lnTo>
                      <a:pt x="106692" y="1226820"/>
                    </a:lnTo>
                    <a:lnTo>
                      <a:pt x="79375" y="1268018"/>
                    </a:lnTo>
                    <a:lnTo>
                      <a:pt x="55803" y="1310792"/>
                    </a:lnTo>
                    <a:lnTo>
                      <a:pt x="36144" y="1355026"/>
                    </a:lnTo>
                    <a:lnTo>
                      <a:pt x="20586" y="1400581"/>
                    </a:lnTo>
                    <a:lnTo>
                      <a:pt x="9258" y="1447355"/>
                    </a:lnTo>
                    <a:lnTo>
                      <a:pt x="2349" y="1495209"/>
                    </a:lnTo>
                    <a:lnTo>
                      <a:pt x="0" y="1544027"/>
                    </a:lnTo>
                    <a:lnTo>
                      <a:pt x="1727" y="1586039"/>
                    </a:lnTo>
                    <a:lnTo>
                      <a:pt x="6858" y="1627352"/>
                    </a:lnTo>
                    <a:lnTo>
                      <a:pt x="15265" y="1667878"/>
                    </a:lnTo>
                    <a:lnTo>
                      <a:pt x="26860" y="1707553"/>
                    </a:lnTo>
                    <a:lnTo>
                      <a:pt x="41529" y="1746300"/>
                    </a:lnTo>
                    <a:lnTo>
                      <a:pt x="59182" y="1784032"/>
                    </a:lnTo>
                    <a:lnTo>
                      <a:pt x="79705" y="1820684"/>
                    </a:lnTo>
                    <a:lnTo>
                      <a:pt x="102997" y="1856155"/>
                    </a:lnTo>
                    <a:lnTo>
                      <a:pt x="128968" y="1890395"/>
                    </a:lnTo>
                    <a:lnTo>
                      <a:pt x="157492" y="1923300"/>
                    </a:lnTo>
                    <a:lnTo>
                      <a:pt x="188480" y="1954822"/>
                    </a:lnTo>
                    <a:lnTo>
                      <a:pt x="221830" y="1984844"/>
                    </a:lnTo>
                    <a:lnTo>
                      <a:pt x="257429" y="2013318"/>
                    </a:lnTo>
                    <a:lnTo>
                      <a:pt x="295186" y="2040166"/>
                    </a:lnTo>
                    <a:lnTo>
                      <a:pt x="334987" y="2065299"/>
                    </a:lnTo>
                    <a:lnTo>
                      <a:pt x="376732" y="2088629"/>
                    </a:lnTo>
                    <a:lnTo>
                      <a:pt x="420319" y="2110092"/>
                    </a:lnTo>
                    <a:lnTo>
                      <a:pt x="465645" y="2129612"/>
                    </a:lnTo>
                    <a:lnTo>
                      <a:pt x="512597" y="2147112"/>
                    </a:lnTo>
                    <a:lnTo>
                      <a:pt x="561086" y="2162505"/>
                    </a:lnTo>
                    <a:lnTo>
                      <a:pt x="611009" y="2175713"/>
                    </a:lnTo>
                    <a:lnTo>
                      <a:pt x="662254" y="2186673"/>
                    </a:lnTo>
                    <a:lnTo>
                      <a:pt x="714717" y="2195284"/>
                    </a:lnTo>
                    <a:lnTo>
                      <a:pt x="768299" y="2201481"/>
                    </a:lnTo>
                    <a:lnTo>
                      <a:pt x="787908" y="2237867"/>
                    </a:lnTo>
                    <a:lnTo>
                      <a:pt x="810450" y="2273058"/>
                    </a:lnTo>
                    <a:lnTo>
                      <a:pt x="835799" y="2306955"/>
                    </a:lnTo>
                    <a:lnTo>
                      <a:pt x="863828" y="2339467"/>
                    </a:lnTo>
                    <a:lnTo>
                      <a:pt x="894448" y="2370505"/>
                    </a:lnTo>
                    <a:lnTo>
                      <a:pt x="927531" y="2400008"/>
                    </a:lnTo>
                    <a:lnTo>
                      <a:pt x="962952" y="2427859"/>
                    </a:lnTo>
                    <a:lnTo>
                      <a:pt x="1000607" y="2453983"/>
                    </a:lnTo>
                    <a:lnTo>
                      <a:pt x="1040384" y="2478290"/>
                    </a:lnTo>
                    <a:lnTo>
                      <a:pt x="1082167" y="2500706"/>
                    </a:lnTo>
                    <a:lnTo>
                      <a:pt x="1125842" y="2521115"/>
                    </a:lnTo>
                    <a:lnTo>
                      <a:pt x="1171282" y="2539466"/>
                    </a:lnTo>
                    <a:lnTo>
                      <a:pt x="1218387" y="2555646"/>
                    </a:lnTo>
                    <a:lnTo>
                      <a:pt x="1267040" y="2569578"/>
                    </a:lnTo>
                    <a:lnTo>
                      <a:pt x="1317117" y="2581160"/>
                    </a:lnTo>
                    <a:lnTo>
                      <a:pt x="1368513" y="2590330"/>
                    </a:lnTo>
                    <a:lnTo>
                      <a:pt x="1421104" y="2596985"/>
                    </a:lnTo>
                    <a:lnTo>
                      <a:pt x="1474787" y="2601049"/>
                    </a:lnTo>
                    <a:lnTo>
                      <a:pt x="1529435" y="2602420"/>
                    </a:lnTo>
                    <a:lnTo>
                      <a:pt x="1583944" y="2601049"/>
                    </a:lnTo>
                    <a:lnTo>
                      <a:pt x="1637487" y="2597010"/>
                    </a:lnTo>
                    <a:lnTo>
                      <a:pt x="1689950" y="2590368"/>
                    </a:lnTo>
                    <a:lnTo>
                      <a:pt x="1741208" y="2581237"/>
                    </a:lnTo>
                    <a:lnTo>
                      <a:pt x="1791169" y="2569680"/>
                    </a:lnTo>
                    <a:lnTo>
                      <a:pt x="1839696" y="2555798"/>
                    </a:lnTo>
                    <a:lnTo>
                      <a:pt x="1886699" y="2539682"/>
                    </a:lnTo>
                    <a:lnTo>
                      <a:pt x="1932051" y="2521407"/>
                    </a:lnTo>
                    <a:lnTo>
                      <a:pt x="1975650" y="2501074"/>
                    </a:lnTo>
                    <a:lnTo>
                      <a:pt x="2017369" y="2478760"/>
                    </a:lnTo>
                    <a:lnTo>
                      <a:pt x="2057107" y="2454567"/>
                    </a:lnTo>
                    <a:lnTo>
                      <a:pt x="2095157" y="2459101"/>
                    </a:lnTo>
                    <a:lnTo>
                      <a:pt x="2133727" y="2462428"/>
                    </a:lnTo>
                    <a:lnTo>
                      <a:pt x="2172766" y="2464473"/>
                    </a:lnTo>
                    <a:lnTo>
                      <a:pt x="2212276" y="2465171"/>
                    </a:lnTo>
                    <a:lnTo>
                      <a:pt x="2246807" y="2464651"/>
                    </a:lnTo>
                    <a:lnTo>
                      <a:pt x="2280983" y="2463127"/>
                    </a:lnTo>
                    <a:lnTo>
                      <a:pt x="2314803" y="2460625"/>
                    </a:lnTo>
                    <a:lnTo>
                      <a:pt x="2348230" y="2457170"/>
                    </a:lnTo>
                    <a:lnTo>
                      <a:pt x="2385758" y="2483840"/>
                    </a:lnTo>
                    <a:lnTo>
                      <a:pt x="2425306" y="2508808"/>
                    </a:lnTo>
                    <a:lnTo>
                      <a:pt x="2466771" y="2532024"/>
                    </a:lnTo>
                    <a:lnTo>
                      <a:pt x="2510066" y="2553385"/>
                    </a:lnTo>
                    <a:lnTo>
                      <a:pt x="2555075" y="2572829"/>
                    </a:lnTo>
                    <a:lnTo>
                      <a:pt x="2601696" y="2590266"/>
                    </a:lnTo>
                    <a:lnTo>
                      <a:pt x="2649829" y="2605633"/>
                    </a:lnTo>
                    <a:lnTo>
                      <a:pt x="2699385" y="2618854"/>
                    </a:lnTo>
                    <a:lnTo>
                      <a:pt x="2750248" y="2629827"/>
                    </a:lnTo>
                    <a:lnTo>
                      <a:pt x="2802318" y="2638514"/>
                    </a:lnTo>
                    <a:lnTo>
                      <a:pt x="2855506" y="2644800"/>
                    </a:lnTo>
                    <a:lnTo>
                      <a:pt x="2909697" y="2648635"/>
                    </a:lnTo>
                    <a:lnTo>
                      <a:pt x="2964802" y="2649931"/>
                    </a:lnTo>
                    <a:lnTo>
                      <a:pt x="3019717" y="2648635"/>
                    </a:lnTo>
                    <a:lnTo>
                      <a:pt x="3073743" y="2644838"/>
                    </a:lnTo>
                    <a:lnTo>
                      <a:pt x="3126752" y="2638590"/>
                    </a:lnTo>
                    <a:lnTo>
                      <a:pt x="3178670" y="2629979"/>
                    </a:lnTo>
                    <a:lnTo>
                      <a:pt x="3229381" y="2619070"/>
                    </a:lnTo>
                    <a:lnTo>
                      <a:pt x="3278784" y="2605938"/>
                    </a:lnTo>
                    <a:lnTo>
                      <a:pt x="3326790" y="2590673"/>
                    </a:lnTo>
                    <a:lnTo>
                      <a:pt x="3373297" y="2573350"/>
                    </a:lnTo>
                    <a:lnTo>
                      <a:pt x="3418205" y="2554033"/>
                    </a:lnTo>
                    <a:lnTo>
                      <a:pt x="3459848" y="2577592"/>
                    </a:lnTo>
                    <a:lnTo>
                      <a:pt x="3503345" y="2599283"/>
                    </a:lnTo>
                    <a:lnTo>
                      <a:pt x="3548583" y="2619032"/>
                    </a:lnTo>
                    <a:lnTo>
                      <a:pt x="3595484" y="2636748"/>
                    </a:lnTo>
                    <a:lnTo>
                      <a:pt x="3643909" y="2652369"/>
                    </a:lnTo>
                    <a:lnTo>
                      <a:pt x="3693795" y="2665806"/>
                    </a:lnTo>
                    <a:lnTo>
                      <a:pt x="3745001" y="2676982"/>
                    </a:lnTo>
                    <a:lnTo>
                      <a:pt x="3797452" y="2685808"/>
                    </a:lnTo>
                    <a:lnTo>
                      <a:pt x="3851046" y="2692209"/>
                    </a:lnTo>
                    <a:lnTo>
                      <a:pt x="3905656" y="2696121"/>
                    </a:lnTo>
                    <a:lnTo>
                      <a:pt x="3961206" y="2697429"/>
                    </a:lnTo>
                    <a:lnTo>
                      <a:pt x="4014813" y="2696210"/>
                    </a:lnTo>
                    <a:lnTo>
                      <a:pt x="4067556" y="2692577"/>
                    </a:lnTo>
                    <a:lnTo>
                      <a:pt x="4119359" y="2686621"/>
                    </a:lnTo>
                    <a:lnTo>
                      <a:pt x="4170108" y="2678404"/>
                    </a:lnTo>
                    <a:lnTo>
                      <a:pt x="4219727" y="2667990"/>
                    </a:lnTo>
                    <a:lnTo>
                      <a:pt x="4268114" y="2655455"/>
                    </a:lnTo>
                    <a:lnTo>
                      <a:pt x="4315180" y="2640876"/>
                    </a:lnTo>
                    <a:lnTo>
                      <a:pt x="4360837" y="2624315"/>
                    </a:lnTo>
                    <a:lnTo>
                      <a:pt x="4404982" y="2605849"/>
                    </a:lnTo>
                    <a:lnTo>
                      <a:pt x="4447527" y="2585555"/>
                    </a:lnTo>
                    <a:lnTo>
                      <a:pt x="4488383" y="2563482"/>
                    </a:lnTo>
                    <a:lnTo>
                      <a:pt x="4527448" y="2539720"/>
                    </a:lnTo>
                    <a:lnTo>
                      <a:pt x="4564621" y="2514333"/>
                    </a:lnTo>
                    <a:lnTo>
                      <a:pt x="4599838" y="2487396"/>
                    </a:lnTo>
                    <a:lnTo>
                      <a:pt x="4632985" y="2458974"/>
                    </a:lnTo>
                    <a:lnTo>
                      <a:pt x="4686147" y="2451925"/>
                    </a:lnTo>
                    <a:lnTo>
                      <a:pt x="4738065" y="2442299"/>
                    </a:lnTo>
                    <a:lnTo>
                      <a:pt x="4788611" y="2430195"/>
                    </a:lnTo>
                    <a:lnTo>
                      <a:pt x="4837684" y="2415717"/>
                    </a:lnTo>
                    <a:lnTo>
                      <a:pt x="4885144" y="2398928"/>
                    </a:lnTo>
                    <a:lnTo>
                      <a:pt x="4930876" y="2379954"/>
                    </a:lnTo>
                    <a:lnTo>
                      <a:pt x="4974768" y="2358847"/>
                    </a:lnTo>
                    <a:lnTo>
                      <a:pt x="5016690" y="2335733"/>
                    </a:lnTo>
                    <a:lnTo>
                      <a:pt x="5056530" y="2310676"/>
                    </a:lnTo>
                    <a:lnTo>
                      <a:pt x="5094173" y="2283777"/>
                    </a:lnTo>
                    <a:lnTo>
                      <a:pt x="5129492" y="2255126"/>
                    </a:lnTo>
                    <a:lnTo>
                      <a:pt x="5162359" y="2224811"/>
                    </a:lnTo>
                    <a:lnTo>
                      <a:pt x="5192674" y="2192934"/>
                    </a:lnTo>
                    <a:lnTo>
                      <a:pt x="5220297" y="2159571"/>
                    </a:lnTo>
                    <a:lnTo>
                      <a:pt x="5245125" y="2124811"/>
                    </a:lnTo>
                    <a:lnTo>
                      <a:pt x="5267020" y="2088756"/>
                    </a:lnTo>
                    <a:lnTo>
                      <a:pt x="5285892" y="2051494"/>
                    </a:lnTo>
                    <a:lnTo>
                      <a:pt x="5301589" y="2013115"/>
                    </a:lnTo>
                    <a:lnTo>
                      <a:pt x="5314010" y="1973707"/>
                    </a:lnTo>
                    <a:lnTo>
                      <a:pt x="5323027" y="1933359"/>
                    </a:lnTo>
                    <a:lnTo>
                      <a:pt x="5328526" y="1892160"/>
                    </a:lnTo>
                    <a:lnTo>
                      <a:pt x="5330380" y="1850199"/>
                    </a:lnTo>
                    <a:lnTo>
                      <a:pt x="5330164" y="1837055"/>
                    </a:lnTo>
                    <a:lnTo>
                      <a:pt x="5329542" y="1823986"/>
                    </a:lnTo>
                    <a:lnTo>
                      <a:pt x="5328564" y="1810994"/>
                    </a:lnTo>
                    <a:lnTo>
                      <a:pt x="5327269" y="1798053"/>
                    </a:lnTo>
                    <a:lnTo>
                      <a:pt x="5378970" y="1778584"/>
                    </a:lnTo>
                    <a:lnTo>
                      <a:pt x="5428500" y="1756460"/>
                    </a:lnTo>
                    <a:lnTo>
                      <a:pt x="5475706" y="1731822"/>
                    </a:lnTo>
                    <a:lnTo>
                      <a:pt x="5520423" y="1704797"/>
                    </a:lnTo>
                    <a:lnTo>
                      <a:pt x="5562498" y="1675498"/>
                    </a:lnTo>
                    <a:lnTo>
                      <a:pt x="5601754" y="1644040"/>
                    </a:lnTo>
                    <a:lnTo>
                      <a:pt x="5638038" y="1610550"/>
                    </a:lnTo>
                    <a:lnTo>
                      <a:pt x="5671185" y="1575155"/>
                    </a:lnTo>
                    <a:lnTo>
                      <a:pt x="5701042" y="1537982"/>
                    </a:lnTo>
                    <a:lnTo>
                      <a:pt x="5727433" y="1499133"/>
                    </a:lnTo>
                    <a:lnTo>
                      <a:pt x="5750217" y="1458734"/>
                    </a:lnTo>
                    <a:lnTo>
                      <a:pt x="5769216" y="1416926"/>
                    </a:lnTo>
                    <a:lnTo>
                      <a:pt x="5784278" y="1373809"/>
                    </a:lnTo>
                    <a:lnTo>
                      <a:pt x="5795238" y="1329512"/>
                    </a:lnTo>
                    <a:lnTo>
                      <a:pt x="5801931" y="1284160"/>
                    </a:lnTo>
                    <a:lnTo>
                      <a:pt x="5804192" y="1237869"/>
                    </a:lnTo>
                    <a:close/>
                  </a:path>
                  <a:path w="6080759" h="2697479">
                    <a:moveTo>
                      <a:pt x="6080430" y="2009533"/>
                    </a:moveTo>
                    <a:lnTo>
                      <a:pt x="6078182" y="1965794"/>
                    </a:lnTo>
                    <a:lnTo>
                      <a:pt x="6065482" y="1925967"/>
                    </a:lnTo>
                    <a:lnTo>
                      <a:pt x="6043219" y="1890610"/>
                    </a:lnTo>
                    <a:lnTo>
                      <a:pt x="6012332" y="1860321"/>
                    </a:lnTo>
                    <a:lnTo>
                      <a:pt x="5973711" y="1835670"/>
                    </a:lnTo>
                    <a:lnTo>
                      <a:pt x="5928284" y="1817243"/>
                    </a:lnTo>
                    <a:lnTo>
                      <a:pt x="5874893" y="1810080"/>
                    </a:lnTo>
                    <a:lnTo>
                      <a:pt x="5828347" y="1820786"/>
                    </a:lnTo>
                    <a:lnTo>
                      <a:pt x="5789320" y="1844649"/>
                    </a:lnTo>
                    <a:lnTo>
                      <a:pt x="5758472" y="1876983"/>
                    </a:lnTo>
                    <a:lnTo>
                      <a:pt x="5736450" y="1913089"/>
                    </a:lnTo>
                    <a:lnTo>
                      <a:pt x="5715089" y="2002701"/>
                    </a:lnTo>
                    <a:lnTo>
                      <a:pt x="5715762" y="2050376"/>
                    </a:lnTo>
                    <a:lnTo>
                      <a:pt x="5727001" y="2091321"/>
                    </a:lnTo>
                    <a:lnTo>
                      <a:pt x="5749887" y="2125573"/>
                    </a:lnTo>
                    <a:lnTo>
                      <a:pt x="5785472" y="2153170"/>
                    </a:lnTo>
                    <a:lnTo>
                      <a:pt x="5834850" y="2174125"/>
                    </a:lnTo>
                    <a:lnTo>
                      <a:pt x="5881738" y="2184679"/>
                    </a:lnTo>
                    <a:lnTo>
                      <a:pt x="5925058" y="2186076"/>
                    </a:lnTo>
                    <a:lnTo>
                      <a:pt x="5964326" y="2178342"/>
                    </a:lnTo>
                    <a:lnTo>
                      <a:pt x="5999061" y="2161502"/>
                    </a:lnTo>
                    <a:lnTo>
                      <a:pt x="6028779" y="2135581"/>
                    </a:lnTo>
                    <a:lnTo>
                      <a:pt x="6053010" y="2100592"/>
                    </a:lnTo>
                    <a:lnTo>
                      <a:pt x="6071286" y="2056587"/>
                    </a:lnTo>
                    <a:lnTo>
                      <a:pt x="6080430" y="2009533"/>
                    </a:lnTo>
                    <a:close/>
                  </a:path>
                </a:pathLst>
              </a:custGeom>
              <a:solidFill>
                <a:srgbClr val="FFFFFF"/>
              </a:solidFill>
            </p:spPr>
            <p:txBody>
              <a:bodyPr wrap="square" lIns="0" tIns="0" rIns="0" bIns="0" rtlCol="0"/>
              <a:lstStyle/>
              <a:p>
                <a:endParaRPr/>
              </a:p>
            </p:txBody>
          </p:sp>
          <p:pic>
            <p:nvPicPr>
              <p:cNvPr id="47" name="object 38">
                <a:extLst>
                  <a:ext uri="{FF2B5EF4-FFF2-40B4-BE49-F238E27FC236}">
                    <a16:creationId xmlns:a16="http://schemas.microsoft.com/office/drawing/2014/main" id="{15CF116C-5B20-ED4A-9DAA-7026DBFBF1C8}"/>
                  </a:ext>
                </a:extLst>
              </p:cNvPr>
              <p:cNvPicPr/>
              <p:nvPr/>
            </p:nvPicPr>
            <p:blipFill>
              <a:blip r:embed="rId10" cstate="email">
                <a:extLst>
                  <a:ext uri="{28A0092B-C50C-407E-A947-70E740481C1C}">
                    <a14:useLocalDpi xmlns:a14="http://schemas.microsoft.com/office/drawing/2010/main"/>
                  </a:ext>
                </a:extLst>
              </a:blip>
              <a:stretch>
                <a:fillRect/>
              </a:stretch>
            </p:blipFill>
            <p:spPr>
              <a:xfrm>
                <a:off x="14625499" y="4240285"/>
                <a:ext cx="221659" cy="233314"/>
              </a:xfrm>
              <a:prstGeom prst="rect">
                <a:avLst/>
              </a:prstGeom>
            </p:spPr>
          </p:pic>
        </p:grpSp>
        <p:sp>
          <p:nvSpPr>
            <p:cNvPr id="29" name="object 39">
              <a:extLst>
                <a:ext uri="{FF2B5EF4-FFF2-40B4-BE49-F238E27FC236}">
                  <a16:creationId xmlns:a16="http://schemas.microsoft.com/office/drawing/2014/main" id="{C052324D-7250-AE40-B239-59B49756C5D1}"/>
                </a:ext>
              </a:extLst>
            </p:cNvPr>
            <p:cNvSpPr txBox="1"/>
            <p:nvPr/>
          </p:nvSpPr>
          <p:spPr>
            <a:xfrm>
              <a:off x="9038079" y="2709546"/>
              <a:ext cx="4352717" cy="1575435"/>
            </a:xfrm>
            <a:prstGeom prst="rect">
              <a:avLst/>
            </a:prstGeom>
          </p:spPr>
          <p:txBody>
            <a:bodyPr vert="horz" wrap="square" lIns="0" tIns="215900" rIns="0" bIns="0" rtlCol="0">
              <a:spAutoFit/>
            </a:bodyPr>
            <a:lstStyle/>
            <a:p>
              <a:pPr marL="12700">
                <a:lnSpc>
                  <a:spcPct val="100000"/>
                </a:lnSpc>
                <a:spcBef>
                  <a:spcPts val="1700"/>
                </a:spcBef>
              </a:pPr>
              <a:r>
                <a:rPr sz="3750" b="1" spc="-75" dirty="0">
                  <a:solidFill>
                    <a:srgbClr val="6C5757"/>
                  </a:solidFill>
                  <a:latin typeface="Gen Shin Gothic P Bold"/>
                  <a:cs typeface="Gen Shin Gothic P Bold"/>
                </a:rPr>
                <a:t>助けてほ</a:t>
              </a:r>
              <a:r>
                <a:rPr sz="3750" b="1" spc="-60" dirty="0">
                  <a:solidFill>
                    <a:srgbClr val="6C5757"/>
                  </a:solidFill>
                  <a:latin typeface="Gen Shin Gothic P Bold"/>
                  <a:cs typeface="Gen Shin Gothic P Bold"/>
                </a:rPr>
                <a:t>しい！</a:t>
              </a:r>
              <a:endParaRPr sz="3750" dirty="0">
                <a:latin typeface="Gen Shin Gothic P Regular"/>
                <a:cs typeface="Gen Shin Gothic P Regular"/>
              </a:endParaRPr>
            </a:p>
            <a:p>
              <a:pPr marL="12700">
                <a:lnSpc>
                  <a:spcPct val="100000"/>
                </a:lnSpc>
                <a:spcBef>
                  <a:spcPts val="1605"/>
                </a:spcBef>
              </a:pPr>
              <a:r>
                <a:rPr sz="3750" b="1" spc="-75" dirty="0">
                  <a:solidFill>
                    <a:srgbClr val="6C5757"/>
                  </a:solidFill>
                  <a:latin typeface="Gen Shin Gothic P Bold"/>
                  <a:cs typeface="Gen Shin Gothic P Bold"/>
                </a:rPr>
                <a:t>で</a:t>
              </a:r>
              <a:r>
                <a:rPr sz="3750" b="1" spc="-180" dirty="0">
                  <a:solidFill>
                    <a:srgbClr val="6C5757"/>
                  </a:solidFill>
                  <a:latin typeface="Gen Shin Gothic P Bold"/>
                  <a:cs typeface="Gen Shin Gothic P Bold"/>
                </a:rPr>
                <a:t>も</a:t>
              </a:r>
              <a:r>
                <a:rPr sz="3750" b="1" spc="-75" dirty="0">
                  <a:solidFill>
                    <a:srgbClr val="6C5757"/>
                  </a:solidFill>
                  <a:latin typeface="Gen Shin Gothic P Bold"/>
                  <a:cs typeface="Gen Shin Gothic P Bold"/>
                </a:rPr>
                <a:t>、迷惑がかかる</a:t>
              </a:r>
              <a:endParaRPr sz="3750" dirty="0">
                <a:latin typeface="Gen Shin Gothic P Regular"/>
                <a:cs typeface="Gen Shin Gothic P Regular"/>
              </a:endParaRPr>
            </a:p>
          </p:txBody>
        </p:sp>
        <p:sp>
          <p:nvSpPr>
            <p:cNvPr id="30" name="object 40">
              <a:extLst>
                <a:ext uri="{FF2B5EF4-FFF2-40B4-BE49-F238E27FC236}">
                  <a16:creationId xmlns:a16="http://schemas.microsoft.com/office/drawing/2014/main" id="{2DF7E514-8135-FD40-B3B8-47FB9FEDD288}"/>
                </a:ext>
              </a:extLst>
            </p:cNvPr>
            <p:cNvSpPr txBox="1"/>
            <p:nvPr/>
          </p:nvSpPr>
          <p:spPr>
            <a:xfrm>
              <a:off x="9024574" y="2686898"/>
              <a:ext cx="548005" cy="292735"/>
            </a:xfrm>
            <a:prstGeom prst="rect">
              <a:avLst/>
            </a:prstGeom>
          </p:spPr>
          <p:txBody>
            <a:bodyPr vert="horz" wrap="square" lIns="0" tIns="12700" rIns="0" bIns="0" rtlCol="0">
              <a:spAutoFit/>
            </a:bodyPr>
            <a:lstStyle/>
            <a:p>
              <a:pPr marL="12700">
                <a:lnSpc>
                  <a:spcPct val="100000"/>
                </a:lnSpc>
                <a:spcBef>
                  <a:spcPts val="100"/>
                </a:spcBef>
              </a:pPr>
              <a:r>
                <a:rPr sz="1750" b="1" spc="5" dirty="0">
                  <a:solidFill>
                    <a:srgbClr val="6C5757"/>
                  </a:solidFill>
                  <a:latin typeface="Gen Shin Gothic P Bold"/>
                  <a:cs typeface="Gen Shin Gothic P Bold"/>
                </a:rPr>
                <a:t>た</a:t>
              </a:r>
              <a:r>
                <a:rPr sz="1750" b="1" spc="-45" dirty="0">
                  <a:solidFill>
                    <a:srgbClr val="6C5757"/>
                  </a:solidFill>
                  <a:latin typeface="Gen Shin Gothic P Bold"/>
                  <a:cs typeface="Gen Shin Gothic P Bold"/>
                </a:rPr>
                <a:t> </a:t>
              </a:r>
              <a:r>
                <a:rPr sz="1750" b="1" dirty="0">
                  <a:solidFill>
                    <a:srgbClr val="6C5757"/>
                  </a:solidFill>
                  <a:latin typeface="Gen Shin Gothic P Bold"/>
                  <a:cs typeface="Gen Shin Gothic P Bold"/>
                </a:rPr>
                <a:t>す</a:t>
              </a:r>
              <a:r>
                <a:rPr sz="1750" b="1" spc="5" dirty="0">
                  <a:solidFill>
                    <a:srgbClr val="6C5757"/>
                  </a:solidFill>
                  <a:latin typeface="Gen Shin Gothic P Bold"/>
                  <a:cs typeface="Gen Shin Gothic P Bold"/>
                </a:rPr>
                <a:t> </a:t>
              </a:r>
              <a:endParaRPr sz="1750" dirty="0">
                <a:latin typeface="Gen Shin Gothic P Regular"/>
                <a:cs typeface="Gen Shin Gothic P Regular"/>
              </a:endParaRPr>
            </a:p>
          </p:txBody>
        </p:sp>
        <p:sp>
          <p:nvSpPr>
            <p:cNvPr id="31" name="object 41">
              <a:extLst>
                <a:ext uri="{FF2B5EF4-FFF2-40B4-BE49-F238E27FC236}">
                  <a16:creationId xmlns:a16="http://schemas.microsoft.com/office/drawing/2014/main" id="{DAB163C1-4C6B-C545-98F9-3B6E0D28169B}"/>
                </a:ext>
              </a:extLst>
            </p:cNvPr>
            <p:cNvSpPr txBox="1"/>
            <p:nvPr/>
          </p:nvSpPr>
          <p:spPr>
            <a:xfrm>
              <a:off x="10447850" y="3500187"/>
              <a:ext cx="1298247" cy="282129"/>
            </a:xfrm>
            <a:prstGeom prst="rect">
              <a:avLst/>
            </a:prstGeom>
          </p:spPr>
          <p:txBody>
            <a:bodyPr vert="horz" wrap="square" lIns="0" tIns="12700" rIns="0" bIns="0" rtlCol="0">
              <a:spAutoFit/>
            </a:bodyPr>
            <a:lstStyle/>
            <a:p>
              <a:pPr marL="12700">
                <a:lnSpc>
                  <a:spcPct val="100000"/>
                </a:lnSpc>
                <a:spcBef>
                  <a:spcPts val="100"/>
                </a:spcBef>
              </a:pPr>
              <a:r>
                <a:rPr sz="1750" b="1" spc="310" dirty="0">
                  <a:solidFill>
                    <a:srgbClr val="6C5757"/>
                  </a:solidFill>
                  <a:latin typeface="Gen Shin Gothic P Bold"/>
                  <a:cs typeface="Gen Shin Gothic P Bold"/>
                </a:rPr>
                <a:t>めいわ</a:t>
              </a:r>
              <a:r>
                <a:rPr sz="1750" b="1" dirty="0">
                  <a:solidFill>
                    <a:srgbClr val="6C5757"/>
                  </a:solidFill>
                  <a:latin typeface="Gen Shin Gothic P Bold"/>
                  <a:cs typeface="Gen Shin Gothic P Bold"/>
                </a:rPr>
                <a:t>く</a:t>
              </a:r>
              <a:r>
                <a:rPr sz="1750" b="1" spc="-85" dirty="0">
                  <a:solidFill>
                    <a:srgbClr val="6C5757"/>
                  </a:solidFill>
                  <a:latin typeface="Gen Shin Gothic P Bold"/>
                  <a:cs typeface="Gen Shin Gothic P Bold"/>
                </a:rPr>
                <a:t> </a:t>
              </a:r>
              <a:endParaRPr sz="1750" dirty="0">
                <a:latin typeface="Gen Shin Gothic P Regular"/>
                <a:cs typeface="Gen Shin Gothic P Regular"/>
              </a:endParaRPr>
            </a:p>
          </p:txBody>
        </p:sp>
      </p:grpSp>
      <p:grpSp>
        <p:nvGrpSpPr>
          <p:cNvPr id="51" name="グループ化 50">
            <a:extLst>
              <a:ext uri="{FF2B5EF4-FFF2-40B4-BE49-F238E27FC236}">
                <a16:creationId xmlns:a16="http://schemas.microsoft.com/office/drawing/2014/main" id="{F74AC11B-4FAB-1544-9ECC-782341AFFA21}"/>
              </a:ext>
            </a:extLst>
          </p:cNvPr>
          <p:cNvGrpSpPr/>
          <p:nvPr/>
        </p:nvGrpSpPr>
        <p:grpSpPr>
          <a:xfrm>
            <a:off x="2056557" y="2410062"/>
            <a:ext cx="6128615" cy="1357630"/>
            <a:chOff x="2056557" y="2410062"/>
            <a:chExt cx="6128615" cy="1357630"/>
          </a:xfrm>
        </p:grpSpPr>
        <p:sp>
          <p:nvSpPr>
            <p:cNvPr id="48" name="object 42">
              <a:extLst>
                <a:ext uri="{FF2B5EF4-FFF2-40B4-BE49-F238E27FC236}">
                  <a16:creationId xmlns:a16="http://schemas.microsoft.com/office/drawing/2014/main" id="{4BF47D8F-853D-5C49-8E6F-3E969C29AEB9}"/>
                </a:ext>
              </a:extLst>
            </p:cNvPr>
            <p:cNvSpPr txBox="1"/>
            <p:nvPr/>
          </p:nvSpPr>
          <p:spPr>
            <a:xfrm>
              <a:off x="2382032" y="2909417"/>
              <a:ext cx="5657449" cy="694055"/>
            </a:xfrm>
            <a:prstGeom prst="rect">
              <a:avLst/>
            </a:prstGeom>
          </p:spPr>
          <p:txBody>
            <a:bodyPr vert="horz" wrap="square" lIns="0" tIns="17145" rIns="0" bIns="0" rtlCol="0">
              <a:spAutoFit/>
            </a:bodyPr>
            <a:lstStyle/>
            <a:p>
              <a:pPr marL="12700">
                <a:lnSpc>
                  <a:spcPct val="100000"/>
                </a:lnSpc>
                <a:spcBef>
                  <a:spcPts val="135"/>
                </a:spcBef>
              </a:pPr>
              <a:r>
                <a:rPr sz="4350" b="1" spc="-50" dirty="0">
                  <a:solidFill>
                    <a:srgbClr val="FFFFFF"/>
                  </a:solidFill>
                  <a:latin typeface="Gen Shin Gothic P Bold"/>
                  <a:cs typeface="Gen Shin Gothic P Bold"/>
                </a:rPr>
                <a:t>道具をなくしちゃった</a:t>
              </a:r>
              <a:endParaRPr sz="4350" dirty="0">
                <a:latin typeface="Gen Shin Gothic P Regular"/>
                <a:cs typeface="Gen Shin Gothic P Regular"/>
              </a:endParaRPr>
            </a:p>
          </p:txBody>
        </p:sp>
        <p:sp>
          <p:nvSpPr>
            <p:cNvPr id="49" name="object 43">
              <a:extLst>
                <a:ext uri="{FF2B5EF4-FFF2-40B4-BE49-F238E27FC236}">
                  <a16:creationId xmlns:a16="http://schemas.microsoft.com/office/drawing/2014/main" id="{26026315-20AF-BF48-8269-D3D7BE8C7C16}"/>
                </a:ext>
              </a:extLst>
            </p:cNvPr>
            <p:cNvSpPr txBox="1"/>
            <p:nvPr/>
          </p:nvSpPr>
          <p:spPr>
            <a:xfrm>
              <a:off x="2443725" y="2626014"/>
              <a:ext cx="1436125" cy="328295"/>
            </a:xfrm>
            <a:prstGeom prst="rect">
              <a:avLst/>
            </a:prstGeom>
          </p:spPr>
          <p:txBody>
            <a:bodyPr vert="horz" wrap="square" lIns="0" tIns="12700" rIns="0" bIns="0" rtlCol="0">
              <a:spAutoFit/>
            </a:bodyPr>
            <a:lstStyle/>
            <a:p>
              <a:pPr marL="12700">
                <a:lnSpc>
                  <a:spcPct val="100000"/>
                </a:lnSpc>
                <a:spcBef>
                  <a:spcPts val="100"/>
                </a:spcBef>
                <a:tabLst>
                  <a:tab pos="370205" algn="l"/>
                  <a:tab pos="707390" algn="l"/>
                </a:tabLst>
              </a:pPr>
              <a:r>
                <a:rPr sz="2050" b="1" dirty="0">
                  <a:solidFill>
                    <a:srgbClr val="FFFFFF"/>
                  </a:solidFill>
                  <a:latin typeface="Gen Shin Gothic P Bold"/>
                  <a:cs typeface="Gen Shin Gothic P Bold"/>
                </a:rPr>
                <a:t>ど	う	ぐ</a:t>
              </a:r>
              <a:endParaRPr sz="2050" dirty="0">
                <a:latin typeface="Gen Shin Gothic P Regular"/>
                <a:cs typeface="Gen Shin Gothic P Regular"/>
              </a:endParaRPr>
            </a:p>
          </p:txBody>
        </p:sp>
        <p:sp>
          <p:nvSpPr>
            <p:cNvPr id="50" name="object 44">
              <a:extLst>
                <a:ext uri="{FF2B5EF4-FFF2-40B4-BE49-F238E27FC236}">
                  <a16:creationId xmlns:a16="http://schemas.microsoft.com/office/drawing/2014/main" id="{57994BA4-A26E-764F-B719-0AC5013A5FE7}"/>
                </a:ext>
              </a:extLst>
            </p:cNvPr>
            <p:cNvSpPr/>
            <p:nvPr/>
          </p:nvSpPr>
          <p:spPr>
            <a:xfrm>
              <a:off x="2056557" y="2410062"/>
              <a:ext cx="6128615" cy="1357630"/>
            </a:xfrm>
            <a:custGeom>
              <a:avLst/>
              <a:gdLst/>
              <a:ahLst/>
              <a:cxnLst/>
              <a:rect l="l" t="t" r="r" b="b"/>
              <a:pathLst>
                <a:path w="5565140" h="1357629">
                  <a:moveTo>
                    <a:pt x="483859" y="0"/>
                  </a:moveTo>
                  <a:lnTo>
                    <a:pt x="359392" y="0"/>
                  </a:lnTo>
                  <a:lnTo>
                    <a:pt x="359392" y="75160"/>
                  </a:lnTo>
                  <a:lnTo>
                    <a:pt x="483859" y="75160"/>
                  </a:lnTo>
                  <a:lnTo>
                    <a:pt x="483859" y="0"/>
                  </a:lnTo>
                  <a:close/>
                </a:path>
                <a:path w="5565140" h="1357629">
                  <a:moveTo>
                    <a:pt x="807472" y="0"/>
                  </a:moveTo>
                  <a:lnTo>
                    <a:pt x="683005" y="0"/>
                  </a:lnTo>
                  <a:lnTo>
                    <a:pt x="683005" y="75160"/>
                  </a:lnTo>
                  <a:lnTo>
                    <a:pt x="807472" y="75160"/>
                  </a:lnTo>
                  <a:lnTo>
                    <a:pt x="807472" y="0"/>
                  </a:lnTo>
                  <a:close/>
                </a:path>
                <a:path w="5565140" h="1357629">
                  <a:moveTo>
                    <a:pt x="1131085" y="0"/>
                  </a:moveTo>
                  <a:lnTo>
                    <a:pt x="1006618" y="0"/>
                  </a:lnTo>
                  <a:lnTo>
                    <a:pt x="1006618" y="75160"/>
                  </a:lnTo>
                  <a:lnTo>
                    <a:pt x="1131085" y="75160"/>
                  </a:lnTo>
                  <a:lnTo>
                    <a:pt x="1131085" y="0"/>
                  </a:lnTo>
                  <a:close/>
                </a:path>
                <a:path w="5565140" h="1357629">
                  <a:moveTo>
                    <a:pt x="1454699" y="0"/>
                  </a:moveTo>
                  <a:lnTo>
                    <a:pt x="1330231" y="0"/>
                  </a:lnTo>
                  <a:lnTo>
                    <a:pt x="1330231" y="75160"/>
                  </a:lnTo>
                  <a:lnTo>
                    <a:pt x="1454699" y="75160"/>
                  </a:lnTo>
                  <a:lnTo>
                    <a:pt x="1454699" y="0"/>
                  </a:lnTo>
                  <a:close/>
                </a:path>
                <a:path w="5565140" h="1357629">
                  <a:moveTo>
                    <a:pt x="1778312" y="0"/>
                  </a:moveTo>
                  <a:lnTo>
                    <a:pt x="1653844" y="0"/>
                  </a:lnTo>
                  <a:lnTo>
                    <a:pt x="1653844" y="75160"/>
                  </a:lnTo>
                  <a:lnTo>
                    <a:pt x="1778312" y="75160"/>
                  </a:lnTo>
                  <a:lnTo>
                    <a:pt x="1778312" y="0"/>
                  </a:lnTo>
                  <a:close/>
                </a:path>
                <a:path w="5565140" h="1357629">
                  <a:moveTo>
                    <a:pt x="2101925" y="0"/>
                  </a:moveTo>
                  <a:lnTo>
                    <a:pt x="1977458" y="0"/>
                  </a:lnTo>
                  <a:lnTo>
                    <a:pt x="1977458" y="75160"/>
                  </a:lnTo>
                  <a:lnTo>
                    <a:pt x="2101925" y="75160"/>
                  </a:lnTo>
                  <a:lnTo>
                    <a:pt x="2101925" y="0"/>
                  </a:lnTo>
                  <a:close/>
                </a:path>
                <a:path w="5565140" h="1357629">
                  <a:moveTo>
                    <a:pt x="2425538" y="0"/>
                  </a:moveTo>
                  <a:lnTo>
                    <a:pt x="2301071" y="0"/>
                  </a:lnTo>
                  <a:lnTo>
                    <a:pt x="2301071" y="75160"/>
                  </a:lnTo>
                  <a:lnTo>
                    <a:pt x="2425538" y="75160"/>
                  </a:lnTo>
                  <a:lnTo>
                    <a:pt x="2425538" y="0"/>
                  </a:lnTo>
                  <a:close/>
                </a:path>
                <a:path w="5565140" h="1357629">
                  <a:moveTo>
                    <a:pt x="2749151" y="0"/>
                  </a:moveTo>
                  <a:lnTo>
                    <a:pt x="2624684" y="0"/>
                  </a:lnTo>
                  <a:lnTo>
                    <a:pt x="2624684" y="75160"/>
                  </a:lnTo>
                  <a:lnTo>
                    <a:pt x="2749151" y="75160"/>
                  </a:lnTo>
                  <a:lnTo>
                    <a:pt x="2749151" y="0"/>
                  </a:lnTo>
                  <a:close/>
                </a:path>
                <a:path w="5565140" h="1357629">
                  <a:moveTo>
                    <a:pt x="3072765" y="0"/>
                  </a:moveTo>
                  <a:lnTo>
                    <a:pt x="2948297" y="0"/>
                  </a:lnTo>
                  <a:lnTo>
                    <a:pt x="2948297" y="75160"/>
                  </a:lnTo>
                  <a:lnTo>
                    <a:pt x="3072765" y="75160"/>
                  </a:lnTo>
                  <a:lnTo>
                    <a:pt x="3072765" y="0"/>
                  </a:lnTo>
                  <a:close/>
                </a:path>
                <a:path w="5565140" h="1357629">
                  <a:moveTo>
                    <a:pt x="3396378" y="0"/>
                  </a:moveTo>
                  <a:lnTo>
                    <a:pt x="3271910" y="0"/>
                  </a:lnTo>
                  <a:lnTo>
                    <a:pt x="3271910" y="75160"/>
                  </a:lnTo>
                  <a:lnTo>
                    <a:pt x="3396378" y="75160"/>
                  </a:lnTo>
                  <a:lnTo>
                    <a:pt x="3396378" y="0"/>
                  </a:lnTo>
                  <a:close/>
                </a:path>
                <a:path w="5565140" h="1357629">
                  <a:moveTo>
                    <a:pt x="3720001" y="0"/>
                  </a:moveTo>
                  <a:lnTo>
                    <a:pt x="3595534" y="0"/>
                  </a:lnTo>
                  <a:lnTo>
                    <a:pt x="3595534" y="75160"/>
                  </a:lnTo>
                  <a:lnTo>
                    <a:pt x="3720001" y="75160"/>
                  </a:lnTo>
                  <a:lnTo>
                    <a:pt x="3720001" y="0"/>
                  </a:lnTo>
                  <a:close/>
                </a:path>
                <a:path w="5565140" h="1357629">
                  <a:moveTo>
                    <a:pt x="4043615" y="0"/>
                  </a:moveTo>
                  <a:lnTo>
                    <a:pt x="3919147" y="0"/>
                  </a:lnTo>
                  <a:lnTo>
                    <a:pt x="3919147" y="75160"/>
                  </a:lnTo>
                  <a:lnTo>
                    <a:pt x="4043615" y="75160"/>
                  </a:lnTo>
                  <a:lnTo>
                    <a:pt x="4043615" y="0"/>
                  </a:lnTo>
                  <a:close/>
                </a:path>
                <a:path w="5565140" h="1357629">
                  <a:moveTo>
                    <a:pt x="4367228" y="0"/>
                  </a:moveTo>
                  <a:lnTo>
                    <a:pt x="4242760" y="0"/>
                  </a:lnTo>
                  <a:lnTo>
                    <a:pt x="4242760" y="75160"/>
                  </a:lnTo>
                  <a:lnTo>
                    <a:pt x="4367228" y="75160"/>
                  </a:lnTo>
                  <a:lnTo>
                    <a:pt x="4367228" y="0"/>
                  </a:lnTo>
                  <a:close/>
                </a:path>
                <a:path w="5565140" h="1357629">
                  <a:moveTo>
                    <a:pt x="4690841" y="0"/>
                  </a:moveTo>
                  <a:lnTo>
                    <a:pt x="4566374" y="0"/>
                  </a:lnTo>
                  <a:lnTo>
                    <a:pt x="4566374" y="75160"/>
                  </a:lnTo>
                  <a:lnTo>
                    <a:pt x="4690841" y="75160"/>
                  </a:lnTo>
                  <a:lnTo>
                    <a:pt x="4690841" y="0"/>
                  </a:lnTo>
                  <a:close/>
                </a:path>
                <a:path w="5565140" h="1357629">
                  <a:moveTo>
                    <a:pt x="5014454" y="0"/>
                  </a:moveTo>
                  <a:lnTo>
                    <a:pt x="4889987" y="0"/>
                  </a:lnTo>
                  <a:lnTo>
                    <a:pt x="4889987" y="75160"/>
                  </a:lnTo>
                  <a:lnTo>
                    <a:pt x="5014454" y="75160"/>
                  </a:lnTo>
                  <a:lnTo>
                    <a:pt x="5014454" y="0"/>
                  </a:lnTo>
                  <a:close/>
                </a:path>
                <a:path w="5565140" h="1357629">
                  <a:moveTo>
                    <a:pt x="5338067" y="0"/>
                  </a:moveTo>
                  <a:lnTo>
                    <a:pt x="5213600" y="0"/>
                  </a:lnTo>
                  <a:lnTo>
                    <a:pt x="5213600" y="75160"/>
                  </a:lnTo>
                  <a:lnTo>
                    <a:pt x="5338067" y="75160"/>
                  </a:lnTo>
                  <a:lnTo>
                    <a:pt x="5338067" y="0"/>
                  </a:lnTo>
                  <a:close/>
                </a:path>
                <a:path w="5565140" h="1357629">
                  <a:moveTo>
                    <a:pt x="151827" y="5455"/>
                  </a:moveTo>
                  <a:lnTo>
                    <a:pt x="115706" y="18042"/>
                  </a:lnTo>
                  <a:lnTo>
                    <a:pt x="82702" y="37324"/>
                  </a:lnTo>
                  <a:lnTo>
                    <a:pt x="53883" y="62538"/>
                  </a:lnTo>
                  <a:lnTo>
                    <a:pt x="30313" y="92918"/>
                  </a:lnTo>
                  <a:lnTo>
                    <a:pt x="93913" y="132959"/>
                  </a:lnTo>
                  <a:lnTo>
                    <a:pt x="108580" y="114034"/>
                  </a:lnTo>
                  <a:lnTo>
                    <a:pt x="126492" y="98334"/>
                  </a:lnTo>
                  <a:lnTo>
                    <a:pt x="146985" y="86338"/>
                  </a:lnTo>
                  <a:lnTo>
                    <a:pt x="169397" y="78521"/>
                  </a:lnTo>
                  <a:lnTo>
                    <a:pt x="151827" y="5455"/>
                  </a:lnTo>
                  <a:close/>
                </a:path>
                <a:path w="5565140" h="1357629">
                  <a:moveTo>
                    <a:pt x="5539716" y="101368"/>
                  </a:moveTo>
                  <a:lnTo>
                    <a:pt x="5474210" y="138205"/>
                  </a:lnTo>
                  <a:lnTo>
                    <a:pt x="5480968" y="152266"/>
                  </a:lnTo>
                  <a:lnTo>
                    <a:pt x="5485864" y="167043"/>
                  </a:lnTo>
                  <a:lnTo>
                    <a:pt x="5488843" y="182324"/>
                  </a:lnTo>
                  <a:lnTo>
                    <a:pt x="5489853" y="197889"/>
                  </a:lnTo>
                  <a:lnTo>
                    <a:pt x="5489853" y="240704"/>
                  </a:lnTo>
                  <a:lnTo>
                    <a:pt x="5564992" y="240704"/>
                  </a:lnTo>
                  <a:lnTo>
                    <a:pt x="5564992" y="197889"/>
                  </a:lnTo>
                  <a:lnTo>
                    <a:pt x="5563368" y="172703"/>
                  </a:lnTo>
                  <a:lnTo>
                    <a:pt x="5558554" y="147995"/>
                  </a:lnTo>
                  <a:lnTo>
                    <a:pt x="5550640" y="124103"/>
                  </a:lnTo>
                  <a:lnTo>
                    <a:pt x="5539716" y="101368"/>
                  </a:lnTo>
                  <a:close/>
                </a:path>
                <a:path w="5565140" h="1357629">
                  <a:moveTo>
                    <a:pt x="75160" y="307414"/>
                  </a:moveTo>
                  <a:lnTo>
                    <a:pt x="0" y="307414"/>
                  </a:lnTo>
                  <a:lnTo>
                    <a:pt x="0" y="431882"/>
                  </a:lnTo>
                  <a:lnTo>
                    <a:pt x="75160" y="431882"/>
                  </a:lnTo>
                  <a:lnTo>
                    <a:pt x="75160" y="307414"/>
                  </a:lnTo>
                  <a:close/>
                </a:path>
                <a:path w="5565140" h="1357629">
                  <a:moveTo>
                    <a:pt x="5564992" y="439850"/>
                  </a:moveTo>
                  <a:lnTo>
                    <a:pt x="5489843" y="439850"/>
                  </a:lnTo>
                  <a:lnTo>
                    <a:pt x="5489843" y="564317"/>
                  </a:lnTo>
                  <a:lnTo>
                    <a:pt x="5564992" y="564317"/>
                  </a:lnTo>
                  <a:lnTo>
                    <a:pt x="5564992" y="439850"/>
                  </a:lnTo>
                  <a:close/>
                </a:path>
                <a:path w="5565140" h="1357629">
                  <a:moveTo>
                    <a:pt x="75160" y="631027"/>
                  </a:moveTo>
                  <a:lnTo>
                    <a:pt x="0" y="631027"/>
                  </a:lnTo>
                  <a:lnTo>
                    <a:pt x="0" y="755495"/>
                  </a:lnTo>
                  <a:lnTo>
                    <a:pt x="75160" y="755495"/>
                  </a:lnTo>
                  <a:lnTo>
                    <a:pt x="75160" y="631027"/>
                  </a:lnTo>
                  <a:close/>
                </a:path>
                <a:path w="5565140" h="1357629">
                  <a:moveTo>
                    <a:pt x="5564992" y="763463"/>
                  </a:moveTo>
                  <a:lnTo>
                    <a:pt x="5489843" y="763463"/>
                  </a:lnTo>
                  <a:lnTo>
                    <a:pt x="5489843" y="887931"/>
                  </a:lnTo>
                  <a:lnTo>
                    <a:pt x="5564992" y="887931"/>
                  </a:lnTo>
                  <a:lnTo>
                    <a:pt x="5564992" y="763463"/>
                  </a:lnTo>
                  <a:close/>
                </a:path>
                <a:path w="5565140" h="1357629">
                  <a:moveTo>
                    <a:pt x="75160" y="954641"/>
                  </a:moveTo>
                  <a:lnTo>
                    <a:pt x="0" y="954641"/>
                  </a:lnTo>
                  <a:lnTo>
                    <a:pt x="0" y="1079108"/>
                  </a:lnTo>
                  <a:lnTo>
                    <a:pt x="75160" y="1079108"/>
                  </a:lnTo>
                  <a:lnTo>
                    <a:pt x="75160" y="954641"/>
                  </a:lnTo>
                  <a:close/>
                </a:path>
                <a:path w="5565140" h="1357629">
                  <a:moveTo>
                    <a:pt x="5564992" y="1087076"/>
                  </a:moveTo>
                  <a:lnTo>
                    <a:pt x="5489853" y="1087076"/>
                  </a:lnTo>
                  <a:lnTo>
                    <a:pt x="5489853" y="1159566"/>
                  </a:lnTo>
                  <a:lnTo>
                    <a:pt x="5489450" y="1169524"/>
                  </a:lnTo>
                  <a:lnTo>
                    <a:pt x="5488243" y="1179367"/>
                  </a:lnTo>
                  <a:lnTo>
                    <a:pt x="5486240" y="1189060"/>
                  </a:lnTo>
                  <a:lnTo>
                    <a:pt x="5483445" y="1198570"/>
                  </a:lnTo>
                  <a:lnTo>
                    <a:pt x="5554626" y="1222674"/>
                  </a:lnTo>
                  <a:lnTo>
                    <a:pt x="5559148" y="1207270"/>
                  </a:lnTo>
                  <a:lnTo>
                    <a:pt x="5562389" y="1191580"/>
                  </a:lnTo>
                  <a:lnTo>
                    <a:pt x="5564340" y="1175660"/>
                  </a:lnTo>
                  <a:lnTo>
                    <a:pt x="5564992" y="1159566"/>
                  </a:lnTo>
                  <a:lnTo>
                    <a:pt x="5564992" y="1087076"/>
                  </a:lnTo>
                  <a:close/>
                </a:path>
                <a:path w="5565140" h="1357629">
                  <a:moveTo>
                    <a:pt x="107420" y="1242223"/>
                  </a:moveTo>
                  <a:lnTo>
                    <a:pt x="51977" y="1292955"/>
                  </a:lnTo>
                  <a:lnTo>
                    <a:pt x="80738" y="1318899"/>
                  </a:lnTo>
                  <a:lnTo>
                    <a:pt x="113429" y="1338512"/>
                  </a:lnTo>
                  <a:lnTo>
                    <a:pt x="149220" y="1351402"/>
                  </a:lnTo>
                  <a:lnTo>
                    <a:pt x="187282" y="1357173"/>
                  </a:lnTo>
                  <a:lnTo>
                    <a:pt x="191303" y="1282128"/>
                  </a:lnTo>
                  <a:lnTo>
                    <a:pt x="167739" y="1278545"/>
                  </a:lnTo>
                  <a:lnTo>
                    <a:pt x="145561" y="1270535"/>
                  </a:lnTo>
                  <a:lnTo>
                    <a:pt x="125283" y="1258346"/>
                  </a:lnTo>
                  <a:lnTo>
                    <a:pt x="107420" y="1242223"/>
                  </a:lnTo>
                  <a:close/>
                </a:path>
                <a:path w="5565140" h="1357629">
                  <a:moveTo>
                    <a:pt x="512905" y="1282306"/>
                  </a:moveTo>
                  <a:lnTo>
                    <a:pt x="388438" y="1282306"/>
                  </a:lnTo>
                  <a:lnTo>
                    <a:pt x="388438" y="1357466"/>
                  </a:lnTo>
                  <a:lnTo>
                    <a:pt x="512905" y="1357466"/>
                  </a:lnTo>
                  <a:lnTo>
                    <a:pt x="512905" y="1282306"/>
                  </a:lnTo>
                  <a:close/>
                </a:path>
                <a:path w="5565140" h="1357629">
                  <a:moveTo>
                    <a:pt x="836519" y="1282306"/>
                  </a:moveTo>
                  <a:lnTo>
                    <a:pt x="712051" y="1282306"/>
                  </a:lnTo>
                  <a:lnTo>
                    <a:pt x="712051" y="1357466"/>
                  </a:lnTo>
                  <a:lnTo>
                    <a:pt x="836519" y="1357466"/>
                  </a:lnTo>
                  <a:lnTo>
                    <a:pt x="836519" y="1282306"/>
                  </a:lnTo>
                  <a:close/>
                </a:path>
                <a:path w="5565140" h="1357629">
                  <a:moveTo>
                    <a:pt x="1160132" y="1282306"/>
                  </a:moveTo>
                  <a:lnTo>
                    <a:pt x="1035664" y="1282306"/>
                  </a:lnTo>
                  <a:lnTo>
                    <a:pt x="1035664" y="1357466"/>
                  </a:lnTo>
                  <a:lnTo>
                    <a:pt x="1160132" y="1357466"/>
                  </a:lnTo>
                  <a:lnTo>
                    <a:pt x="1160132" y="1282306"/>
                  </a:lnTo>
                  <a:close/>
                </a:path>
                <a:path w="5565140" h="1357629">
                  <a:moveTo>
                    <a:pt x="1483745" y="1282306"/>
                  </a:moveTo>
                  <a:lnTo>
                    <a:pt x="1359277" y="1282306"/>
                  </a:lnTo>
                  <a:lnTo>
                    <a:pt x="1359277" y="1357466"/>
                  </a:lnTo>
                  <a:lnTo>
                    <a:pt x="1483745" y="1357466"/>
                  </a:lnTo>
                  <a:lnTo>
                    <a:pt x="1483745" y="1282306"/>
                  </a:lnTo>
                  <a:close/>
                </a:path>
                <a:path w="5565140" h="1357629">
                  <a:moveTo>
                    <a:pt x="1807358" y="1282306"/>
                  </a:moveTo>
                  <a:lnTo>
                    <a:pt x="1682891" y="1282306"/>
                  </a:lnTo>
                  <a:lnTo>
                    <a:pt x="1682891" y="1357466"/>
                  </a:lnTo>
                  <a:lnTo>
                    <a:pt x="1807358" y="1357466"/>
                  </a:lnTo>
                  <a:lnTo>
                    <a:pt x="1807358" y="1282306"/>
                  </a:lnTo>
                  <a:close/>
                </a:path>
                <a:path w="5565140" h="1357629">
                  <a:moveTo>
                    <a:pt x="2130971" y="1282306"/>
                  </a:moveTo>
                  <a:lnTo>
                    <a:pt x="2006504" y="1282306"/>
                  </a:lnTo>
                  <a:lnTo>
                    <a:pt x="2006504" y="1357466"/>
                  </a:lnTo>
                  <a:lnTo>
                    <a:pt x="2130971" y="1357466"/>
                  </a:lnTo>
                  <a:lnTo>
                    <a:pt x="2130971" y="1282306"/>
                  </a:lnTo>
                  <a:close/>
                </a:path>
                <a:path w="5565140" h="1357629">
                  <a:moveTo>
                    <a:pt x="2454584" y="1282306"/>
                  </a:moveTo>
                  <a:lnTo>
                    <a:pt x="2330117" y="1282306"/>
                  </a:lnTo>
                  <a:lnTo>
                    <a:pt x="2330117" y="1357466"/>
                  </a:lnTo>
                  <a:lnTo>
                    <a:pt x="2454584" y="1357466"/>
                  </a:lnTo>
                  <a:lnTo>
                    <a:pt x="2454584" y="1282306"/>
                  </a:lnTo>
                  <a:close/>
                </a:path>
                <a:path w="5565140" h="1357629">
                  <a:moveTo>
                    <a:pt x="2778198" y="1282306"/>
                  </a:moveTo>
                  <a:lnTo>
                    <a:pt x="2653730" y="1282306"/>
                  </a:lnTo>
                  <a:lnTo>
                    <a:pt x="2653730" y="1357466"/>
                  </a:lnTo>
                  <a:lnTo>
                    <a:pt x="2778198" y="1357466"/>
                  </a:lnTo>
                  <a:lnTo>
                    <a:pt x="2778198" y="1282306"/>
                  </a:lnTo>
                  <a:close/>
                </a:path>
                <a:path w="5565140" h="1357629">
                  <a:moveTo>
                    <a:pt x="3101811" y="1282306"/>
                  </a:moveTo>
                  <a:lnTo>
                    <a:pt x="2977343" y="1282306"/>
                  </a:lnTo>
                  <a:lnTo>
                    <a:pt x="2977343" y="1357466"/>
                  </a:lnTo>
                  <a:lnTo>
                    <a:pt x="3101811" y="1357466"/>
                  </a:lnTo>
                  <a:lnTo>
                    <a:pt x="3101811" y="1282306"/>
                  </a:lnTo>
                  <a:close/>
                </a:path>
                <a:path w="5565140" h="1357629">
                  <a:moveTo>
                    <a:pt x="3425424" y="1282306"/>
                  </a:moveTo>
                  <a:lnTo>
                    <a:pt x="3300957" y="1282306"/>
                  </a:lnTo>
                  <a:lnTo>
                    <a:pt x="3300957" y="1357466"/>
                  </a:lnTo>
                  <a:lnTo>
                    <a:pt x="3425424" y="1357466"/>
                  </a:lnTo>
                  <a:lnTo>
                    <a:pt x="3425424" y="1282306"/>
                  </a:lnTo>
                  <a:close/>
                </a:path>
                <a:path w="5565140" h="1357629">
                  <a:moveTo>
                    <a:pt x="3749037" y="1282306"/>
                  </a:moveTo>
                  <a:lnTo>
                    <a:pt x="3624570" y="1282306"/>
                  </a:lnTo>
                  <a:lnTo>
                    <a:pt x="3624570" y="1357466"/>
                  </a:lnTo>
                  <a:lnTo>
                    <a:pt x="3749037" y="1357466"/>
                  </a:lnTo>
                  <a:lnTo>
                    <a:pt x="3749037" y="1282306"/>
                  </a:lnTo>
                  <a:close/>
                </a:path>
                <a:path w="5565140" h="1357629">
                  <a:moveTo>
                    <a:pt x="4072650" y="1282306"/>
                  </a:moveTo>
                  <a:lnTo>
                    <a:pt x="3948183" y="1282306"/>
                  </a:lnTo>
                  <a:lnTo>
                    <a:pt x="3948183" y="1357466"/>
                  </a:lnTo>
                  <a:lnTo>
                    <a:pt x="4072650" y="1357466"/>
                  </a:lnTo>
                  <a:lnTo>
                    <a:pt x="4072650" y="1282306"/>
                  </a:lnTo>
                  <a:close/>
                </a:path>
                <a:path w="5565140" h="1357629">
                  <a:moveTo>
                    <a:pt x="4396264" y="1282306"/>
                  </a:moveTo>
                  <a:lnTo>
                    <a:pt x="4271796" y="1282306"/>
                  </a:lnTo>
                  <a:lnTo>
                    <a:pt x="4271796" y="1357466"/>
                  </a:lnTo>
                  <a:lnTo>
                    <a:pt x="4396264" y="1357466"/>
                  </a:lnTo>
                  <a:lnTo>
                    <a:pt x="4396264" y="1282306"/>
                  </a:lnTo>
                  <a:close/>
                </a:path>
                <a:path w="5565140" h="1357629">
                  <a:moveTo>
                    <a:pt x="4719877" y="1282306"/>
                  </a:moveTo>
                  <a:lnTo>
                    <a:pt x="4595409" y="1282306"/>
                  </a:lnTo>
                  <a:lnTo>
                    <a:pt x="4595409" y="1357466"/>
                  </a:lnTo>
                  <a:lnTo>
                    <a:pt x="4719877" y="1357466"/>
                  </a:lnTo>
                  <a:lnTo>
                    <a:pt x="4719877" y="1282306"/>
                  </a:lnTo>
                  <a:close/>
                </a:path>
                <a:path w="5565140" h="1357629">
                  <a:moveTo>
                    <a:pt x="5043490" y="1282306"/>
                  </a:moveTo>
                  <a:lnTo>
                    <a:pt x="4919022" y="1282306"/>
                  </a:lnTo>
                  <a:lnTo>
                    <a:pt x="4919022" y="1357466"/>
                  </a:lnTo>
                  <a:lnTo>
                    <a:pt x="5043490" y="1357466"/>
                  </a:lnTo>
                  <a:lnTo>
                    <a:pt x="5043490" y="1282306"/>
                  </a:lnTo>
                  <a:close/>
                </a:path>
                <a:path w="5565140" h="1357629">
                  <a:moveTo>
                    <a:pt x="5406296" y="1282306"/>
                  </a:moveTo>
                  <a:lnTo>
                    <a:pt x="5242646" y="1282306"/>
                  </a:lnTo>
                  <a:lnTo>
                    <a:pt x="5242646" y="1357466"/>
                  </a:lnTo>
                  <a:lnTo>
                    <a:pt x="5406296" y="1357466"/>
                  </a:lnTo>
                  <a:lnTo>
                    <a:pt x="5406296" y="1282306"/>
                  </a:lnTo>
                  <a:close/>
                </a:path>
              </a:pathLst>
            </a:custGeom>
            <a:solidFill>
              <a:srgbClr val="FFFFFF"/>
            </a:solidFill>
          </p:spPr>
          <p:txBody>
            <a:bodyPr wrap="square" lIns="0" tIns="0" rIns="0" bIns="0" rtlCol="0"/>
            <a:lstStyle/>
            <a:p>
              <a:endParaRPr dirty="0"/>
            </a:p>
          </p:txBody>
        </p:sp>
      </p:grpSp>
      <p:pic>
        <p:nvPicPr>
          <p:cNvPr id="53" name="図 52" descr="挿絵 が含まれている画像&#10;&#10;自動的に生成された説明">
            <a:extLst>
              <a:ext uri="{FF2B5EF4-FFF2-40B4-BE49-F238E27FC236}">
                <a16:creationId xmlns:a16="http://schemas.microsoft.com/office/drawing/2014/main" id="{AF75D31D-0809-2542-9B5E-AE0ACBDFC00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grpSp>
        <p:nvGrpSpPr>
          <p:cNvPr id="2" name="グループ化 1">
            <a:extLst>
              <a:ext uri="{FF2B5EF4-FFF2-40B4-BE49-F238E27FC236}">
                <a16:creationId xmlns:a16="http://schemas.microsoft.com/office/drawing/2014/main" id="{D2D6498B-649C-314A-AD11-986A64163366}"/>
              </a:ext>
            </a:extLst>
          </p:cNvPr>
          <p:cNvGrpSpPr/>
          <p:nvPr/>
        </p:nvGrpSpPr>
        <p:grpSpPr>
          <a:xfrm>
            <a:off x="6050895" y="9970426"/>
            <a:ext cx="8255448" cy="969812"/>
            <a:chOff x="6050895" y="9970426"/>
            <a:chExt cx="8255448" cy="969812"/>
          </a:xfrm>
        </p:grpSpPr>
        <p:grpSp>
          <p:nvGrpSpPr>
            <p:cNvPr id="24" name="グループ化 23">
              <a:extLst>
                <a:ext uri="{FF2B5EF4-FFF2-40B4-BE49-F238E27FC236}">
                  <a16:creationId xmlns:a16="http://schemas.microsoft.com/office/drawing/2014/main" id="{0D9536E6-0294-B649-BAB2-EFA209340630}"/>
                </a:ext>
              </a:extLst>
            </p:cNvPr>
            <p:cNvGrpSpPr/>
            <p:nvPr/>
          </p:nvGrpSpPr>
          <p:grpSpPr>
            <a:xfrm>
              <a:off x="6050895" y="9976944"/>
              <a:ext cx="8236138" cy="963294"/>
              <a:chOff x="6050895" y="9976944"/>
              <a:chExt cx="8236138" cy="963294"/>
            </a:xfrm>
          </p:grpSpPr>
          <p:sp>
            <p:nvSpPr>
              <p:cNvPr id="25" name="object 20">
                <a:extLst>
                  <a:ext uri="{FF2B5EF4-FFF2-40B4-BE49-F238E27FC236}">
                    <a16:creationId xmlns:a16="http://schemas.microsoft.com/office/drawing/2014/main" id="{6229DED8-9958-7F42-9563-AF3C155D9AB3}"/>
                  </a:ext>
                </a:extLst>
              </p:cNvPr>
              <p:cNvSpPr txBox="1"/>
              <p:nvPr/>
            </p:nvSpPr>
            <p:spPr>
              <a:xfrm>
                <a:off x="6050895" y="9976944"/>
                <a:ext cx="3392134" cy="963294"/>
              </a:xfrm>
              <a:prstGeom prst="rect">
                <a:avLst/>
              </a:prstGeom>
            </p:spPr>
            <p:txBody>
              <a:bodyPr vert="horz" wrap="square" lIns="0" tIns="12700" rIns="0" bIns="0" rtlCol="0">
                <a:spAutoFit/>
              </a:bodyPr>
              <a:lstStyle/>
              <a:p>
                <a:pPr marL="12700">
                  <a:lnSpc>
                    <a:spcPts val="2310"/>
                  </a:lnSpc>
                  <a:spcBef>
                    <a:spcPts val="100"/>
                  </a:spcBef>
                  <a:tabLst>
                    <a:tab pos="1268730" algn="l"/>
                  </a:tabLst>
                </a:pPr>
                <a:endParaRPr lang="en-US" sz="2050" b="1" spc="170" dirty="0">
                  <a:solidFill>
                    <a:srgbClr val="FF0606"/>
                  </a:solidFill>
                  <a:effectLst>
                    <a:glow rad="228600">
                      <a:schemeClr val="bg1"/>
                    </a:glow>
                  </a:effectLst>
                  <a:latin typeface="Gen Shin Gothic P Bold"/>
                  <a:cs typeface="Gen Shin Gothic P Bold"/>
                </a:endParaRPr>
              </a:p>
              <a:p>
                <a:pPr marL="107950">
                  <a:lnSpc>
                    <a:spcPts val="5070"/>
                  </a:lnSpc>
                </a:pPr>
                <a:r>
                  <a:rPr sz="4350" b="1" spc="-55" dirty="0" err="1">
                    <a:solidFill>
                      <a:srgbClr val="FF0606"/>
                    </a:solidFill>
                    <a:effectLst>
                      <a:glow rad="228600">
                        <a:schemeClr val="bg1"/>
                      </a:glow>
                    </a:effectLst>
                    <a:latin typeface="Gen Shin Gothic P Bold"/>
                    <a:cs typeface="Gen Shin Gothic P Bold"/>
                  </a:rPr>
                  <a:t>心が楽になる</a:t>
                </a:r>
                <a:endParaRPr sz="4350" dirty="0">
                  <a:effectLst>
                    <a:glow rad="228600">
                      <a:schemeClr val="bg1"/>
                    </a:glow>
                  </a:effectLst>
                  <a:latin typeface="Gen Shin Gothic P Regular"/>
                  <a:cs typeface="Gen Shin Gothic P Regular"/>
                </a:endParaRPr>
              </a:p>
            </p:txBody>
          </p:sp>
          <p:sp>
            <p:nvSpPr>
              <p:cNvPr id="26" name="object 21">
                <a:extLst>
                  <a:ext uri="{FF2B5EF4-FFF2-40B4-BE49-F238E27FC236}">
                    <a16:creationId xmlns:a16="http://schemas.microsoft.com/office/drawing/2014/main" id="{4D8A9FB5-AF51-7C40-B4DF-5EEDD64809C8}"/>
                  </a:ext>
                </a:extLst>
              </p:cNvPr>
              <p:cNvSpPr txBox="1"/>
              <p:nvPr/>
            </p:nvSpPr>
            <p:spPr>
              <a:xfrm>
                <a:off x="10287098" y="10251902"/>
                <a:ext cx="3999935" cy="666849"/>
              </a:xfrm>
              <a:prstGeom prst="rect">
                <a:avLst/>
              </a:prstGeom>
            </p:spPr>
            <p:txBody>
              <a:bodyPr vert="horz" wrap="square" lIns="0" tIns="12700" rIns="0" bIns="0" rtlCol="0">
                <a:spAutoFit/>
              </a:bodyPr>
              <a:lstStyle/>
              <a:p>
                <a:pPr marL="12700">
                  <a:lnSpc>
                    <a:spcPts val="5110"/>
                  </a:lnSpc>
                </a:pPr>
                <a:r>
                  <a:rPr sz="4350" b="1" spc="-60" dirty="0" err="1">
                    <a:solidFill>
                      <a:srgbClr val="FF0606"/>
                    </a:solidFill>
                    <a:effectLst>
                      <a:glow rad="228600">
                        <a:schemeClr val="bg1"/>
                      </a:glow>
                    </a:effectLst>
                    <a:latin typeface="Gen Shin Gothic P Bold"/>
                    <a:cs typeface="Gen Shin Gothic P Bold"/>
                  </a:rPr>
                  <a:t>仕事を頑張れる</a:t>
                </a:r>
                <a:endParaRPr sz="4350" dirty="0">
                  <a:effectLst>
                    <a:glow rad="228600">
                      <a:schemeClr val="bg1"/>
                    </a:glow>
                  </a:effectLst>
                  <a:latin typeface="Gen Shin Gothic P Regular"/>
                  <a:cs typeface="Gen Shin Gothic P Regular"/>
                </a:endParaRPr>
              </a:p>
            </p:txBody>
          </p:sp>
        </p:grpSp>
        <p:sp>
          <p:nvSpPr>
            <p:cNvPr id="54" name="object 20">
              <a:extLst>
                <a:ext uri="{FF2B5EF4-FFF2-40B4-BE49-F238E27FC236}">
                  <a16:creationId xmlns:a16="http://schemas.microsoft.com/office/drawing/2014/main" id="{86D6DC09-4933-3648-A5B5-30AA496FF077}"/>
                </a:ext>
              </a:extLst>
            </p:cNvPr>
            <p:cNvSpPr txBox="1"/>
            <p:nvPr/>
          </p:nvSpPr>
          <p:spPr>
            <a:xfrm>
              <a:off x="6050895" y="9976839"/>
              <a:ext cx="3392134" cy="307777"/>
            </a:xfrm>
            <a:prstGeom prst="rect">
              <a:avLst/>
            </a:prstGeom>
          </p:spPr>
          <p:txBody>
            <a:bodyPr vert="horz" wrap="square" lIns="0" tIns="12700" rIns="0" bIns="0" rtlCol="0">
              <a:spAutoFit/>
            </a:bodyPr>
            <a:lstStyle/>
            <a:p>
              <a:pPr marL="12700">
                <a:lnSpc>
                  <a:spcPts val="2310"/>
                </a:lnSpc>
                <a:spcBef>
                  <a:spcPts val="100"/>
                </a:spcBef>
                <a:tabLst>
                  <a:tab pos="1268730" algn="l"/>
                </a:tabLst>
              </a:pPr>
              <a:r>
                <a:rPr sz="2000" b="1" spc="170" dirty="0">
                  <a:solidFill>
                    <a:srgbClr val="FF0606"/>
                  </a:solidFill>
                  <a:effectLst>
                    <a:glow rad="228600">
                      <a:schemeClr val="bg1"/>
                    </a:glow>
                  </a:effectLst>
                  <a:latin typeface="Gen Shin Gothic P Bold"/>
                  <a:cs typeface="Gen Shin Gothic P Bold"/>
                </a:rPr>
                <a:t>ここ</a:t>
              </a:r>
              <a:r>
                <a:rPr sz="2000" b="1" dirty="0">
                  <a:solidFill>
                    <a:srgbClr val="FF0606"/>
                  </a:solidFill>
                  <a:effectLst>
                    <a:glow rad="228600">
                      <a:schemeClr val="bg1"/>
                    </a:glow>
                  </a:effectLst>
                  <a:latin typeface="Gen Shin Gothic P Bold"/>
                  <a:cs typeface="Gen Shin Gothic P Bold"/>
                </a:rPr>
                <a:t>ろ	</a:t>
              </a:r>
              <a:r>
                <a:rPr sz="2800" b="1" baseline="2710" dirty="0" err="1">
                  <a:solidFill>
                    <a:srgbClr val="FF0606"/>
                  </a:solidFill>
                  <a:effectLst>
                    <a:glow rad="228600">
                      <a:schemeClr val="bg1"/>
                    </a:glow>
                  </a:effectLst>
                  <a:latin typeface="Gen Shin Gothic P Bold"/>
                  <a:cs typeface="Gen Shin Gothic P Bold"/>
                </a:rPr>
                <a:t>ら</a:t>
              </a:r>
              <a:r>
                <a:rPr sz="2800" b="1" spc="-44" baseline="2710" dirty="0">
                  <a:solidFill>
                    <a:srgbClr val="FF0606"/>
                  </a:solidFill>
                  <a:effectLst>
                    <a:glow rad="228600">
                      <a:schemeClr val="bg1"/>
                    </a:glow>
                  </a:effectLst>
                  <a:latin typeface="Gen Shin Gothic P Bold"/>
                  <a:cs typeface="Gen Shin Gothic P Bold"/>
                </a:rPr>
                <a:t> </a:t>
              </a:r>
              <a:r>
                <a:rPr sz="2800" b="1" baseline="2710" dirty="0" err="1">
                  <a:solidFill>
                    <a:srgbClr val="FF0606"/>
                  </a:solidFill>
                  <a:effectLst>
                    <a:glow rad="228600">
                      <a:schemeClr val="bg1"/>
                    </a:glow>
                  </a:effectLst>
                  <a:latin typeface="Gen Shin Gothic P Bold"/>
                  <a:cs typeface="Gen Shin Gothic P Bold"/>
                </a:rPr>
                <a:t>く</a:t>
              </a:r>
              <a:endParaRPr sz="2800" baseline="2710" dirty="0">
                <a:effectLst>
                  <a:glow rad="228600">
                    <a:schemeClr val="bg1"/>
                  </a:glow>
                </a:effectLst>
                <a:latin typeface="Gen Shin Gothic P Regular"/>
                <a:cs typeface="Gen Shin Gothic P Regular"/>
              </a:endParaRPr>
            </a:p>
          </p:txBody>
        </p:sp>
        <p:sp>
          <p:nvSpPr>
            <p:cNvPr id="55" name="object 21">
              <a:extLst>
                <a:ext uri="{FF2B5EF4-FFF2-40B4-BE49-F238E27FC236}">
                  <a16:creationId xmlns:a16="http://schemas.microsoft.com/office/drawing/2014/main" id="{93CCB327-FDE2-3547-92C4-3FF611B99837}"/>
                </a:ext>
              </a:extLst>
            </p:cNvPr>
            <p:cNvSpPr txBox="1"/>
            <p:nvPr/>
          </p:nvSpPr>
          <p:spPr>
            <a:xfrm>
              <a:off x="10306408" y="9970426"/>
              <a:ext cx="3999935" cy="320601"/>
            </a:xfrm>
            <a:prstGeom prst="rect">
              <a:avLst/>
            </a:prstGeom>
          </p:spPr>
          <p:txBody>
            <a:bodyPr vert="horz" wrap="square" lIns="0" tIns="12700" rIns="0" bIns="0" rtlCol="0">
              <a:spAutoFit/>
            </a:bodyPr>
            <a:lstStyle/>
            <a:p>
              <a:pPr marL="90170">
                <a:lnSpc>
                  <a:spcPts val="2350"/>
                </a:lnSpc>
                <a:spcBef>
                  <a:spcPts val="100"/>
                </a:spcBef>
                <a:tabLst>
                  <a:tab pos="1713230" algn="l"/>
                </a:tabLst>
              </a:pPr>
              <a:r>
                <a:rPr sz="2050" b="1" dirty="0">
                  <a:solidFill>
                    <a:srgbClr val="FF0606"/>
                  </a:solidFill>
                  <a:effectLst>
                    <a:glow rad="228600">
                      <a:schemeClr val="bg1"/>
                    </a:glow>
                  </a:effectLst>
                  <a:latin typeface="Gen Shin Gothic P Bold"/>
                  <a:cs typeface="Gen Shin Gothic P Bold"/>
                </a:rPr>
                <a:t>し</a:t>
              </a:r>
              <a:r>
                <a:rPr sz="2050" b="1" spc="459" dirty="0">
                  <a:solidFill>
                    <a:srgbClr val="FF0606"/>
                  </a:solidFill>
                  <a:effectLst>
                    <a:glow rad="228600">
                      <a:schemeClr val="bg1"/>
                    </a:glow>
                  </a:effectLst>
                  <a:latin typeface="Gen Shin Gothic P Bold"/>
                  <a:cs typeface="Gen Shin Gothic P Bold"/>
                </a:rPr>
                <a:t> </a:t>
              </a:r>
              <a:r>
                <a:rPr sz="2050" b="1" dirty="0">
                  <a:solidFill>
                    <a:srgbClr val="FF0606"/>
                  </a:solidFill>
                  <a:effectLst>
                    <a:glow rad="228600">
                      <a:schemeClr val="bg1"/>
                    </a:glow>
                  </a:effectLst>
                  <a:latin typeface="Gen Shin Gothic P Bold"/>
                  <a:cs typeface="Gen Shin Gothic P Bold"/>
                </a:rPr>
                <a:t>ご</a:t>
              </a:r>
              <a:r>
                <a:rPr sz="2050" b="1" spc="465" dirty="0">
                  <a:solidFill>
                    <a:srgbClr val="FF0606"/>
                  </a:solidFill>
                  <a:effectLst>
                    <a:glow rad="228600">
                      <a:schemeClr val="bg1"/>
                    </a:glow>
                  </a:effectLst>
                  <a:latin typeface="Gen Shin Gothic P Bold"/>
                  <a:cs typeface="Gen Shin Gothic P Bold"/>
                </a:rPr>
                <a:t> </a:t>
              </a:r>
              <a:r>
                <a:rPr sz="2050" b="1" dirty="0">
                  <a:solidFill>
                    <a:srgbClr val="FF0606"/>
                  </a:solidFill>
                  <a:effectLst>
                    <a:glow rad="228600">
                      <a:schemeClr val="bg1"/>
                    </a:glow>
                  </a:effectLst>
                  <a:latin typeface="Gen Shin Gothic P Bold"/>
                  <a:cs typeface="Gen Shin Gothic P Bold"/>
                </a:rPr>
                <a:t>と	</a:t>
              </a:r>
              <a:r>
                <a:rPr sz="2050" b="1" spc="80" dirty="0" err="1">
                  <a:solidFill>
                    <a:srgbClr val="FF0606"/>
                  </a:solidFill>
                  <a:effectLst>
                    <a:glow rad="228600">
                      <a:schemeClr val="bg1"/>
                    </a:glow>
                  </a:effectLst>
                  <a:latin typeface="Gen Shin Gothic P Bold"/>
                  <a:cs typeface="Gen Shin Gothic P Bold"/>
                </a:rPr>
                <a:t>がん</a:t>
              </a:r>
              <a:r>
                <a:rPr sz="2050" b="1" dirty="0" err="1">
                  <a:solidFill>
                    <a:srgbClr val="FF0606"/>
                  </a:solidFill>
                  <a:effectLst>
                    <a:glow rad="228600">
                      <a:schemeClr val="bg1"/>
                    </a:glow>
                  </a:effectLst>
                  <a:latin typeface="Gen Shin Gothic P Bold"/>
                  <a:cs typeface="Gen Shin Gothic P Bold"/>
                </a:rPr>
                <a:t>ば</a:t>
              </a:r>
              <a:endParaRPr lang="ja-JP" altLang="en-US" sz="2050">
                <a:effectLst>
                  <a:glow rad="228600">
                    <a:schemeClr val="bg1"/>
                  </a:glow>
                </a:effectLst>
                <a:latin typeface="Gen Shin Gothic P Regular"/>
                <a:cs typeface="Gen Shin Gothic P Regular"/>
              </a:endParaRPr>
            </a:p>
          </p:txBody>
        </p:sp>
      </p:grpSp>
      <p:grpSp>
        <p:nvGrpSpPr>
          <p:cNvPr id="3" name="グループ化 2">
            <a:extLst>
              <a:ext uri="{FF2B5EF4-FFF2-40B4-BE49-F238E27FC236}">
                <a16:creationId xmlns:a16="http://schemas.microsoft.com/office/drawing/2014/main" id="{21B767C2-2FC0-A341-BF44-9E92777FB6B3}"/>
              </a:ext>
            </a:extLst>
          </p:cNvPr>
          <p:cNvGrpSpPr/>
          <p:nvPr/>
        </p:nvGrpSpPr>
        <p:grpSpPr>
          <a:xfrm>
            <a:off x="2324536" y="4208795"/>
            <a:ext cx="14932025" cy="5686304"/>
            <a:chOff x="2324536" y="4208795"/>
            <a:chExt cx="14932025" cy="5686304"/>
          </a:xfrm>
        </p:grpSpPr>
        <p:grpSp>
          <p:nvGrpSpPr>
            <p:cNvPr id="68" name="グループ化 67">
              <a:extLst>
                <a:ext uri="{FF2B5EF4-FFF2-40B4-BE49-F238E27FC236}">
                  <a16:creationId xmlns:a16="http://schemas.microsoft.com/office/drawing/2014/main" id="{DC5D5487-4C2A-C24D-8E75-06D235A31B25}"/>
                </a:ext>
              </a:extLst>
            </p:cNvPr>
            <p:cNvGrpSpPr/>
            <p:nvPr/>
          </p:nvGrpSpPr>
          <p:grpSpPr>
            <a:xfrm>
              <a:off x="2324536" y="4208795"/>
              <a:ext cx="14932025" cy="5686304"/>
              <a:chOff x="2324536" y="4208795"/>
              <a:chExt cx="14932025" cy="5686304"/>
            </a:xfrm>
          </p:grpSpPr>
          <p:sp>
            <p:nvSpPr>
              <p:cNvPr id="52" name="角丸四角形 51">
                <a:extLst>
                  <a:ext uri="{FF2B5EF4-FFF2-40B4-BE49-F238E27FC236}">
                    <a16:creationId xmlns:a16="http://schemas.microsoft.com/office/drawing/2014/main" id="{02A68728-56E3-614B-8D70-67E6D15C6326}"/>
                  </a:ext>
                </a:extLst>
              </p:cNvPr>
              <p:cNvSpPr/>
              <p:nvPr/>
            </p:nvSpPr>
            <p:spPr>
              <a:xfrm>
                <a:off x="2355850" y="4208795"/>
                <a:ext cx="6063415" cy="113087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F7433B7C-5F71-D541-A77B-3FEC98134BCB}"/>
                  </a:ext>
                </a:extLst>
              </p:cNvPr>
              <p:cNvGrpSpPr/>
              <p:nvPr/>
            </p:nvGrpSpPr>
            <p:grpSpPr>
              <a:xfrm>
                <a:off x="2324536" y="4541659"/>
                <a:ext cx="14932025" cy="5353440"/>
                <a:chOff x="2324536" y="4541659"/>
                <a:chExt cx="14932025" cy="5353440"/>
              </a:xfrm>
            </p:grpSpPr>
            <p:sp>
              <p:nvSpPr>
                <p:cNvPr id="9" name="object 4">
                  <a:extLst>
                    <a:ext uri="{FF2B5EF4-FFF2-40B4-BE49-F238E27FC236}">
                      <a16:creationId xmlns:a16="http://schemas.microsoft.com/office/drawing/2014/main" id="{6DDB7CA1-5DE6-C04E-A8CE-41FA7781B13F}"/>
                    </a:ext>
                  </a:extLst>
                </p:cNvPr>
                <p:cNvSpPr/>
                <p:nvPr/>
              </p:nvSpPr>
              <p:spPr>
                <a:xfrm>
                  <a:off x="2324536" y="5193559"/>
                  <a:ext cx="14932025" cy="4701540"/>
                </a:xfrm>
                <a:custGeom>
                  <a:avLst/>
                  <a:gdLst/>
                  <a:ahLst/>
                  <a:cxnLst/>
                  <a:rect l="l" t="t" r="r" b="b"/>
                  <a:pathLst>
                    <a:path w="14932025" h="4701540">
                      <a:moveTo>
                        <a:pt x="14826773" y="0"/>
                      </a:moveTo>
                      <a:lnTo>
                        <a:pt x="0" y="0"/>
                      </a:lnTo>
                      <a:lnTo>
                        <a:pt x="0" y="4596718"/>
                      </a:lnTo>
                      <a:lnTo>
                        <a:pt x="8262" y="4637375"/>
                      </a:lnTo>
                      <a:lnTo>
                        <a:pt x="30758" y="4670669"/>
                      </a:lnTo>
                      <a:lnTo>
                        <a:pt x="64052" y="4693165"/>
                      </a:lnTo>
                      <a:lnTo>
                        <a:pt x="104708" y="4701427"/>
                      </a:lnTo>
                      <a:lnTo>
                        <a:pt x="14826773" y="4701427"/>
                      </a:lnTo>
                      <a:lnTo>
                        <a:pt x="14867430" y="4693165"/>
                      </a:lnTo>
                      <a:lnTo>
                        <a:pt x="14900724" y="4670669"/>
                      </a:lnTo>
                      <a:lnTo>
                        <a:pt x="14923220" y="4637375"/>
                      </a:lnTo>
                      <a:lnTo>
                        <a:pt x="14931482" y="4596718"/>
                      </a:lnTo>
                      <a:lnTo>
                        <a:pt x="14931482" y="104708"/>
                      </a:lnTo>
                      <a:lnTo>
                        <a:pt x="14923220" y="64052"/>
                      </a:lnTo>
                      <a:lnTo>
                        <a:pt x="14900724" y="30758"/>
                      </a:lnTo>
                      <a:lnTo>
                        <a:pt x="14867430" y="8262"/>
                      </a:lnTo>
                      <a:lnTo>
                        <a:pt x="14826773" y="0"/>
                      </a:lnTo>
                      <a:close/>
                    </a:path>
                  </a:pathLst>
                </a:custGeom>
                <a:solidFill>
                  <a:srgbClr val="FFFFFF"/>
                </a:solidFill>
              </p:spPr>
              <p:txBody>
                <a:bodyPr wrap="square" lIns="0" tIns="0" rIns="0" bIns="0" rtlCol="0"/>
                <a:lstStyle/>
                <a:p>
                  <a:endParaRPr/>
                </a:p>
              </p:txBody>
            </p:sp>
            <p:grpSp>
              <p:nvGrpSpPr>
                <p:cNvPr id="10" name="グループ化 9">
                  <a:extLst>
                    <a:ext uri="{FF2B5EF4-FFF2-40B4-BE49-F238E27FC236}">
                      <a16:creationId xmlns:a16="http://schemas.microsoft.com/office/drawing/2014/main" id="{FE6E210F-5B37-964F-8636-48019FF34EF6}"/>
                    </a:ext>
                  </a:extLst>
                </p:cNvPr>
                <p:cNvGrpSpPr/>
                <p:nvPr/>
              </p:nvGrpSpPr>
              <p:grpSpPr>
                <a:xfrm>
                  <a:off x="2553288" y="4541659"/>
                  <a:ext cx="14513833" cy="5116629"/>
                  <a:chOff x="2553288" y="4541659"/>
                  <a:chExt cx="14513833" cy="5116629"/>
                </a:xfrm>
              </p:grpSpPr>
              <p:grpSp>
                <p:nvGrpSpPr>
                  <p:cNvPr id="11" name="グループ化 10">
                    <a:extLst>
                      <a:ext uri="{FF2B5EF4-FFF2-40B4-BE49-F238E27FC236}">
                        <a16:creationId xmlns:a16="http://schemas.microsoft.com/office/drawing/2014/main" id="{F7BA9280-45DE-B843-852F-0666DBE5B960}"/>
                      </a:ext>
                    </a:extLst>
                  </p:cNvPr>
                  <p:cNvGrpSpPr/>
                  <p:nvPr/>
                </p:nvGrpSpPr>
                <p:grpSpPr>
                  <a:xfrm>
                    <a:off x="2553288" y="4541659"/>
                    <a:ext cx="14513833" cy="5116629"/>
                    <a:chOff x="2553288" y="4541659"/>
                    <a:chExt cx="14513833" cy="5116629"/>
                  </a:xfrm>
                </p:grpSpPr>
                <p:sp>
                  <p:nvSpPr>
                    <p:cNvPr id="20" name="object 5">
                      <a:extLst>
                        <a:ext uri="{FF2B5EF4-FFF2-40B4-BE49-F238E27FC236}">
                          <a16:creationId xmlns:a16="http://schemas.microsoft.com/office/drawing/2014/main" id="{EB8E0D10-F8B8-4D4C-9943-56137862BFC1}"/>
                        </a:ext>
                      </a:extLst>
                    </p:cNvPr>
                    <p:cNvSpPr txBox="1"/>
                    <p:nvPr/>
                  </p:nvSpPr>
                  <p:spPr>
                    <a:xfrm>
                      <a:off x="9544062" y="5351391"/>
                      <a:ext cx="7523059" cy="4249420"/>
                    </a:xfrm>
                    <a:prstGeom prst="rect">
                      <a:avLst/>
                    </a:prstGeom>
                  </p:spPr>
                  <p:txBody>
                    <a:bodyPr vert="horz" wrap="square" lIns="0" tIns="307975" rIns="0" bIns="0" rtlCol="0">
                      <a:spAutoFit/>
                    </a:bodyPr>
                    <a:lstStyle/>
                    <a:p>
                      <a:pPr marL="12700">
                        <a:lnSpc>
                          <a:spcPct val="100000"/>
                        </a:lnSpc>
                        <a:spcBef>
                          <a:spcPts val="2425"/>
                        </a:spcBef>
                      </a:pPr>
                      <a:r>
                        <a:rPr sz="3600" b="1" spc="-5" dirty="0">
                          <a:solidFill>
                            <a:srgbClr val="6C5757"/>
                          </a:solidFill>
                          <a:latin typeface="Gen Shin Gothic P Bold"/>
                          <a:cs typeface="Gen Shin Gothic P Bold"/>
                        </a:rPr>
                        <a:t>「俺でも失敗す</a:t>
                      </a:r>
                      <a:r>
                        <a:rPr sz="3600" b="1" spc="-10" dirty="0">
                          <a:solidFill>
                            <a:srgbClr val="6C5757"/>
                          </a:solidFill>
                          <a:latin typeface="Gen Shin Gothic P Bold"/>
                          <a:cs typeface="Gen Shin Gothic P Bold"/>
                        </a:rPr>
                        <a:t>る</a:t>
                      </a:r>
                      <a:r>
                        <a:rPr sz="3600" b="1" spc="-40" dirty="0">
                          <a:solidFill>
                            <a:srgbClr val="6C5757"/>
                          </a:solidFill>
                          <a:latin typeface="Gen Shin Gothic P Bold"/>
                          <a:cs typeface="Gen Shin Gothic P Bold"/>
                        </a:rPr>
                        <a:t>。</a:t>
                      </a:r>
                      <a:endParaRPr sz="3600" dirty="0">
                        <a:latin typeface="Gen Shin Gothic P Regular"/>
                        <a:cs typeface="Gen Shin Gothic P Regular"/>
                      </a:endParaRPr>
                    </a:p>
                    <a:p>
                      <a:pPr marL="12700" marR="78740">
                        <a:lnSpc>
                          <a:spcPts val="6650"/>
                        </a:lnSpc>
                        <a:spcBef>
                          <a:spcPts val="610"/>
                        </a:spcBef>
                      </a:pPr>
                      <a:r>
                        <a:rPr sz="3600" b="1" spc="-5" dirty="0">
                          <a:solidFill>
                            <a:srgbClr val="6C5757"/>
                          </a:solidFill>
                          <a:latin typeface="Gen Shin Gothic P Bold"/>
                          <a:cs typeface="Gen Shin Gothic P Bold"/>
                        </a:rPr>
                        <a:t>だから、みんなも失敗する</a:t>
                      </a:r>
                      <a:r>
                        <a:rPr sz="3600" b="1" spc="-220" dirty="0">
                          <a:solidFill>
                            <a:srgbClr val="6C5757"/>
                          </a:solidFill>
                          <a:latin typeface="Gen Shin Gothic P Bold"/>
                          <a:cs typeface="Gen Shin Gothic P Bold"/>
                        </a:rPr>
                        <a:t>だ</a:t>
                      </a:r>
                      <a:r>
                        <a:rPr sz="3600" b="1" spc="-5" dirty="0">
                          <a:solidFill>
                            <a:srgbClr val="6C5757"/>
                          </a:solidFill>
                          <a:latin typeface="Gen Shin Gothic P Bold"/>
                          <a:cs typeface="Gen Shin Gothic P Bold"/>
                        </a:rPr>
                        <a:t>ろ</a:t>
                      </a:r>
                      <a:r>
                        <a:rPr sz="3600" b="1" spc="-204" dirty="0">
                          <a:solidFill>
                            <a:srgbClr val="6C5757"/>
                          </a:solidFill>
                          <a:latin typeface="Gen Shin Gothic P Bold"/>
                          <a:cs typeface="Gen Shin Gothic P Bold"/>
                        </a:rPr>
                        <a:t>う</a:t>
                      </a:r>
                      <a:r>
                        <a:rPr sz="3600" b="1" spc="-30" dirty="0">
                          <a:solidFill>
                            <a:srgbClr val="6C5757"/>
                          </a:solidFill>
                          <a:latin typeface="Gen Shin Gothic P Bold"/>
                          <a:cs typeface="Gen Shin Gothic P Bold"/>
                        </a:rPr>
                        <a:t>。 </a:t>
                      </a:r>
                      <a:r>
                        <a:rPr sz="3600" b="1" spc="-10" dirty="0">
                          <a:solidFill>
                            <a:srgbClr val="6C5757"/>
                          </a:solidFill>
                          <a:latin typeface="Gen Shin Gothic P Bold"/>
                          <a:cs typeface="Gen Shin Gothic P Bold"/>
                        </a:rPr>
                        <a:t>そ</a:t>
                      </a:r>
                      <a:r>
                        <a:rPr sz="3600" b="1" spc="-20" dirty="0">
                          <a:solidFill>
                            <a:srgbClr val="6C5757"/>
                          </a:solidFill>
                          <a:latin typeface="Gen Shin Gothic P Bold"/>
                          <a:cs typeface="Gen Shin Gothic P Bold"/>
                        </a:rPr>
                        <a:t>れ</a:t>
                      </a:r>
                      <a:r>
                        <a:rPr sz="3600" b="1" spc="-15" dirty="0">
                          <a:solidFill>
                            <a:srgbClr val="6C5757"/>
                          </a:solidFill>
                          <a:latin typeface="Gen Shin Gothic P Bold"/>
                          <a:cs typeface="Gen Shin Gothic P Bold"/>
                        </a:rPr>
                        <a:t>は当</a:t>
                      </a:r>
                      <a:r>
                        <a:rPr sz="3600" b="1" spc="-10" dirty="0">
                          <a:solidFill>
                            <a:srgbClr val="6C5757"/>
                          </a:solidFill>
                          <a:latin typeface="Gen Shin Gothic P Bold"/>
                          <a:cs typeface="Gen Shin Gothic P Bold"/>
                        </a:rPr>
                        <a:t>た</a:t>
                      </a:r>
                      <a:r>
                        <a:rPr sz="3600" b="1" spc="5" dirty="0">
                          <a:solidFill>
                            <a:srgbClr val="6C5757"/>
                          </a:solidFill>
                          <a:latin typeface="Gen Shin Gothic P Bold"/>
                          <a:cs typeface="Gen Shin Gothic P Bold"/>
                        </a:rPr>
                        <a:t>り</a:t>
                      </a:r>
                      <a:r>
                        <a:rPr sz="3600" b="1" spc="-15" dirty="0">
                          <a:solidFill>
                            <a:srgbClr val="6C5757"/>
                          </a:solidFill>
                          <a:latin typeface="Gen Shin Gothic P Bold"/>
                          <a:cs typeface="Gen Shin Gothic P Bold"/>
                        </a:rPr>
                        <a:t>前</a:t>
                      </a:r>
                      <a:r>
                        <a:rPr sz="3600" b="1" spc="-120" dirty="0">
                          <a:solidFill>
                            <a:srgbClr val="6C5757"/>
                          </a:solidFill>
                          <a:latin typeface="Gen Shin Gothic P Bold"/>
                          <a:cs typeface="Gen Shin Gothic P Bold"/>
                        </a:rPr>
                        <a:t>だ</a:t>
                      </a:r>
                      <a:r>
                        <a:rPr sz="3600" b="1" spc="-40" dirty="0">
                          <a:solidFill>
                            <a:srgbClr val="6C5757"/>
                          </a:solidFill>
                          <a:latin typeface="Gen Shin Gothic P Bold"/>
                          <a:cs typeface="Gen Shin Gothic P Bold"/>
                        </a:rPr>
                        <a:t>。</a:t>
                      </a:r>
                      <a:endParaRPr sz="3600" dirty="0">
                        <a:latin typeface="Gen Shin Gothic P Regular"/>
                        <a:cs typeface="Gen Shin Gothic P Regular"/>
                      </a:endParaRPr>
                    </a:p>
                    <a:p>
                      <a:pPr marL="12700">
                        <a:lnSpc>
                          <a:spcPct val="100000"/>
                        </a:lnSpc>
                        <a:spcBef>
                          <a:spcPts val="1725"/>
                        </a:spcBef>
                      </a:pPr>
                      <a:r>
                        <a:rPr sz="3600" b="1" spc="-10" dirty="0">
                          <a:solidFill>
                            <a:srgbClr val="6C5757"/>
                          </a:solidFill>
                          <a:latin typeface="Gen Shin Gothic P Bold"/>
                          <a:cs typeface="Gen Shin Gothic P Bold"/>
                        </a:rPr>
                        <a:t>どんなこ</a:t>
                      </a:r>
                      <a:r>
                        <a:rPr sz="3600" b="1" spc="-105" dirty="0">
                          <a:solidFill>
                            <a:srgbClr val="6C5757"/>
                          </a:solidFill>
                          <a:latin typeface="Gen Shin Gothic P Bold"/>
                          <a:cs typeface="Gen Shin Gothic P Bold"/>
                        </a:rPr>
                        <a:t>と</a:t>
                      </a:r>
                      <a:r>
                        <a:rPr sz="3600" b="1" spc="-15" dirty="0">
                          <a:solidFill>
                            <a:srgbClr val="6C5757"/>
                          </a:solidFill>
                          <a:latin typeface="Gen Shin Gothic P Bold"/>
                          <a:cs typeface="Gen Shin Gothic P Bold"/>
                        </a:rPr>
                        <a:t>で</a:t>
                      </a:r>
                      <a:r>
                        <a:rPr sz="3600" b="1" spc="-114" dirty="0">
                          <a:solidFill>
                            <a:srgbClr val="6C5757"/>
                          </a:solidFill>
                          <a:latin typeface="Gen Shin Gothic P Bold"/>
                          <a:cs typeface="Gen Shin Gothic P Bold"/>
                        </a:rPr>
                        <a:t>も</a:t>
                      </a:r>
                      <a:r>
                        <a:rPr sz="3600" b="1" dirty="0">
                          <a:solidFill>
                            <a:srgbClr val="6C5757"/>
                          </a:solidFill>
                          <a:latin typeface="Gen Shin Gothic P Bold"/>
                          <a:cs typeface="Gen Shin Gothic P Bold"/>
                        </a:rPr>
                        <a:t>、失敗したら</a:t>
                      </a:r>
                      <a:endParaRPr sz="3600" dirty="0">
                        <a:latin typeface="Gen Shin Gothic P Regular"/>
                        <a:cs typeface="Gen Shin Gothic P Regular"/>
                      </a:endParaRPr>
                    </a:p>
                    <a:p>
                      <a:pPr marL="12700">
                        <a:lnSpc>
                          <a:spcPct val="100000"/>
                        </a:lnSpc>
                        <a:spcBef>
                          <a:spcPts val="2330"/>
                        </a:spcBef>
                      </a:pPr>
                      <a:r>
                        <a:rPr sz="3600" b="1" spc="-10" dirty="0">
                          <a:solidFill>
                            <a:srgbClr val="6C5757"/>
                          </a:solidFill>
                          <a:latin typeface="Gen Shin Gothic P Bold"/>
                          <a:cs typeface="Gen Shin Gothic P Bold"/>
                        </a:rPr>
                        <a:t>失敗</a:t>
                      </a:r>
                      <a:r>
                        <a:rPr sz="3600" b="1" dirty="0">
                          <a:solidFill>
                            <a:srgbClr val="6C5757"/>
                          </a:solidFill>
                          <a:latin typeface="Gen Shin Gothic P Bold"/>
                          <a:cs typeface="Gen Shin Gothic P Bold"/>
                        </a:rPr>
                        <a:t>し</a:t>
                      </a:r>
                      <a:r>
                        <a:rPr sz="3600" b="1" spc="-5" dirty="0">
                          <a:solidFill>
                            <a:srgbClr val="6C5757"/>
                          </a:solidFill>
                          <a:latin typeface="Gen Shin Gothic P Bold"/>
                          <a:cs typeface="Gen Shin Gothic P Bold"/>
                        </a:rPr>
                        <a:t>たと助けを求めればいい。」</a:t>
                      </a:r>
                      <a:endParaRPr sz="3600" dirty="0">
                        <a:latin typeface="Gen Shin Gothic P Regular"/>
                        <a:cs typeface="Gen Shin Gothic P Regular"/>
                      </a:endParaRPr>
                    </a:p>
                  </p:txBody>
                </p:sp>
                <p:sp>
                  <p:nvSpPr>
                    <p:cNvPr id="21" name="object 6">
                      <a:extLst>
                        <a:ext uri="{FF2B5EF4-FFF2-40B4-BE49-F238E27FC236}">
                          <a16:creationId xmlns:a16="http://schemas.microsoft.com/office/drawing/2014/main" id="{1AF553FE-CC6B-6246-B580-963A2D0D736D}"/>
                        </a:ext>
                      </a:extLst>
                    </p:cNvPr>
                    <p:cNvSpPr txBox="1"/>
                    <p:nvPr/>
                  </p:nvSpPr>
                  <p:spPr>
                    <a:xfrm>
                      <a:off x="2553288" y="4541659"/>
                      <a:ext cx="5897796" cy="641201"/>
                    </a:xfrm>
                    <a:prstGeom prst="rect">
                      <a:avLst/>
                    </a:prstGeom>
                  </p:spPr>
                  <p:txBody>
                    <a:bodyPr vert="horz" wrap="square" lIns="0" tIns="12700" rIns="0" bIns="0" rtlCol="0">
                      <a:spAutoFit/>
                    </a:bodyPr>
                    <a:lstStyle/>
                    <a:p>
                      <a:pPr marL="12700">
                        <a:lnSpc>
                          <a:spcPts val="4870"/>
                        </a:lnSpc>
                      </a:pPr>
                      <a:r>
                        <a:rPr sz="4350" b="1" spc="-60" dirty="0" err="1">
                          <a:solidFill>
                            <a:srgbClr val="FFFFFF"/>
                          </a:solidFill>
                          <a:latin typeface="Gen Shin Gothic P Bold"/>
                          <a:cs typeface="Gen Shin Gothic P Bold"/>
                        </a:rPr>
                        <a:t>先輩宇宙飛行士の言葉</a:t>
                      </a:r>
                      <a:endParaRPr sz="4350" dirty="0">
                        <a:latin typeface="Gen Shin Gothic P Regular"/>
                        <a:cs typeface="Gen Shin Gothic P Regular"/>
                      </a:endParaRPr>
                    </a:p>
                  </p:txBody>
                </p:sp>
                <p:pic>
                  <p:nvPicPr>
                    <p:cNvPr id="22" name="object 7">
                      <a:extLst>
                        <a:ext uri="{FF2B5EF4-FFF2-40B4-BE49-F238E27FC236}">
                          <a16:creationId xmlns:a16="http://schemas.microsoft.com/office/drawing/2014/main" id="{39C709EE-3A11-D448-AD3E-53CA662DBA2C}"/>
                        </a:ext>
                      </a:extLst>
                    </p:cNvPr>
                    <p:cNvPicPr/>
                    <p:nvPr/>
                  </p:nvPicPr>
                  <p:blipFill>
                    <a:blip r:embed="rId12" cstate="email">
                      <a:extLst>
                        <a:ext uri="{28A0092B-C50C-407E-A947-70E740481C1C}">
                          <a14:useLocalDpi xmlns:a14="http://schemas.microsoft.com/office/drawing/2010/main"/>
                        </a:ext>
                      </a:extLst>
                    </a:blip>
                    <a:stretch>
                      <a:fillRect/>
                    </a:stretch>
                  </p:blipFill>
                  <p:spPr>
                    <a:xfrm>
                      <a:off x="2858444" y="5429188"/>
                      <a:ext cx="5951067" cy="4229100"/>
                    </a:xfrm>
                    <a:prstGeom prst="rect">
                      <a:avLst/>
                    </a:prstGeom>
                  </p:spPr>
                </p:pic>
                <p:sp>
                  <p:nvSpPr>
                    <p:cNvPr id="23" name="object 8">
                      <a:extLst>
                        <a:ext uri="{FF2B5EF4-FFF2-40B4-BE49-F238E27FC236}">
                          <a16:creationId xmlns:a16="http://schemas.microsoft.com/office/drawing/2014/main" id="{FB24ECB4-F981-6643-9B86-C2E15C235F53}"/>
                        </a:ext>
                      </a:extLst>
                    </p:cNvPr>
                    <p:cNvSpPr txBox="1"/>
                    <p:nvPr/>
                  </p:nvSpPr>
                  <p:spPr>
                    <a:xfrm>
                      <a:off x="6964733" y="9248151"/>
                      <a:ext cx="1487805" cy="30162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FFFFFF"/>
                          </a:solidFill>
                          <a:latin typeface="Gen Shin Gothic P Bold"/>
                          <a:cs typeface="Gen Shin Gothic P Bold"/>
                        </a:rPr>
                        <a:t>©JAXA/NASA</a:t>
                      </a:r>
                      <a:endParaRPr sz="1800">
                        <a:latin typeface="Gen Shin Gothic P Regular"/>
                        <a:cs typeface="Gen Shin Gothic P Regular"/>
                      </a:endParaRPr>
                    </a:p>
                  </p:txBody>
                </p:sp>
              </p:grpSp>
              <p:sp>
                <p:nvSpPr>
                  <p:cNvPr id="12" name="object 9">
                    <a:extLst>
                      <a:ext uri="{FF2B5EF4-FFF2-40B4-BE49-F238E27FC236}">
                        <a16:creationId xmlns:a16="http://schemas.microsoft.com/office/drawing/2014/main" id="{310B80BF-E56B-BD48-B9EF-BA5DBDE96528}"/>
                      </a:ext>
                    </a:extLst>
                  </p:cNvPr>
                  <p:cNvSpPr txBox="1"/>
                  <p:nvPr/>
                </p:nvSpPr>
                <p:spPr>
                  <a:xfrm>
                    <a:off x="11002595" y="7089222"/>
                    <a:ext cx="234315" cy="292735"/>
                  </a:xfrm>
                  <a:prstGeom prst="rect">
                    <a:avLst/>
                  </a:prstGeom>
                </p:spPr>
                <p:txBody>
                  <a:bodyPr vert="horz" wrap="square" lIns="0" tIns="12700" rIns="0" bIns="0" rtlCol="0">
                    <a:spAutoFit/>
                  </a:bodyPr>
                  <a:lstStyle/>
                  <a:p>
                    <a:pPr marL="12700">
                      <a:lnSpc>
                        <a:spcPct val="100000"/>
                      </a:lnSpc>
                      <a:spcBef>
                        <a:spcPts val="100"/>
                      </a:spcBef>
                    </a:pPr>
                    <a:r>
                      <a:rPr sz="1750" b="1" dirty="0">
                        <a:solidFill>
                          <a:srgbClr val="6C5757"/>
                        </a:solidFill>
                        <a:latin typeface="Gen Shin Gothic P Bold"/>
                        <a:cs typeface="Gen Shin Gothic P Bold"/>
                      </a:rPr>
                      <a:t>あ</a:t>
                    </a:r>
                    <a:endParaRPr sz="1750">
                      <a:latin typeface="Gen Shin Gothic P Regular"/>
                      <a:cs typeface="Gen Shin Gothic P Regular"/>
                    </a:endParaRPr>
                  </a:p>
                </p:txBody>
              </p:sp>
              <p:sp>
                <p:nvSpPr>
                  <p:cNvPr id="13" name="object 10">
                    <a:extLst>
                      <a:ext uri="{FF2B5EF4-FFF2-40B4-BE49-F238E27FC236}">
                        <a16:creationId xmlns:a16="http://schemas.microsoft.com/office/drawing/2014/main" id="{A90D6EC8-7333-A848-8063-55650D45958D}"/>
                      </a:ext>
                    </a:extLst>
                  </p:cNvPr>
                  <p:cNvSpPr txBox="1"/>
                  <p:nvPr/>
                </p:nvSpPr>
                <p:spPr>
                  <a:xfrm>
                    <a:off x="11830406" y="8794005"/>
                    <a:ext cx="548005" cy="292735"/>
                  </a:xfrm>
                  <a:prstGeom prst="rect">
                    <a:avLst/>
                  </a:prstGeom>
                </p:spPr>
                <p:txBody>
                  <a:bodyPr vert="horz" wrap="square" lIns="0" tIns="12700" rIns="0" bIns="0" rtlCol="0">
                    <a:spAutoFit/>
                  </a:bodyPr>
                  <a:lstStyle/>
                  <a:p>
                    <a:pPr marL="12700">
                      <a:lnSpc>
                        <a:spcPct val="100000"/>
                      </a:lnSpc>
                      <a:spcBef>
                        <a:spcPts val="100"/>
                      </a:spcBef>
                    </a:pPr>
                    <a:r>
                      <a:rPr sz="1750" b="1" spc="5" dirty="0">
                        <a:solidFill>
                          <a:srgbClr val="6C5757"/>
                        </a:solidFill>
                        <a:latin typeface="Gen Shin Gothic P Bold"/>
                        <a:cs typeface="Gen Shin Gothic P Bold"/>
                      </a:rPr>
                      <a:t>た</a:t>
                    </a:r>
                    <a:r>
                      <a:rPr sz="1750" b="1" spc="-45" dirty="0">
                        <a:solidFill>
                          <a:srgbClr val="6C5757"/>
                        </a:solidFill>
                        <a:latin typeface="Gen Shin Gothic P Bold"/>
                        <a:cs typeface="Gen Shin Gothic P Bold"/>
                      </a:rPr>
                      <a:t> </a:t>
                    </a:r>
                    <a:r>
                      <a:rPr sz="1750" b="1" dirty="0">
                        <a:solidFill>
                          <a:srgbClr val="6C5757"/>
                        </a:solidFill>
                        <a:latin typeface="Gen Shin Gothic P Bold"/>
                        <a:cs typeface="Gen Shin Gothic P Bold"/>
                      </a:rPr>
                      <a:t>す</a:t>
                    </a:r>
                    <a:r>
                      <a:rPr sz="1750" b="1" spc="5" dirty="0">
                        <a:solidFill>
                          <a:srgbClr val="6C5757"/>
                        </a:solidFill>
                        <a:latin typeface="Gen Shin Gothic P Bold"/>
                        <a:cs typeface="Gen Shin Gothic P Bold"/>
                      </a:rPr>
                      <a:t> </a:t>
                    </a:r>
                    <a:endParaRPr sz="1750" dirty="0">
                      <a:latin typeface="Gen Shin Gothic P Regular"/>
                      <a:cs typeface="Gen Shin Gothic P Regular"/>
                    </a:endParaRPr>
                  </a:p>
                </p:txBody>
              </p:sp>
              <p:sp>
                <p:nvSpPr>
                  <p:cNvPr id="14" name="object 11">
                    <a:extLst>
                      <a:ext uri="{FF2B5EF4-FFF2-40B4-BE49-F238E27FC236}">
                        <a16:creationId xmlns:a16="http://schemas.microsoft.com/office/drawing/2014/main" id="{3556D622-1ABF-E84F-82ED-1278F8E541AA}"/>
                      </a:ext>
                    </a:extLst>
                  </p:cNvPr>
                  <p:cNvSpPr txBox="1"/>
                  <p:nvPr/>
                </p:nvSpPr>
                <p:spPr>
                  <a:xfrm>
                    <a:off x="13209232" y="8785645"/>
                    <a:ext cx="816752" cy="282129"/>
                  </a:xfrm>
                  <a:prstGeom prst="rect">
                    <a:avLst/>
                  </a:prstGeom>
                </p:spPr>
                <p:txBody>
                  <a:bodyPr vert="horz" wrap="square" lIns="0" tIns="12700" rIns="0" bIns="0" rtlCol="0">
                    <a:spAutoFit/>
                  </a:bodyPr>
                  <a:lstStyle/>
                  <a:p>
                    <a:pPr marL="12700">
                      <a:lnSpc>
                        <a:spcPct val="100000"/>
                      </a:lnSpc>
                      <a:spcBef>
                        <a:spcPts val="100"/>
                      </a:spcBef>
                    </a:pPr>
                    <a:r>
                      <a:rPr sz="1750" b="1" spc="250" dirty="0">
                        <a:solidFill>
                          <a:srgbClr val="6C5757"/>
                        </a:solidFill>
                        <a:latin typeface="Gen Shin Gothic P Bold"/>
                        <a:cs typeface="Gen Shin Gothic P Bold"/>
                      </a:rPr>
                      <a:t>もと</a:t>
                    </a:r>
                    <a:endParaRPr sz="1750" dirty="0">
                      <a:latin typeface="Gen Shin Gothic P Regular"/>
                      <a:cs typeface="Gen Shin Gothic P Regular"/>
                    </a:endParaRPr>
                  </a:p>
                </p:txBody>
              </p:sp>
              <p:sp>
                <p:nvSpPr>
                  <p:cNvPr id="15" name="object 12">
                    <a:extLst>
                      <a:ext uri="{FF2B5EF4-FFF2-40B4-BE49-F238E27FC236}">
                        <a16:creationId xmlns:a16="http://schemas.microsoft.com/office/drawing/2014/main" id="{EB210C1F-748A-2649-81B9-61F1D5B0D68F}"/>
                      </a:ext>
                    </a:extLst>
                  </p:cNvPr>
                  <p:cNvSpPr txBox="1"/>
                  <p:nvPr/>
                </p:nvSpPr>
                <p:spPr>
                  <a:xfrm>
                    <a:off x="12287066" y="7109621"/>
                    <a:ext cx="816753" cy="292735"/>
                  </a:xfrm>
                  <a:prstGeom prst="rect">
                    <a:avLst/>
                  </a:prstGeom>
                </p:spPr>
                <p:txBody>
                  <a:bodyPr vert="horz" wrap="square" lIns="0" tIns="12700" rIns="0" bIns="0" rtlCol="0">
                    <a:spAutoFit/>
                  </a:bodyPr>
                  <a:lstStyle/>
                  <a:p>
                    <a:pPr marL="12700">
                      <a:lnSpc>
                        <a:spcPct val="100000"/>
                      </a:lnSpc>
                      <a:spcBef>
                        <a:spcPts val="100"/>
                      </a:spcBef>
                    </a:pPr>
                    <a:r>
                      <a:rPr sz="1750" b="1" spc="150" dirty="0">
                        <a:solidFill>
                          <a:srgbClr val="6C5757"/>
                        </a:solidFill>
                        <a:latin typeface="Gen Shin Gothic P Bold"/>
                        <a:cs typeface="Gen Shin Gothic P Bold"/>
                      </a:rPr>
                      <a:t>ま</a:t>
                    </a:r>
                    <a:r>
                      <a:rPr sz="1750" b="1" dirty="0">
                        <a:solidFill>
                          <a:srgbClr val="6C5757"/>
                        </a:solidFill>
                        <a:latin typeface="Gen Shin Gothic P Bold"/>
                        <a:cs typeface="Gen Shin Gothic P Bold"/>
                      </a:rPr>
                      <a:t>え</a:t>
                    </a:r>
                    <a:endParaRPr sz="1750" dirty="0">
                      <a:latin typeface="Gen Shin Gothic P Regular"/>
                      <a:cs typeface="Gen Shin Gothic P Regular"/>
                    </a:endParaRPr>
                  </a:p>
                </p:txBody>
              </p:sp>
              <p:sp>
                <p:nvSpPr>
                  <p:cNvPr id="16" name="object 13">
                    <a:extLst>
                      <a:ext uri="{FF2B5EF4-FFF2-40B4-BE49-F238E27FC236}">
                        <a16:creationId xmlns:a16="http://schemas.microsoft.com/office/drawing/2014/main" id="{C34BD303-DABC-2C41-A908-D17CE65E1DFB}"/>
                      </a:ext>
                    </a:extLst>
                  </p:cNvPr>
                  <p:cNvSpPr txBox="1"/>
                  <p:nvPr/>
                </p:nvSpPr>
                <p:spPr>
                  <a:xfrm>
                    <a:off x="9994074" y="5407026"/>
                    <a:ext cx="2380299" cy="282129"/>
                  </a:xfrm>
                  <a:prstGeom prst="rect">
                    <a:avLst/>
                  </a:prstGeom>
                </p:spPr>
                <p:txBody>
                  <a:bodyPr vert="horz" wrap="square" lIns="0" tIns="12700" rIns="0" bIns="0" rtlCol="0">
                    <a:spAutoFit/>
                  </a:bodyPr>
                  <a:lstStyle/>
                  <a:p>
                    <a:pPr marL="12700">
                      <a:lnSpc>
                        <a:spcPct val="100000"/>
                      </a:lnSpc>
                      <a:spcBef>
                        <a:spcPts val="100"/>
                      </a:spcBef>
                      <a:tabLst>
                        <a:tab pos="1363345" algn="l"/>
                      </a:tabLst>
                    </a:pPr>
                    <a:r>
                      <a:rPr sz="1750" b="1" spc="145" dirty="0">
                        <a:solidFill>
                          <a:srgbClr val="6C5757"/>
                        </a:solidFill>
                        <a:latin typeface="Gen Shin Gothic P Bold"/>
                        <a:cs typeface="Gen Shin Gothic P Bold"/>
                      </a:rPr>
                      <a:t>お</a:t>
                    </a:r>
                    <a:r>
                      <a:rPr sz="1750" b="1" dirty="0">
                        <a:solidFill>
                          <a:srgbClr val="6C5757"/>
                        </a:solidFill>
                        <a:latin typeface="Gen Shin Gothic P Bold"/>
                        <a:cs typeface="Gen Shin Gothic P Bold"/>
                      </a:rPr>
                      <a:t>れ	</a:t>
                    </a:r>
                    <a:r>
                      <a:rPr sz="1750" b="1" spc="45" dirty="0">
                        <a:solidFill>
                          <a:srgbClr val="6C5757"/>
                        </a:solidFill>
                        <a:latin typeface="Gen Shin Gothic P Bold"/>
                        <a:cs typeface="Gen Shin Gothic P Bold"/>
                      </a:rPr>
                      <a:t>しっぱい</a:t>
                    </a:r>
                    <a:endParaRPr sz="1750" dirty="0">
                      <a:latin typeface="Gen Shin Gothic P Regular"/>
                      <a:cs typeface="Gen Shin Gothic P Regular"/>
                    </a:endParaRPr>
                  </a:p>
                </p:txBody>
              </p:sp>
              <p:sp>
                <p:nvSpPr>
                  <p:cNvPr id="17" name="object 14">
                    <a:extLst>
                      <a:ext uri="{FF2B5EF4-FFF2-40B4-BE49-F238E27FC236}">
                        <a16:creationId xmlns:a16="http://schemas.microsoft.com/office/drawing/2014/main" id="{CD888C71-B28B-6840-83DE-A4AC5F831FCE}"/>
                      </a:ext>
                    </a:extLst>
                  </p:cNvPr>
                  <p:cNvSpPr txBox="1"/>
                  <p:nvPr/>
                </p:nvSpPr>
                <p:spPr>
                  <a:xfrm>
                    <a:off x="13216475" y="6251401"/>
                    <a:ext cx="1171838" cy="282129"/>
                  </a:xfrm>
                  <a:prstGeom prst="rect">
                    <a:avLst/>
                  </a:prstGeom>
                </p:spPr>
                <p:txBody>
                  <a:bodyPr vert="horz" wrap="square" lIns="0" tIns="12700" rIns="0" bIns="0" rtlCol="0">
                    <a:spAutoFit/>
                  </a:bodyPr>
                  <a:lstStyle/>
                  <a:p>
                    <a:pPr marL="12700">
                      <a:lnSpc>
                        <a:spcPct val="100000"/>
                      </a:lnSpc>
                      <a:spcBef>
                        <a:spcPts val="100"/>
                      </a:spcBef>
                    </a:pPr>
                    <a:r>
                      <a:rPr sz="1750" b="1" spc="45" dirty="0">
                        <a:solidFill>
                          <a:srgbClr val="6C5757"/>
                        </a:solidFill>
                        <a:latin typeface="Gen Shin Gothic P Bold"/>
                        <a:cs typeface="Gen Shin Gothic P Bold"/>
                      </a:rPr>
                      <a:t>しっぱい</a:t>
                    </a:r>
                    <a:endParaRPr sz="1750" dirty="0">
                      <a:latin typeface="Gen Shin Gothic P Regular"/>
                      <a:cs typeface="Gen Shin Gothic P Regular"/>
                    </a:endParaRPr>
                  </a:p>
                </p:txBody>
              </p:sp>
              <p:sp>
                <p:nvSpPr>
                  <p:cNvPr id="18" name="object 15">
                    <a:extLst>
                      <a:ext uri="{FF2B5EF4-FFF2-40B4-BE49-F238E27FC236}">
                        <a16:creationId xmlns:a16="http://schemas.microsoft.com/office/drawing/2014/main" id="{BBCF4E9E-71F4-5A4F-879A-134086D8B508}"/>
                      </a:ext>
                    </a:extLst>
                  </p:cNvPr>
                  <p:cNvSpPr txBox="1"/>
                  <p:nvPr/>
                </p:nvSpPr>
                <p:spPr>
                  <a:xfrm>
                    <a:off x="13160973" y="7938227"/>
                    <a:ext cx="1145370" cy="282129"/>
                  </a:xfrm>
                  <a:prstGeom prst="rect">
                    <a:avLst/>
                  </a:prstGeom>
                </p:spPr>
                <p:txBody>
                  <a:bodyPr vert="horz" wrap="square" lIns="0" tIns="12700" rIns="0" bIns="0" rtlCol="0">
                    <a:spAutoFit/>
                  </a:bodyPr>
                  <a:lstStyle/>
                  <a:p>
                    <a:pPr marL="12700">
                      <a:lnSpc>
                        <a:spcPct val="100000"/>
                      </a:lnSpc>
                      <a:spcBef>
                        <a:spcPts val="100"/>
                      </a:spcBef>
                    </a:pPr>
                    <a:r>
                      <a:rPr sz="1750" b="1" spc="45" dirty="0">
                        <a:solidFill>
                          <a:srgbClr val="6C5757"/>
                        </a:solidFill>
                        <a:latin typeface="Gen Shin Gothic P Bold"/>
                        <a:cs typeface="Gen Shin Gothic P Bold"/>
                      </a:rPr>
                      <a:t>しっぱい</a:t>
                    </a:r>
                    <a:endParaRPr sz="1750" dirty="0">
                      <a:latin typeface="Gen Shin Gothic P Regular"/>
                      <a:cs typeface="Gen Shin Gothic P Regular"/>
                    </a:endParaRPr>
                  </a:p>
                </p:txBody>
              </p:sp>
              <p:sp>
                <p:nvSpPr>
                  <p:cNvPr id="19" name="object 16">
                    <a:extLst>
                      <a:ext uri="{FF2B5EF4-FFF2-40B4-BE49-F238E27FC236}">
                        <a16:creationId xmlns:a16="http://schemas.microsoft.com/office/drawing/2014/main" id="{E8687BAE-2F11-D94A-B310-3891A6330036}"/>
                      </a:ext>
                    </a:extLst>
                  </p:cNvPr>
                  <p:cNvSpPr txBox="1"/>
                  <p:nvPr/>
                </p:nvSpPr>
                <p:spPr>
                  <a:xfrm>
                    <a:off x="9599490" y="8794005"/>
                    <a:ext cx="1062160" cy="282129"/>
                  </a:xfrm>
                  <a:prstGeom prst="rect">
                    <a:avLst/>
                  </a:prstGeom>
                </p:spPr>
                <p:txBody>
                  <a:bodyPr vert="horz" wrap="square" lIns="0" tIns="12700" rIns="0" bIns="0" rtlCol="0">
                    <a:spAutoFit/>
                  </a:bodyPr>
                  <a:lstStyle/>
                  <a:p>
                    <a:pPr marL="12700">
                      <a:lnSpc>
                        <a:spcPct val="100000"/>
                      </a:lnSpc>
                      <a:spcBef>
                        <a:spcPts val="100"/>
                      </a:spcBef>
                    </a:pPr>
                    <a:r>
                      <a:rPr sz="1750" b="1" spc="45" dirty="0">
                        <a:solidFill>
                          <a:srgbClr val="6C5757"/>
                        </a:solidFill>
                        <a:latin typeface="Gen Shin Gothic P Bold"/>
                        <a:cs typeface="Gen Shin Gothic P Bold"/>
                      </a:rPr>
                      <a:t>しっぱい</a:t>
                    </a:r>
                    <a:endParaRPr sz="1750" dirty="0">
                      <a:latin typeface="Gen Shin Gothic P Regular"/>
                      <a:cs typeface="Gen Shin Gothic P Regular"/>
                    </a:endParaRPr>
                  </a:p>
                </p:txBody>
              </p:sp>
            </p:grpSp>
          </p:grpSp>
        </p:grpSp>
        <p:sp>
          <p:nvSpPr>
            <p:cNvPr id="57" name="object 6">
              <a:extLst>
                <a:ext uri="{FF2B5EF4-FFF2-40B4-BE49-F238E27FC236}">
                  <a16:creationId xmlns:a16="http://schemas.microsoft.com/office/drawing/2014/main" id="{C7442750-26AA-F342-B26C-29B5FB97A4DF}"/>
                </a:ext>
              </a:extLst>
            </p:cNvPr>
            <p:cNvSpPr txBox="1"/>
            <p:nvPr/>
          </p:nvSpPr>
          <p:spPr>
            <a:xfrm>
              <a:off x="2541797" y="4265958"/>
              <a:ext cx="5897796" cy="282129"/>
            </a:xfrm>
            <a:prstGeom prst="rect">
              <a:avLst/>
            </a:prstGeom>
          </p:spPr>
          <p:txBody>
            <a:bodyPr vert="horz" wrap="square" lIns="0" tIns="12700" rIns="0" bIns="0" rtlCol="0">
              <a:spAutoFit/>
            </a:bodyPr>
            <a:lstStyle/>
            <a:p>
              <a:pPr marL="73025">
                <a:lnSpc>
                  <a:spcPts val="2110"/>
                </a:lnSpc>
                <a:spcBef>
                  <a:spcPts val="100"/>
                </a:spcBef>
                <a:tabLst>
                  <a:tab pos="4481195" algn="l"/>
                </a:tabLst>
              </a:pPr>
              <a:r>
                <a:rPr lang="ja-JP" altLang="en-US" sz="2050" b="1">
                  <a:solidFill>
                    <a:srgbClr val="FFFFFF"/>
                  </a:solidFill>
                  <a:latin typeface="Gen Shin Gothic P Bold"/>
                  <a:cs typeface="Gen Shin Gothic P Bold"/>
                </a:rPr>
                <a:t>せ</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ん</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ぱ</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い</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う</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ち</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ゅ</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う</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ひ</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こ</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う</a:t>
              </a:r>
              <a:r>
                <a:rPr lang="ja-JP" altLang="en-US" sz="2050" b="1" spc="180">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し	こ</a:t>
              </a:r>
              <a:r>
                <a:rPr lang="ja-JP" altLang="en-US" sz="2050" b="1" spc="425">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と</a:t>
              </a:r>
              <a:r>
                <a:rPr lang="ja-JP" altLang="en-US" sz="2050" b="1" spc="425">
                  <a:solidFill>
                    <a:srgbClr val="FFFFFF"/>
                  </a:solidFill>
                  <a:latin typeface="Gen Shin Gothic P Bold"/>
                  <a:cs typeface="Gen Shin Gothic P Bold"/>
                </a:rPr>
                <a:t> </a:t>
              </a:r>
              <a:r>
                <a:rPr lang="ja-JP" altLang="en-US" sz="2050" b="1">
                  <a:solidFill>
                    <a:srgbClr val="FFFFFF"/>
                  </a:solidFill>
                  <a:latin typeface="Gen Shin Gothic P Bold"/>
                  <a:cs typeface="Gen Shin Gothic P Bold"/>
                </a:rPr>
                <a:t>ば</a:t>
              </a:r>
              <a:endParaRPr lang="ja-JP" altLang="en-US" sz="2050">
                <a:latin typeface="Gen Shin Gothic P Regular"/>
                <a:cs typeface="Gen Shin Gothic P Regular"/>
              </a:endParaRPr>
            </a:p>
          </p:txBody>
        </p:sp>
      </p:grpSp>
    </p:spTree>
    <p:extLst>
      <p:ext uri="{BB962C8B-B14F-4D97-AF65-F5344CB8AC3E}">
        <p14:creationId xmlns:p14="http://schemas.microsoft.com/office/powerpoint/2010/main" val="93650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 name="object 2">
            <a:extLst>
              <a:ext uri="{FF2B5EF4-FFF2-40B4-BE49-F238E27FC236}">
                <a16:creationId xmlns:a16="http://schemas.microsoft.com/office/drawing/2014/main" id="{A99BC35D-BC2C-CE47-B5A4-72264F290292}"/>
              </a:ext>
            </a:extLst>
          </p:cNvPr>
          <p:cNvPicPr/>
          <p:nvPr/>
        </p:nvPicPr>
        <p:blipFill>
          <a:blip r:embed="rId3" cstate="print"/>
          <a:stretch>
            <a:fillRect/>
          </a:stretch>
        </p:blipFill>
        <p:spPr>
          <a:xfrm>
            <a:off x="266179" y="348555"/>
            <a:ext cx="19571741" cy="10681200"/>
          </a:xfrm>
          <a:prstGeom prst="rect">
            <a:avLst/>
          </a:prstGeom>
        </p:spPr>
      </p:pic>
      <p:sp>
        <p:nvSpPr>
          <p:cNvPr id="3" name="object 3"/>
          <p:cNvSpPr txBox="1">
            <a:spLocks noGrp="1"/>
          </p:cNvSpPr>
          <p:nvPr>
            <p:ph type="title"/>
          </p:nvPr>
        </p:nvSpPr>
        <p:spPr>
          <a:xfrm>
            <a:off x="6048298" y="783490"/>
            <a:ext cx="7889952" cy="839332"/>
          </a:xfrm>
          <a:prstGeom prst="rect">
            <a:avLst/>
          </a:prstGeom>
        </p:spPr>
        <p:txBody>
          <a:bodyPr vert="horz" wrap="square" lIns="0" tIns="15875" rIns="0" bIns="0" rtlCol="0">
            <a:spAutoFit/>
          </a:bodyPr>
          <a:lstStyle/>
          <a:p>
            <a:pPr marL="12700">
              <a:lnSpc>
                <a:spcPct val="100000"/>
              </a:lnSpc>
              <a:spcBef>
                <a:spcPts val="125"/>
              </a:spcBef>
            </a:pPr>
            <a:r>
              <a:rPr spc="25" dirty="0"/>
              <a:t>これ</a:t>
            </a:r>
            <a:r>
              <a:rPr spc="-245" dirty="0"/>
              <a:t>っ</a:t>
            </a:r>
            <a:r>
              <a:rPr spc="25" dirty="0"/>
              <a:t>て宇宙だけの話？</a:t>
            </a:r>
          </a:p>
        </p:txBody>
      </p:sp>
      <p:sp>
        <p:nvSpPr>
          <p:cNvPr id="4" name="object 4"/>
          <p:cNvSpPr txBox="1"/>
          <p:nvPr/>
        </p:nvSpPr>
        <p:spPr>
          <a:xfrm>
            <a:off x="8751479" y="468902"/>
            <a:ext cx="4526047" cy="371255"/>
          </a:xfrm>
          <a:prstGeom prst="rect">
            <a:avLst/>
          </a:prstGeom>
        </p:spPr>
        <p:txBody>
          <a:bodyPr vert="horz" wrap="square" lIns="0" tIns="17145" rIns="0" bIns="0" rtlCol="0">
            <a:spAutoFit/>
          </a:bodyPr>
          <a:lstStyle/>
          <a:p>
            <a:pPr marL="12700">
              <a:lnSpc>
                <a:spcPct val="100000"/>
              </a:lnSpc>
              <a:spcBef>
                <a:spcPts val="135"/>
              </a:spcBef>
              <a:tabLst>
                <a:tab pos="3174365" algn="l"/>
              </a:tabLst>
            </a:pPr>
            <a:r>
              <a:rPr sz="2300" b="1" spc="55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85" dirty="0" err="1">
                <a:solidFill>
                  <a:srgbClr val="FFFFFF"/>
                </a:solidFill>
                <a:latin typeface="Gen Shin Gothic P Bold"/>
                <a:cs typeface="Gen Shin Gothic P Bold"/>
              </a:rPr>
              <a:t>はなし</a:t>
            </a:r>
            <a:endParaRPr sz="2300" dirty="0">
              <a:latin typeface="Gen Shin Gothic P Regular"/>
              <a:cs typeface="Gen Shin Gothic P Regular"/>
            </a:endParaRPr>
          </a:p>
        </p:txBody>
      </p:sp>
      <p:grpSp>
        <p:nvGrpSpPr>
          <p:cNvPr id="74" name="グループ化 73">
            <a:extLst>
              <a:ext uri="{FF2B5EF4-FFF2-40B4-BE49-F238E27FC236}">
                <a16:creationId xmlns:a16="http://schemas.microsoft.com/office/drawing/2014/main" id="{C1B5103F-337F-B34B-B54A-5AE525BB9A04}"/>
              </a:ext>
            </a:extLst>
          </p:cNvPr>
          <p:cNvGrpSpPr/>
          <p:nvPr/>
        </p:nvGrpSpPr>
        <p:grpSpPr>
          <a:xfrm>
            <a:off x="10100975" y="7176761"/>
            <a:ext cx="8090073" cy="3507077"/>
            <a:chOff x="10100975" y="7176761"/>
            <a:chExt cx="8090073" cy="3507077"/>
          </a:xfrm>
        </p:grpSpPr>
        <p:pic>
          <p:nvPicPr>
            <p:cNvPr id="56" name="図 55" descr="アイコン&#10;&#10;自動的に生成された説明">
              <a:extLst>
                <a:ext uri="{FF2B5EF4-FFF2-40B4-BE49-F238E27FC236}">
                  <a16:creationId xmlns:a16="http://schemas.microsoft.com/office/drawing/2014/main" id="{58F6A9BF-9634-0F4F-B5BE-49D62A9BFF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00975" y="7176761"/>
              <a:ext cx="8090073" cy="3507077"/>
            </a:xfrm>
            <a:prstGeom prst="rect">
              <a:avLst/>
            </a:prstGeom>
          </p:spPr>
        </p:pic>
        <p:grpSp>
          <p:nvGrpSpPr>
            <p:cNvPr id="85" name="グループ化 84">
              <a:extLst>
                <a:ext uri="{FF2B5EF4-FFF2-40B4-BE49-F238E27FC236}">
                  <a16:creationId xmlns:a16="http://schemas.microsoft.com/office/drawing/2014/main" id="{1FCFBDC7-753B-A049-A81A-E8675D3A97FC}"/>
                </a:ext>
              </a:extLst>
            </p:cNvPr>
            <p:cNvGrpSpPr/>
            <p:nvPr/>
          </p:nvGrpSpPr>
          <p:grpSpPr>
            <a:xfrm>
              <a:off x="12705569" y="8144306"/>
              <a:ext cx="4966481" cy="1306218"/>
              <a:chOff x="12705569" y="8144306"/>
              <a:chExt cx="4966481" cy="1306218"/>
            </a:xfrm>
          </p:grpSpPr>
          <p:sp>
            <p:nvSpPr>
              <p:cNvPr id="5" name="object 5"/>
              <p:cNvSpPr txBox="1"/>
              <p:nvPr/>
            </p:nvSpPr>
            <p:spPr>
              <a:xfrm>
                <a:off x="12709026" y="8473259"/>
                <a:ext cx="4963024" cy="977265"/>
              </a:xfrm>
              <a:prstGeom prst="rect">
                <a:avLst/>
              </a:prstGeom>
            </p:spPr>
            <p:txBody>
              <a:bodyPr vert="horz" wrap="square" lIns="0" tIns="11430" rIns="0" bIns="0" rtlCol="0">
                <a:spAutoFit/>
              </a:bodyPr>
              <a:lstStyle/>
              <a:p>
                <a:pPr marL="12700">
                  <a:lnSpc>
                    <a:spcPct val="100000"/>
                  </a:lnSpc>
                  <a:spcBef>
                    <a:spcPts val="90"/>
                  </a:spcBef>
                </a:pPr>
                <a:r>
                  <a:rPr sz="6250" b="1" spc="-135" dirty="0">
                    <a:solidFill>
                      <a:srgbClr val="6C5757"/>
                    </a:solidFill>
                    <a:latin typeface="Gen Shin Gothic P Bold"/>
                    <a:cs typeface="Gen Shin Gothic P Bold"/>
                  </a:rPr>
                  <a:t>最高のチ</a:t>
                </a:r>
                <a:r>
                  <a:rPr sz="6250" b="1" spc="-315" dirty="0">
                    <a:solidFill>
                      <a:srgbClr val="6C5757"/>
                    </a:solidFill>
                    <a:latin typeface="Gen Shin Gothic P Bold"/>
                    <a:cs typeface="Gen Shin Gothic P Bold"/>
                  </a:rPr>
                  <a:t>ー</a:t>
                </a:r>
                <a:r>
                  <a:rPr sz="6250" b="1" spc="-200" dirty="0">
                    <a:solidFill>
                      <a:srgbClr val="6C5757"/>
                    </a:solidFill>
                    <a:latin typeface="Gen Shin Gothic P Bold"/>
                    <a:cs typeface="Gen Shin Gothic P Bold"/>
                  </a:rPr>
                  <a:t>ム</a:t>
                </a:r>
                <a:endParaRPr sz="6250" dirty="0">
                  <a:latin typeface="Gen Shin Gothic P Regular"/>
                  <a:cs typeface="Gen Shin Gothic P Regular"/>
                </a:endParaRPr>
              </a:p>
            </p:txBody>
          </p:sp>
          <p:sp>
            <p:nvSpPr>
              <p:cNvPr id="6" name="object 6"/>
              <p:cNvSpPr txBox="1"/>
              <p:nvPr/>
            </p:nvSpPr>
            <p:spPr>
              <a:xfrm>
                <a:off x="12705569" y="8144306"/>
                <a:ext cx="1807449" cy="461023"/>
              </a:xfrm>
              <a:prstGeom prst="rect">
                <a:avLst/>
              </a:prstGeom>
            </p:spPr>
            <p:txBody>
              <a:bodyPr vert="horz" wrap="square" lIns="0" tIns="14604" rIns="0" bIns="0" rtlCol="0">
                <a:spAutoFit/>
              </a:bodyPr>
              <a:lstStyle/>
              <a:p>
                <a:pPr marL="12700">
                  <a:lnSpc>
                    <a:spcPct val="100000"/>
                  </a:lnSpc>
                  <a:spcBef>
                    <a:spcPts val="114"/>
                  </a:spcBef>
                </a:pPr>
                <a:r>
                  <a:rPr sz="2900" b="1" spc="595" dirty="0">
                    <a:solidFill>
                      <a:srgbClr val="6C5757"/>
                    </a:solidFill>
                    <a:latin typeface="Gen Shin Gothic P Bold"/>
                    <a:cs typeface="Gen Shin Gothic P Bold"/>
                  </a:rPr>
                  <a:t>さいこ</a:t>
                </a:r>
                <a:r>
                  <a:rPr sz="2900" b="1" spc="10" dirty="0">
                    <a:solidFill>
                      <a:srgbClr val="6C5757"/>
                    </a:solidFill>
                    <a:latin typeface="Gen Shin Gothic P Bold"/>
                    <a:cs typeface="Gen Shin Gothic P Bold"/>
                  </a:rPr>
                  <a:t>う</a:t>
                </a:r>
                <a:endParaRPr sz="2900" dirty="0">
                  <a:latin typeface="Gen Shin Gothic P Regular"/>
                  <a:cs typeface="Gen Shin Gothic P Regular"/>
                </a:endParaRPr>
              </a:p>
            </p:txBody>
          </p:sp>
        </p:grpSp>
      </p:grpSp>
      <p:grpSp>
        <p:nvGrpSpPr>
          <p:cNvPr id="84" name="グループ化 83">
            <a:extLst>
              <a:ext uri="{FF2B5EF4-FFF2-40B4-BE49-F238E27FC236}">
                <a16:creationId xmlns:a16="http://schemas.microsoft.com/office/drawing/2014/main" id="{AD3CEB59-4127-6645-8057-751CC56A0DC0}"/>
              </a:ext>
            </a:extLst>
          </p:cNvPr>
          <p:cNvGrpSpPr/>
          <p:nvPr/>
        </p:nvGrpSpPr>
        <p:grpSpPr>
          <a:xfrm>
            <a:off x="3306386" y="6914613"/>
            <a:ext cx="6457487" cy="3693062"/>
            <a:chOff x="3306386" y="6914613"/>
            <a:chExt cx="6457487" cy="3693062"/>
          </a:xfrm>
        </p:grpSpPr>
        <p:sp>
          <p:nvSpPr>
            <p:cNvPr id="7" name="object 7"/>
            <p:cNvSpPr txBox="1"/>
            <p:nvPr/>
          </p:nvSpPr>
          <p:spPr>
            <a:xfrm>
              <a:off x="3308646" y="6988175"/>
              <a:ext cx="6455227" cy="3619500"/>
            </a:xfrm>
            <a:prstGeom prst="rect">
              <a:avLst/>
            </a:prstGeom>
          </p:spPr>
          <p:txBody>
            <a:bodyPr vert="horz" wrap="square" lIns="0" tIns="12065" rIns="0" bIns="0" rtlCol="0">
              <a:spAutoFit/>
            </a:bodyPr>
            <a:lstStyle/>
            <a:p>
              <a:pPr marL="12700" marR="1024255">
                <a:lnSpc>
                  <a:spcPct val="135500"/>
                </a:lnSpc>
                <a:spcBef>
                  <a:spcPts val="95"/>
                </a:spcBef>
              </a:pPr>
              <a:r>
                <a:rPr sz="4350" b="1" spc="-50" dirty="0">
                  <a:solidFill>
                    <a:srgbClr val="FFFFFF"/>
                  </a:solidFill>
                  <a:latin typeface="Gen Shin Gothic P Bold"/>
                  <a:cs typeface="Gen Shin Gothic P Bold"/>
                </a:rPr>
                <a:t>信念や価値観を知る </a:t>
              </a:r>
              <a:r>
                <a:rPr sz="4350" b="1" spc="-60" dirty="0">
                  <a:solidFill>
                    <a:srgbClr val="FFFFFF"/>
                  </a:solidFill>
                  <a:latin typeface="Gen Shin Gothic P Bold"/>
                  <a:cs typeface="Gen Shin Gothic P Bold"/>
                </a:rPr>
                <a:t>失敗</a:t>
              </a:r>
              <a:r>
                <a:rPr sz="4350" b="1" spc="-55" dirty="0">
                  <a:solidFill>
                    <a:srgbClr val="FFFFFF"/>
                  </a:solidFill>
                  <a:latin typeface="Gen Shin Gothic P Bold"/>
                  <a:cs typeface="Gen Shin Gothic P Bold"/>
                </a:rPr>
                <a:t>を</a:t>
              </a:r>
              <a:r>
                <a:rPr sz="4350" b="1" spc="-45" dirty="0">
                  <a:solidFill>
                    <a:srgbClr val="FFFFFF"/>
                  </a:solidFill>
                  <a:latin typeface="Gen Shin Gothic P Bold"/>
                  <a:cs typeface="Gen Shin Gothic P Bold"/>
                </a:rPr>
                <a:t>さら</a:t>
              </a:r>
              <a:r>
                <a:rPr sz="4350" b="1" spc="-55" dirty="0">
                  <a:solidFill>
                    <a:srgbClr val="FFFFFF"/>
                  </a:solidFill>
                  <a:latin typeface="Gen Shin Gothic P Bold"/>
                  <a:cs typeface="Gen Shin Gothic P Bold"/>
                </a:rPr>
                <a:t>け</a:t>
              </a:r>
              <a:r>
                <a:rPr sz="4350" b="1" spc="-60" dirty="0">
                  <a:solidFill>
                    <a:srgbClr val="FFFFFF"/>
                  </a:solidFill>
                  <a:latin typeface="Gen Shin Gothic P Bold"/>
                  <a:cs typeface="Gen Shin Gothic P Bold"/>
                </a:rPr>
                <a:t>出</a:t>
              </a:r>
              <a:r>
                <a:rPr sz="4350" b="1" spc="-55" dirty="0">
                  <a:solidFill>
                    <a:srgbClr val="FFFFFF"/>
                  </a:solidFill>
                  <a:latin typeface="Gen Shin Gothic P Bold"/>
                  <a:cs typeface="Gen Shin Gothic P Bold"/>
                </a:rPr>
                <a:t>す</a:t>
              </a:r>
              <a:endParaRPr sz="4350" dirty="0">
                <a:latin typeface="Gen Shin Gothic P Regular"/>
                <a:cs typeface="Gen Shin Gothic P Regular"/>
              </a:endParaRPr>
            </a:p>
            <a:p>
              <a:pPr marL="12700" marR="5080">
                <a:lnSpc>
                  <a:spcPct val="135500"/>
                </a:lnSpc>
              </a:pPr>
              <a:r>
                <a:rPr sz="4350" b="1" spc="-50" dirty="0">
                  <a:solidFill>
                    <a:srgbClr val="FFFFFF"/>
                  </a:solidFill>
                  <a:latin typeface="Gen Shin Gothic P Bold"/>
                  <a:cs typeface="Gen Shin Gothic P Bold"/>
                </a:rPr>
                <a:t>相手の失敗を受け止める </a:t>
              </a:r>
              <a:r>
                <a:rPr sz="4350" b="1" spc="-60" dirty="0">
                  <a:solidFill>
                    <a:srgbClr val="FFFFFF"/>
                  </a:solidFill>
                  <a:latin typeface="Gen Shin Gothic P Bold"/>
                  <a:cs typeface="Gen Shin Gothic P Bold"/>
                </a:rPr>
                <a:t>お互</a:t>
              </a:r>
              <a:r>
                <a:rPr sz="4350" b="1" spc="-55" dirty="0">
                  <a:solidFill>
                    <a:srgbClr val="FFFFFF"/>
                  </a:solidFill>
                  <a:latin typeface="Gen Shin Gothic P Bold"/>
                  <a:cs typeface="Gen Shin Gothic P Bold"/>
                </a:rPr>
                <a:t>いを</a:t>
              </a:r>
              <a:r>
                <a:rPr sz="4350" b="1" spc="-60" dirty="0">
                  <a:solidFill>
                    <a:srgbClr val="FFFFFF"/>
                  </a:solidFill>
                  <a:latin typeface="Gen Shin Gothic P Bold"/>
                  <a:cs typeface="Gen Shin Gothic P Bold"/>
                </a:rPr>
                <a:t>認</a:t>
              </a:r>
              <a:r>
                <a:rPr sz="4350" b="1" spc="-55" dirty="0">
                  <a:solidFill>
                    <a:srgbClr val="FFFFFF"/>
                  </a:solidFill>
                  <a:latin typeface="Gen Shin Gothic P Bold"/>
                  <a:cs typeface="Gen Shin Gothic P Bold"/>
                </a:rPr>
                <a:t>め</a:t>
              </a:r>
              <a:r>
                <a:rPr sz="4350" b="1" spc="-60" dirty="0">
                  <a:solidFill>
                    <a:srgbClr val="FFFFFF"/>
                  </a:solidFill>
                  <a:latin typeface="Gen Shin Gothic P Bold"/>
                  <a:cs typeface="Gen Shin Gothic P Bold"/>
                </a:rPr>
                <a:t>合</a:t>
              </a:r>
              <a:r>
                <a:rPr sz="4350" b="1" spc="-40" dirty="0">
                  <a:solidFill>
                    <a:srgbClr val="FFFFFF"/>
                  </a:solidFill>
                  <a:latin typeface="Gen Shin Gothic P Bold"/>
                  <a:cs typeface="Gen Shin Gothic P Bold"/>
                </a:rPr>
                <a:t>う</a:t>
              </a:r>
              <a:endParaRPr sz="4350" dirty="0">
                <a:latin typeface="Gen Shin Gothic P Regular"/>
                <a:cs typeface="Gen Shin Gothic P Regular"/>
              </a:endParaRPr>
            </a:p>
          </p:txBody>
        </p:sp>
        <p:sp>
          <p:nvSpPr>
            <p:cNvPr id="8" name="object 8"/>
            <p:cNvSpPr txBox="1"/>
            <p:nvPr/>
          </p:nvSpPr>
          <p:spPr>
            <a:xfrm>
              <a:off x="3306386" y="6914613"/>
              <a:ext cx="1271366" cy="328295"/>
            </a:xfrm>
            <a:prstGeom prst="rect">
              <a:avLst/>
            </a:prstGeom>
          </p:spPr>
          <p:txBody>
            <a:bodyPr vert="horz" wrap="square" lIns="0" tIns="12700" rIns="0" bIns="0" rtlCol="0">
              <a:spAutoFit/>
            </a:bodyPr>
            <a:lstStyle/>
            <a:p>
              <a:pPr marL="12700">
                <a:lnSpc>
                  <a:spcPct val="100000"/>
                </a:lnSpc>
                <a:spcBef>
                  <a:spcPts val="100"/>
                </a:spcBef>
              </a:pPr>
              <a:r>
                <a:rPr sz="2050" b="1" spc="114" dirty="0">
                  <a:solidFill>
                    <a:srgbClr val="FFFFFF"/>
                  </a:solidFill>
                  <a:latin typeface="Gen Shin Gothic P Bold"/>
                  <a:cs typeface="Gen Shin Gothic P Bold"/>
                </a:rPr>
                <a:t>しんね</a:t>
              </a:r>
              <a:r>
                <a:rPr sz="2050" b="1" dirty="0">
                  <a:solidFill>
                    <a:srgbClr val="FFFFFF"/>
                  </a:solidFill>
                  <a:latin typeface="Gen Shin Gothic P Bold"/>
                  <a:cs typeface="Gen Shin Gothic P Bold"/>
                </a:rPr>
                <a:t>ん</a:t>
              </a:r>
              <a:endParaRPr sz="2050" dirty="0">
                <a:latin typeface="Gen Shin Gothic P Regular"/>
                <a:cs typeface="Gen Shin Gothic P Regular"/>
              </a:endParaRPr>
            </a:p>
          </p:txBody>
        </p:sp>
        <p:sp>
          <p:nvSpPr>
            <p:cNvPr id="9" name="object 9"/>
            <p:cNvSpPr txBox="1"/>
            <p:nvPr/>
          </p:nvSpPr>
          <p:spPr>
            <a:xfrm>
              <a:off x="3861386" y="9628199"/>
              <a:ext cx="4584065" cy="337820"/>
            </a:xfrm>
            <a:prstGeom prst="rect">
              <a:avLst/>
            </a:prstGeom>
          </p:spPr>
          <p:txBody>
            <a:bodyPr vert="horz" wrap="square" lIns="0" tIns="12700" rIns="0" bIns="0" rtlCol="0">
              <a:spAutoFit/>
            </a:bodyPr>
            <a:lstStyle/>
            <a:p>
              <a:pPr marL="12700">
                <a:lnSpc>
                  <a:spcPct val="100000"/>
                </a:lnSpc>
                <a:spcBef>
                  <a:spcPts val="100"/>
                </a:spcBef>
                <a:tabLst>
                  <a:tab pos="1551305" algn="l"/>
                  <a:tab pos="2797810" algn="l"/>
                </a:tabLst>
              </a:pPr>
              <a:r>
                <a:rPr sz="2050" b="1" spc="65" dirty="0">
                  <a:solidFill>
                    <a:srgbClr val="FFFFFF"/>
                  </a:solidFill>
                  <a:latin typeface="Gen Shin Gothic P Bold"/>
                  <a:cs typeface="Gen Shin Gothic P Bold"/>
                </a:rPr>
                <a:t>た</a:t>
              </a:r>
              <a:r>
                <a:rPr sz="2050" b="1" dirty="0">
                  <a:solidFill>
                    <a:srgbClr val="FFFFFF"/>
                  </a:solidFill>
                  <a:latin typeface="Gen Shin Gothic P Bold"/>
                  <a:cs typeface="Gen Shin Gothic P Bold"/>
                </a:rPr>
                <a:t>が	</a:t>
              </a:r>
              <a:r>
                <a:rPr sz="2050" b="1" spc="450" dirty="0">
                  <a:solidFill>
                    <a:srgbClr val="FFFFFF"/>
                  </a:solidFill>
                  <a:latin typeface="Gen Shin Gothic P Bold"/>
                  <a:cs typeface="Gen Shin Gothic P Bold"/>
                </a:rPr>
                <a:t>み</a:t>
              </a:r>
              <a:r>
                <a:rPr sz="2050" b="1" dirty="0">
                  <a:solidFill>
                    <a:srgbClr val="FFFFFF"/>
                  </a:solidFill>
                  <a:latin typeface="Gen Shin Gothic P Bold"/>
                  <a:cs typeface="Gen Shin Gothic P Bold"/>
                </a:rPr>
                <a:t>と	あ</a:t>
              </a:r>
              <a:endParaRPr sz="2050" dirty="0">
                <a:latin typeface="Gen Shin Gothic P Regular"/>
                <a:cs typeface="Gen Shin Gothic P Regular"/>
              </a:endParaRPr>
            </a:p>
          </p:txBody>
        </p:sp>
        <p:sp>
          <p:nvSpPr>
            <p:cNvPr id="10" name="object 10"/>
            <p:cNvSpPr txBox="1"/>
            <p:nvPr/>
          </p:nvSpPr>
          <p:spPr>
            <a:xfrm>
              <a:off x="3337885" y="7806486"/>
              <a:ext cx="3802589" cy="328295"/>
            </a:xfrm>
            <a:prstGeom prst="rect">
              <a:avLst/>
            </a:prstGeom>
          </p:spPr>
          <p:txBody>
            <a:bodyPr vert="horz" wrap="square" lIns="0" tIns="12700" rIns="0" bIns="0" rtlCol="0">
              <a:spAutoFit/>
            </a:bodyPr>
            <a:lstStyle/>
            <a:p>
              <a:pPr marL="12700">
                <a:lnSpc>
                  <a:spcPct val="100000"/>
                </a:lnSpc>
                <a:spcBef>
                  <a:spcPts val="100"/>
                </a:spcBef>
                <a:tabLst>
                  <a:tab pos="3153410" algn="l"/>
                </a:tabLst>
              </a:pPr>
              <a:r>
                <a:rPr sz="2050" b="1" spc="130" dirty="0">
                  <a:solidFill>
                    <a:srgbClr val="FFFFFF"/>
                  </a:solidFill>
                  <a:latin typeface="Gen Shin Gothic P Bold"/>
                  <a:cs typeface="Gen Shin Gothic P Bold"/>
                </a:rPr>
                <a:t>しっぱ</a:t>
              </a:r>
              <a:r>
                <a:rPr sz="2050" b="1" dirty="0">
                  <a:solidFill>
                    <a:srgbClr val="FFFFFF"/>
                  </a:solidFill>
                  <a:latin typeface="Gen Shin Gothic P Bold"/>
                  <a:cs typeface="Gen Shin Gothic P Bold"/>
                </a:rPr>
                <a:t>い	</a:t>
              </a:r>
              <a:r>
                <a:rPr lang="ja-JP" altLang="en-US" sz="2050" b="1">
                  <a:solidFill>
                    <a:srgbClr val="FFFFFF"/>
                  </a:solidFill>
                  <a:latin typeface="Gen Shin Gothic P Bold"/>
                  <a:cs typeface="Gen Shin Gothic P Bold"/>
                </a:rPr>
                <a:t>　</a:t>
              </a:r>
              <a:r>
                <a:rPr lang="en-US" altLang="ja-JP" sz="2050" b="1" dirty="0">
                  <a:solidFill>
                    <a:srgbClr val="FFFFFF"/>
                  </a:solidFill>
                  <a:latin typeface="Gen Shin Gothic P Bold"/>
                  <a:cs typeface="Gen Shin Gothic P Bold"/>
                </a:rPr>
                <a:t> </a:t>
              </a:r>
              <a:r>
                <a:rPr sz="2050" b="1" dirty="0" err="1">
                  <a:solidFill>
                    <a:srgbClr val="FFFFFF"/>
                  </a:solidFill>
                  <a:latin typeface="Gen Shin Gothic P Bold"/>
                  <a:cs typeface="Gen Shin Gothic P Bold"/>
                </a:rPr>
                <a:t>だ</a:t>
              </a:r>
              <a:endParaRPr sz="2050" dirty="0">
                <a:latin typeface="Gen Shin Gothic P Regular"/>
                <a:cs typeface="Gen Shin Gothic P Regular"/>
              </a:endParaRPr>
            </a:p>
          </p:txBody>
        </p:sp>
        <p:sp>
          <p:nvSpPr>
            <p:cNvPr id="11" name="object 11"/>
            <p:cNvSpPr txBox="1"/>
            <p:nvPr/>
          </p:nvSpPr>
          <p:spPr>
            <a:xfrm>
              <a:off x="3379796" y="8717343"/>
              <a:ext cx="6044265" cy="328295"/>
            </a:xfrm>
            <a:prstGeom prst="rect">
              <a:avLst/>
            </a:prstGeom>
          </p:spPr>
          <p:txBody>
            <a:bodyPr vert="horz" wrap="square" lIns="0" tIns="12700" rIns="0" bIns="0" rtlCol="0">
              <a:spAutoFit/>
            </a:bodyPr>
            <a:lstStyle/>
            <a:p>
              <a:pPr marL="12700">
                <a:lnSpc>
                  <a:spcPct val="100000"/>
                </a:lnSpc>
                <a:spcBef>
                  <a:spcPts val="100"/>
                </a:spcBef>
                <a:tabLst>
                  <a:tab pos="1624965" algn="l"/>
                  <a:tab pos="3279140" algn="l"/>
                  <a:tab pos="4368165" algn="l"/>
                </a:tabLst>
              </a:pPr>
              <a:r>
                <a:rPr sz="2050" b="1" dirty="0">
                  <a:solidFill>
                    <a:srgbClr val="FFFFFF"/>
                  </a:solidFill>
                  <a:latin typeface="Gen Shin Gothic P Bold"/>
                  <a:cs typeface="Gen Shin Gothic P Bold"/>
                </a:rPr>
                <a:t>あ </a:t>
              </a:r>
              <a:r>
                <a:rPr sz="2050" b="1" spc="-200" dirty="0">
                  <a:solidFill>
                    <a:srgbClr val="FFFFFF"/>
                  </a:solidFill>
                  <a:latin typeface="Gen Shin Gothic P Bold"/>
                  <a:cs typeface="Gen Shin Gothic P Bold"/>
                </a:rPr>
                <a:t> </a:t>
              </a:r>
              <a:r>
                <a:rPr sz="2050" b="1" dirty="0">
                  <a:solidFill>
                    <a:srgbClr val="FFFFFF"/>
                  </a:solidFill>
                  <a:latin typeface="Gen Shin Gothic P Bold"/>
                  <a:cs typeface="Gen Shin Gothic P Bold"/>
                </a:rPr>
                <a:t>い</a:t>
              </a:r>
              <a:r>
                <a:rPr sz="2050" b="1" spc="200" dirty="0">
                  <a:solidFill>
                    <a:srgbClr val="FFFFFF"/>
                  </a:solidFill>
                  <a:latin typeface="Gen Shin Gothic P Bold"/>
                  <a:cs typeface="Gen Shin Gothic P Bold"/>
                </a:rPr>
                <a:t> </a:t>
              </a:r>
              <a:r>
                <a:rPr sz="2050" b="1" dirty="0">
                  <a:solidFill>
                    <a:srgbClr val="FFFFFF"/>
                  </a:solidFill>
                  <a:latin typeface="Gen Shin Gothic P Bold"/>
                  <a:cs typeface="Gen Shin Gothic P Bold"/>
                </a:rPr>
                <a:t>て	</a:t>
              </a:r>
              <a:r>
                <a:rPr sz="2050" b="1" spc="245" dirty="0">
                  <a:solidFill>
                    <a:srgbClr val="FFFFFF"/>
                  </a:solidFill>
                  <a:latin typeface="Gen Shin Gothic P Bold"/>
                  <a:cs typeface="Gen Shin Gothic P Bold"/>
                </a:rPr>
                <a:t>しっぱ</a:t>
              </a:r>
              <a:r>
                <a:rPr sz="2050" b="1" dirty="0">
                  <a:solidFill>
                    <a:srgbClr val="FFFFFF"/>
                  </a:solidFill>
                  <a:latin typeface="Gen Shin Gothic P Bold"/>
                  <a:cs typeface="Gen Shin Gothic P Bold"/>
                </a:rPr>
                <a:t>い	う	と</a:t>
              </a:r>
              <a:endParaRPr sz="2050" dirty="0">
                <a:latin typeface="Gen Shin Gothic P Regular"/>
                <a:cs typeface="Gen Shin Gothic P Regular"/>
              </a:endParaRPr>
            </a:p>
          </p:txBody>
        </p:sp>
        <p:sp>
          <p:nvSpPr>
            <p:cNvPr id="12" name="object 12"/>
            <p:cNvSpPr txBox="1"/>
            <p:nvPr/>
          </p:nvSpPr>
          <p:spPr>
            <a:xfrm>
              <a:off x="5044795" y="6926870"/>
              <a:ext cx="2765228" cy="328295"/>
            </a:xfrm>
            <a:prstGeom prst="rect">
              <a:avLst/>
            </a:prstGeom>
          </p:spPr>
          <p:txBody>
            <a:bodyPr vert="horz" wrap="square" lIns="0" tIns="12700" rIns="0" bIns="0" rtlCol="0">
              <a:spAutoFit/>
            </a:bodyPr>
            <a:lstStyle/>
            <a:p>
              <a:pPr marL="12700">
                <a:lnSpc>
                  <a:spcPct val="100000"/>
                </a:lnSpc>
                <a:spcBef>
                  <a:spcPts val="100"/>
                </a:spcBef>
                <a:tabLst>
                  <a:tab pos="416559" algn="l"/>
                  <a:tab pos="779145" algn="l"/>
                  <a:tab pos="1183005" algn="l"/>
                  <a:tab pos="2242185" algn="l"/>
                </a:tabLst>
              </a:pPr>
              <a:r>
                <a:rPr sz="2050" b="1" dirty="0">
                  <a:solidFill>
                    <a:srgbClr val="FFFFFF"/>
                  </a:solidFill>
                  <a:latin typeface="Gen Shin Gothic P Bold"/>
                  <a:cs typeface="Gen Shin Gothic P Bold"/>
                </a:rPr>
                <a:t>か	ち	か	ん	し</a:t>
              </a:r>
              <a:endParaRPr sz="2050" dirty="0">
                <a:latin typeface="Gen Shin Gothic P Regular"/>
                <a:cs typeface="Gen Shin Gothic P Regular"/>
              </a:endParaRPr>
            </a:p>
          </p:txBody>
        </p:sp>
      </p:grpSp>
      <p:grpSp>
        <p:nvGrpSpPr>
          <p:cNvPr id="75" name="グループ化 74">
            <a:extLst>
              <a:ext uri="{FF2B5EF4-FFF2-40B4-BE49-F238E27FC236}">
                <a16:creationId xmlns:a16="http://schemas.microsoft.com/office/drawing/2014/main" id="{BB054E12-EE2F-1849-A830-19E57263A36E}"/>
              </a:ext>
            </a:extLst>
          </p:cNvPr>
          <p:cNvGrpSpPr/>
          <p:nvPr/>
        </p:nvGrpSpPr>
        <p:grpSpPr>
          <a:xfrm>
            <a:off x="13522340" y="2989580"/>
            <a:ext cx="5119819" cy="3558991"/>
            <a:chOff x="13522340" y="2989580"/>
            <a:chExt cx="5119819" cy="3558991"/>
          </a:xfrm>
        </p:grpSpPr>
        <p:pic>
          <p:nvPicPr>
            <p:cNvPr id="89" name="図 88" descr="アイコン&#10;&#10;自動的に生成された説明">
              <a:extLst>
                <a:ext uri="{FF2B5EF4-FFF2-40B4-BE49-F238E27FC236}">
                  <a16:creationId xmlns:a16="http://schemas.microsoft.com/office/drawing/2014/main" id="{A104A743-FCB2-ED4E-8C44-E7526AF575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88866" y="3041476"/>
              <a:ext cx="2153293" cy="3507095"/>
            </a:xfrm>
            <a:prstGeom prst="rect">
              <a:avLst/>
            </a:prstGeom>
          </p:spPr>
        </p:pic>
        <p:grpSp>
          <p:nvGrpSpPr>
            <p:cNvPr id="83" name="グループ化 82">
              <a:extLst>
                <a:ext uri="{FF2B5EF4-FFF2-40B4-BE49-F238E27FC236}">
                  <a16:creationId xmlns:a16="http://schemas.microsoft.com/office/drawing/2014/main" id="{8BB1DA42-AF4C-9B45-9F17-C2F58F984A5B}"/>
                </a:ext>
              </a:extLst>
            </p:cNvPr>
            <p:cNvGrpSpPr/>
            <p:nvPr/>
          </p:nvGrpSpPr>
          <p:grpSpPr>
            <a:xfrm>
              <a:off x="17386408" y="5710943"/>
              <a:ext cx="804640" cy="639760"/>
              <a:chOff x="17386408" y="5710943"/>
              <a:chExt cx="804640" cy="639760"/>
            </a:xfrm>
          </p:grpSpPr>
          <p:sp>
            <p:nvSpPr>
              <p:cNvPr id="13" name="object 13"/>
              <p:cNvSpPr txBox="1"/>
              <p:nvPr/>
            </p:nvSpPr>
            <p:spPr>
              <a:xfrm>
                <a:off x="17386408" y="5868103"/>
                <a:ext cx="77152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失敗</a:t>
                </a:r>
                <a:endParaRPr sz="3000" dirty="0">
                  <a:latin typeface="Gen Shin Gothic P Regular"/>
                  <a:cs typeface="Gen Shin Gothic P Regular"/>
                </a:endParaRPr>
              </a:p>
            </p:txBody>
          </p:sp>
          <p:sp>
            <p:nvSpPr>
              <p:cNvPr id="14" name="object 14"/>
              <p:cNvSpPr txBox="1"/>
              <p:nvPr/>
            </p:nvSpPr>
            <p:spPr>
              <a:xfrm>
                <a:off x="17391583" y="5710943"/>
                <a:ext cx="799465" cy="216535"/>
              </a:xfrm>
              <a:prstGeom prst="rect">
                <a:avLst/>
              </a:prstGeom>
            </p:spPr>
            <p:txBody>
              <a:bodyPr vert="horz" wrap="square" lIns="0" tIns="12700" rIns="0" bIns="0" rtlCol="0">
                <a:spAutoFit/>
              </a:bodyPr>
              <a:lstStyle/>
              <a:p>
                <a:pPr marL="12700">
                  <a:lnSpc>
                    <a:spcPct val="100000"/>
                  </a:lnSpc>
                  <a:spcBef>
                    <a:spcPts val="100"/>
                  </a:spcBef>
                </a:pPr>
                <a:r>
                  <a:rPr sz="1250" b="1" spc="114" dirty="0">
                    <a:solidFill>
                      <a:srgbClr val="6C5757"/>
                    </a:solidFill>
                    <a:latin typeface="Gen Shin Gothic P Bold"/>
                    <a:cs typeface="Gen Shin Gothic P Bold"/>
                  </a:rPr>
                  <a:t>し</a:t>
                </a:r>
                <a:r>
                  <a:rPr sz="1250" b="1" spc="-25" dirty="0">
                    <a:solidFill>
                      <a:srgbClr val="6C5757"/>
                    </a:solidFill>
                    <a:latin typeface="Gen Shin Gothic P Bold"/>
                    <a:cs typeface="Gen Shin Gothic P Bold"/>
                  </a:rPr>
                  <a:t> </a:t>
                </a:r>
                <a:r>
                  <a:rPr sz="1250" b="1" spc="114" dirty="0">
                    <a:solidFill>
                      <a:srgbClr val="6C5757"/>
                    </a:solidFill>
                    <a:latin typeface="Gen Shin Gothic P Bold"/>
                    <a:cs typeface="Gen Shin Gothic P Bold"/>
                  </a:rPr>
                  <a:t>っ</a:t>
                </a:r>
                <a:r>
                  <a:rPr sz="1250" b="1" spc="-20" dirty="0">
                    <a:solidFill>
                      <a:srgbClr val="6C5757"/>
                    </a:solidFill>
                    <a:latin typeface="Gen Shin Gothic P Bold"/>
                    <a:cs typeface="Gen Shin Gothic P Bold"/>
                  </a:rPr>
                  <a:t> </a:t>
                </a:r>
                <a:r>
                  <a:rPr sz="1250" b="1" spc="114" dirty="0">
                    <a:solidFill>
                      <a:srgbClr val="6C5757"/>
                    </a:solidFill>
                    <a:latin typeface="Gen Shin Gothic P Bold"/>
                    <a:cs typeface="Gen Shin Gothic P Bold"/>
                  </a:rPr>
                  <a:t>ぱ</a:t>
                </a:r>
                <a:r>
                  <a:rPr sz="1250" b="1" spc="-20" dirty="0">
                    <a:solidFill>
                      <a:srgbClr val="6C5757"/>
                    </a:solidFill>
                    <a:latin typeface="Gen Shin Gothic P Bold"/>
                    <a:cs typeface="Gen Shin Gothic P Bold"/>
                  </a:rPr>
                  <a:t> </a:t>
                </a:r>
                <a:r>
                  <a:rPr sz="1250" b="1" dirty="0">
                    <a:solidFill>
                      <a:srgbClr val="6C5757"/>
                    </a:solidFill>
                    <a:latin typeface="Gen Shin Gothic P Bold"/>
                    <a:cs typeface="Gen Shin Gothic P Bold"/>
                  </a:rPr>
                  <a:t>い</a:t>
                </a:r>
                <a:r>
                  <a:rPr sz="1250" b="1" spc="114" dirty="0">
                    <a:solidFill>
                      <a:srgbClr val="6C5757"/>
                    </a:solidFill>
                    <a:latin typeface="Gen Shin Gothic P Bold"/>
                    <a:cs typeface="Gen Shin Gothic P Bold"/>
                  </a:rPr>
                  <a:t> </a:t>
                </a:r>
                <a:endParaRPr sz="1250" dirty="0">
                  <a:latin typeface="Gen Shin Gothic P Regular"/>
                  <a:cs typeface="Gen Shin Gothic P Regular"/>
                </a:endParaRPr>
              </a:p>
            </p:txBody>
          </p:sp>
        </p:grpSp>
        <p:pic>
          <p:nvPicPr>
            <p:cNvPr id="76" name="図 75" descr="アイコン&#10;&#10;自動的に生成された説明">
              <a:extLst>
                <a:ext uri="{FF2B5EF4-FFF2-40B4-BE49-F238E27FC236}">
                  <a16:creationId xmlns:a16="http://schemas.microsoft.com/office/drawing/2014/main" id="{2E5F056E-DF50-0F43-8041-8B791F4015D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522340" y="2989580"/>
              <a:ext cx="2772570" cy="3507094"/>
            </a:xfrm>
            <a:prstGeom prst="rect">
              <a:avLst/>
            </a:prstGeom>
          </p:spPr>
        </p:pic>
        <p:grpSp>
          <p:nvGrpSpPr>
            <p:cNvPr id="82" name="グループ化 81">
              <a:extLst>
                <a:ext uri="{FF2B5EF4-FFF2-40B4-BE49-F238E27FC236}">
                  <a16:creationId xmlns:a16="http://schemas.microsoft.com/office/drawing/2014/main" id="{AF140E34-B4A3-D148-9586-C44D8BA1DA30}"/>
                </a:ext>
              </a:extLst>
            </p:cNvPr>
            <p:cNvGrpSpPr/>
            <p:nvPr/>
          </p:nvGrpSpPr>
          <p:grpSpPr>
            <a:xfrm>
              <a:off x="14487594" y="5652261"/>
              <a:ext cx="1010593" cy="634763"/>
              <a:chOff x="14487594" y="5652261"/>
              <a:chExt cx="1010593" cy="634763"/>
            </a:xfrm>
          </p:grpSpPr>
          <p:sp>
            <p:nvSpPr>
              <p:cNvPr id="15" name="object 15"/>
              <p:cNvSpPr txBox="1"/>
              <p:nvPr/>
            </p:nvSpPr>
            <p:spPr>
              <a:xfrm>
                <a:off x="14513019" y="5804424"/>
                <a:ext cx="77152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成功</a:t>
                </a:r>
                <a:endParaRPr sz="3000" dirty="0">
                  <a:latin typeface="Gen Shin Gothic P Regular"/>
                  <a:cs typeface="Gen Shin Gothic P Regular"/>
                </a:endParaRPr>
              </a:p>
            </p:txBody>
          </p:sp>
          <p:sp>
            <p:nvSpPr>
              <p:cNvPr id="16" name="object 16"/>
              <p:cNvSpPr txBox="1"/>
              <p:nvPr/>
            </p:nvSpPr>
            <p:spPr>
              <a:xfrm>
                <a:off x="14487594" y="5652261"/>
                <a:ext cx="1010593" cy="205184"/>
              </a:xfrm>
              <a:prstGeom prst="rect">
                <a:avLst/>
              </a:prstGeom>
            </p:spPr>
            <p:txBody>
              <a:bodyPr vert="horz" wrap="square" lIns="0" tIns="12700" rIns="0" bIns="0" rtlCol="0">
                <a:spAutoFit/>
              </a:bodyPr>
              <a:lstStyle/>
              <a:p>
                <a:pPr marL="12700">
                  <a:lnSpc>
                    <a:spcPct val="100000"/>
                  </a:lnSpc>
                  <a:spcBef>
                    <a:spcPts val="100"/>
                  </a:spcBef>
                </a:pPr>
                <a:r>
                  <a:rPr sz="1250" b="1" spc="140" dirty="0">
                    <a:solidFill>
                      <a:srgbClr val="6C5757"/>
                    </a:solidFill>
                    <a:latin typeface="Gen Shin Gothic P Bold"/>
                    <a:cs typeface="Gen Shin Gothic P Bold"/>
                  </a:rPr>
                  <a:t>せ</a:t>
                </a:r>
                <a:r>
                  <a:rPr sz="1250" b="1" spc="-25" dirty="0">
                    <a:solidFill>
                      <a:srgbClr val="6C5757"/>
                    </a:solidFill>
                    <a:latin typeface="Gen Shin Gothic P Bold"/>
                    <a:cs typeface="Gen Shin Gothic P Bold"/>
                  </a:rPr>
                  <a:t> </a:t>
                </a:r>
                <a:r>
                  <a:rPr sz="1250" b="1" spc="140" dirty="0">
                    <a:solidFill>
                      <a:srgbClr val="6C5757"/>
                    </a:solidFill>
                    <a:latin typeface="Gen Shin Gothic P Bold"/>
                    <a:cs typeface="Gen Shin Gothic P Bold"/>
                  </a:rPr>
                  <a:t>い</a:t>
                </a:r>
                <a:r>
                  <a:rPr sz="1250" b="1" spc="-20" dirty="0">
                    <a:solidFill>
                      <a:srgbClr val="6C5757"/>
                    </a:solidFill>
                    <a:latin typeface="Gen Shin Gothic P Bold"/>
                    <a:cs typeface="Gen Shin Gothic P Bold"/>
                  </a:rPr>
                  <a:t> </a:t>
                </a:r>
                <a:r>
                  <a:rPr sz="1250" b="1" spc="140" dirty="0">
                    <a:solidFill>
                      <a:srgbClr val="6C5757"/>
                    </a:solidFill>
                    <a:latin typeface="Gen Shin Gothic P Bold"/>
                    <a:cs typeface="Gen Shin Gothic P Bold"/>
                  </a:rPr>
                  <a:t>こ</a:t>
                </a:r>
                <a:r>
                  <a:rPr sz="1250" b="1" spc="-20" dirty="0">
                    <a:solidFill>
                      <a:srgbClr val="6C5757"/>
                    </a:solidFill>
                    <a:latin typeface="Gen Shin Gothic P Bold"/>
                    <a:cs typeface="Gen Shin Gothic P Bold"/>
                  </a:rPr>
                  <a:t> </a:t>
                </a:r>
                <a:r>
                  <a:rPr sz="1250" b="1" dirty="0">
                    <a:solidFill>
                      <a:srgbClr val="6C5757"/>
                    </a:solidFill>
                    <a:latin typeface="Gen Shin Gothic P Bold"/>
                    <a:cs typeface="Gen Shin Gothic P Bold"/>
                  </a:rPr>
                  <a:t>う </a:t>
                </a:r>
                <a:r>
                  <a:rPr sz="1250" b="1" spc="-145" dirty="0">
                    <a:solidFill>
                      <a:srgbClr val="6C5757"/>
                    </a:solidFill>
                    <a:latin typeface="Gen Shin Gothic P Bold"/>
                    <a:cs typeface="Gen Shin Gothic P Bold"/>
                  </a:rPr>
                  <a:t> </a:t>
                </a:r>
                <a:endParaRPr sz="1250" dirty="0">
                  <a:latin typeface="Gen Shin Gothic P Regular"/>
                  <a:cs typeface="Gen Shin Gothic P Regular"/>
                </a:endParaRPr>
              </a:p>
            </p:txBody>
          </p:sp>
        </p:grpSp>
      </p:grpSp>
      <p:grpSp>
        <p:nvGrpSpPr>
          <p:cNvPr id="17" name="グループ化 16">
            <a:extLst>
              <a:ext uri="{FF2B5EF4-FFF2-40B4-BE49-F238E27FC236}">
                <a16:creationId xmlns:a16="http://schemas.microsoft.com/office/drawing/2014/main" id="{2787E383-10FD-1C4C-9AA1-61D27C3C9CAC}"/>
              </a:ext>
            </a:extLst>
          </p:cNvPr>
          <p:cNvGrpSpPr/>
          <p:nvPr/>
        </p:nvGrpSpPr>
        <p:grpSpPr>
          <a:xfrm>
            <a:off x="6621853" y="2343049"/>
            <a:ext cx="6203465" cy="4293605"/>
            <a:chOff x="6621853" y="2343049"/>
            <a:chExt cx="6203465" cy="4293605"/>
          </a:xfrm>
        </p:grpSpPr>
        <p:sp>
          <p:nvSpPr>
            <p:cNvPr id="18" name="object 18"/>
            <p:cNvSpPr/>
            <p:nvPr/>
          </p:nvSpPr>
          <p:spPr>
            <a:xfrm>
              <a:off x="7810023" y="2343049"/>
              <a:ext cx="4232275" cy="2302510"/>
            </a:xfrm>
            <a:custGeom>
              <a:avLst/>
              <a:gdLst/>
              <a:ahLst/>
              <a:cxnLst/>
              <a:rect l="l" t="t" r="r" b="b"/>
              <a:pathLst>
                <a:path w="4232275" h="2302510">
                  <a:moveTo>
                    <a:pt x="4232038" y="0"/>
                  </a:moveTo>
                  <a:lnTo>
                    <a:pt x="0" y="0"/>
                  </a:lnTo>
                  <a:lnTo>
                    <a:pt x="0" y="2302432"/>
                  </a:lnTo>
                  <a:lnTo>
                    <a:pt x="4232038" y="2302432"/>
                  </a:lnTo>
                  <a:lnTo>
                    <a:pt x="4232038" y="0"/>
                  </a:lnTo>
                  <a:close/>
                </a:path>
              </a:pathLst>
            </a:custGeom>
            <a:solidFill>
              <a:srgbClr val="DDCAA9"/>
            </a:solidFill>
          </p:spPr>
          <p:txBody>
            <a:bodyPr wrap="square" lIns="0" tIns="0" rIns="0" bIns="0" rtlCol="0"/>
            <a:lstStyle/>
            <a:p>
              <a:endParaRPr/>
            </a:p>
          </p:txBody>
        </p:sp>
        <p:sp>
          <p:nvSpPr>
            <p:cNvPr id="19" name="object 19"/>
            <p:cNvSpPr/>
            <p:nvPr/>
          </p:nvSpPr>
          <p:spPr>
            <a:xfrm>
              <a:off x="7917308" y="2441726"/>
              <a:ext cx="4017645" cy="2176780"/>
            </a:xfrm>
            <a:custGeom>
              <a:avLst/>
              <a:gdLst/>
              <a:ahLst/>
              <a:cxnLst/>
              <a:rect l="l" t="t" r="r" b="b"/>
              <a:pathLst>
                <a:path w="4017645" h="2176779">
                  <a:moveTo>
                    <a:pt x="4017458" y="0"/>
                  </a:moveTo>
                  <a:lnTo>
                    <a:pt x="0" y="0"/>
                  </a:lnTo>
                  <a:lnTo>
                    <a:pt x="0" y="2176342"/>
                  </a:lnTo>
                  <a:lnTo>
                    <a:pt x="4017458" y="2176342"/>
                  </a:lnTo>
                  <a:lnTo>
                    <a:pt x="4017458" y="0"/>
                  </a:lnTo>
                  <a:close/>
                </a:path>
              </a:pathLst>
            </a:custGeom>
            <a:solidFill>
              <a:srgbClr val="76A299"/>
            </a:solidFill>
          </p:spPr>
          <p:txBody>
            <a:bodyPr wrap="square" lIns="0" tIns="0" rIns="0" bIns="0" rtlCol="0"/>
            <a:lstStyle/>
            <a:p>
              <a:endParaRPr/>
            </a:p>
          </p:txBody>
        </p:sp>
        <p:sp>
          <p:nvSpPr>
            <p:cNvPr id="20" name="object 20"/>
            <p:cNvSpPr/>
            <p:nvPr/>
          </p:nvSpPr>
          <p:spPr>
            <a:xfrm>
              <a:off x="10361160" y="4481015"/>
              <a:ext cx="417830" cy="71755"/>
            </a:xfrm>
            <a:custGeom>
              <a:avLst/>
              <a:gdLst/>
              <a:ahLst/>
              <a:cxnLst/>
              <a:rect l="l" t="t" r="r" b="b"/>
              <a:pathLst>
                <a:path w="417829" h="71754">
                  <a:moveTo>
                    <a:pt x="417243" y="0"/>
                  </a:moveTo>
                  <a:lnTo>
                    <a:pt x="0" y="0"/>
                  </a:lnTo>
                  <a:lnTo>
                    <a:pt x="0" y="71264"/>
                  </a:lnTo>
                  <a:lnTo>
                    <a:pt x="417243" y="71264"/>
                  </a:lnTo>
                  <a:lnTo>
                    <a:pt x="417243" y="0"/>
                  </a:lnTo>
                  <a:close/>
                </a:path>
              </a:pathLst>
            </a:custGeom>
            <a:solidFill>
              <a:srgbClr val="B94E0E"/>
            </a:solidFill>
          </p:spPr>
          <p:txBody>
            <a:bodyPr wrap="square" lIns="0" tIns="0" rIns="0" bIns="0" rtlCol="0"/>
            <a:lstStyle/>
            <a:p>
              <a:endParaRPr/>
            </a:p>
          </p:txBody>
        </p:sp>
        <p:sp>
          <p:nvSpPr>
            <p:cNvPr id="21" name="object 21"/>
            <p:cNvSpPr/>
            <p:nvPr/>
          </p:nvSpPr>
          <p:spPr>
            <a:xfrm>
              <a:off x="10915500" y="4481015"/>
              <a:ext cx="417830" cy="71755"/>
            </a:xfrm>
            <a:custGeom>
              <a:avLst/>
              <a:gdLst/>
              <a:ahLst/>
              <a:cxnLst/>
              <a:rect l="l" t="t" r="r" b="b"/>
              <a:pathLst>
                <a:path w="417829" h="71754">
                  <a:moveTo>
                    <a:pt x="417243" y="0"/>
                  </a:moveTo>
                  <a:lnTo>
                    <a:pt x="0" y="0"/>
                  </a:lnTo>
                  <a:lnTo>
                    <a:pt x="0" y="71264"/>
                  </a:lnTo>
                  <a:lnTo>
                    <a:pt x="417243" y="71264"/>
                  </a:lnTo>
                  <a:lnTo>
                    <a:pt x="417243" y="0"/>
                  </a:lnTo>
                  <a:close/>
                </a:path>
              </a:pathLst>
            </a:custGeom>
            <a:solidFill>
              <a:srgbClr val="F1BB22"/>
            </a:solidFill>
          </p:spPr>
          <p:txBody>
            <a:bodyPr wrap="square" lIns="0" tIns="0" rIns="0" bIns="0" rtlCol="0"/>
            <a:lstStyle/>
            <a:p>
              <a:endParaRPr/>
            </a:p>
          </p:txBody>
        </p:sp>
        <p:sp>
          <p:nvSpPr>
            <p:cNvPr id="22" name="object 22"/>
            <p:cNvSpPr/>
            <p:nvPr/>
          </p:nvSpPr>
          <p:spPr>
            <a:xfrm>
              <a:off x="10590323" y="4455835"/>
              <a:ext cx="424180" cy="121920"/>
            </a:xfrm>
            <a:custGeom>
              <a:avLst/>
              <a:gdLst/>
              <a:ahLst/>
              <a:cxnLst/>
              <a:rect l="l" t="t" r="r" b="b"/>
              <a:pathLst>
                <a:path w="424179" h="121920">
                  <a:moveTo>
                    <a:pt x="10303" y="0"/>
                  </a:moveTo>
                  <a:lnTo>
                    <a:pt x="0" y="70636"/>
                  </a:lnTo>
                  <a:lnTo>
                    <a:pt x="413547" y="121629"/>
                  </a:lnTo>
                  <a:lnTo>
                    <a:pt x="423840" y="50993"/>
                  </a:lnTo>
                  <a:lnTo>
                    <a:pt x="10303" y="0"/>
                  </a:lnTo>
                  <a:close/>
                </a:path>
              </a:pathLst>
            </a:custGeom>
            <a:solidFill>
              <a:srgbClr val="FFFFFF"/>
            </a:solidFill>
          </p:spPr>
          <p:txBody>
            <a:bodyPr wrap="square" lIns="0" tIns="0" rIns="0" bIns="0" rtlCol="0"/>
            <a:lstStyle/>
            <a:p>
              <a:endParaRPr/>
            </a:p>
          </p:txBody>
        </p:sp>
        <p:sp>
          <p:nvSpPr>
            <p:cNvPr id="23" name="object 23"/>
            <p:cNvSpPr/>
            <p:nvPr/>
          </p:nvSpPr>
          <p:spPr>
            <a:xfrm>
              <a:off x="9119546" y="4420717"/>
              <a:ext cx="518795" cy="132080"/>
            </a:xfrm>
            <a:custGeom>
              <a:avLst/>
              <a:gdLst/>
              <a:ahLst/>
              <a:cxnLst/>
              <a:rect l="l" t="t" r="r" b="b"/>
              <a:pathLst>
                <a:path w="518795" h="132079">
                  <a:moveTo>
                    <a:pt x="518581" y="0"/>
                  </a:moveTo>
                  <a:lnTo>
                    <a:pt x="0" y="0"/>
                  </a:lnTo>
                  <a:lnTo>
                    <a:pt x="0" y="30103"/>
                  </a:lnTo>
                  <a:lnTo>
                    <a:pt x="7974" y="69599"/>
                  </a:lnTo>
                  <a:lnTo>
                    <a:pt x="29720" y="101850"/>
                  </a:lnTo>
                  <a:lnTo>
                    <a:pt x="61971" y="123593"/>
                  </a:lnTo>
                  <a:lnTo>
                    <a:pt x="101462" y="131566"/>
                  </a:lnTo>
                  <a:lnTo>
                    <a:pt x="417118" y="131566"/>
                  </a:lnTo>
                  <a:lnTo>
                    <a:pt x="456613" y="123593"/>
                  </a:lnTo>
                  <a:lnTo>
                    <a:pt x="488864" y="101850"/>
                  </a:lnTo>
                  <a:lnTo>
                    <a:pt x="510608" y="69599"/>
                  </a:lnTo>
                  <a:lnTo>
                    <a:pt x="518581" y="30103"/>
                  </a:lnTo>
                  <a:lnTo>
                    <a:pt x="518581" y="0"/>
                  </a:lnTo>
                  <a:close/>
                </a:path>
              </a:pathLst>
            </a:custGeom>
            <a:solidFill>
              <a:srgbClr val="004677"/>
            </a:solidFill>
          </p:spPr>
          <p:txBody>
            <a:bodyPr wrap="square" lIns="0" tIns="0" rIns="0" bIns="0" rtlCol="0"/>
            <a:lstStyle/>
            <a:p>
              <a:endParaRPr/>
            </a:p>
          </p:txBody>
        </p:sp>
        <p:sp>
          <p:nvSpPr>
            <p:cNvPr id="24" name="object 24"/>
            <p:cNvSpPr/>
            <p:nvPr/>
          </p:nvSpPr>
          <p:spPr>
            <a:xfrm>
              <a:off x="9095702" y="4371396"/>
              <a:ext cx="566420" cy="82550"/>
            </a:xfrm>
            <a:custGeom>
              <a:avLst/>
              <a:gdLst/>
              <a:ahLst/>
              <a:cxnLst/>
              <a:rect l="l" t="t" r="r" b="b"/>
              <a:pathLst>
                <a:path w="566420" h="82550">
                  <a:moveTo>
                    <a:pt x="232473" y="0"/>
                  </a:moveTo>
                  <a:lnTo>
                    <a:pt x="0" y="0"/>
                  </a:lnTo>
                  <a:lnTo>
                    <a:pt x="0" y="82219"/>
                  </a:lnTo>
                  <a:lnTo>
                    <a:pt x="232473" y="82219"/>
                  </a:lnTo>
                  <a:lnTo>
                    <a:pt x="232473" y="0"/>
                  </a:lnTo>
                  <a:close/>
                </a:path>
                <a:path w="566420" h="82550">
                  <a:moveTo>
                    <a:pt x="566254" y="0"/>
                  </a:moveTo>
                  <a:lnTo>
                    <a:pt x="327837" y="0"/>
                  </a:lnTo>
                  <a:lnTo>
                    <a:pt x="327837" y="82219"/>
                  </a:lnTo>
                  <a:lnTo>
                    <a:pt x="566254" y="82219"/>
                  </a:lnTo>
                  <a:lnTo>
                    <a:pt x="566254" y="0"/>
                  </a:lnTo>
                  <a:close/>
                </a:path>
              </a:pathLst>
            </a:custGeom>
            <a:solidFill>
              <a:srgbClr val="DDCAA9"/>
            </a:solidFill>
          </p:spPr>
          <p:txBody>
            <a:bodyPr wrap="square" lIns="0" tIns="0" rIns="0" bIns="0" rtlCol="0"/>
            <a:lstStyle/>
            <a:p>
              <a:endParaRPr/>
            </a:p>
          </p:txBody>
        </p:sp>
        <p:sp>
          <p:nvSpPr>
            <p:cNvPr id="25" name="object 25"/>
            <p:cNvSpPr/>
            <p:nvPr/>
          </p:nvSpPr>
          <p:spPr>
            <a:xfrm>
              <a:off x="9328176" y="4349459"/>
              <a:ext cx="95885" cy="104775"/>
            </a:xfrm>
            <a:custGeom>
              <a:avLst/>
              <a:gdLst/>
              <a:ahLst/>
              <a:cxnLst/>
              <a:rect l="l" t="t" r="r" b="b"/>
              <a:pathLst>
                <a:path w="95884" h="104775">
                  <a:moveTo>
                    <a:pt x="95368" y="0"/>
                  </a:moveTo>
                  <a:lnTo>
                    <a:pt x="0" y="0"/>
                  </a:lnTo>
                  <a:lnTo>
                    <a:pt x="0" y="104153"/>
                  </a:lnTo>
                  <a:lnTo>
                    <a:pt x="95368" y="104153"/>
                  </a:lnTo>
                  <a:lnTo>
                    <a:pt x="95368" y="0"/>
                  </a:lnTo>
                  <a:close/>
                </a:path>
              </a:pathLst>
            </a:custGeom>
            <a:solidFill>
              <a:srgbClr val="6C5757"/>
            </a:solidFill>
          </p:spPr>
          <p:txBody>
            <a:bodyPr wrap="square" lIns="0" tIns="0" rIns="0" bIns="0" rtlCol="0"/>
            <a:lstStyle/>
            <a:p>
              <a:endParaRPr/>
            </a:p>
          </p:txBody>
        </p:sp>
        <p:sp>
          <p:nvSpPr>
            <p:cNvPr id="26" name="object 26"/>
            <p:cNvSpPr/>
            <p:nvPr/>
          </p:nvSpPr>
          <p:spPr>
            <a:xfrm>
              <a:off x="7678877" y="4552295"/>
              <a:ext cx="4574540" cy="1761489"/>
            </a:xfrm>
            <a:custGeom>
              <a:avLst/>
              <a:gdLst/>
              <a:ahLst/>
              <a:cxnLst/>
              <a:rect l="l" t="t" r="r" b="b"/>
              <a:pathLst>
                <a:path w="4574540" h="1761489">
                  <a:moveTo>
                    <a:pt x="4162768" y="1117701"/>
                  </a:moveTo>
                  <a:lnTo>
                    <a:pt x="4113365" y="1117701"/>
                  </a:lnTo>
                  <a:lnTo>
                    <a:pt x="4113365" y="1761312"/>
                  </a:lnTo>
                  <a:lnTo>
                    <a:pt x="4162768" y="1761312"/>
                  </a:lnTo>
                  <a:lnTo>
                    <a:pt x="4162768" y="1117701"/>
                  </a:lnTo>
                  <a:close/>
                </a:path>
                <a:path w="4574540" h="1761489">
                  <a:moveTo>
                    <a:pt x="4470463" y="0"/>
                  </a:moveTo>
                  <a:lnTo>
                    <a:pt x="0" y="0"/>
                  </a:lnTo>
                  <a:lnTo>
                    <a:pt x="0" y="186385"/>
                  </a:lnTo>
                  <a:lnTo>
                    <a:pt x="4470463" y="186385"/>
                  </a:lnTo>
                  <a:lnTo>
                    <a:pt x="4470463" y="0"/>
                  </a:lnTo>
                  <a:close/>
                </a:path>
                <a:path w="4574540" h="1761489">
                  <a:moveTo>
                    <a:pt x="4574413" y="1117701"/>
                  </a:moveTo>
                  <a:lnTo>
                    <a:pt x="4525010" y="1117701"/>
                  </a:lnTo>
                  <a:lnTo>
                    <a:pt x="4525010" y="1761312"/>
                  </a:lnTo>
                  <a:lnTo>
                    <a:pt x="4574413" y="1761312"/>
                  </a:lnTo>
                  <a:lnTo>
                    <a:pt x="4574413" y="1117701"/>
                  </a:lnTo>
                  <a:close/>
                </a:path>
              </a:pathLst>
            </a:custGeom>
            <a:solidFill>
              <a:srgbClr val="DDCAA9"/>
            </a:solidFill>
          </p:spPr>
          <p:txBody>
            <a:bodyPr wrap="square" lIns="0" tIns="0" rIns="0" bIns="0" rtlCol="0"/>
            <a:lstStyle/>
            <a:p>
              <a:endParaRPr/>
            </a:p>
          </p:txBody>
        </p:sp>
        <p:sp>
          <p:nvSpPr>
            <p:cNvPr id="27" name="object 27"/>
            <p:cNvSpPr/>
            <p:nvPr/>
          </p:nvSpPr>
          <p:spPr>
            <a:xfrm>
              <a:off x="11644150" y="5632137"/>
              <a:ext cx="762000" cy="408940"/>
            </a:xfrm>
            <a:custGeom>
              <a:avLst/>
              <a:gdLst/>
              <a:ahLst/>
              <a:cxnLst/>
              <a:rect l="l" t="t" r="r" b="b"/>
              <a:pathLst>
                <a:path w="762000" h="408939">
                  <a:moveTo>
                    <a:pt x="705057" y="0"/>
                  </a:moveTo>
                  <a:lnTo>
                    <a:pt x="56678" y="0"/>
                  </a:lnTo>
                  <a:lnTo>
                    <a:pt x="48632" y="2970"/>
                  </a:lnTo>
                  <a:lnTo>
                    <a:pt x="41896" y="11154"/>
                  </a:lnTo>
                  <a:lnTo>
                    <a:pt x="37089" y="23456"/>
                  </a:lnTo>
                  <a:lnTo>
                    <a:pt x="34826" y="38784"/>
                  </a:lnTo>
                  <a:lnTo>
                    <a:pt x="0" y="362219"/>
                  </a:lnTo>
                  <a:lnTo>
                    <a:pt x="1098" y="380076"/>
                  </a:lnTo>
                  <a:lnTo>
                    <a:pt x="5637" y="394940"/>
                  </a:lnTo>
                  <a:lnTo>
                    <a:pt x="12820" y="405109"/>
                  </a:lnTo>
                  <a:lnTo>
                    <a:pt x="21852" y="408877"/>
                  </a:lnTo>
                  <a:lnTo>
                    <a:pt x="739883" y="408877"/>
                  </a:lnTo>
                  <a:lnTo>
                    <a:pt x="748916" y="405109"/>
                  </a:lnTo>
                  <a:lnTo>
                    <a:pt x="756102" y="394940"/>
                  </a:lnTo>
                  <a:lnTo>
                    <a:pt x="760642" y="380076"/>
                  </a:lnTo>
                  <a:lnTo>
                    <a:pt x="761735" y="362219"/>
                  </a:lnTo>
                  <a:lnTo>
                    <a:pt x="726909" y="38784"/>
                  </a:lnTo>
                  <a:lnTo>
                    <a:pt x="724646" y="23456"/>
                  </a:lnTo>
                  <a:lnTo>
                    <a:pt x="719839" y="11154"/>
                  </a:lnTo>
                  <a:lnTo>
                    <a:pt x="713103" y="2970"/>
                  </a:lnTo>
                  <a:lnTo>
                    <a:pt x="705057" y="0"/>
                  </a:lnTo>
                  <a:close/>
                </a:path>
              </a:pathLst>
            </a:custGeom>
            <a:solidFill>
              <a:srgbClr val="F1BB22"/>
            </a:solidFill>
          </p:spPr>
          <p:txBody>
            <a:bodyPr wrap="square" lIns="0" tIns="0" rIns="0" bIns="0" rtlCol="0"/>
            <a:lstStyle/>
            <a:p>
              <a:endParaRPr/>
            </a:p>
          </p:txBody>
        </p:sp>
        <p:sp>
          <p:nvSpPr>
            <p:cNvPr id="28" name="object 28"/>
            <p:cNvSpPr/>
            <p:nvPr/>
          </p:nvSpPr>
          <p:spPr>
            <a:xfrm>
              <a:off x="11644083" y="5999632"/>
              <a:ext cx="762000" cy="41910"/>
            </a:xfrm>
            <a:custGeom>
              <a:avLst/>
              <a:gdLst/>
              <a:ahLst/>
              <a:cxnLst/>
              <a:rect l="l" t="t" r="r" b="b"/>
              <a:pathLst>
                <a:path w="762000" h="41910">
                  <a:moveTo>
                    <a:pt x="761872" y="0"/>
                  </a:moveTo>
                  <a:lnTo>
                    <a:pt x="0" y="0"/>
                  </a:lnTo>
                  <a:lnTo>
                    <a:pt x="1884" y="16051"/>
                  </a:lnTo>
                  <a:lnTo>
                    <a:pt x="6592" y="29211"/>
                  </a:lnTo>
                  <a:lnTo>
                    <a:pt x="13486" y="38110"/>
                  </a:lnTo>
                  <a:lnTo>
                    <a:pt x="21926" y="41380"/>
                  </a:lnTo>
                  <a:lnTo>
                    <a:pt x="739956" y="41380"/>
                  </a:lnTo>
                  <a:lnTo>
                    <a:pt x="748394" y="38110"/>
                  </a:lnTo>
                  <a:lnTo>
                    <a:pt x="755284" y="29211"/>
                  </a:lnTo>
                  <a:lnTo>
                    <a:pt x="759989" y="16051"/>
                  </a:lnTo>
                  <a:lnTo>
                    <a:pt x="761872" y="0"/>
                  </a:lnTo>
                  <a:close/>
                </a:path>
              </a:pathLst>
            </a:custGeom>
            <a:solidFill>
              <a:srgbClr val="DDA823"/>
            </a:solidFill>
          </p:spPr>
          <p:txBody>
            <a:bodyPr wrap="square" lIns="0" tIns="0" rIns="0" bIns="0" rtlCol="0"/>
            <a:lstStyle/>
            <a:p>
              <a:endParaRPr/>
            </a:p>
          </p:txBody>
        </p:sp>
        <p:sp>
          <p:nvSpPr>
            <p:cNvPr id="29" name="object 29"/>
            <p:cNvSpPr/>
            <p:nvPr/>
          </p:nvSpPr>
          <p:spPr>
            <a:xfrm>
              <a:off x="11273574" y="5102116"/>
              <a:ext cx="1490345" cy="1120775"/>
            </a:xfrm>
            <a:custGeom>
              <a:avLst/>
              <a:gdLst/>
              <a:ahLst/>
              <a:cxnLst/>
              <a:rect l="l" t="t" r="r" b="b"/>
              <a:pathLst>
                <a:path w="1490345" h="1120775">
                  <a:moveTo>
                    <a:pt x="1490154" y="204444"/>
                  </a:moveTo>
                  <a:lnTo>
                    <a:pt x="1416062" y="204444"/>
                  </a:lnTo>
                  <a:lnTo>
                    <a:pt x="1416062" y="0"/>
                  </a:lnTo>
                  <a:lnTo>
                    <a:pt x="1366659" y="0"/>
                  </a:lnTo>
                  <a:lnTo>
                    <a:pt x="1366659" y="204444"/>
                  </a:lnTo>
                  <a:lnTo>
                    <a:pt x="131724" y="204444"/>
                  </a:lnTo>
                  <a:lnTo>
                    <a:pt x="131724" y="0"/>
                  </a:lnTo>
                  <a:lnTo>
                    <a:pt x="82321" y="0"/>
                  </a:lnTo>
                  <a:lnTo>
                    <a:pt x="82321" y="204444"/>
                  </a:lnTo>
                  <a:lnTo>
                    <a:pt x="0" y="204444"/>
                  </a:lnTo>
                  <a:lnTo>
                    <a:pt x="0" y="417715"/>
                  </a:lnTo>
                  <a:lnTo>
                    <a:pt x="5156" y="462559"/>
                  </a:lnTo>
                  <a:lnTo>
                    <a:pt x="19875" y="503732"/>
                  </a:lnTo>
                  <a:lnTo>
                    <a:pt x="42964" y="540054"/>
                  </a:lnTo>
                  <a:lnTo>
                    <a:pt x="73266" y="570344"/>
                  </a:lnTo>
                  <a:lnTo>
                    <a:pt x="82321" y="576110"/>
                  </a:lnTo>
                  <a:lnTo>
                    <a:pt x="82321" y="1120635"/>
                  </a:lnTo>
                  <a:lnTo>
                    <a:pt x="131724" y="1120635"/>
                  </a:lnTo>
                  <a:lnTo>
                    <a:pt x="131724" y="601357"/>
                  </a:lnTo>
                  <a:lnTo>
                    <a:pt x="150761" y="608152"/>
                  </a:lnTo>
                  <a:lnTo>
                    <a:pt x="195605" y="613321"/>
                  </a:lnTo>
                  <a:lnTo>
                    <a:pt x="1294536" y="613321"/>
                  </a:lnTo>
                  <a:lnTo>
                    <a:pt x="1339392" y="608152"/>
                  </a:lnTo>
                  <a:lnTo>
                    <a:pt x="1366659" y="598411"/>
                  </a:lnTo>
                  <a:lnTo>
                    <a:pt x="1366659" y="1120635"/>
                  </a:lnTo>
                  <a:lnTo>
                    <a:pt x="1416062" y="1120635"/>
                  </a:lnTo>
                  <a:lnTo>
                    <a:pt x="1416062" y="570877"/>
                  </a:lnTo>
                  <a:lnTo>
                    <a:pt x="1416888" y="570344"/>
                  </a:lnTo>
                  <a:lnTo>
                    <a:pt x="1447177" y="540054"/>
                  </a:lnTo>
                  <a:lnTo>
                    <a:pt x="1470266" y="503732"/>
                  </a:lnTo>
                  <a:lnTo>
                    <a:pt x="1484985" y="462559"/>
                  </a:lnTo>
                  <a:lnTo>
                    <a:pt x="1490154" y="417715"/>
                  </a:lnTo>
                  <a:lnTo>
                    <a:pt x="1490154" y="204444"/>
                  </a:lnTo>
                  <a:close/>
                </a:path>
              </a:pathLst>
            </a:custGeom>
            <a:solidFill>
              <a:srgbClr val="DDCAA9"/>
            </a:solidFill>
          </p:spPr>
          <p:txBody>
            <a:bodyPr wrap="square" lIns="0" tIns="0" rIns="0" bIns="0" rtlCol="0"/>
            <a:lstStyle/>
            <a:p>
              <a:endParaRPr/>
            </a:p>
          </p:txBody>
        </p:sp>
        <p:sp>
          <p:nvSpPr>
            <p:cNvPr id="30" name="object 30"/>
            <p:cNvSpPr/>
            <p:nvPr/>
          </p:nvSpPr>
          <p:spPr>
            <a:xfrm>
              <a:off x="11306505" y="5307219"/>
              <a:ext cx="1424305" cy="377825"/>
            </a:xfrm>
            <a:custGeom>
              <a:avLst/>
              <a:gdLst/>
              <a:ahLst/>
              <a:cxnLst/>
              <a:rect l="l" t="t" r="r" b="b"/>
              <a:pathLst>
                <a:path w="1424304" h="377825">
                  <a:moveTo>
                    <a:pt x="1424291" y="0"/>
                  </a:moveTo>
                  <a:lnTo>
                    <a:pt x="0" y="0"/>
                  </a:lnTo>
                  <a:lnTo>
                    <a:pt x="0" y="181648"/>
                  </a:lnTo>
                  <a:lnTo>
                    <a:pt x="5166" y="226498"/>
                  </a:lnTo>
                  <a:lnTo>
                    <a:pt x="19882" y="267670"/>
                  </a:lnTo>
                  <a:lnTo>
                    <a:pt x="42974" y="303989"/>
                  </a:lnTo>
                  <a:lnTo>
                    <a:pt x="73267" y="334282"/>
                  </a:lnTo>
                  <a:lnTo>
                    <a:pt x="109588" y="357373"/>
                  </a:lnTo>
                  <a:lnTo>
                    <a:pt x="150763" y="372089"/>
                  </a:lnTo>
                  <a:lnTo>
                    <a:pt x="195617" y="377255"/>
                  </a:lnTo>
                  <a:lnTo>
                    <a:pt x="1228685" y="377255"/>
                  </a:lnTo>
                  <a:lnTo>
                    <a:pt x="1273538" y="372089"/>
                  </a:lnTo>
                  <a:lnTo>
                    <a:pt x="1314711" y="357373"/>
                  </a:lnTo>
                  <a:lnTo>
                    <a:pt x="1351030" y="334282"/>
                  </a:lnTo>
                  <a:lnTo>
                    <a:pt x="1381321" y="303989"/>
                  </a:lnTo>
                  <a:lnTo>
                    <a:pt x="1404411" y="267670"/>
                  </a:lnTo>
                  <a:lnTo>
                    <a:pt x="1419126" y="226498"/>
                  </a:lnTo>
                  <a:lnTo>
                    <a:pt x="1424291" y="181648"/>
                  </a:lnTo>
                  <a:lnTo>
                    <a:pt x="1424291" y="0"/>
                  </a:lnTo>
                  <a:close/>
                </a:path>
              </a:pathLst>
            </a:custGeom>
            <a:solidFill>
              <a:srgbClr val="6C5757"/>
            </a:solidFill>
          </p:spPr>
          <p:txBody>
            <a:bodyPr wrap="square" lIns="0" tIns="0" rIns="0" bIns="0" rtlCol="0"/>
            <a:lstStyle/>
            <a:p>
              <a:endParaRPr/>
            </a:p>
          </p:txBody>
        </p:sp>
        <p:sp>
          <p:nvSpPr>
            <p:cNvPr id="31" name="object 31"/>
            <p:cNvSpPr/>
            <p:nvPr/>
          </p:nvSpPr>
          <p:spPr>
            <a:xfrm>
              <a:off x="11212418" y="5102115"/>
              <a:ext cx="1612900" cy="408940"/>
            </a:xfrm>
            <a:custGeom>
              <a:avLst/>
              <a:gdLst/>
              <a:ahLst/>
              <a:cxnLst/>
              <a:rect l="l" t="t" r="r" b="b"/>
              <a:pathLst>
                <a:path w="1612900" h="408939">
                  <a:moveTo>
                    <a:pt x="1492499" y="0"/>
                  </a:moveTo>
                  <a:lnTo>
                    <a:pt x="119975" y="0"/>
                  </a:lnTo>
                  <a:lnTo>
                    <a:pt x="102934" y="2969"/>
                  </a:lnTo>
                  <a:lnTo>
                    <a:pt x="88679" y="11150"/>
                  </a:lnTo>
                  <a:lnTo>
                    <a:pt x="78509" y="23452"/>
                  </a:lnTo>
                  <a:lnTo>
                    <a:pt x="73725" y="38784"/>
                  </a:lnTo>
                  <a:lnTo>
                    <a:pt x="0" y="362219"/>
                  </a:lnTo>
                  <a:lnTo>
                    <a:pt x="2315" y="380071"/>
                  </a:lnTo>
                  <a:lnTo>
                    <a:pt x="11922" y="394936"/>
                  </a:lnTo>
                  <a:lnTo>
                    <a:pt x="27130" y="405107"/>
                  </a:lnTo>
                  <a:lnTo>
                    <a:pt x="46249" y="408877"/>
                  </a:lnTo>
                  <a:lnTo>
                    <a:pt x="1566224" y="408877"/>
                  </a:lnTo>
                  <a:lnTo>
                    <a:pt x="1585344" y="405107"/>
                  </a:lnTo>
                  <a:lnTo>
                    <a:pt x="1600553" y="394936"/>
                  </a:lnTo>
                  <a:lnTo>
                    <a:pt x="1610163" y="380071"/>
                  </a:lnTo>
                  <a:lnTo>
                    <a:pt x="1612484" y="362219"/>
                  </a:lnTo>
                  <a:lnTo>
                    <a:pt x="1538748" y="38784"/>
                  </a:lnTo>
                  <a:lnTo>
                    <a:pt x="1533965" y="23452"/>
                  </a:lnTo>
                  <a:lnTo>
                    <a:pt x="1523795" y="11150"/>
                  </a:lnTo>
                  <a:lnTo>
                    <a:pt x="1509539" y="2969"/>
                  </a:lnTo>
                  <a:lnTo>
                    <a:pt x="1492499" y="0"/>
                  </a:lnTo>
                  <a:close/>
                </a:path>
              </a:pathLst>
            </a:custGeom>
            <a:solidFill>
              <a:srgbClr val="DDA823"/>
            </a:solidFill>
          </p:spPr>
          <p:txBody>
            <a:bodyPr wrap="square" lIns="0" tIns="0" rIns="0" bIns="0" rtlCol="0"/>
            <a:lstStyle/>
            <a:p>
              <a:endParaRPr/>
            </a:p>
          </p:txBody>
        </p:sp>
        <p:sp>
          <p:nvSpPr>
            <p:cNvPr id="32" name="object 32"/>
            <p:cNvSpPr/>
            <p:nvPr/>
          </p:nvSpPr>
          <p:spPr>
            <a:xfrm>
              <a:off x="11257112" y="5510994"/>
              <a:ext cx="49530" cy="915035"/>
            </a:xfrm>
            <a:custGeom>
              <a:avLst/>
              <a:gdLst/>
              <a:ahLst/>
              <a:cxnLst/>
              <a:rect l="l" t="t" r="r" b="b"/>
              <a:pathLst>
                <a:path w="49529" h="915035">
                  <a:moveTo>
                    <a:pt x="49401" y="0"/>
                  </a:moveTo>
                  <a:lnTo>
                    <a:pt x="0" y="0"/>
                  </a:lnTo>
                  <a:lnTo>
                    <a:pt x="0" y="914935"/>
                  </a:lnTo>
                  <a:lnTo>
                    <a:pt x="49401" y="914935"/>
                  </a:lnTo>
                  <a:lnTo>
                    <a:pt x="49401" y="0"/>
                  </a:lnTo>
                  <a:close/>
                </a:path>
              </a:pathLst>
            </a:custGeom>
            <a:solidFill>
              <a:srgbClr val="DDCAA9"/>
            </a:solidFill>
          </p:spPr>
          <p:txBody>
            <a:bodyPr wrap="square" lIns="0" tIns="0" rIns="0" bIns="0" rtlCol="0"/>
            <a:lstStyle/>
            <a:p>
              <a:endParaRPr/>
            </a:p>
          </p:txBody>
        </p:sp>
        <p:sp>
          <p:nvSpPr>
            <p:cNvPr id="33" name="object 33"/>
            <p:cNvSpPr/>
            <p:nvPr/>
          </p:nvSpPr>
          <p:spPr>
            <a:xfrm>
              <a:off x="11252987" y="6222752"/>
              <a:ext cx="156845" cy="265430"/>
            </a:xfrm>
            <a:custGeom>
              <a:avLst/>
              <a:gdLst/>
              <a:ahLst/>
              <a:cxnLst/>
              <a:rect l="l" t="t" r="r" b="b"/>
              <a:pathLst>
                <a:path w="156845" h="265429">
                  <a:moveTo>
                    <a:pt x="57632" y="203187"/>
                  </a:moveTo>
                  <a:lnTo>
                    <a:pt x="0" y="203187"/>
                  </a:lnTo>
                  <a:lnTo>
                    <a:pt x="0" y="264998"/>
                  </a:lnTo>
                  <a:lnTo>
                    <a:pt x="57632" y="264998"/>
                  </a:lnTo>
                  <a:lnTo>
                    <a:pt x="57632" y="203187"/>
                  </a:lnTo>
                  <a:close/>
                </a:path>
                <a:path w="156845" h="265429">
                  <a:moveTo>
                    <a:pt x="156425" y="0"/>
                  </a:moveTo>
                  <a:lnTo>
                    <a:pt x="98793" y="0"/>
                  </a:lnTo>
                  <a:lnTo>
                    <a:pt x="98793" y="75717"/>
                  </a:lnTo>
                  <a:lnTo>
                    <a:pt x="156425" y="75717"/>
                  </a:lnTo>
                  <a:lnTo>
                    <a:pt x="156425" y="0"/>
                  </a:lnTo>
                  <a:close/>
                </a:path>
              </a:pathLst>
            </a:custGeom>
            <a:solidFill>
              <a:srgbClr val="6C5757"/>
            </a:solidFill>
          </p:spPr>
          <p:txBody>
            <a:bodyPr wrap="square" lIns="0" tIns="0" rIns="0" bIns="0" rtlCol="0"/>
            <a:lstStyle/>
            <a:p>
              <a:endParaRPr/>
            </a:p>
          </p:txBody>
        </p:sp>
        <p:sp>
          <p:nvSpPr>
            <p:cNvPr id="34" name="object 34"/>
            <p:cNvSpPr/>
            <p:nvPr/>
          </p:nvSpPr>
          <p:spPr>
            <a:xfrm>
              <a:off x="12730805" y="5510994"/>
              <a:ext cx="49530" cy="915035"/>
            </a:xfrm>
            <a:custGeom>
              <a:avLst/>
              <a:gdLst/>
              <a:ahLst/>
              <a:cxnLst/>
              <a:rect l="l" t="t" r="r" b="b"/>
              <a:pathLst>
                <a:path w="49529" h="915035">
                  <a:moveTo>
                    <a:pt x="49401" y="0"/>
                  </a:moveTo>
                  <a:lnTo>
                    <a:pt x="0" y="0"/>
                  </a:lnTo>
                  <a:lnTo>
                    <a:pt x="0" y="914935"/>
                  </a:lnTo>
                  <a:lnTo>
                    <a:pt x="49401" y="914935"/>
                  </a:lnTo>
                  <a:lnTo>
                    <a:pt x="49401" y="0"/>
                  </a:lnTo>
                  <a:close/>
                </a:path>
              </a:pathLst>
            </a:custGeom>
            <a:solidFill>
              <a:srgbClr val="DDCAA9"/>
            </a:solidFill>
          </p:spPr>
          <p:txBody>
            <a:bodyPr wrap="square" lIns="0" tIns="0" rIns="0" bIns="0" rtlCol="0"/>
            <a:lstStyle/>
            <a:p>
              <a:endParaRPr/>
            </a:p>
          </p:txBody>
        </p:sp>
        <p:sp>
          <p:nvSpPr>
            <p:cNvPr id="35" name="object 35"/>
            <p:cNvSpPr/>
            <p:nvPr/>
          </p:nvSpPr>
          <p:spPr>
            <a:xfrm>
              <a:off x="12636106" y="6222752"/>
              <a:ext cx="148590" cy="265430"/>
            </a:xfrm>
            <a:custGeom>
              <a:avLst/>
              <a:gdLst/>
              <a:ahLst/>
              <a:cxnLst/>
              <a:rect l="l" t="t" r="r" b="b"/>
              <a:pathLst>
                <a:path w="148590" h="265429">
                  <a:moveTo>
                    <a:pt x="57632" y="0"/>
                  </a:moveTo>
                  <a:lnTo>
                    <a:pt x="0" y="0"/>
                  </a:lnTo>
                  <a:lnTo>
                    <a:pt x="0" y="75717"/>
                  </a:lnTo>
                  <a:lnTo>
                    <a:pt x="57632" y="75717"/>
                  </a:lnTo>
                  <a:lnTo>
                    <a:pt x="57632" y="0"/>
                  </a:lnTo>
                  <a:close/>
                </a:path>
                <a:path w="148590" h="265429">
                  <a:moveTo>
                    <a:pt x="148209" y="203187"/>
                  </a:moveTo>
                  <a:lnTo>
                    <a:pt x="90576" y="203187"/>
                  </a:lnTo>
                  <a:lnTo>
                    <a:pt x="90576" y="264998"/>
                  </a:lnTo>
                  <a:lnTo>
                    <a:pt x="148209" y="264998"/>
                  </a:lnTo>
                  <a:lnTo>
                    <a:pt x="148209" y="203187"/>
                  </a:lnTo>
                  <a:close/>
                </a:path>
              </a:pathLst>
            </a:custGeom>
            <a:solidFill>
              <a:srgbClr val="6C5757"/>
            </a:solidFill>
          </p:spPr>
          <p:txBody>
            <a:bodyPr wrap="square" lIns="0" tIns="0" rIns="0" bIns="0" rtlCol="0"/>
            <a:lstStyle/>
            <a:p>
              <a:endParaRPr/>
            </a:p>
          </p:txBody>
        </p:sp>
        <p:sp>
          <p:nvSpPr>
            <p:cNvPr id="36" name="object 36"/>
            <p:cNvSpPr/>
            <p:nvPr/>
          </p:nvSpPr>
          <p:spPr>
            <a:xfrm>
              <a:off x="11627590" y="5177834"/>
              <a:ext cx="791210" cy="386715"/>
            </a:xfrm>
            <a:custGeom>
              <a:avLst/>
              <a:gdLst/>
              <a:ahLst/>
              <a:cxnLst/>
              <a:rect l="l" t="t" r="r" b="b"/>
              <a:pathLst>
                <a:path w="791209" h="386714">
                  <a:moveTo>
                    <a:pt x="686146" y="0"/>
                  </a:moveTo>
                  <a:lnTo>
                    <a:pt x="104708" y="0"/>
                  </a:lnTo>
                  <a:lnTo>
                    <a:pt x="63950" y="8228"/>
                  </a:lnTo>
                  <a:lnTo>
                    <a:pt x="30667" y="30667"/>
                  </a:lnTo>
                  <a:lnTo>
                    <a:pt x="8228" y="63950"/>
                  </a:lnTo>
                  <a:lnTo>
                    <a:pt x="0" y="104708"/>
                  </a:lnTo>
                  <a:lnTo>
                    <a:pt x="0" y="281446"/>
                  </a:lnTo>
                  <a:lnTo>
                    <a:pt x="8228" y="322205"/>
                  </a:lnTo>
                  <a:lnTo>
                    <a:pt x="30667" y="355487"/>
                  </a:lnTo>
                  <a:lnTo>
                    <a:pt x="63950" y="377927"/>
                  </a:lnTo>
                  <a:lnTo>
                    <a:pt x="104708" y="386155"/>
                  </a:lnTo>
                  <a:lnTo>
                    <a:pt x="686146" y="386155"/>
                  </a:lnTo>
                  <a:lnTo>
                    <a:pt x="726904" y="377927"/>
                  </a:lnTo>
                  <a:lnTo>
                    <a:pt x="760187" y="355487"/>
                  </a:lnTo>
                  <a:lnTo>
                    <a:pt x="782627" y="322205"/>
                  </a:lnTo>
                  <a:lnTo>
                    <a:pt x="790855" y="281446"/>
                  </a:lnTo>
                  <a:lnTo>
                    <a:pt x="790855" y="104708"/>
                  </a:lnTo>
                  <a:lnTo>
                    <a:pt x="782627" y="63950"/>
                  </a:lnTo>
                  <a:lnTo>
                    <a:pt x="760187" y="30667"/>
                  </a:lnTo>
                  <a:lnTo>
                    <a:pt x="726904" y="8228"/>
                  </a:lnTo>
                  <a:lnTo>
                    <a:pt x="686146" y="0"/>
                  </a:lnTo>
                  <a:close/>
                </a:path>
              </a:pathLst>
            </a:custGeom>
            <a:solidFill>
              <a:srgbClr val="F1BB22"/>
            </a:solidFill>
          </p:spPr>
          <p:txBody>
            <a:bodyPr wrap="square" lIns="0" tIns="0" rIns="0" bIns="0" rtlCol="0"/>
            <a:lstStyle/>
            <a:p>
              <a:endParaRPr/>
            </a:p>
          </p:txBody>
        </p:sp>
        <p:sp>
          <p:nvSpPr>
            <p:cNvPr id="37" name="object 37"/>
            <p:cNvSpPr/>
            <p:nvPr/>
          </p:nvSpPr>
          <p:spPr>
            <a:xfrm>
              <a:off x="11701684" y="5230832"/>
              <a:ext cx="49530" cy="1280160"/>
            </a:xfrm>
            <a:custGeom>
              <a:avLst/>
              <a:gdLst/>
              <a:ahLst/>
              <a:cxnLst/>
              <a:rect l="l" t="t" r="r" b="b"/>
              <a:pathLst>
                <a:path w="49529" h="1280159">
                  <a:moveTo>
                    <a:pt x="30355" y="0"/>
                  </a:moveTo>
                  <a:lnTo>
                    <a:pt x="19046" y="0"/>
                  </a:lnTo>
                  <a:lnTo>
                    <a:pt x="11635" y="1497"/>
                  </a:lnTo>
                  <a:lnTo>
                    <a:pt x="5580" y="5580"/>
                  </a:lnTo>
                  <a:lnTo>
                    <a:pt x="1497" y="11635"/>
                  </a:lnTo>
                  <a:lnTo>
                    <a:pt x="0" y="19046"/>
                  </a:lnTo>
                  <a:lnTo>
                    <a:pt x="0" y="1279636"/>
                  </a:lnTo>
                  <a:lnTo>
                    <a:pt x="49401" y="1279636"/>
                  </a:lnTo>
                  <a:lnTo>
                    <a:pt x="49401" y="19046"/>
                  </a:lnTo>
                  <a:lnTo>
                    <a:pt x="47905" y="11635"/>
                  </a:lnTo>
                  <a:lnTo>
                    <a:pt x="43824" y="5580"/>
                  </a:lnTo>
                  <a:lnTo>
                    <a:pt x="37770" y="1497"/>
                  </a:lnTo>
                  <a:lnTo>
                    <a:pt x="30355" y="0"/>
                  </a:lnTo>
                  <a:close/>
                </a:path>
              </a:pathLst>
            </a:custGeom>
            <a:solidFill>
              <a:srgbClr val="DDCAA9"/>
            </a:solidFill>
          </p:spPr>
          <p:txBody>
            <a:bodyPr wrap="square" lIns="0" tIns="0" rIns="0" bIns="0" rtlCol="0"/>
            <a:lstStyle/>
            <a:p>
              <a:endParaRPr/>
            </a:p>
          </p:txBody>
        </p:sp>
        <p:sp>
          <p:nvSpPr>
            <p:cNvPr id="38" name="object 38"/>
            <p:cNvSpPr/>
            <p:nvPr/>
          </p:nvSpPr>
          <p:spPr>
            <a:xfrm>
              <a:off x="11697563" y="6313620"/>
              <a:ext cx="560070" cy="273050"/>
            </a:xfrm>
            <a:custGeom>
              <a:avLst/>
              <a:gdLst/>
              <a:ahLst/>
              <a:cxnLst/>
              <a:rect l="l" t="t" r="r" b="b"/>
              <a:pathLst>
                <a:path w="560070" h="273050">
                  <a:moveTo>
                    <a:pt x="57632" y="196862"/>
                  </a:moveTo>
                  <a:lnTo>
                    <a:pt x="0" y="196862"/>
                  </a:lnTo>
                  <a:lnTo>
                    <a:pt x="0" y="272567"/>
                  </a:lnTo>
                  <a:lnTo>
                    <a:pt x="57632" y="272567"/>
                  </a:lnTo>
                  <a:lnTo>
                    <a:pt x="57632" y="196862"/>
                  </a:lnTo>
                  <a:close/>
                </a:path>
                <a:path w="560070" h="273050">
                  <a:moveTo>
                    <a:pt x="148196" y="0"/>
                  </a:moveTo>
                  <a:lnTo>
                    <a:pt x="90563" y="0"/>
                  </a:lnTo>
                  <a:lnTo>
                    <a:pt x="90563" y="75704"/>
                  </a:lnTo>
                  <a:lnTo>
                    <a:pt x="148196" y="75704"/>
                  </a:lnTo>
                  <a:lnTo>
                    <a:pt x="148196" y="0"/>
                  </a:lnTo>
                  <a:close/>
                </a:path>
                <a:path w="560070" h="273050">
                  <a:moveTo>
                    <a:pt x="559841" y="0"/>
                  </a:moveTo>
                  <a:lnTo>
                    <a:pt x="502208" y="0"/>
                  </a:lnTo>
                  <a:lnTo>
                    <a:pt x="502208" y="75704"/>
                  </a:lnTo>
                  <a:lnTo>
                    <a:pt x="559841" y="75704"/>
                  </a:lnTo>
                  <a:lnTo>
                    <a:pt x="559841" y="0"/>
                  </a:lnTo>
                  <a:close/>
                </a:path>
              </a:pathLst>
            </a:custGeom>
            <a:solidFill>
              <a:srgbClr val="6C5757"/>
            </a:solidFill>
          </p:spPr>
          <p:txBody>
            <a:bodyPr wrap="square" lIns="0" tIns="0" rIns="0" bIns="0" rtlCol="0"/>
            <a:lstStyle/>
            <a:p>
              <a:endParaRPr/>
            </a:p>
          </p:txBody>
        </p:sp>
        <p:sp>
          <p:nvSpPr>
            <p:cNvPr id="39" name="object 39"/>
            <p:cNvSpPr/>
            <p:nvPr/>
          </p:nvSpPr>
          <p:spPr>
            <a:xfrm>
              <a:off x="12294453" y="5230832"/>
              <a:ext cx="49530" cy="1280160"/>
            </a:xfrm>
            <a:custGeom>
              <a:avLst/>
              <a:gdLst/>
              <a:ahLst/>
              <a:cxnLst/>
              <a:rect l="l" t="t" r="r" b="b"/>
              <a:pathLst>
                <a:path w="49529" h="1280159">
                  <a:moveTo>
                    <a:pt x="30355" y="0"/>
                  </a:moveTo>
                  <a:lnTo>
                    <a:pt x="19046" y="0"/>
                  </a:lnTo>
                  <a:lnTo>
                    <a:pt x="11635" y="1497"/>
                  </a:lnTo>
                  <a:lnTo>
                    <a:pt x="5580" y="5580"/>
                  </a:lnTo>
                  <a:lnTo>
                    <a:pt x="1497" y="11635"/>
                  </a:lnTo>
                  <a:lnTo>
                    <a:pt x="0" y="19046"/>
                  </a:lnTo>
                  <a:lnTo>
                    <a:pt x="0" y="1279636"/>
                  </a:lnTo>
                  <a:lnTo>
                    <a:pt x="49401" y="1279636"/>
                  </a:lnTo>
                  <a:lnTo>
                    <a:pt x="49401" y="19046"/>
                  </a:lnTo>
                  <a:lnTo>
                    <a:pt x="47905" y="11635"/>
                  </a:lnTo>
                  <a:lnTo>
                    <a:pt x="43824" y="5580"/>
                  </a:lnTo>
                  <a:lnTo>
                    <a:pt x="37770" y="1497"/>
                  </a:lnTo>
                  <a:lnTo>
                    <a:pt x="30355" y="0"/>
                  </a:lnTo>
                  <a:close/>
                </a:path>
              </a:pathLst>
            </a:custGeom>
            <a:solidFill>
              <a:srgbClr val="DDCAA9"/>
            </a:solidFill>
          </p:spPr>
          <p:txBody>
            <a:bodyPr wrap="square" lIns="0" tIns="0" rIns="0" bIns="0" rtlCol="0"/>
            <a:lstStyle/>
            <a:p>
              <a:endParaRPr/>
            </a:p>
          </p:txBody>
        </p:sp>
        <p:sp>
          <p:nvSpPr>
            <p:cNvPr id="40" name="object 40"/>
            <p:cNvSpPr/>
            <p:nvPr/>
          </p:nvSpPr>
          <p:spPr>
            <a:xfrm>
              <a:off x="12290337" y="6510471"/>
              <a:ext cx="57785" cy="76200"/>
            </a:xfrm>
            <a:custGeom>
              <a:avLst/>
              <a:gdLst/>
              <a:ahLst/>
              <a:cxnLst/>
              <a:rect l="l" t="t" r="r" b="b"/>
              <a:pathLst>
                <a:path w="57784" h="76200">
                  <a:moveTo>
                    <a:pt x="57631" y="0"/>
                  </a:moveTo>
                  <a:lnTo>
                    <a:pt x="0" y="0"/>
                  </a:lnTo>
                  <a:lnTo>
                    <a:pt x="0" y="75714"/>
                  </a:lnTo>
                  <a:lnTo>
                    <a:pt x="57631" y="75714"/>
                  </a:lnTo>
                  <a:lnTo>
                    <a:pt x="57631" y="0"/>
                  </a:lnTo>
                  <a:close/>
                </a:path>
              </a:pathLst>
            </a:custGeom>
            <a:solidFill>
              <a:srgbClr val="6C5757"/>
            </a:solidFill>
          </p:spPr>
          <p:txBody>
            <a:bodyPr wrap="square" lIns="0" tIns="0" rIns="0" bIns="0" rtlCol="0"/>
            <a:lstStyle/>
            <a:p>
              <a:endParaRPr/>
            </a:p>
          </p:txBody>
        </p:sp>
        <p:pic>
          <p:nvPicPr>
            <p:cNvPr id="41" name="object 41"/>
            <p:cNvPicPr/>
            <p:nvPr/>
          </p:nvPicPr>
          <p:blipFill>
            <a:blip r:embed="rId7" cstate="email">
              <a:extLst>
                <a:ext uri="{28A0092B-C50C-407E-A947-70E740481C1C}">
                  <a14:useLocalDpi xmlns:a14="http://schemas.microsoft.com/office/drawing/2010/main"/>
                </a:ext>
              </a:extLst>
            </a:blip>
            <a:stretch>
              <a:fillRect/>
            </a:stretch>
          </p:blipFill>
          <p:spPr>
            <a:xfrm>
              <a:off x="6621853" y="3968878"/>
              <a:ext cx="4348279" cy="2667776"/>
            </a:xfrm>
            <a:prstGeom prst="rect">
              <a:avLst/>
            </a:prstGeom>
          </p:spPr>
        </p:pic>
        <p:sp>
          <p:nvSpPr>
            <p:cNvPr id="43" name="object 43"/>
            <p:cNvSpPr/>
            <p:nvPr/>
          </p:nvSpPr>
          <p:spPr>
            <a:xfrm>
              <a:off x="6857772" y="2740340"/>
              <a:ext cx="1291590" cy="981075"/>
            </a:xfrm>
            <a:custGeom>
              <a:avLst/>
              <a:gdLst/>
              <a:ahLst/>
              <a:cxnLst/>
              <a:rect l="l" t="t" r="r" b="b"/>
              <a:pathLst>
                <a:path w="1291590" h="981075">
                  <a:moveTo>
                    <a:pt x="1131263" y="980870"/>
                  </a:moveTo>
                  <a:lnTo>
                    <a:pt x="160309" y="980870"/>
                  </a:lnTo>
                  <a:lnTo>
                    <a:pt x="109777" y="972662"/>
                  </a:lnTo>
                  <a:lnTo>
                    <a:pt x="65788" y="949833"/>
                  </a:lnTo>
                  <a:lnTo>
                    <a:pt x="31034" y="915077"/>
                  </a:lnTo>
                  <a:lnTo>
                    <a:pt x="8207" y="871088"/>
                  </a:lnTo>
                  <a:lnTo>
                    <a:pt x="0" y="820561"/>
                  </a:lnTo>
                  <a:lnTo>
                    <a:pt x="0" y="160319"/>
                  </a:lnTo>
                  <a:lnTo>
                    <a:pt x="8207" y="109787"/>
                  </a:lnTo>
                  <a:lnTo>
                    <a:pt x="31034" y="65795"/>
                  </a:lnTo>
                  <a:lnTo>
                    <a:pt x="65788" y="31038"/>
                  </a:lnTo>
                  <a:lnTo>
                    <a:pt x="109777" y="8208"/>
                  </a:lnTo>
                  <a:lnTo>
                    <a:pt x="160309" y="0"/>
                  </a:lnTo>
                  <a:lnTo>
                    <a:pt x="1131263" y="0"/>
                  </a:lnTo>
                  <a:lnTo>
                    <a:pt x="1181795" y="8208"/>
                  </a:lnTo>
                  <a:lnTo>
                    <a:pt x="1225784" y="31038"/>
                  </a:lnTo>
                  <a:lnTo>
                    <a:pt x="1260538" y="65795"/>
                  </a:lnTo>
                  <a:lnTo>
                    <a:pt x="1283365" y="109787"/>
                  </a:lnTo>
                  <a:lnTo>
                    <a:pt x="1291573" y="160319"/>
                  </a:lnTo>
                  <a:lnTo>
                    <a:pt x="1291573" y="820561"/>
                  </a:lnTo>
                  <a:lnTo>
                    <a:pt x="1283365" y="871088"/>
                  </a:lnTo>
                  <a:lnTo>
                    <a:pt x="1260538" y="915077"/>
                  </a:lnTo>
                  <a:lnTo>
                    <a:pt x="1225784" y="949833"/>
                  </a:lnTo>
                  <a:lnTo>
                    <a:pt x="1181795" y="972662"/>
                  </a:lnTo>
                  <a:lnTo>
                    <a:pt x="1131263" y="980870"/>
                  </a:lnTo>
                  <a:close/>
                </a:path>
              </a:pathLst>
            </a:custGeom>
            <a:ln w="83767">
              <a:solidFill>
                <a:srgbClr val="FFB510"/>
              </a:solidFill>
            </a:ln>
          </p:spPr>
          <p:txBody>
            <a:bodyPr wrap="square" lIns="0" tIns="0" rIns="0" bIns="0" rtlCol="0"/>
            <a:lstStyle/>
            <a:p>
              <a:endParaRPr/>
            </a:p>
          </p:txBody>
        </p:sp>
        <p:sp>
          <p:nvSpPr>
            <p:cNvPr id="42" name="object 42"/>
            <p:cNvSpPr/>
            <p:nvPr/>
          </p:nvSpPr>
          <p:spPr>
            <a:xfrm>
              <a:off x="6857772" y="2740340"/>
              <a:ext cx="1291590" cy="981075"/>
            </a:xfrm>
            <a:custGeom>
              <a:avLst/>
              <a:gdLst/>
              <a:ahLst/>
              <a:cxnLst/>
              <a:rect l="l" t="t" r="r" b="b"/>
              <a:pathLst>
                <a:path w="1291590" h="981075">
                  <a:moveTo>
                    <a:pt x="1131263" y="0"/>
                  </a:moveTo>
                  <a:lnTo>
                    <a:pt x="160309" y="0"/>
                  </a:lnTo>
                  <a:lnTo>
                    <a:pt x="109777" y="8208"/>
                  </a:lnTo>
                  <a:lnTo>
                    <a:pt x="65788" y="31038"/>
                  </a:lnTo>
                  <a:lnTo>
                    <a:pt x="31034" y="65795"/>
                  </a:lnTo>
                  <a:lnTo>
                    <a:pt x="8207" y="109787"/>
                  </a:lnTo>
                  <a:lnTo>
                    <a:pt x="0" y="160319"/>
                  </a:lnTo>
                  <a:lnTo>
                    <a:pt x="0" y="820561"/>
                  </a:lnTo>
                  <a:lnTo>
                    <a:pt x="8207" y="871088"/>
                  </a:lnTo>
                  <a:lnTo>
                    <a:pt x="31034" y="915077"/>
                  </a:lnTo>
                  <a:lnTo>
                    <a:pt x="65788" y="949833"/>
                  </a:lnTo>
                  <a:lnTo>
                    <a:pt x="109777" y="972662"/>
                  </a:lnTo>
                  <a:lnTo>
                    <a:pt x="160309" y="980870"/>
                  </a:lnTo>
                  <a:lnTo>
                    <a:pt x="1131263" y="980870"/>
                  </a:lnTo>
                  <a:lnTo>
                    <a:pt x="1181795" y="972662"/>
                  </a:lnTo>
                  <a:lnTo>
                    <a:pt x="1225784" y="949833"/>
                  </a:lnTo>
                  <a:lnTo>
                    <a:pt x="1260538" y="915077"/>
                  </a:lnTo>
                  <a:lnTo>
                    <a:pt x="1283365" y="871088"/>
                  </a:lnTo>
                  <a:lnTo>
                    <a:pt x="1291573" y="820561"/>
                  </a:lnTo>
                  <a:lnTo>
                    <a:pt x="1291573" y="160319"/>
                  </a:lnTo>
                  <a:lnTo>
                    <a:pt x="1283365" y="109787"/>
                  </a:lnTo>
                  <a:lnTo>
                    <a:pt x="1260538" y="65795"/>
                  </a:lnTo>
                  <a:lnTo>
                    <a:pt x="1225784" y="31038"/>
                  </a:lnTo>
                  <a:lnTo>
                    <a:pt x="1181795" y="8208"/>
                  </a:lnTo>
                  <a:lnTo>
                    <a:pt x="1131263" y="0"/>
                  </a:lnTo>
                  <a:close/>
                </a:path>
              </a:pathLst>
            </a:custGeom>
            <a:solidFill>
              <a:srgbClr val="FFFFFF"/>
            </a:solidFill>
          </p:spPr>
          <p:txBody>
            <a:bodyPr wrap="square" lIns="0" tIns="0" rIns="0" bIns="0" rtlCol="0"/>
            <a:lstStyle/>
            <a:p>
              <a:endParaRPr/>
            </a:p>
          </p:txBody>
        </p:sp>
        <p:grpSp>
          <p:nvGrpSpPr>
            <p:cNvPr id="46" name="object 46"/>
            <p:cNvGrpSpPr/>
            <p:nvPr/>
          </p:nvGrpSpPr>
          <p:grpSpPr>
            <a:xfrm>
              <a:off x="8679680" y="2704854"/>
              <a:ext cx="1375410" cy="1064895"/>
              <a:chOff x="8679680" y="2704854"/>
              <a:chExt cx="1375410" cy="1064895"/>
            </a:xfrm>
          </p:grpSpPr>
          <p:sp>
            <p:nvSpPr>
              <p:cNvPr id="47" name="object 47"/>
              <p:cNvSpPr/>
              <p:nvPr/>
            </p:nvSpPr>
            <p:spPr>
              <a:xfrm>
                <a:off x="8721590" y="2746764"/>
                <a:ext cx="1291590" cy="981075"/>
              </a:xfrm>
              <a:custGeom>
                <a:avLst/>
                <a:gdLst/>
                <a:ahLst/>
                <a:cxnLst/>
                <a:rect l="l" t="t" r="r" b="b"/>
                <a:pathLst>
                  <a:path w="1291590" h="981075">
                    <a:moveTo>
                      <a:pt x="1131263" y="0"/>
                    </a:moveTo>
                    <a:lnTo>
                      <a:pt x="160309" y="0"/>
                    </a:lnTo>
                    <a:lnTo>
                      <a:pt x="109777" y="8208"/>
                    </a:lnTo>
                    <a:lnTo>
                      <a:pt x="65788" y="31038"/>
                    </a:lnTo>
                    <a:lnTo>
                      <a:pt x="31034" y="65795"/>
                    </a:lnTo>
                    <a:lnTo>
                      <a:pt x="8207" y="109787"/>
                    </a:lnTo>
                    <a:lnTo>
                      <a:pt x="0" y="160319"/>
                    </a:lnTo>
                    <a:lnTo>
                      <a:pt x="0" y="820561"/>
                    </a:lnTo>
                    <a:lnTo>
                      <a:pt x="8207" y="871088"/>
                    </a:lnTo>
                    <a:lnTo>
                      <a:pt x="31034" y="915077"/>
                    </a:lnTo>
                    <a:lnTo>
                      <a:pt x="65788" y="949833"/>
                    </a:lnTo>
                    <a:lnTo>
                      <a:pt x="109777" y="972662"/>
                    </a:lnTo>
                    <a:lnTo>
                      <a:pt x="160309" y="980870"/>
                    </a:lnTo>
                    <a:lnTo>
                      <a:pt x="1131263" y="980870"/>
                    </a:lnTo>
                    <a:lnTo>
                      <a:pt x="1181795" y="972662"/>
                    </a:lnTo>
                    <a:lnTo>
                      <a:pt x="1225784" y="949833"/>
                    </a:lnTo>
                    <a:lnTo>
                      <a:pt x="1260538" y="915077"/>
                    </a:lnTo>
                    <a:lnTo>
                      <a:pt x="1283365" y="871088"/>
                    </a:lnTo>
                    <a:lnTo>
                      <a:pt x="1291573" y="820561"/>
                    </a:lnTo>
                    <a:lnTo>
                      <a:pt x="1291573" y="160319"/>
                    </a:lnTo>
                    <a:lnTo>
                      <a:pt x="1283365" y="109787"/>
                    </a:lnTo>
                    <a:lnTo>
                      <a:pt x="1260538" y="65795"/>
                    </a:lnTo>
                    <a:lnTo>
                      <a:pt x="1225784" y="31038"/>
                    </a:lnTo>
                    <a:lnTo>
                      <a:pt x="1181795" y="8208"/>
                    </a:lnTo>
                    <a:lnTo>
                      <a:pt x="1131263" y="0"/>
                    </a:lnTo>
                    <a:close/>
                  </a:path>
                </a:pathLst>
              </a:custGeom>
              <a:solidFill>
                <a:srgbClr val="FFFFFF"/>
              </a:solidFill>
            </p:spPr>
            <p:txBody>
              <a:bodyPr wrap="square" lIns="0" tIns="0" rIns="0" bIns="0" rtlCol="0"/>
              <a:lstStyle/>
              <a:p>
                <a:endParaRPr/>
              </a:p>
            </p:txBody>
          </p:sp>
          <p:sp>
            <p:nvSpPr>
              <p:cNvPr id="48" name="object 48"/>
              <p:cNvSpPr/>
              <p:nvPr/>
            </p:nvSpPr>
            <p:spPr>
              <a:xfrm>
                <a:off x="8721590" y="2746764"/>
                <a:ext cx="1291590" cy="981075"/>
              </a:xfrm>
              <a:custGeom>
                <a:avLst/>
                <a:gdLst/>
                <a:ahLst/>
                <a:cxnLst/>
                <a:rect l="l" t="t" r="r" b="b"/>
                <a:pathLst>
                  <a:path w="1291590" h="981075">
                    <a:moveTo>
                      <a:pt x="1131263" y="980870"/>
                    </a:moveTo>
                    <a:lnTo>
                      <a:pt x="160309" y="980870"/>
                    </a:lnTo>
                    <a:lnTo>
                      <a:pt x="109777" y="972662"/>
                    </a:lnTo>
                    <a:lnTo>
                      <a:pt x="65788" y="949833"/>
                    </a:lnTo>
                    <a:lnTo>
                      <a:pt x="31034" y="915077"/>
                    </a:lnTo>
                    <a:lnTo>
                      <a:pt x="8207" y="871088"/>
                    </a:lnTo>
                    <a:lnTo>
                      <a:pt x="0" y="820561"/>
                    </a:lnTo>
                    <a:lnTo>
                      <a:pt x="0" y="160319"/>
                    </a:lnTo>
                    <a:lnTo>
                      <a:pt x="8207" y="109787"/>
                    </a:lnTo>
                    <a:lnTo>
                      <a:pt x="31034" y="65795"/>
                    </a:lnTo>
                    <a:lnTo>
                      <a:pt x="65788" y="31038"/>
                    </a:lnTo>
                    <a:lnTo>
                      <a:pt x="109777" y="8208"/>
                    </a:lnTo>
                    <a:lnTo>
                      <a:pt x="160309" y="0"/>
                    </a:lnTo>
                    <a:lnTo>
                      <a:pt x="1131263" y="0"/>
                    </a:lnTo>
                    <a:lnTo>
                      <a:pt x="1181795" y="8208"/>
                    </a:lnTo>
                    <a:lnTo>
                      <a:pt x="1225784" y="31038"/>
                    </a:lnTo>
                    <a:lnTo>
                      <a:pt x="1260538" y="65795"/>
                    </a:lnTo>
                    <a:lnTo>
                      <a:pt x="1283365" y="109787"/>
                    </a:lnTo>
                    <a:lnTo>
                      <a:pt x="1291573" y="160319"/>
                    </a:lnTo>
                    <a:lnTo>
                      <a:pt x="1291573" y="820561"/>
                    </a:lnTo>
                    <a:lnTo>
                      <a:pt x="1283365" y="871088"/>
                    </a:lnTo>
                    <a:lnTo>
                      <a:pt x="1260538" y="915077"/>
                    </a:lnTo>
                    <a:lnTo>
                      <a:pt x="1225784" y="949833"/>
                    </a:lnTo>
                    <a:lnTo>
                      <a:pt x="1181795" y="972662"/>
                    </a:lnTo>
                    <a:lnTo>
                      <a:pt x="1131263" y="980870"/>
                    </a:lnTo>
                    <a:close/>
                  </a:path>
                </a:pathLst>
              </a:custGeom>
              <a:ln w="83767">
                <a:solidFill>
                  <a:srgbClr val="FFB510"/>
                </a:solidFill>
              </a:ln>
            </p:spPr>
            <p:txBody>
              <a:bodyPr wrap="square" lIns="0" tIns="0" rIns="0" bIns="0" rtlCol="0"/>
              <a:lstStyle/>
              <a:p>
                <a:endParaRPr dirty="0"/>
              </a:p>
            </p:txBody>
          </p:sp>
        </p:grpSp>
        <p:grpSp>
          <p:nvGrpSpPr>
            <p:cNvPr id="51" name="object 51"/>
            <p:cNvGrpSpPr/>
            <p:nvPr/>
          </p:nvGrpSpPr>
          <p:grpSpPr>
            <a:xfrm>
              <a:off x="10542195" y="2704854"/>
              <a:ext cx="2118360" cy="1064895"/>
              <a:chOff x="10542195" y="2704854"/>
              <a:chExt cx="2118360" cy="1064895"/>
            </a:xfrm>
          </p:grpSpPr>
          <p:sp>
            <p:nvSpPr>
              <p:cNvPr id="52" name="object 52"/>
              <p:cNvSpPr/>
              <p:nvPr/>
            </p:nvSpPr>
            <p:spPr>
              <a:xfrm>
                <a:off x="10584105" y="2746764"/>
                <a:ext cx="2034539" cy="981075"/>
              </a:xfrm>
              <a:custGeom>
                <a:avLst/>
                <a:gdLst/>
                <a:ahLst/>
                <a:cxnLst/>
                <a:rect l="l" t="t" r="r" b="b"/>
                <a:pathLst>
                  <a:path w="2034540" h="981075">
                    <a:moveTo>
                      <a:pt x="1873660" y="0"/>
                    </a:moveTo>
                    <a:lnTo>
                      <a:pt x="160309" y="0"/>
                    </a:lnTo>
                    <a:lnTo>
                      <a:pt x="109781" y="8208"/>
                    </a:lnTo>
                    <a:lnTo>
                      <a:pt x="65793" y="31038"/>
                    </a:lnTo>
                    <a:lnTo>
                      <a:pt x="31037" y="65795"/>
                    </a:lnTo>
                    <a:lnTo>
                      <a:pt x="8208" y="109787"/>
                    </a:lnTo>
                    <a:lnTo>
                      <a:pt x="0" y="160319"/>
                    </a:lnTo>
                    <a:lnTo>
                      <a:pt x="0" y="820561"/>
                    </a:lnTo>
                    <a:lnTo>
                      <a:pt x="8208" y="871088"/>
                    </a:lnTo>
                    <a:lnTo>
                      <a:pt x="31037" y="915077"/>
                    </a:lnTo>
                    <a:lnTo>
                      <a:pt x="65793" y="949833"/>
                    </a:lnTo>
                    <a:lnTo>
                      <a:pt x="109781" y="972662"/>
                    </a:lnTo>
                    <a:lnTo>
                      <a:pt x="160309" y="980870"/>
                    </a:lnTo>
                    <a:lnTo>
                      <a:pt x="1873660" y="980870"/>
                    </a:lnTo>
                    <a:lnTo>
                      <a:pt x="1924191" y="972662"/>
                    </a:lnTo>
                    <a:lnTo>
                      <a:pt x="1968180" y="949833"/>
                    </a:lnTo>
                    <a:lnTo>
                      <a:pt x="2002935" y="915077"/>
                    </a:lnTo>
                    <a:lnTo>
                      <a:pt x="2025762" y="871088"/>
                    </a:lnTo>
                    <a:lnTo>
                      <a:pt x="2033969" y="820561"/>
                    </a:lnTo>
                    <a:lnTo>
                      <a:pt x="2033969" y="160319"/>
                    </a:lnTo>
                    <a:lnTo>
                      <a:pt x="2025762" y="109787"/>
                    </a:lnTo>
                    <a:lnTo>
                      <a:pt x="2002935" y="65795"/>
                    </a:lnTo>
                    <a:lnTo>
                      <a:pt x="1968180" y="31038"/>
                    </a:lnTo>
                    <a:lnTo>
                      <a:pt x="1924191" y="8208"/>
                    </a:lnTo>
                    <a:lnTo>
                      <a:pt x="1873660" y="0"/>
                    </a:lnTo>
                    <a:close/>
                  </a:path>
                </a:pathLst>
              </a:custGeom>
              <a:solidFill>
                <a:srgbClr val="FFFFFF"/>
              </a:solidFill>
            </p:spPr>
            <p:txBody>
              <a:bodyPr wrap="square" lIns="0" tIns="0" rIns="0" bIns="0" rtlCol="0"/>
              <a:lstStyle/>
              <a:p>
                <a:endParaRPr/>
              </a:p>
            </p:txBody>
          </p:sp>
          <p:sp>
            <p:nvSpPr>
              <p:cNvPr id="53" name="object 53"/>
              <p:cNvSpPr/>
              <p:nvPr/>
            </p:nvSpPr>
            <p:spPr>
              <a:xfrm>
                <a:off x="10584105" y="2746764"/>
                <a:ext cx="2034539" cy="981075"/>
              </a:xfrm>
              <a:custGeom>
                <a:avLst/>
                <a:gdLst/>
                <a:ahLst/>
                <a:cxnLst/>
                <a:rect l="l" t="t" r="r" b="b"/>
                <a:pathLst>
                  <a:path w="2034540" h="981075">
                    <a:moveTo>
                      <a:pt x="1873660" y="980870"/>
                    </a:moveTo>
                    <a:lnTo>
                      <a:pt x="160309" y="980870"/>
                    </a:lnTo>
                    <a:lnTo>
                      <a:pt x="109781" y="972662"/>
                    </a:lnTo>
                    <a:lnTo>
                      <a:pt x="65793" y="949833"/>
                    </a:lnTo>
                    <a:lnTo>
                      <a:pt x="31037" y="915077"/>
                    </a:lnTo>
                    <a:lnTo>
                      <a:pt x="8208" y="871088"/>
                    </a:lnTo>
                    <a:lnTo>
                      <a:pt x="0" y="820561"/>
                    </a:lnTo>
                    <a:lnTo>
                      <a:pt x="0" y="160319"/>
                    </a:lnTo>
                    <a:lnTo>
                      <a:pt x="8208" y="109787"/>
                    </a:lnTo>
                    <a:lnTo>
                      <a:pt x="31037" y="65795"/>
                    </a:lnTo>
                    <a:lnTo>
                      <a:pt x="65793" y="31038"/>
                    </a:lnTo>
                    <a:lnTo>
                      <a:pt x="109781" y="8208"/>
                    </a:lnTo>
                    <a:lnTo>
                      <a:pt x="160309" y="0"/>
                    </a:lnTo>
                    <a:lnTo>
                      <a:pt x="1873660" y="0"/>
                    </a:lnTo>
                    <a:lnTo>
                      <a:pt x="1924191" y="8208"/>
                    </a:lnTo>
                    <a:lnTo>
                      <a:pt x="1968180" y="31038"/>
                    </a:lnTo>
                    <a:lnTo>
                      <a:pt x="2002935" y="65795"/>
                    </a:lnTo>
                    <a:lnTo>
                      <a:pt x="2025762" y="109787"/>
                    </a:lnTo>
                    <a:lnTo>
                      <a:pt x="2033969" y="160319"/>
                    </a:lnTo>
                    <a:lnTo>
                      <a:pt x="2033969" y="820561"/>
                    </a:lnTo>
                    <a:lnTo>
                      <a:pt x="2025762" y="871088"/>
                    </a:lnTo>
                    <a:lnTo>
                      <a:pt x="2002935" y="915077"/>
                    </a:lnTo>
                    <a:lnTo>
                      <a:pt x="1968180" y="949833"/>
                    </a:lnTo>
                    <a:lnTo>
                      <a:pt x="1924191" y="972662"/>
                    </a:lnTo>
                    <a:lnTo>
                      <a:pt x="1873660" y="980870"/>
                    </a:lnTo>
                    <a:close/>
                  </a:path>
                </a:pathLst>
              </a:custGeom>
              <a:ln w="83767">
                <a:solidFill>
                  <a:srgbClr val="FFB510"/>
                </a:solidFill>
              </a:ln>
            </p:spPr>
            <p:txBody>
              <a:bodyPr wrap="square" lIns="0" tIns="0" rIns="0" bIns="0" rtlCol="0"/>
              <a:lstStyle/>
              <a:p>
                <a:endParaRPr/>
              </a:p>
            </p:txBody>
          </p:sp>
        </p:grpSp>
        <p:grpSp>
          <p:nvGrpSpPr>
            <p:cNvPr id="79" name="グループ化 78">
              <a:extLst>
                <a:ext uri="{FF2B5EF4-FFF2-40B4-BE49-F238E27FC236}">
                  <a16:creationId xmlns:a16="http://schemas.microsoft.com/office/drawing/2014/main" id="{6EAE08DB-65A9-A346-B841-C3ABD8513A77}"/>
                </a:ext>
              </a:extLst>
            </p:cNvPr>
            <p:cNvGrpSpPr/>
            <p:nvPr/>
          </p:nvGrpSpPr>
          <p:grpSpPr>
            <a:xfrm>
              <a:off x="7127686" y="2910636"/>
              <a:ext cx="793203" cy="634545"/>
              <a:chOff x="7127686" y="2910636"/>
              <a:chExt cx="793203" cy="634545"/>
            </a:xfrm>
          </p:grpSpPr>
          <p:sp>
            <p:nvSpPr>
              <p:cNvPr id="44" name="object 44"/>
              <p:cNvSpPr txBox="1"/>
              <p:nvPr/>
            </p:nvSpPr>
            <p:spPr>
              <a:xfrm>
                <a:off x="7127686" y="3062581"/>
                <a:ext cx="77152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性別</a:t>
                </a:r>
                <a:endParaRPr sz="3000" dirty="0">
                  <a:latin typeface="Gen Shin Gothic P Regular"/>
                  <a:cs typeface="Gen Shin Gothic P Regular"/>
                </a:endParaRPr>
              </a:p>
            </p:txBody>
          </p:sp>
          <p:sp>
            <p:nvSpPr>
              <p:cNvPr id="45" name="object 45"/>
              <p:cNvSpPr txBox="1"/>
              <p:nvPr/>
            </p:nvSpPr>
            <p:spPr>
              <a:xfrm>
                <a:off x="7140474" y="2910636"/>
                <a:ext cx="780415" cy="216535"/>
              </a:xfrm>
              <a:prstGeom prst="rect">
                <a:avLst/>
              </a:prstGeom>
            </p:spPr>
            <p:txBody>
              <a:bodyPr vert="horz" wrap="square" lIns="0" tIns="12700" rIns="0" bIns="0" rtlCol="0">
                <a:spAutoFit/>
              </a:bodyPr>
              <a:lstStyle/>
              <a:p>
                <a:pPr marL="12700">
                  <a:lnSpc>
                    <a:spcPct val="100000"/>
                  </a:lnSpc>
                  <a:spcBef>
                    <a:spcPts val="100"/>
                  </a:spcBef>
                </a:pPr>
                <a:r>
                  <a:rPr sz="1250" b="1" spc="245" dirty="0">
                    <a:solidFill>
                      <a:srgbClr val="6C5757"/>
                    </a:solidFill>
                    <a:latin typeface="Gen Shin Gothic P Bold"/>
                    <a:cs typeface="Gen Shin Gothic P Bold"/>
                  </a:rPr>
                  <a:t>せいべ</a:t>
                </a:r>
                <a:r>
                  <a:rPr sz="1250" b="1" dirty="0">
                    <a:solidFill>
                      <a:srgbClr val="6C5757"/>
                    </a:solidFill>
                    <a:latin typeface="Gen Shin Gothic P Bold"/>
                    <a:cs typeface="Gen Shin Gothic P Bold"/>
                  </a:rPr>
                  <a:t>つ</a:t>
                </a:r>
                <a:r>
                  <a:rPr sz="1250" b="1" spc="-35" dirty="0">
                    <a:solidFill>
                      <a:srgbClr val="6C5757"/>
                    </a:solidFill>
                    <a:latin typeface="Gen Shin Gothic P Bold"/>
                    <a:cs typeface="Gen Shin Gothic P Bold"/>
                  </a:rPr>
                  <a:t> </a:t>
                </a:r>
                <a:endParaRPr sz="1250" dirty="0">
                  <a:latin typeface="Gen Shin Gothic P Regular"/>
                  <a:cs typeface="Gen Shin Gothic P Regular"/>
                </a:endParaRPr>
              </a:p>
            </p:txBody>
          </p:sp>
        </p:grpSp>
        <p:grpSp>
          <p:nvGrpSpPr>
            <p:cNvPr id="80" name="グループ化 79">
              <a:extLst>
                <a:ext uri="{FF2B5EF4-FFF2-40B4-BE49-F238E27FC236}">
                  <a16:creationId xmlns:a16="http://schemas.microsoft.com/office/drawing/2014/main" id="{DD4F74EA-013B-3948-9569-C8EC5FEEC8E5}"/>
                </a:ext>
              </a:extLst>
            </p:cNvPr>
            <p:cNvGrpSpPr/>
            <p:nvPr/>
          </p:nvGrpSpPr>
          <p:grpSpPr>
            <a:xfrm>
              <a:off x="8990651" y="2913990"/>
              <a:ext cx="1017108" cy="637500"/>
              <a:chOff x="8990651" y="2913990"/>
              <a:chExt cx="1017108" cy="637500"/>
            </a:xfrm>
          </p:grpSpPr>
          <p:sp>
            <p:nvSpPr>
              <p:cNvPr id="49" name="object 49"/>
              <p:cNvSpPr txBox="1"/>
              <p:nvPr/>
            </p:nvSpPr>
            <p:spPr>
              <a:xfrm>
                <a:off x="8992348" y="3068890"/>
                <a:ext cx="77152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国籍</a:t>
                </a:r>
                <a:endParaRPr sz="3000" dirty="0">
                  <a:latin typeface="Gen Shin Gothic P Regular"/>
                  <a:cs typeface="Gen Shin Gothic P Regular"/>
                </a:endParaRPr>
              </a:p>
            </p:txBody>
          </p:sp>
          <p:sp>
            <p:nvSpPr>
              <p:cNvPr id="50" name="object 50"/>
              <p:cNvSpPr txBox="1"/>
              <p:nvPr/>
            </p:nvSpPr>
            <p:spPr>
              <a:xfrm>
                <a:off x="8990651" y="2913990"/>
                <a:ext cx="1017108" cy="213182"/>
              </a:xfrm>
              <a:prstGeom prst="rect">
                <a:avLst/>
              </a:prstGeom>
            </p:spPr>
            <p:txBody>
              <a:bodyPr vert="horz" wrap="square" lIns="0" tIns="12700" rIns="0" bIns="0" rtlCol="0">
                <a:spAutoFit/>
              </a:bodyPr>
              <a:lstStyle/>
              <a:p>
                <a:pPr marL="12700">
                  <a:lnSpc>
                    <a:spcPct val="100000"/>
                  </a:lnSpc>
                  <a:spcBef>
                    <a:spcPts val="100"/>
                  </a:spcBef>
                </a:pPr>
                <a:r>
                  <a:rPr sz="1250" b="1" dirty="0">
                    <a:solidFill>
                      <a:srgbClr val="6C5757"/>
                    </a:solidFill>
                    <a:latin typeface="Gen Shin Gothic P Bold"/>
                    <a:cs typeface="Gen Shin Gothic P Bold"/>
                  </a:rPr>
                  <a:t>こ</a:t>
                </a:r>
                <a:r>
                  <a:rPr sz="1250" b="1" spc="204" dirty="0">
                    <a:solidFill>
                      <a:srgbClr val="6C5757"/>
                    </a:solidFill>
                    <a:latin typeface="Gen Shin Gothic P Bold"/>
                    <a:cs typeface="Gen Shin Gothic P Bold"/>
                  </a:rPr>
                  <a:t> </a:t>
                </a:r>
                <a:r>
                  <a:rPr sz="1250" b="1" dirty="0">
                    <a:solidFill>
                      <a:srgbClr val="6C5757"/>
                    </a:solidFill>
                    <a:latin typeface="Gen Shin Gothic P Bold"/>
                    <a:cs typeface="Gen Shin Gothic P Bold"/>
                  </a:rPr>
                  <a:t>く</a:t>
                </a:r>
                <a:r>
                  <a:rPr sz="1250" b="1" spc="210" dirty="0">
                    <a:solidFill>
                      <a:srgbClr val="6C5757"/>
                    </a:solidFill>
                    <a:latin typeface="Gen Shin Gothic P Bold"/>
                    <a:cs typeface="Gen Shin Gothic P Bold"/>
                  </a:rPr>
                  <a:t> </a:t>
                </a:r>
                <a:r>
                  <a:rPr sz="1250" b="1" dirty="0">
                    <a:solidFill>
                      <a:srgbClr val="6C5757"/>
                    </a:solidFill>
                    <a:latin typeface="Gen Shin Gothic P Bold"/>
                    <a:cs typeface="Gen Shin Gothic P Bold"/>
                  </a:rPr>
                  <a:t>せ</a:t>
                </a:r>
                <a:r>
                  <a:rPr sz="1250" b="1" spc="210" dirty="0">
                    <a:solidFill>
                      <a:srgbClr val="6C5757"/>
                    </a:solidFill>
                    <a:latin typeface="Gen Shin Gothic P Bold"/>
                    <a:cs typeface="Gen Shin Gothic P Bold"/>
                  </a:rPr>
                  <a:t> </a:t>
                </a:r>
                <a:r>
                  <a:rPr sz="1250" b="1" dirty="0">
                    <a:solidFill>
                      <a:srgbClr val="6C5757"/>
                    </a:solidFill>
                    <a:latin typeface="Gen Shin Gothic P Bold"/>
                    <a:cs typeface="Gen Shin Gothic P Bold"/>
                  </a:rPr>
                  <a:t>き</a:t>
                </a:r>
                <a:endParaRPr sz="1250" dirty="0">
                  <a:latin typeface="Gen Shin Gothic P Regular"/>
                  <a:cs typeface="Gen Shin Gothic P Regular"/>
                </a:endParaRPr>
              </a:p>
            </p:txBody>
          </p:sp>
        </p:grpSp>
        <p:grpSp>
          <p:nvGrpSpPr>
            <p:cNvPr id="81" name="グループ化 80">
              <a:extLst>
                <a:ext uri="{FF2B5EF4-FFF2-40B4-BE49-F238E27FC236}">
                  <a16:creationId xmlns:a16="http://schemas.microsoft.com/office/drawing/2014/main" id="{883A38F5-5A81-F844-9151-EB51AA404F76}"/>
                </a:ext>
              </a:extLst>
            </p:cNvPr>
            <p:cNvGrpSpPr/>
            <p:nvPr/>
          </p:nvGrpSpPr>
          <p:grpSpPr>
            <a:xfrm>
              <a:off x="10816133" y="2928153"/>
              <a:ext cx="1689745" cy="639759"/>
              <a:chOff x="10816133" y="2928153"/>
              <a:chExt cx="1689745" cy="639759"/>
            </a:xfrm>
          </p:grpSpPr>
          <p:sp>
            <p:nvSpPr>
              <p:cNvPr id="54" name="object 54"/>
              <p:cNvSpPr txBox="1"/>
              <p:nvPr/>
            </p:nvSpPr>
            <p:spPr>
              <a:xfrm>
                <a:off x="10816133" y="3085312"/>
                <a:ext cx="151701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生活環境</a:t>
                </a:r>
                <a:endParaRPr sz="3000" dirty="0">
                  <a:latin typeface="Gen Shin Gothic P Regular"/>
                  <a:cs typeface="Gen Shin Gothic P Regular"/>
                </a:endParaRPr>
              </a:p>
            </p:txBody>
          </p:sp>
          <p:sp>
            <p:nvSpPr>
              <p:cNvPr id="55" name="object 55"/>
              <p:cNvSpPr txBox="1"/>
              <p:nvPr/>
            </p:nvSpPr>
            <p:spPr>
              <a:xfrm>
                <a:off x="10867710" y="2928153"/>
                <a:ext cx="1638168" cy="205184"/>
              </a:xfrm>
              <a:prstGeom prst="rect">
                <a:avLst/>
              </a:prstGeom>
            </p:spPr>
            <p:txBody>
              <a:bodyPr vert="horz" wrap="square" lIns="0" tIns="12700" rIns="0" bIns="0" rtlCol="0">
                <a:spAutoFit/>
              </a:bodyPr>
              <a:lstStyle/>
              <a:p>
                <a:pPr marL="12700">
                  <a:lnSpc>
                    <a:spcPct val="100000"/>
                  </a:lnSpc>
                  <a:spcBef>
                    <a:spcPts val="100"/>
                  </a:spcBef>
                </a:pPr>
                <a:r>
                  <a:rPr sz="1250" b="1" spc="80" dirty="0">
                    <a:solidFill>
                      <a:srgbClr val="6C5757"/>
                    </a:solidFill>
                    <a:latin typeface="Gen Shin Gothic P Bold"/>
                    <a:cs typeface="Gen Shin Gothic P Bold"/>
                  </a:rPr>
                  <a:t>せい</a:t>
                </a:r>
                <a:r>
                  <a:rPr sz="1250" b="1" spc="75" dirty="0">
                    <a:solidFill>
                      <a:srgbClr val="6C5757"/>
                    </a:solidFill>
                    <a:latin typeface="Gen Shin Gothic P Bold"/>
                    <a:cs typeface="Gen Shin Gothic P Bold"/>
                  </a:rPr>
                  <a:t>かつかんきょう</a:t>
                </a:r>
                <a:endParaRPr sz="1250" dirty="0">
                  <a:latin typeface="Gen Shin Gothic P Regular"/>
                  <a:cs typeface="Gen Shin Gothic P Regular"/>
                </a:endParaRPr>
              </a:p>
            </p:txBody>
          </p:sp>
        </p:grpSp>
      </p:grpSp>
      <p:grpSp>
        <p:nvGrpSpPr>
          <p:cNvPr id="2" name="グループ化 1">
            <a:extLst>
              <a:ext uri="{FF2B5EF4-FFF2-40B4-BE49-F238E27FC236}">
                <a16:creationId xmlns:a16="http://schemas.microsoft.com/office/drawing/2014/main" id="{18FCCFAE-D1DA-8744-BBF5-140398CCD37B}"/>
              </a:ext>
            </a:extLst>
          </p:cNvPr>
          <p:cNvGrpSpPr/>
          <p:nvPr/>
        </p:nvGrpSpPr>
        <p:grpSpPr>
          <a:xfrm>
            <a:off x="2115108" y="2706085"/>
            <a:ext cx="3933190" cy="3804687"/>
            <a:chOff x="2115108" y="2706085"/>
            <a:chExt cx="3933190" cy="3804687"/>
          </a:xfrm>
        </p:grpSpPr>
        <p:sp>
          <p:nvSpPr>
            <p:cNvPr id="57" name="object 57"/>
            <p:cNvSpPr/>
            <p:nvPr/>
          </p:nvSpPr>
          <p:spPr>
            <a:xfrm>
              <a:off x="2226881" y="3808177"/>
              <a:ext cx="3709670" cy="1233805"/>
            </a:xfrm>
            <a:custGeom>
              <a:avLst/>
              <a:gdLst/>
              <a:ahLst/>
              <a:cxnLst/>
              <a:rect l="l" t="t" r="r" b="b"/>
              <a:pathLst>
                <a:path w="3709670" h="1233804">
                  <a:moveTo>
                    <a:pt x="3709174" y="711847"/>
                  </a:moveTo>
                  <a:lnTo>
                    <a:pt x="0" y="711847"/>
                  </a:lnTo>
                  <a:lnTo>
                    <a:pt x="0" y="1233195"/>
                  </a:lnTo>
                  <a:lnTo>
                    <a:pt x="3709174" y="1233195"/>
                  </a:lnTo>
                  <a:lnTo>
                    <a:pt x="3709174" y="711847"/>
                  </a:lnTo>
                  <a:close/>
                </a:path>
                <a:path w="3709670" h="1233804">
                  <a:moveTo>
                    <a:pt x="3709174" y="0"/>
                  </a:moveTo>
                  <a:lnTo>
                    <a:pt x="0" y="0"/>
                  </a:lnTo>
                  <a:lnTo>
                    <a:pt x="0" y="412000"/>
                  </a:lnTo>
                  <a:lnTo>
                    <a:pt x="3709174" y="412000"/>
                  </a:lnTo>
                  <a:lnTo>
                    <a:pt x="3709174" y="0"/>
                  </a:lnTo>
                  <a:close/>
                </a:path>
              </a:pathLst>
            </a:custGeom>
            <a:solidFill>
              <a:srgbClr val="F1F1F1"/>
            </a:solidFill>
          </p:spPr>
          <p:txBody>
            <a:bodyPr wrap="square" lIns="0" tIns="0" rIns="0" bIns="0" rtlCol="0"/>
            <a:lstStyle/>
            <a:p>
              <a:endParaRPr/>
            </a:p>
          </p:txBody>
        </p:sp>
        <p:sp>
          <p:nvSpPr>
            <p:cNvPr id="58" name="object 58"/>
            <p:cNvSpPr/>
            <p:nvPr/>
          </p:nvSpPr>
          <p:spPr>
            <a:xfrm>
              <a:off x="2115108" y="3508330"/>
              <a:ext cx="3933190" cy="1012190"/>
            </a:xfrm>
            <a:custGeom>
              <a:avLst/>
              <a:gdLst/>
              <a:ahLst/>
              <a:cxnLst/>
              <a:rect l="l" t="t" r="r" b="b"/>
              <a:pathLst>
                <a:path w="3933190" h="1012189">
                  <a:moveTo>
                    <a:pt x="1397317" y="711847"/>
                  </a:moveTo>
                  <a:lnTo>
                    <a:pt x="0" y="711847"/>
                  </a:lnTo>
                  <a:lnTo>
                    <a:pt x="0" y="1011694"/>
                  </a:lnTo>
                  <a:lnTo>
                    <a:pt x="1397317" y="1011694"/>
                  </a:lnTo>
                  <a:lnTo>
                    <a:pt x="1397317" y="711847"/>
                  </a:lnTo>
                  <a:close/>
                </a:path>
                <a:path w="3933190" h="1012189">
                  <a:moveTo>
                    <a:pt x="1397317" y="0"/>
                  </a:moveTo>
                  <a:lnTo>
                    <a:pt x="0" y="0"/>
                  </a:lnTo>
                  <a:lnTo>
                    <a:pt x="0" y="299847"/>
                  </a:lnTo>
                  <a:lnTo>
                    <a:pt x="1397317" y="299847"/>
                  </a:lnTo>
                  <a:lnTo>
                    <a:pt x="1397317" y="0"/>
                  </a:lnTo>
                  <a:close/>
                </a:path>
                <a:path w="3933190" h="1012189">
                  <a:moveTo>
                    <a:pt x="3932720" y="711847"/>
                  </a:moveTo>
                  <a:lnTo>
                    <a:pt x="2535415" y="711847"/>
                  </a:lnTo>
                  <a:lnTo>
                    <a:pt x="2535415" y="1011694"/>
                  </a:lnTo>
                  <a:lnTo>
                    <a:pt x="3932720" y="1011694"/>
                  </a:lnTo>
                  <a:lnTo>
                    <a:pt x="3932720" y="711847"/>
                  </a:lnTo>
                  <a:close/>
                </a:path>
                <a:path w="3933190" h="1012189">
                  <a:moveTo>
                    <a:pt x="3932720" y="0"/>
                  </a:moveTo>
                  <a:lnTo>
                    <a:pt x="2535415" y="0"/>
                  </a:lnTo>
                  <a:lnTo>
                    <a:pt x="2535415" y="299847"/>
                  </a:lnTo>
                  <a:lnTo>
                    <a:pt x="3932720" y="299847"/>
                  </a:lnTo>
                  <a:lnTo>
                    <a:pt x="3932720" y="0"/>
                  </a:lnTo>
                  <a:close/>
                </a:path>
              </a:pathLst>
            </a:custGeom>
            <a:solidFill>
              <a:srgbClr val="B3B3B3"/>
            </a:solidFill>
          </p:spPr>
          <p:txBody>
            <a:bodyPr wrap="square" lIns="0" tIns="0" rIns="0" bIns="0" rtlCol="0"/>
            <a:lstStyle/>
            <a:p>
              <a:endParaRPr/>
            </a:p>
          </p:txBody>
        </p:sp>
        <p:sp>
          <p:nvSpPr>
            <p:cNvPr id="59" name="object 59"/>
            <p:cNvSpPr/>
            <p:nvPr/>
          </p:nvSpPr>
          <p:spPr>
            <a:xfrm>
              <a:off x="3512437" y="2706085"/>
              <a:ext cx="1138555" cy="2335530"/>
            </a:xfrm>
            <a:custGeom>
              <a:avLst/>
              <a:gdLst/>
              <a:ahLst/>
              <a:cxnLst/>
              <a:rect l="l" t="t" r="r" b="b"/>
              <a:pathLst>
                <a:path w="1138554" h="2335529">
                  <a:moveTo>
                    <a:pt x="1138091" y="0"/>
                  </a:moveTo>
                  <a:lnTo>
                    <a:pt x="0" y="0"/>
                  </a:lnTo>
                  <a:lnTo>
                    <a:pt x="0" y="2335279"/>
                  </a:lnTo>
                  <a:lnTo>
                    <a:pt x="1138091" y="2335279"/>
                  </a:lnTo>
                  <a:lnTo>
                    <a:pt x="1138091" y="0"/>
                  </a:lnTo>
                  <a:close/>
                </a:path>
              </a:pathLst>
            </a:custGeom>
            <a:solidFill>
              <a:srgbClr val="F1F1F1"/>
            </a:solidFill>
          </p:spPr>
          <p:txBody>
            <a:bodyPr wrap="square" lIns="0" tIns="0" rIns="0" bIns="0" rtlCol="0"/>
            <a:lstStyle/>
            <a:p>
              <a:endParaRPr/>
            </a:p>
          </p:txBody>
        </p:sp>
        <p:sp>
          <p:nvSpPr>
            <p:cNvPr id="60" name="object 60"/>
            <p:cNvSpPr/>
            <p:nvPr/>
          </p:nvSpPr>
          <p:spPr>
            <a:xfrm>
              <a:off x="3770355" y="2891194"/>
              <a:ext cx="622300" cy="622300"/>
            </a:xfrm>
            <a:custGeom>
              <a:avLst/>
              <a:gdLst/>
              <a:ahLst/>
              <a:cxnLst/>
              <a:rect l="l" t="t" r="r" b="b"/>
              <a:pathLst>
                <a:path w="622300" h="622300">
                  <a:moveTo>
                    <a:pt x="622242" y="311121"/>
                  </a:moveTo>
                  <a:lnTo>
                    <a:pt x="618869" y="357096"/>
                  </a:lnTo>
                  <a:lnTo>
                    <a:pt x="609070" y="400977"/>
                  </a:lnTo>
                  <a:lnTo>
                    <a:pt x="593326" y="442282"/>
                  </a:lnTo>
                  <a:lnTo>
                    <a:pt x="572119" y="480530"/>
                  </a:lnTo>
                  <a:lnTo>
                    <a:pt x="545929" y="515239"/>
                  </a:lnTo>
                  <a:lnTo>
                    <a:pt x="515239" y="545929"/>
                  </a:lnTo>
                  <a:lnTo>
                    <a:pt x="480530" y="572119"/>
                  </a:lnTo>
                  <a:lnTo>
                    <a:pt x="442282" y="593326"/>
                  </a:lnTo>
                  <a:lnTo>
                    <a:pt x="400977" y="609070"/>
                  </a:lnTo>
                  <a:lnTo>
                    <a:pt x="357096" y="618869"/>
                  </a:lnTo>
                  <a:lnTo>
                    <a:pt x="311121" y="622242"/>
                  </a:lnTo>
                  <a:lnTo>
                    <a:pt x="265146" y="618869"/>
                  </a:lnTo>
                  <a:lnTo>
                    <a:pt x="221265" y="609070"/>
                  </a:lnTo>
                  <a:lnTo>
                    <a:pt x="179960" y="593326"/>
                  </a:lnTo>
                  <a:lnTo>
                    <a:pt x="141712" y="572119"/>
                  </a:lnTo>
                  <a:lnTo>
                    <a:pt x="107003" y="545929"/>
                  </a:lnTo>
                  <a:lnTo>
                    <a:pt x="76312" y="515239"/>
                  </a:lnTo>
                  <a:lnTo>
                    <a:pt x="50123" y="480530"/>
                  </a:lnTo>
                  <a:lnTo>
                    <a:pt x="28916" y="442282"/>
                  </a:lnTo>
                  <a:lnTo>
                    <a:pt x="13172" y="400977"/>
                  </a:lnTo>
                  <a:lnTo>
                    <a:pt x="3373" y="357096"/>
                  </a:lnTo>
                  <a:lnTo>
                    <a:pt x="0" y="311121"/>
                  </a:lnTo>
                  <a:lnTo>
                    <a:pt x="3373" y="265146"/>
                  </a:lnTo>
                  <a:lnTo>
                    <a:pt x="13172" y="221265"/>
                  </a:lnTo>
                  <a:lnTo>
                    <a:pt x="28916" y="179960"/>
                  </a:lnTo>
                  <a:lnTo>
                    <a:pt x="50123" y="141712"/>
                  </a:lnTo>
                  <a:lnTo>
                    <a:pt x="76312" y="107003"/>
                  </a:lnTo>
                  <a:lnTo>
                    <a:pt x="107003" y="76312"/>
                  </a:lnTo>
                  <a:lnTo>
                    <a:pt x="141712" y="50123"/>
                  </a:lnTo>
                  <a:lnTo>
                    <a:pt x="179960" y="28916"/>
                  </a:lnTo>
                  <a:lnTo>
                    <a:pt x="221265" y="13172"/>
                  </a:lnTo>
                  <a:lnTo>
                    <a:pt x="265146" y="3373"/>
                  </a:lnTo>
                  <a:lnTo>
                    <a:pt x="311121" y="0"/>
                  </a:lnTo>
                  <a:lnTo>
                    <a:pt x="357096" y="3373"/>
                  </a:lnTo>
                  <a:lnTo>
                    <a:pt x="400977" y="13172"/>
                  </a:lnTo>
                  <a:lnTo>
                    <a:pt x="442282" y="28916"/>
                  </a:lnTo>
                  <a:lnTo>
                    <a:pt x="480530" y="50123"/>
                  </a:lnTo>
                  <a:lnTo>
                    <a:pt x="515239" y="76312"/>
                  </a:lnTo>
                  <a:lnTo>
                    <a:pt x="545929" y="107003"/>
                  </a:lnTo>
                  <a:lnTo>
                    <a:pt x="572119" y="141712"/>
                  </a:lnTo>
                  <a:lnTo>
                    <a:pt x="593326" y="179960"/>
                  </a:lnTo>
                  <a:lnTo>
                    <a:pt x="609070" y="221265"/>
                  </a:lnTo>
                  <a:lnTo>
                    <a:pt x="618869" y="265146"/>
                  </a:lnTo>
                  <a:lnTo>
                    <a:pt x="622242" y="311121"/>
                  </a:lnTo>
                  <a:close/>
                </a:path>
              </a:pathLst>
            </a:custGeom>
            <a:ln w="55684">
              <a:solidFill>
                <a:srgbClr val="76A39A"/>
              </a:solidFill>
            </a:ln>
          </p:spPr>
          <p:txBody>
            <a:bodyPr wrap="square" lIns="0" tIns="0" rIns="0" bIns="0" rtlCol="0"/>
            <a:lstStyle/>
            <a:p>
              <a:endParaRPr/>
            </a:p>
          </p:txBody>
        </p:sp>
        <p:sp>
          <p:nvSpPr>
            <p:cNvPr id="61" name="object 61"/>
            <p:cNvSpPr/>
            <p:nvPr/>
          </p:nvSpPr>
          <p:spPr>
            <a:xfrm>
              <a:off x="3790848" y="4425346"/>
              <a:ext cx="581660" cy="616585"/>
            </a:xfrm>
            <a:custGeom>
              <a:avLst/>
              <a:gdLst/>
              <a:ahLst/>
              <a:cxnLst/>
              <a:rect l="l" t="t" r="r" b="b"/>
              <a:pathLst>
                <a:path w="581660" h="616585">
                  <a:moveTo>
                    <a:pt x="262775" y="0"/>
                  </a:moveTo>
                  <a:lnTo>
                    <a:pt x="0" y="0"/>
                  </a:lnTo>
                  <a:lnTo>
                    <a:pt x="0" y="616026"/>
                  </a:lnTo>
                  <a:lnTo>
                    <a:pt x="262775" y="616026"/>
                  </a:lnTo>
                  <a:lnTo>
                    <a:pt x="262775" y="0"/>
                  </a:lnTo>
                  <a:close/>
                </a:path>
                <a:path w="581660" h="616585">
                  <a:moveTo>
                    <a:pt x="581240" y="0"/>
                  </a:moveTo>
                  <a:lnTo>
                    <a:pt x="318465" y="0"/>
                  </a:lnTo>
                  <a:lnTo>
                    <a:pt x="318465" y="616026"/>
                  </a:lnTo>
                  <a:lnTo>
                    <a:pt x="581240" y="616026"/>
                  </a:lnTo>
                  <a:lnTo>
                    <a:pt x="581240" y="0"/>
                  </a:lnTo>
                  <a:close/>
                </a:path>
              </a:pathLst>
            </a:custGeom>
            <a:solidFill>
              <a:srgbClr val="76A39A"/>
            </a:solidFill>
          </p:spPr>
          <p:txBody>
            <a:bodyPr wrap="square" lIns="0" tIns="0" rIns="0" bIns="0" rtlCol="0"/>
            <a:lstStyle/>
            <a:p>
              <a:endParaRPr/>
            </a:p>
          </p:txBody>
        </p:sp>
        <p:sp>
          <p:nvSpPr>
            <p:cNvPr id="62" name="object 62"/>
            <p:cNvSpPr/>
            <p:nvPr/>
          </p:nvSpPr>
          <p:spPr>
            <a:xfrm>
              <a:off x="3719048" y="4220175"/>
              <a:ext cx="725170" cy="205740"/>
            </a:xfrm>
            <a:custGeom>
              <a:avLst/>
              <a:gdLst/>
              <a:ahLst/>
              <a:cxnLst/>
              <a:rect l="l" t="t" r="r" b="b"/>
              <a:pathLst>
                <a:path w="725170" h="205739">
                  <a:moveTo>
                    <a:pt x="724857" y="0"/>
                  </a:moveTo>
                  <a:lnTo>
                    <a:pt x="0" y="0"/>
                  </a:lnTo>
                  <a:lnTo>
                    <a:pt x="0" y="205166"/>
                  </a:lnTo>
                  <a:lnTo>
                    <a:pt x="724857" y="205166"/>
                  </a:lnTo>
                  <a:lnTo>
                    <a:pt x="724857" y="0"/>
                  </a:lnTo>
                  <a:close/>
                </a:path>
              </a:pathLst>
            </a:custGeom>
            <a:solidFill>
              <a:srgbClr val="B3B3B3"/>
            </a:solidFill>
          </p:spPr>
          <p:txBody>
            <a:bodyPr wrap="square" lIns="0" tIns="0" rIns="0" bIns="0" rtlCol="0"/>
            <a:lstStyle/>
            <a:p>
              <a:endParaRPr/>
            </a:p>
          </p:txBody>
        </p:sp>
        <p:sp>
          <p:nvSpPr>
            <p:cNvPr id="63" name="object 63"/>
            <p:cNvSpPr/>
            <p:nvPr/>
          </p:nvSpPr>
          <p:spPr>
            <a:xfrm>
              <a:off x="2321420" y="3902665"/>
              <a:ext cx="3513454" cy="875665"/>
            </a:xfrm>
            <a:custGeom>
              <a:avLst/>
              <a:gdLst/>
              <a:ahLst/>
              <a:cxnLst/>
              <a:rect l="l" t="t" r="r" b="b"/>
              <a:pathLst>
                <a:path w="3513454" h="875664">
                  <a:moveTo>
                    <a:pt x="239699" y="696810"/>
                  </a:moveTo>
                  <a:lnTo>
                    <a:pt x="0" y="696810"/>
                  </a:lnTo>
                  <a:lnTo>
                    <a:pt x="0" y="875055"/>
                  </a:lnTo>
                  <a:lnTo>
                    <a:pt x="239699" y="875055"/>
                  </a:lnTo>
                  <a:lnTo>
                    <a:pt x="239699" y="696810"/>
                  </a:lnTo>
                  <a:close/>
                </a:path>
                <a:path w="3513454" h="875664">
                  <a:moveTo>
                    <a:pt x="240563" y="0"/>
                  </a:moveTo>
                  <a:lnTo>
                    <a:pt x="863" y="0"/>
                  </a:lnTo>
                  <a:lnTo>
                    <a:pt x="863" y="178244"/>
                  </a:lnTo>
                  <a:lnTo>
                    <a:pt x="240563" y="178244"/>
                  </a:lnTo>
                  <a:lnTo>
                    <a:pt x="240563" y="0"/>
                  </a:lnTo>
                  <a:close/>
                </a:path>
                <a:path w="3513454" h="875664">
                  <a:moveTo>
                    <a:pt x="534085" y="696810"/>
                  </a:moveTo>
                  <a:lnTo>
                    <a:pt x="294386" y="696810"/>
                  </a:lnTo>
                  <a:lnTo>
                    <a:pt x="294386" y="875055"/>
                  </a:lnTo>
                  <a:lnTo>
                    <a:pt x="534085" y="875055"/>
                  </a:lnTo>
                  <a:lnTo>
                    <a:pt x="534085" y="696810"/>
                  </a:lnTo>
                  <a:close/>
                </a:path>
                <a:path w="3513454" h="875664">
                  <a:moveTo>
                    <a:pt x="534949" y="0"/>
                  </a:moveTo>
                  <a:lnTo>
                    <a:pt x="295249" y="0"/>
                  </a:lnTo>
                  <a:lnTo>
                    <a:pt x="295249" y="178244"/>
                  </a:lnTo>
                  <a:lnTo>
                    <a:pt x="534949" y="178244"/>
                  </a:lnTo>
                  <a:lnTo>
                    <a:pt x="534949" y="0"/>
                  </a:lnTo>
                  <a:close/>
                </a:path>
                <a:path w="3513454" h="875664">
                  <a:moveTo>
                    <a:pt x="828484" y="696810"/>
                  </a:moveTo>
                  <a:lnTo>
                    <a:pt x="588784" y="696810"/>
                  </a:lnTo>
                  <a:lnTo>
                    <a:pt x="588784" y="875055"/>
                  </a:lnTo>
                  <a:lnTo>
                    <a:pt x="828484" y="875055"/>
                  </a:lnTo>
                  <a:lnTo>
                    <a:pt x="828484" y="696810"/>
                  </a:lnTo>
                  <a:close/>
                </a:path>
                <a:path w="3513454" h="875664">
                  <a:moveTo>
                    <a:pt x="829348" y="0"/>
                  </a:moveTo>
                  <a:lnTo>
                    <a:pt x="589648" y="0"/>
                  </a:lnTo>
                  <a:lnTo>
                    <a:pt x="589648" y="178244"/>
                  </a:lnTo>
                  <a:lnTo>
                    <a:pt x="829348" y="178244"/>
                  </a:lnTo>
                  <a:lnTo>
                    <a:pt x="829348" y="0"/>
                  </a:lnTo>
                  <a:close/>
                </a:path>
                <a:path w="3513454" h="875664">
                  <a:moveTo>
                    <a:pt x="1122883" y="696810"/>
                  </a:moveTo>
                  <a:lnTo>
                    <a:pt x="883183" y="696810"/>
                  </a:lnTo>
                  <a:lnTo>
                    <a:pt x="883183" y="875055"/>
                  </a:lnTo>
                  <a:lnTo>
                    <a:pt x="1122883" y="875055"/>
                  </a:lnTo>
                  <a:lnTo>
                    <a:pt x="1122883" y="696810"/>
                  </a:lnTo>
                  <a:close/>
                </a:path>
                <a:path w="3513454" h="875664">
                  <a:moveTo>
                    <a:pt x="1123734" y="0"/>
                  </a:moveTo>
                  <a:lnTo>
                    <a:pt x="884034" y="0"/>
                  </a:lnTo>
                  <a:lnTo>
                    <a:pt x="884034" y="178244"/>
                  </a:lnTo>
                  <a:lnTo>
                    <a:pt x="1123734" y="178244"/>
                  </a:lnTo>
                  <a:lnTo>
                    <a:pt x="1123734" y="0"/>
                  </a:lnTo>
                  <a:close/>
                </a:path>
                <a:path w="3513454" h="875664">
                  <a:moveTo>
                    <a:pt x="2629357" y="696810"/>
                  </a:moveTo>
                  <a:lnTo>
                    <a:pt x="2389657" y="696810"/>
                  </a:lnTo>
                  <a:lnTo>
                    <a:pt x="2389657" y="875055"/>
                  </a:lnTo>
                  <a:lnTo>
                    <a:pt x="2629357" y="875055"/>
                  </a:lnTo>
                  <a:lnTo>
                    <a:pt x="2629357" y="696810"/>
                  </a:lnTo>
                  <a:close/>
                </a:path>
                <a:path w="3513454" h="875664">
                  <a:moveTo>
                    <a:pt x="2630208" y="0"/>
                  </a:moveTo>
                  <a:lnTo>
                    <a:pt x="2390508" y="0"/>
                  </a:lnTo>
                  <a:lnTo>
                    <a:pt x="2390508" y="178244"/>
                  </a:lnTo>
                  <a:lnTo>
                    <a:pt x="2630208" y="178244"/>
                  </a:lnTo>
                  <a:lnTo>
                    <a:pt x="2630208" y="0"/>
                  </a:lnTo>
                  <a:close/>
                </a:path>
                <a:path w="3513454" h="875664">
                  <a:moveTo>
                    <a:pt x="2923756" y="696810"/>
                  </a:moveTo>
                  <a:lnTo>
                    <a:pt x="2684056" y="696810"/>
                  </a:lnTo>
                  <a:lnTo>
                    <a:pt x="2684056" y="875055"/>
                  </a:lnTo>
                  <a:lnTo>
                    <a:pt x="2923756" y="875055"/>
                  </a:lnTo>
                  <a:lnTo>
                    <a:pt x="2923756" y="696810"/>
                  </a:lnTo>
                  <a:close/>
                </a:path>
                <a:path w="3513454" h="875664">
                  <a:moveTo>
                    <a:pt x="2924606" y="0"/>
                  </a:moveTo>
                  <a:lnTo>
                    <a:pt x="2684907" y="0"/>
                  </a:lnTo>
                  <a:lnTo>
                    <a:pt x="2684907" y="178244"/>
                  </a:lnTo>
                  <a:lnTo>
                    <a:pt x="2924606" y="178244"/>
                  </a:lnTo>
                  <a:lnTo>
                    <a:pt x="2924606" y="0"/>
                  </a:lnTo>
                  <a:close/>
                </a:path>
                <a:path w="3513454" h="875664">
                  <a:moveTo>
                    <a:pt x="3218142" y="696810"/>
                  </a:moveTo>
                  <a:lnTo>
                    <a:pt x="2978442" y="696810"/>
                  </a:lnTo>
                  <a:lnTo>
                    <a:pt x="2978442" y="875055"/>
                  </a:lnTo>
                  <a:lnTo>
                    <a:pt x="3218142" y="875055"/>
                  </a:lnTo>
                  <a:lnTo>
                    <a:pt x="3218142" y="696810"/>
                  </a:lnTo>
                  <a:close/>
                </a:path>
                <a:path w="3513454" h="875664">
                  <a:moveTo>
                    <a:pt x="3219005" y="0"/>
                  </a:moveTo>
                  <a:lnTo>
                    <a:pt x="2979305" y="0"/>
                  </a:lnTo>
                  <a:lnTo>
                    <a:pt x="2979305" y="178244"/>
                  </a:lnTo>
                  <a:lnTo>
                    <a:pt x="3219005" y="178244"/>
                  </a:lnTo>
                  <a:lnTo>
                    <a:pt x="3219005" y="0"/>
                  </a:lnTo>
                  <a:close/>
                </a:path>
                <a:path w="3513454" h="875664">
                  <a:moveTo>
                    <a:pt x="3512540" y="696810"/>
                  </a:moveTo>
                  <a:lnTo>
                    <a:pt x="3272840" y="696810"/>
                  </a:lnTo>
                  <a:lnTo>
                    <a:pt x="3272840" y="875055"/>
                  </a:lnTo>
                  <a:lnTo>
                    <a:pt x="3512540" y="875055"/>
                  </a:lnTo>
                  <a:lnTo>
                    <a:pt x="3512540" y="696810"/>
                  </a:lnTo>
                  <a:close/>
                </a:path>
                <a:path w="3513454" h="875664">
                  <a:moveTo>
                    <a:pt x="3513404" y="0"/>
                  </a:moveTo>
                  <a:lnTo>
                    <a:pt x="3273704" y="0"/>
                  </a:lnTo>
                  <a:lnTo>
                    <a:pt x="3273704" y="178244"/>
                  </a:lnTo>
                  <a:lnTo>
                    <a:pt x="3513404" y="178244"/>
                  </a:lnTo>
                  <a:lnTo>
                    <a:pt x="3513404" y="0"/>
                  </a:lnTo>
                  <a:close/>
                </a:path>
              </a:pathLst>
            </a:custGeom>
            <a:solidFill>
              <a:srgbClr val="76A39A"/>
            </a:solidFill>
          </p:spPr>
          <p:txBody>
            <a:bodyPr wrap="square" lIns="0" tIns="0" rIns="0" bIns="0" rtlCol="0"/>
            <a:lstStyle/>
            <a:p>
              <a:endParaRPr/>
            </a:p>
          </p:txBody>
        </p:sp>
        <p:sp>
          <p:nvSpPr>
            <p:cNvPr id="64" name="object 64"/>
            <p:cNvSpPr/>
            <p:nvPr/>
          </p:nvSpPr>
          <p:spPr>
            <a:xfrm>
              <a:off x="3930927" y="3002759"/>
              <a:ext cx="151130" cy="200025"/>
            </a:xfrm>
            <a:custGeom>
              <a:avLst/>
              <a:gdLst/>
              <a:ahLst/>
              <a:cxnLst/>
              <a:rect l="l" t="t" r="r" b="b"/>
              <a:pathLst>
                <a:path w="151129" h="200025">
                  <a:moveTo>
                    <a:pt x="150550" y="0"/>
                  </a:moveTo>
                  <a:lnTo>
                    <a:pt x="150550" y="199554"/>
                  </a:lnTo>
                  <a:lnTo>
                    <a:pt x="0" y="199554"/>
                  </a:lnTo>
                </a:path>
              </a:pathLst>
            </a:custGeom>
            <a:ln w="55684">
              <a:solidFill>
                <a:srgbClr val="76A39A"/>
              </a:solidFill>
            </a:ln>
          </p:spPr>
          <p:txBody>
            <a:bodyPr wrap="square" lIns="0" tIns="0" rIns="0" bIns="0" rtlCol="0"/>
            <a:lstStyle/>
            <a:p>
              <a:endParaRPr/>
            </a:p>
          </p:txBody>
        </p:sp>
        <p:sp>
          <p:nvSpPr>
            <p:cNvPr id="65" name="object 65"/>
            <p:cNvSpPr/>
            <p:nvPr/>
          </p:nvSpPr>
          <p:spPr>
            <a:xfrm>
              <a:off x="4577752" y="5487760"/>
              <a:ext cx="1291590" cy="981075"/>
            </a:xfrm>
            <a:custGeom>
              <a:avLst/>
              <a:gdLst/>
              <a:ahLst/>
              <a:cxnLst/>
              <a:rect l="l" t="t" r="r" b="b"/>
              <a:pathLst>
                <a:path w="1291589" h="981075">
                  <a:moveTo>
                    <a:pt x="1131263" y="0"/>
                  </a:moveTo>
                  <a:lnTo>
                    <a:pt x="160309" y="0"/>
                  </a:lnTo>
                  <a:lnTo>
                    <a:pt x="109777" y="8208"/>
                  </a:lnTo>
                  <a:lnTo>
                    <a:pt x="65788" y="31038"/>
                  </a:lnTo>
                  <a:lnTo>
                    <a:pt x="31034" y="65795"/>
                  </a:lnTo>
                  <a:lnTo>
                    <a:pt x="8207" y="109787"/>
                  </a:lnTo>
                  <a:lnTo>
                    <a:pt x="0" y="160319"/>
                  </a:lnTo>
                  <a:lnTo>
                    <a:pt x="0" y="820550"/>
                  </a:lnTo>
                  <a:lnTo>
                    <a:pt x="8207" y="871083"/>
                  </a:lnTo>
                  <a:lnTo>
                    <a:pt x="31034" y="915075"/>
                  </a:lnTo>
                  <a:lnTo>
                    <a:pt x="65788" y="949832"/>
                  </a:lnTo>
                  <a:lnTo>
                    <a:pt x="109777" y="972662"/>
                  </a:lnTo>
                  <a:lnTo>
                    <a:pt x="160309" y="980870"/>
                  </a:lnTo>
                  <a:lnTo>
                    <a:pt x="1131263" y="980870"/>
                  </a:lnTo>
                  <a:lnTo>
                    <a:pt x="1181795" y="972662"/>
                  </a:lnTo>
                  <a:lnTo>
                    <a:pt x="1225784" y="949832"/>
                  </a:lnTo>
                  <a:lnTo>
                    <a:pt x="1260538" y="915075"/>
                  </a:lnTo>
                  <a:lnTo>
                    <a:pt x="1283365" y="871083"/>
                  </a:lnTo>
                  <a:lnTo>
                    <a:pt x="1291573" y="820550"/>
                  </a:lnTo>
                  <a:lnTo>
                    <a:pt x="1291573" y="160319"/>
                  </a:lnTo>
                  <a:lnTo>
                    <a:pt x="1283365" y="109787"/>
                  </a:lnTo>
                  <a:lnTo>
                    <a:pt x="1260538" y="65795"/>
                  </a:lnTo>
                  <a:lnTo>
                    <a:pt x="1225784" y="31038"/>
                  </a:lnTo>
                  <a:lnTo>
                    <a:pt x="1181795" y="8208"/>
                  </a:lnTo>
                  <a:lnTo>
                    <a:pt x="1131263" y="0"/>
                  </a:lnTo>
                  <a:close/>
                </a:path>
              </a:pathLst>
            </a:custGeom>
            <a:solidFill>
              <a:srgbClr val="FFFFFF"/>
            </a:solidFill>
          </p:spPr>
          <p:txBody>
            <a:bodyPr wrap="square" lIns="0" tIns="0" rIns="0" bIns="0" rtlCol="0"/>
            <a:lstStyle/>
            <a:p>
              <a:endParaRPr/>
            </a:p>
          </p:txBody>
        </p:sp>
        <p:sp>
          <p:nvSpPr>
            <p:cNvPr id="66" name="object 66"/>
            <p:cNvSpPr/>
            <p:nvPr/>
          </p:nvSpPr>
          <p:spPr>
            <a:xfrm>
              <a:off x="4577752" y="5487760"/>
              <a:ext cx="1291590" cy="981075"/>
            </a:xfrm>
            <a:custGeom>
              <a:avLst/>
              <a:gdLst/>
              <a:ahLst/>
              <a:cxnLst/>
              <a:rect l="l" t="t" r="r" b="b"/>
              <a:pathLst>
                <a:path w="1291589" h="981075">
                  <a:moveTo>
                    <a:pt x="1131263" y="980870"/>
                  </a:moveTo>
                  <a:lnTo>
                    <a:pt x="160309" y="980870"/>
                  </a:lnTo>
                  <a:lnTo>
                    <a:pt x="109777" y="972662"/>
                  </a:lnTo>
                  <a:lnTo>
                    <a:pt x="65788" y="949832"/>
                  </a:lnTo>
                  <a:lnTo>
                    <a:pt x="31034" y="915075"/>
                  </a:lnTo>
                  <a:lnTo>
                    <a:pt x="8207" y="871083"/>
                  </a:lnTo>
                  <a:lnTo>
                    <a:pt x="0" y="820550"/>
                  </a:lnTo>
                  <a:lnTo>
                    <a:pt x="0" y="160319"/>
                  </a:lnTo>
                  <a:lnTo>
                    <a:pt x="8207" y="109787"/>
                  </a:lnTo>
                  <a:lnTo>
                    <a:pt x="31034" y="65795"/>
                  </a:lnTo>
                  <a:lnTo>
                    <a:pt x="65788" y="31038"/>
                  </a:lnTo>
                  <a:lnTo>
                    <a:pt x="109777" y="8208"/>
                  </a:lnTo>
                  <a:lnTo>
                    <a:pt x="160309" y="0"/>
                  </a:lnTo>
                  <a:lnTo>
                    <a:pt x="1131263" y="0"/>
                  </a:lnTo>
                  <a:lnTo>
                    <a:pt x="1181795" y="8208"/>
                  </a:lnTo>
                  <a:lnTo>
                    <a:pt x="1225784" y="31038"/>
                  </a:lnTo>
                  <a:lnTo>
                    <a:pt x="1260538" y="65795"/>
                  </a:lnTo>
                  <a:lnTo>
                    <a:pt x="1283365" y="109787"/>
                  </a:lnTo>
                  <a:lnTo>
                    <a:pt x="1291573" y="160319"/>
                  </a:lnTo>
                  <a:lnTo>
                    <a:pt x="1291573" y="820550"/>
                  </a:lnTo>
                  <a:lnTo>
                    <a:pt x="1283365" y="871083"/>
                  </a:lnTo>
                  <a:lnTo>
                    <a:pt x="1260538" y="915075"/>
                  </a:lnTo>
                  <a:lnTo>
                    <a:pt x="1225784" y="949832"/>
                  </a:lnTo>
                  <a:lnTo>
                    <a:pt x="1181795" y="972662"/>
                  </a:lnTo>
                  <a:lnTo>
                    <a:pt x="1131263" y="980870"/>
                  </a:lnTo>
                  <a:close/>
                </a:path>
              </a:pathLst>
            </a:custGeom>
            <a:ln w="83767">
              <a:solidFill>
                <a:srgbClr val="FFB510"/>
              </a:solidFill>
            </a:ln>
          </p:spPr>
          <p:txBody>
            <a:bodyPr wrap="square" lIns="0" tIns="0" rIns="0" bIns="0" rtlCol="0"/>
            <a:lstStyle/>
            <a:p>
              <a:endParaRPr/>
            </a:p>
          </p:txBody>
        </p:sp>
        <p:grpSp>
          <p:nvGrpSpPr>
            <p:cNvPr id="69" name="object 69"/>
            <p:cNvGrpSpPr/>
            <p:nvPr/>
          </p:nvGrpSpPr>
          <p:grpSpPr>
            <a:xfrm>
              <a:off x="2218156" y="5445877"/>
              <a:ext cx="1915795" cy="1064895"/>
              <a:chOff x="2218156" y="5445877"/>
              <a:chExt cx="1915795" cy="1064895"/>
            </a:xfrm>
          </p:grpSpPr>
          <p:sp>
            <p:nvSpPr>
              <p:cNvPr id="70" name="object 70"/>
              <p:cNvSpPr/>
              <p:nvPr/>
            </p:nvSpPr>
            <p:spPr>
              <a:xfrm>
                <a:off x="2260040" y="5487760"/>
                <a:ext cx="1831975" cy="981075"/>
              </a:xfrm>
              <a:custGeom>
                <a:avLst/>
                <a:gdLst/>
                <a:ahLst/>
                <a:cxnLst/>
                <a:rect l="l" t="t" r="r" b="b"/>
                <a:pathLst>
                  <a:path w="1831975" h="981075">
                    <a:moveTo>
                      <a:pt x="1671132" y="0"/>
                    </a:moveTo>
                    <a:lnTo>
                      <a:pt x="160309" y="0"/>
                    </a:lnTo>
                    <a:lnTo>
                      <a:pt x="109777" y="8208"/>
                    </a:lnTo>
                    <a:lnTo>
                      <a:pt x="65788" y="31038"/>
                    </a:lnTo>
                    <a:lnTo>
                      <a:pt x="31034" y="65795"/>
                    </a:lnTo>
                    <a:lnTo>
                      <a:pt x="8207" y="109787"/>
                    </a:lnTo>
                    <a:lnTo>
                      <a:pt x="0" y="160319"/>
                    </a:lnTo>
                    <a:lnTo>
                      <a:pt x="0" y="820550"/>
                    </a:lnTo>
                    <a:lnTo>
                      <a:pt x="8207" y="871083"/>
                    </a:lnTo>
                    <a:lnTo>
                      <a:pt x="31034" y="915075"/>
                    </a:lnTo>
                    <a:lnTo>
                      <a:pt x="65788" y="949832"/>
                    </a:lnTo>
                    <a:lnTo>
                      <a:pt x="109777" y="972662"/>
                    </a:lnTo>
                    <a:lnTo>
                      <a:pt x="160309" y="980870"/>
                    </a:lnTo>
                    <a:lnTo>
                      <a:pt x="1671132" y="980870"/>
                    </a:lnTo>
                    <a:lnTo>
                      <a:pt x="1721664" y="972662"/>
                    </a:lnTo>
                    <a:lnTo>
                      <a:pt x="1765656" y="949832"/>
                    </a:lnTo>
                    <a:lnTo>
                      <a:pt x="1800414" y="915075"/>
                    </a:lnTo>
                    <a:lnTo>
                      <a:pt x="1823243" y="871083"/>
                    </a:lnTo>
                    <a:lnTo>
                      <a:pt x="1831452" y="820550"/>
                    </a:lnTo>
                    <a:lnTo>
                      <a:pt x="1831452" y="160319"/>
                    </a:lnTo>
                    <a:lnTo>
                      <a:pt x="1823243" y="109787"/>
                    </a:lnTo>
                    <a:lnTo>
                      <a:pt x="1800414" y="65795"/>
                    </a:lnTo>
                    <a:lnTo>
                      <a:pt x="1765656" y="31038"/>
                    </a:lnTo>
                    <a:lnTo>
                      <a:pt x="1721664" y="8208"/>
                    </a:lnTo>
                    <a:lnTo>
                      <a:pt x="1671132" y="0"/>
                    </a:lnTo>
                    <a:close/>
                  </a:path>
                </a:pathLst>
              </a:custGeom>
              <a:solidFill>
                <a:srgbClr val="FFFFFF"/>
              </a:solidFill>
            </p:spPr>
            <p:txBody>
              <a:bodyPr wrap="square" lIns="0" tIns="0" rIns="0" bIns="0" rtlCol="0"/>
              <a:lstStyle/>
              <a:p>
                <a:endParaRPr/>
              </a:p>
            </p:txBody>
          </p:sp>
          <p:sp>
            <p:nvSpPr>
              <p:cNvPr id="71" name="object 71"/>
              <p:cNvSpPr/>
              <p:nvPr/>
            </p:nvSpPr>
            <p:spPr>
              <a:xfrm>
                <a:off x="2260040" y="5487760"/>
                <a:ext cx="1831975" cy="981075"/>
              </a:xfrm>
              <a:custGeom>
                <a:avLst/>
                <a:gdLst/>
                <a:ahLst/>
                <a:cxnLst/>
                <a:rect l="l" t="t" r="r" b="b"/>
                <a:pathLst>
                  <a:path w="1831975" h="981075">
                    <a:moveTo>
                      <a:pt x="1671132" y="980870"/>
                    </a:moveTo>
                    <a:lnTo>
                      <a:pt x="160309" y="980870"/>
                    </a:lnTo>
                    <a:lnTo>
                      <a:pt x="109777" y="972662"/>
                    </a:lnTo>
                    <a:lnTo>
                      <a:pt x="65788" y="949832"/>
                    </a:lnTo>
                    <a:lnTo>
                      <a:pt x="31034" y="915075"/>
                    </a:lnTo>
                    <a:lnTo>
                      <a:pt x="8207" y="871083"/>
                    </a:lnTo>
                    <a:lnTo>
                      <a:pt x="0" y="820550"/>
                    </a:lnTo>
                    <a:lnTo>
                      <a:pt x="0" y="160319"/>
                    </a:lnTo>
                    <a:lnTo>
                      <a:pt x="8207" y="109787"/>
                    </a:lnTo>
                    <a:lnTo>
                      <a:pt x="31034" y="65795"/>
                    </a:lnTo>
                    <a:lnTo>
                      <a:pt x="65788" y="31038"/>
                    </a:lnTo>
                    <a:lnTo>
                      <a:pt x="109777" y="8208"/>
                    </a:lnTo>
                    <a:lnTo>
                      <a:pt x="160309" y="0"/>
                    </a:lnTo>
                    <a:lnTo>
                      <a:pt x="1671132" y="0"/>
                    </a:lnTo>
                    <a:lnTo>
                      <a:pt x="1721664" y="8208"/>
                    </a:lnTo>
                    <a:lnTo>
                      <a:pt x="1765656" y="31038"/>
                    </a:lnTo>
                    <a:lnTo>
                      <a:pt x="1800414" y="65795"/>
                    </a:lnTo>
                    <a:lnTo>
                      <a:pt x="1823243" y="109787"/>
                    </a:lnTo>
                    <a:lnTo>
                      <a:pt x="1831452" y="160319"/>
                    </a:lnTo>
                    <a:lnTo>
                      <a:pt x="1831452" y="820550"/>
                    </a:lnTo>
                    <a:lnTo>
                      <a:pt x="1823243" y="871083"/>
                    </a:lnTo>
                    <a:lnTo>
                      <a:pt x="1800414" y="915075"/>
                    </a:lnTo>
                    <a:lnTo>
                      <a:pt x="1765656" y="949832"/>
                    </a:lnTo>
                    <a:lnTo>
                      <a:pt x="1721664" y="972662"/>
                    </a:lnTo>
                    <a:lnTo>
                      <a:pt x="1671132" y="980870"/>
                    </a:lnTo>
                    <a:close/>
                  </a:path>
                </a:pathLst>
              </a:custGeom>
              <a:ln w="83767">
                <a:solidFill>
                  <a:srgbClr val="FFB510"/>
                </a:solidFill>
              </a:ln>
            </p:spPr>
            <p:txBody>
              <a:bodyPr wrap="square" lIns="0" tIns="0" rIns="0" bIns="0" rtlCol="0"/>
              <a:lstStyle/>
              <a:p>
                <a:endParaRPr/>
              </a:p>
            </p:txBody>
          </p:sp>
        </p:grpSp>
        <p:grpSp>
          <p:nvGrpSpPr>
            <p:cNvPr id="78" name="グループ化 77">
              <a:extLst>
                <a:ext uri="{FF2B5EF4-FFF2-40B4-BE49-F238E27FC236}">
                  <a16:creationId xmlns:a16="http://schemas.microsoft.com/office/drawing/2014/main" id="{436F5063-7822-1F4C-8C58-D6D820869C32}"/>
                </a:ext>
              </a:extLst>
            </p:cNvPr>
            <p:cNvGrpSpPr/>
            <p:nvPr/>
          </p:nvGrpSpPr>
          <p:grpSpPr>
            <a:xfrm>
              <a:off x="4872668" y="5624006"/>
              <a:ext cx="776605" cy="633911"/>
              <a:chOff x="4872668" y="5624006"/>
              <a:chExt cx="776605" cy="633911"/>
            </a:xfrm>
          </p:grpSpPr>
          <p:sp>
            <p:nvSpPr>
              <p:cNvPr id="67" name="object 67"/>
              <p:cNvSpPr txBox="1"/>
              <p:nvPr/>
            </p:nvSpPr>
            <p:spPr>
              <a:xfrm>
                <a:off x="4872668" y="5775317"/>
                <a:ext cx="776605" cy="482600"/>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好み</a:t>
                </a:r>
                <a:endParaRPr sz="3000" dirty="0">
                  <a:latin typeface="Gen Shin Gothic P Regular"/>
                  <a:cs typeface="Gen Shin Gothic P Regular"/>
                </a:endParaRPr>
              </a:p>
            </p:txBody>
          </p:sp>
          <p:sp>
            <p:nvSpPr>
              <p:cNvPr id="68" name="object 68"/>
              <p:cNvSpPr txBox="1"/>
              <p:nvPr/>
            </p:nvSpPr>
            <p:spPr>
              <a:xfrm>
                <a:off x="4926305" y="5624006"/>
                <a:ext cx="623381" cy="205184"/>
              </a:xfrm>
              <a:prstGeom prst="rect">
                <a:avLst/>
              </a:prstGeom>
            </p:spPr>
            <p:txBody>
              <a:bodyPr vert="horz" wrap="square" lIns="0" tIns="12700" rIns="0" bIns="0" rtlCol="0">
                <a:spAutoFit/>
              </a:bodyPr>
              <a:lstStyle/>
              <a:p>
                <a:pPr marL="12700">
                  <a:lnSpc>
                    <a:spcPct val="100000"/>
                  </a:lnSpc>
                  <a:spcBef>
                    <a:spcPts val="100"/>
                  </a:spcBef>
                </a:pPr>
                <a:r>
                  <a:rPr sz="1250" b="1" spc="130" dirty="0">
                    <a:solidFill>
                      <a:srgbClr val="6C5757"/>
                    </a:solidFill>
                    <a:latin typeface="Gen Shin Gothic P Bold"/>
                    <a:cs typeface="Gen Shin Gothic P Bold"/>
                  </a:rPr>
                  <a:t>この</a:t>
                </a:r>
                <a:endParaRPr sz="1250" dirty="0">
                  <a:latin typeface="Gen Shin Gothic P Regular"/>
                  <a:cs typeface="Gen Shin Gothic P Regular"/>
                </a:endParaRPr>
              </a:p>
            </p:txBody>
          </p:sp>
        </p:grpSp>
        <p:grpSp>
          <p:nvGrpSpPr>
            <p:cNvPr id="77" name="グループ化 76">
              <a:extLst>
                <a:ext uri="{FF2B5EF4-FFF2-40B4-BE49-F238E27FC236}">
                  <a16:creationId xmlns:a16="http://schemas.microsoft.com/office/drawing/2014/main" id="{2F6417AE-D97F-9947-B359-A7E8454E593C}"/>
                </a:ext>
              </a:extLst>
            </p:cNvPr>
            <p:cNvGrpSpPr/>
            <p:nvPr/>
          </p:nvGrpSpPr>
          <p:grpSpPr>
            <a:xfrm>
              <a:off x="2562529" y="5632137"/>
              <a:ext cx="1590641" cy="625780"/>
              <a:chOff x="2562529" y="5632137"/>
              <a:chExt cx="1590641" cy="625780"/>
            </a:xfrm>
          </p:grpSpPr>
          <p:sp>
            <p:nvSpPr>
              <p:cNvPr id="72" name="object 72"/>
              <p:cNvSpPr txBox="1"/>
              <p:nvPr/>
            </p:nvSpPr>
            <p:spPr>
              <a:xfrm>
                <a:off x="2628191" y="5778671"/>
                <a:ext cx="1524979" cy="479246"/>
              </a:xfrm>
              <a:prstGeom prst="rect">
                <a:avLst/>
              </a:prstGeom>
            </p:spPr>
            <p:txBody>
              <a:bodyPr vert="horz" wrap="square" lIns="0" tIns="12065" rIns="0" bIns="0" rtlCol="0">
                <a:spAutoFit/>
              </a:bodyPr>
              <a:lstStyle/>
              <a:p>
                <a:pPr marL="12700">
                  <a:lnSpc>
                    <a:spcPct val="100000"/>
                  </a:lnSpc>
                  <a:spcBef>
                    <a:spcPts val="95"/>
                  </a:spcBef>
                </a:pPr>
                <a:r>
                  <a:rPr sz="3000" b="1" spc="-70" dirty="0">
                    <a:solidFill>
                      <a:srgbClr val="6C5757"/>
                    </a:solidFill>
                    <a:latin typeface="Gen Shin Gothic P Bold"/>
                    <a:cs typeface="Gen Shin Gothic P Bold"/>
                  </a:rPr>
                  <a:t>考え方</a:t>
                </a:r>
                <a:endParaRPr sz="3000" dirty="0">
                  <a:latin typeface="Gen Shin Gothic P Regular"/>
                  <a:cs typeface="Gen Shin Gothic P Regular"/>
                </a:endParaRPr>
              </a:p>
            </p:txBody>
          </p:sp>
          <p:sp>
            <p:nvSpPr>
              <p:cNvPr id="73" name="object 73"/>
              <p:cNvSpPr txBox="1"/>
              <p:nvPr/>
            </p:nvSpPr>
            <p:spPr>
              <a:xfrm>
                <a:off x="2562529" y="5632137"/>
                <a:ext cx="1262712" cy="204258"/>
              </a:xfrm>
              <a:prstGeom prst="rect">
                <a:avLst/>
              </a:prstGeom>
            </p:spPr>
            <p:txBody>
              <a:bodyPr vert="horz" wrap="square" lIns="0" tIns="12700" rIns="0" bIns="0" rtlCol="0">
                <a:spAutoFit/>
              </a:bodyPr>
              <a:lstStyle/>
              <a:p>
                <a:pPr marL="12700">
                  <a:lnSpc>
                    <a:spcPct val="100000"/>
                  </a:lnSpc>
                  <a:spcBef>
                    <a:spcPts val="100"/>
                  </a:spcBef>
                  <a:tabLst>
                    <a:tab pos="813435" algn="l"/>
                  </a:tabLst>
                </a:pPr>
                <a:r>
                  <a:rPr sz="1250" b="1" spc="55" dirty="0">
                    <a:solidFill>
                      <a:srgbClr val="6C5757"/>
                    </a:solidFill>
                    <a:latin typeface="Gen Shin Gothic P Bold"/>
                    <a:cs typeface="Gen Shin Gothic P Bold"/>
                  </a:rPr>
                  <a:t>かん</a:t>
                </a:r>
                <a:r>
                  <a:rPr sz="1250" b="1" dirty="0">
                    <a:solidFill>
                      <a:srgbClr val="6C5757"/>
                    </a:solidFill>
                    <a:latin typeface="Gen Shin Gothic P Bold"/>
                    <a:cs typeface="Gen Shin Gothic P Bold"/>
                  </a:rPr>
                  <a:t>が	</a:t>
                </a:r>
                <a:r>
                  <a:rPr sz="1250" b="1" spc="130" dirty="0">
                    <a:solidFill>
                      <a:srgbClr val="6C5757"/>
                    </a:solidFill>
                    <a:latin typeface="Gen Shin Gothic P Bold"/>
                    <a:cs typeface="Gen Shin Gothic P Bold"/>
                  </a:rPr>
                  <a:t>か</a:t>
                </a:r>
                <a:r>
                  <a:rPr sz="1250" b="1" dirty="0">
                    <a:solidFill>
                      <a:srgbClr val="6C5757"/>
                    </a:solidFill>
                    <a:latin typeface="Gen Shin Gothic P Bold"/>
                    <a:cs typeface="Gen Shin Gothic P Bold"/>
                  </a:rPr>
                  <a:t>た</a:t>
                </a:r>
                <a:endParaRPr sz="1250" dirty="0">
                  <a:latin typeface="Gen Shin Gothic P Regular"/>
                  <a:cs typeface="Gen Shin Gothic P Regular"/>
                </a:endParaRPr>
              </a:p>
            </p:txBody>
          </p:sp>
        </p:grpSp>
      </p:grpSp>
      <p:pic>
        <p:nvPicPr>
          <p:cNvPr id="88" name="図 87" descr="挿絵 が含まれている画像&#10;&#10;自動的に生成された説明">
            <a:extLst>
              <a:ext uri="{FF2B5EF4-FFF2-40B4-BE49-F238E27FC236}">
                <a16:creationId xmlns:a16="http://schemas.microsoft.com/office/drawing/2014/main" id="{2663A926-8347-1E46-B691-A27EA196E4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object 2">
            <a:extLst>
              <a:ext uri="{FF2B5EF4-FFF2-40B4-BE49-F238E27FC236}">
                <a16:creationId xmlns:a16="http://schemas.microsoft.com/office/drawing/2014/main" id="{D080946C-5836-594E-A3C5-4CC2B71E07EB}"/>
              </a:ext>
            </a:extLst>
          </p:cNvPr>
          <p:cNvPicPr/>
          <p:nvPr/>
        </p:nvPicPr>
        <p:blipFill>
          <a:blip r:embed="rId3" cstate="print"/>
          <a:stretch>
            <a:fillRect/>
          </a:stretch>
        </p:blipFill>
        <p:spPr>
          <a:xfrm>
            <a:off x="266179" y="348555"/>
            <a:ext cx="19571741" cy="10681200"/>
          </a:xfrm>
          <a:prstGeom prst="rect">
            <a:avLst/>
          </a:prstGeom>
        </p:spPr>
      </p:pic>
      <p:sp>
        <p:nvSpPr>
          <p:cNvPr id="22" name="角丸四角形 21">
            <a:extLst>
              <a:ext uri="{FF2B5EF4-FFF2-40B4-BE49-F238E27FC236}">
                <a16:creationId xmlns:a16="http://schemas.microsoft.com/office/drawing/2014/main" id="{A9BE6AEC-35AF-8F47-BA0F-6EED4499F393}"/>
              </a:ext>
            </a:extLst>
          </p:cNvPr>
          <p:cNvSpPr/>
          <p:nvPr/>
        </p:nvSpPr>
        <p:spPr>
          <a:xfrm>
            <a:off x="6524281" y="2732402"/>
            <a:ext cx="4189959" cy="1089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3"/>
          <p:cNvSpPr txBox="1">
            <a:spLocks noGrp="1"/>
          </p:cNvSpPr>
          <p:nvPr>
            <p:ph type="title"/>
          </p:nvPr>
        </p:nvSpPr>
        <p:spPr>
          <a:xfrm>
            <a:off x="7499583" y="783061"/>
            <a:ext cx="5104934" cy="845185"/>
          </a:xfrm>
          <a:prstGeom prst="rect">
            <a:avLst/>
          </a:prstGeom>
        </p:spPr>
        <p:txBody>
          <a:bodyPr vert="horz" wrap="square" lIns="0" tIns="15875" rIns="0" bIns="0" rtlCol="0">
            <a:spAutoFit/>
          </a:bodyPr>
          <a:lstStyle/>
          <a:p>
            <a:pPr marL="12700">
              <a:lnSpc>
                <a:spcPct val="100000"/>
              </a:lnSpc>
              <a:spcBef>
                <a:spcPts val="125"/>
              </a:spcBef>
            </a:pPr>
            <a:r>
              <a:rPr spc="30" dirty="0"/>
              <a:t>みんなはチ</a:t>
            </a:r>
            <a:r>
              <a:rPr spc="-135" dirty="0"/>
              <a:t>ー</a:t>
            </a:r>
            <a:r>
              <a:rPr spc="25" dirty="0"/>
              <a:t>ム</a:t>
            </a:r>
          </a:p>
        </p:txBody>
      </p:sp>
      <p:grpSp>
        <p:nvGrpSpPr>
          <p:cNvPr id="25" name="グループ化 24">
            <a:extLst>
              <a:ext uri="{FF2B5EF4-FFF2-40B4-BE49-F238E27FC236}">
                <a16:creationId xmlns:a16="http://schemas.microsoft.com/office/drawing/2014/main" id="{4B0A7C82-F48E-944A-9A87-CD334E73EA22}"/>
              </a:ext>
            </a:extLst>
          </p:cNvPr>
          <p:cNvGrpSpPr/>
          <p:nvPr/>
        </p:nvGrpSpPr>
        <p:grpSpPr>
          <a:xfrm>
            <a:off x="4231676" y="6777586"/>
            <a:ext cx="12056384" cy="3898900"/>
            <a:chOff x="4231676" y="6777586"/>
            <a:chExt cx="12056384" cy="3898900"/>
          </a:xfrm>
        </p:grpSpPr>
        <p:pic>
          <p:nvPicPr>
            <p:cNvPr id="17" name="図 16" descr="挿絵 が含まれている画像&#10;&#10;自動的に生成された説明">
              <a:extLst>
                <a:ext uri="{FF2B5EF4-FFF2-40B4-BE49-F238E27FC236}">
                  <a16:creationId xmlns:a16="http://schemas.microsoft.com/office/drawing/2014/main" id="{4188F7C4-2038-DA49-A085-DF89C98F7F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31676" y="6777586"/>
              <a:ext cx="11686191" cy="3898900"/>
            </a:xfrm>
            <a:prstGeom prst="rect">
              <a:avLst/>
            </a:prstGeom>
          </p:spPr>
        </p:pic>
        <p:grpSp>
          <p:nvGrpSpPr>
            <p:cNvPr id="11" name="グループ化 10">
              <a:extLst>
                <a:ext uri="{FF2B5EF4-FFF2-40B4-BE49-F238E27FC236}">
                  <a16:creationId xmlns:a16="http://schemas.microsoft.com/office/drawing/2014/main" id="{FA494357-9F06-A746-A9B6-92128AEE57D9}"/>
                </a:ext>
              </a:extLst>
            </p:cNvPr>
            <p:cNvGrpSpPr/>
            <p:nvPr/>
          </p:nvGrpSpPr>
          <p:grpSpPr>
            <a:xfrm>
              <a:off x="4653962" y="7996158"/>
              <a:ext cx="11634098" cy="1329944"/>
              <a:chOff x="4653962" y="7996158"/>
              <a:chExt cx="11634098" cy="1329944"/>
            </a:xfrm>
          </p:grpSpPr>
          <p:sp>
            <p:nvSpPr>
              <p:cNvPr id="4" name="object 4"/>
              <p:cNvSpPr txBox="1"/>
              <p:nvPr/>
            </p:nvSpPr>
            <p:spPr>
              <a:xfrm>
                <a:off x="4653962" y="8385460"/>
                <a:ext cx="11634098" cy="940642"/>
              </a:xfrm>
              <a:prstGeom prst="rect">
                <a:avLst/>
              </a:prstGeom>
            </p:spPr>
            <p:txBody>
              <a:bodyPr vert="horz" wrap="square" lIns="0" tIns="17145" rIns="0" bIns="0" rtlCol="0">
                <a:spAutoFit/>
              </a:bodyPr>
              <a:lstStyle/>
              <a:p>
                <a:pPr marL="12700">
                  <a:lnSpc>
                    <a:spcPct val="100000"/>
                  </a:lnSpc>
                  <a:spcBef>
                    <a:spcPts val="135"/>
                  </a:spcBef>
                </a:pPr>
                <a:r>
                  <a:rPr sz="6000" b="1" spc="-105" dirty="0">
                    <a:solidFill>
                      <a:srgbClr val="6C5757"/>
                    </a:solidFill>
                    <a:latin typeface="Gen Shin Gothic P Bold"/>
                    <a:cs typeface="Gen Shin Gothic P Bold"/>
                  </a:rPr>
                  <a:t>一人</a:t>
                </a:r>
                <a:r>
                  <a:rPr sz="6000" b="1" spc="-285" dirty="0">
                    <a:solidFill>
                      <a:srgbClr val="6C5757"/>
                    </a:solidFill>
                    <a:latin typeface="Gen Shin Gothic P Bold"/>
                    <a:cs typeface="Gen Shin Gothic P Bold"/>
                  </a:rPr>
                  <a:t>ひ</a:t>
                </a:r>
                <a:r>
                  <a:rPr sz="6000" b="1" spc="-80" dirty="0">
                    <a:solidFill>
                      <a:srgbClr val="6C5757"/>
                    </a:solidFill>
                    <a:latin typeface="Gen Shin Gothic P Bold"/>
                    <a:cs typeface="Gen Shin Gothic P Bold"/>
                  </a:rPr>
                  <a:t>とりの目標をたてよう！</a:t>
                </a:r>
                <a:endParaRPr sz="6000" dirty="0">
                  <a:latin typeface="Gen Shin Gothic P Regular"/>
                  <a:cs typeface="Gen Shin Gothic P Regular"/>
                </a:endParaRPr>
              </a:p>
            </p:txBody>
          </p:sp>
          <p:sp>
            <p:nvSpPr>
              <p:cNvPr id="5" name="object 5"/>
              <p:cNvSpPr txBox="1"/>
              <p:nvPr/>
            </p:nvSpPr>
            <p:spPr>
              <a:xfrm>
                <a:off x="4958513" y="7996158"/>
                <a:ext cx="1660233" cy="398827"/>
              </a:xfrm>
              <a:prstGeom prst="rect">
                <a:avLst/>
              </a:prstGeom>
            </p:spPr>
            <p:txBody>
              <a:bodyPr vert="horz" wrap="square" lIns="0" tIns="13970" rIns="0" bIns="0" rtlCol="0">
                <a:spAutoFit/>
              </a:bodyPr>
              <a:lstStyle/>
              <a:p>
                <a:pPr marL="12700">
                  <a:lnSpc>
                    <a:spcPct val="100000"/>
                  </a:lnSpc>
                  <a:spcBef>
                    <a:spcPts val="110"/>
                  </a:spcBef>
                  <a:tabLst>
                    <a:tab pos="603885" algn="l"/>
                    <a:tab pos="1141095" algn="l"/>
                  </a:tabLst>
                </a:pPr>
                <a:r>
                  <a:rPr sz="2500" b="1" spc="10" dirty="0" err="1">
                    <a:solidFill>
                      <a:srgbClr val="6C5757"/>
                    </a:solidFill>
                    <a:latin typeface="Gen Shin Gothic P Bold"/>
                    <a:cs typeface="Gen Shin Gothic P Bold"/>
                  </a:rPr>
                  <a:t>ひ</a:t>
                </a:r>
                <a:r>
                  <a:rPr lang="en-US" sz="2500" b="1" spc="10" dirty="0">
                    <a:solidFill>
                      <a:srgbClr val="6C5757"/>
                    </a:solidFill>
                    <a:latin typeface="Gen Shin Gothic P Bold"/>
                    <a:cs typeface="Gen Shin Gothic P Bold"/>
                  </a:rPr>
                  <a:t> </a:t>
                </a:r>
                <a:r>
                  <a:rPr sz="2500" b="1" spc="5" dirty="0" err="1">
                    <a:solidFill>
                      <a:srgbClr val="6C5757"/>
                    </a:solidFill>
                    <a:latin typeface="Gen Shin Gothic P Bold"/>
                    <a:cs typeface="Gen Shin Gothic P Bold"/>
                  </a:rPr>
                  <a:t>と</a:t>
                </a:r>
                <a:r>
                  <a:rPr lang="en-US" sz="2500" b="1" spc="5" dirty="0">
                    <a:solidFill>
                      <a:srgbClr val="6C5757"/>
                    </a:solidFill>
                    <a:latin typeface="Gen Shin Gothic P Bold"/>
                    <a:cs typeface="Gen Shin Gothic P Bold"/>
                  </a:rPr>
                  <a:t> </a:t>
                </a:r>
                <a:r>
                  <a:rPr sz="2500" b="1" spc="5" dirty="0" err="1">
                    <a:solidFill>
                      <a:srgbClr val="6C5757"/>
                    </a:solidFill>
                    <a:latin typeface="Gen Shin Gothic P Bold"/>
                    <a:cs typeface="Gen Shin Gothic P Bold"/>
                  </a:rPr>
                  <a:t>り</a:t>
                </a:r>
                <a:endParaRPr sz="2500" dirty="0">
                  <a:latin typeface="Gen Shin Gothic P Regular"/>
                  <a:cs typeface="Gen Shin Gothic P Regular"/>
                </a:endParaRPr>
              </a:p>
            </p:txBody>
          </p:sp>
          <p:sp>
            <p:nvSpPr>
              <p:cNvPr id="6" name="object 6"/>
              <p:cNvSpPr txBox="1"/>
              <p:nvPr/>
            </p:nvSpPr>
            <p:spPr>
              <a:xfrm>
                <a:off x="9007955" y="8027829"/>
                <a:ext cx="2133634" cy="398827"/>
              </a:xfrm>
              <a:prstGeom prst="rect">
                <a:avLst/>
              </a:prstGeom>
            </p:spPr>
            <p:txBody>
              <a:bodyPr vert="horz" wrap="square" lIns="0" tIns="13970" rIns="0" bIns="0" rtlCol="0">
                <a:spAutoFit/>
              </a:bodyPr>
              <a:lstStyle/>
              <a:p>
                <a:pPr marL="12700">
                  <a:lnSpc>
                    <a:spcPct val="100000"/>
                  </a:lnSpc>
                  <a:spcBef>
                    <a:spcPts val="110"/>
                  </a:spcBef>
                </a:pPr>
                <a:r>
                  <a:rPr sz="2500" b="1" spc="10" dirty="0">
                    <a:solidFill>
                      <a:srgbClr val="6C5757"/>
                    </a:solidFill>
                    <a:latin typeface="Gen Shin Gothic P Bold"/>
                    <a:cs typeface="Gen Shin Gothic P Bold"/>
                  </a:rPr>
                  <a:t>も</a:t>
                </a:r>
                <a:r>
                  <a:rPr sz="2500" b="1" spc="50" dirty="0">
                    <a:solidFill>
                      <a:srgbClr val="6C5757"/>
                    </a:solidFill>
                    <a:latin typeface="Gen Shin Gothic P Bold"/>
                    <a:cs typeface="Gen Shin Gothic P Bold"/>
                  </a:rPr>
                  <a:t> </a:t>
                </a:r>
                <a:r>
                  <a:rPr sz="2500" b="1" spc="5" dirty="0">
                    <a:solidFill>
                      <a:srgbClr val="6C5757"/>
                    </a:solidFill>
                    <a:latin typeface="Gen Shin Gothic P Bold"/>
                    <a:cs typeface="Gen Shin Gothic P Bold"/>
                  </a:rPr>
                  <a:t>く</a:t>
                </a:r>
                <a:r>
                  <a:rPr sz="2500" b="1" spc="55" dirty="0">
                    <a:solidFill>
                      <a:srgbClr val="6C5757"/>
                    </a:solidFill>
                    <a:latin typeface="Gen Shin Gothic P Bold"/>
                    <a:cs typeface="Gen Shin Gothic P Bold"/>
                  </a:rPr>
                  <a:t> </a:t>
                </a:r>
                <a:r>
                  <a:rPr sz="2500" b="1" spc="10" dirty="0">
                    <a:solidFill>
                      <a:srgbClr val="6C5757"/>
                    </a:solidFill>
                    <a:latin typeface="Gen Shin Gothic P Bold"/>
                    <a:cs typeface="Gen Shin Gothic P Bold"/>
                  </a:rPr>
                  <a:t>ひ</a:t>
                </a:r>
                <a:r>
                  <a:rPr sz="2500" b="1" spc="55" dirty="0">
                    <a:solidFill>
                      <a:srgbClr val="6C5757"/>
                    </a:solidFill>
                    <a:latin typeface="Gen Shin Gothic P Bold"/>
                    <a:cs typeface="Gen Shin Gothic P Bold"/>
                  </a:rPr>
                  <a:t> </a:t>
                </a:r>
                <a:r>
                  <a:rPr sz="2500" b="1" spc="5" dirty="0">
                    <a:solidFill>
                      <a:srgbClr val="6C5757"/>
                    </a:solidFill>
                    <a:latin typeface="Gen Shin Gothic P Bold"/>
                    <a:cs typeface="Gen Shin Gothic P Bold"/>
                  </a:rPr>
                  <a:t>ょ</a:t>
                </a:r>
                <a:r>
                  <a:rPr sz="2500" b="1" spc="55" dirty="0">
                    <a:solidFill>
                      <a:srgbClr val="6C5757"/>
                    </a:solidFill>
                    <a:latin typeface="Gen Shin Gothic P Bold"/>
                    <a:cs typeface="Gen Shin Gothic P Bold"/>
                  </a:rPr>
                  <a:t> </a:t>
                </a:r>
                <a:r>
                  <a:rPr sz="2500" b="1" spc="5" dirty="0">
                    <a:solidFill>
                      <a:srgbClr val="6C5757"/>
                    </a:solidFill>
                    <a:latin typeface="Gen Shin Gothic P Bold"/>
                    <a:cs typeface="Gen Shin Gothic P Bold"/>
                  </a:rPr>
                  <a:t>う</a:t>
                </a:r>
                <a:endParaRPr sz="2500" dirty="0">
                  <a:latin typeface="Gen Shin Gothic P Regular"/>
                  <a:cs typeface="Gen Shin Gothic P Regular"/>
                </a:endParaRPr>
              </a:p>
            </p:txBody>
          </p:sp>
        </p:grpSp>
      </p:grpSp>
      <p:grpSp>
        <p:nvGrpSpPr>
          <p:cNvPr id="13" name="グループ化 12">
            <a:extLst>
              <a:ext uri="{FF2B5EF4-FFF2-40B4-BE49-F238E27FC236}">
                <a16:creationId xmlns:a16="http://schemas.microsoft.com/office/drawing/2014/main" id="{230D49EA-AC89-7F47-9BBE-172864661562}"/>
              </a:ext>
            </a:extLst>
          </p:cNvPr>
          <p:cNvGrpSpPr/>
          <p:nvPr/>
        </p:nvGrpSpPr>
        <p:grpSpPr>
          <a:xfrm>
            <a:off x="6868565" y="2265875"/>
            <a:ext cx="9811600" cy="1376683"/>
            <a:chOff x="6868565" y="2265875"/>
            <a:chExt cx="9811600" cy="1376683"/>
          </a:xfrm>
        </p:grpSpPr>
        <p:sp>
          <p:nvSpPr>
            <p:cNvPr id="7" name="object 7"/>
            <p:cNvSpPr txBox="1"/>
            <p:nvPr/>
          </p:nvSpPr>
          <p:spPr>
            <a:xfrm>
              <a:off x="11576050" y="2385421"/>
              <a:ext cx="2766577" cy="271228"/>
            </a:xfrm>
            <a:prstGeom prst="rect">
              <a:avLst/>
            </a:prstGeom>
          </p:spPr>
          <p:txBody>
            <a:bodyPr vert="horz" wrap="square" lIns="0" tIns="17145" rIns="0" bIns="0" rtlCol="0">
              <a:spAutoFit/>
            </a:bodyPr>
            <a:lstStyle/>
            <a:p>
              <a:pPr marL="12700">
                <a:lnSpc>
                  <a:spcPct val="100000"/>
                </a:lnSpc>
                <a:spcBef>
                  <a:spcPts val="135"/>
                </a:spcBef>
                <a:tabLst>
                  <a:tab pos="1176655" algn="l"/>
                </a:tabLst>
              </a:pPr>
              <a:r>
                <a:rPr sz="1650" b="1" spc="180" dirty="0">
                  <a:solidFill>
                    <a:srgbClr val="FFFFFF"/>
                  </a:solidFill>
                  <a:latin typeface="Gen Shin Gothic P Bold"/>
                  <a:cs typeface="Gen Shin Gothic P Bold"/>
                </a:rPr>
                <a:t>お</a:t>
              </a:r>
              <a:r>
                <a:rPr sz="1650" b="1" spc="35" dirty="0">
                  <a:solidFill>
                    <a:srgbClr val="FFFFFF"/>
                  </a:solidFill>
                  <a:latin typeface="Gen Shin Gothic P Bold"/>
                  <a:cs typeface="Gen Shin Gothic P Bold"/>
                </a:rPr>
                <a:t>な	</a:t>
              </a:r>
              <a:r>
                <a:rPr sz="1650" b="1" spc="30" dirty="0">
                  <a:solidFill>
                    <a:srgbClr val="FFFFFF"/>
                  </a:solidFill>
                  <a:latin typeface="Gen Shin Gothic P Bold"/>
                  <a:cs typeface="Gen Shin Gothic P Bold"/>
                </a:rPr>
                <a:t>も</a:t>
              </a:r>
              <a:r>
                <a:rPr sz="1650" b="1" spc="145" dirty="0">
                  <a:solidFill>
                    <a:srgbClr val="FFFFFF"/>
                  </a:solidFill>
                  <a:latin typeface="Gen Shin Gothic P Bold"/>
                  <a:cs typeface="Gen Shin Gothic P Bold"/>
                </a:rPr>
                <a:t> </a:t>
              </a:r>
              <a:r>
                <a:rPr sz="1650" b="1" spc="20" dirty="0">
                  <a:solidFill>
                    <a:srgbClr val="FFFFFF"/>
                  </a:solidFill>
                  <a:latin typeface="Gen Shin Gothic P Bold"/>
                  <a:cs typeface="Gen Shin Gothic P Bold"/>
                </a:rPr>
                <a:t>く</a:t>
              </a:r>
              <a:r>
                <a:rPr sz="1650" b="1" spc="100"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て</a:t>
              </a:r>
              <a:r>
                <a:rPr sz="1650" b="1" spc="95" dirty="0">
                  <a:solidFill>
                    <a:srgbClr val="FFFFFF"/>
                  </a:solidFill>
                  <a:latin typeface="Gen Shin Gothic P Bold"/>
                  <a:cs typeface="Gen Shin Gothic P Bold"/>
                </a:rPr>
                <a:t> </a:t>
              </a:r>
              <a:r>
                <a:rPr sz="1650" b="1" spc="25" dirty="0">
                  <a:solidFill>
                    <a:srgbClr val="FFFFFF"/>
                  </a:solidFill>
                  <a:latin typeface="Gen Shin Gothic P Bold"/>
                  <a:cs typeface="Gen Shin Gothic P Bold"/>
                </a:rPr>
                <a:t>き</a:t>
              </a:r>
              <a:endParaRPr sz="1650" dirty="0">
                <a:latin typeface="Gen Shin Gothic P Regular"/>
                <a:cs typeface="Gen Shin Gothic P Regular"/>
              </a:endParaRPr>
            </a:p>
          </p:txBody>
        </p:sp>
        <p:sp>
          <p:nvSpPr>
            <p:cNvPr id="8" name="object 8"/>
            <p:cNvSpPr txBox="1"/>
            <p:nvPr/>
          </p:nvSpPr>
          <p:spPr>
            <a:xfrm>
              <a:off x="10843031" y="2265875"/>
              <a:ext cx="5837134" cy="1090683"/>
            </a:xfrm>
            <a:prstGeom prst="rect">
              <a:avLst/>
            </a:prstGeom>
          </p:spPr>
          <p:txBody>
            <a:bodyPr vert="horz" wrap="square" lIns="0" tIns="363855" rIns="0" bIns="0" rtlCol="0">
              <a:spAutoFit/>
            </a:bodyPr>
            <a:lstStyle/>
            <a:p>
              <a:pPr marL="12700">
                <a:lnSpc>
                  <a:spcPct val="100000"/>
                </a:lnSpc>
                <a:spcBef>
                  <a:spcPts val="2865"/>
                </a:spcBef>
              </a:pPr>
              <a:r>
                <a:rPr sz="4700" b="1" spc="170" dirty="0">
                  <a:solidFill>
                    <a:srgbClr val="FFFFFF"/>
                  </a:solidFill>
                  <a:latin typeface="Gen Shin Gothic P Bold"/>
                  <a:cs typeface="Gen Shin Gothic P Bold"/>
                </a:rPr>
                <a:t>・</a:t>
              </a:r>
              <a:r>
                <a:rPr sz="4700" b="1" spc="170" dirty="0" err="1">
                  <a:solidFill>
                    <a:srgbClr val="FFFFFF"/>
                  </a:solidFill>
                  <a:latin typeface="Gen Shin Gothic P Bold"/>
                  <a:cs typeface="Gen Shin Gothic P Bold"/>
                </a:rPr>
                <a:t>同</a:t>
              </a:r>
              <a:r>
                <a:rPr sz="4700" b="1" spc="155" dirty="0" err="1">
                  <a:solidFill>
                    <a:srgbClr val="FFFFFF"/>
                  </a:solidFill>
                  <a:latin typeface="Gen Shin Gothic P Bold"/>
                  <a:cs typeface="Gen Shin Gothic P Bold"/>
                </a:rPr>
                <a:t>じ</a:t>
              </a:r>
              <a:r>
                <a:rPr sz="4700" b="1" spc="140" dirty="0" err="1">
                  <a:solidFill>
                    <a:srgbClr val="FFFFFF"/>
                  </a:solidFill>
                  <a:latin typeface="Gen Shin Gothic P Bold"/>
                  <a:cs typeface="Gen Shin Gothic P Bold"/>
                </a:rPr>
                <a:t>目的を</a:t>
              </a:r>
              <a:r>
                <a:rPr sz="4700" b="1" spc="-35" dirty="0" err="1">
                  <a:solidFill>
                    <a:srgbClr val="FFFFFF"/>
                  </a:solidFill>
                  <a:latin typeface="Gen Shin Gothic P Bold"/>
                  <a:cs typeface="Gen Shin Gothic P Bold"/>
                </a:rPr>
                <a:t>も</a:t>
              </a:r>
              <a:r>
                <a:rPr sz="4700" b="1" spc="-125" dirty="0" err="1">
                  <a:solidFill>
                    <a:srgbClr val="FFFFFF"/>
                  </a:solidFill>
                  <a:latin typeface="Gen Shin Gothic P Bold"/>
                  <a:cs typeface="Gen Shin Gothic P Bold"/>
                </a:rPr>
                <a:t>つ</a:t>
              </a:r>
              <a:endParaRPr lang="ja-JP" altLang="en-US" sz="4700" b="1" spc="-125">
                <a:solidFill>
                  <a:srgbClr val="FFFFFF"/>
                </a:solidFill>
                <a:latin typeface="Gen Shin Gothic P Bold"/>
                <a:cs typeface="Gen Shin Gothic P Bold"/>
              </a:endParaRPr>
            </a:p>
          </p:txBody>
        </p:sp>
        <p:sp>
          <p:nvSpPr>
            <p:cNvPr id="10" name="object 10"/>
            <p:cNvSpPr txBox="1"/>
            <p:nvPr/>
          </p:nvSpPr>
          <p:spPr>
            <a:xfrm>
              <a:off x="6868565" y="2897703"/>
              <a:ext cx="3974465" cy="744855"/>
            </a:xfrm>
            <a:prstGeom prst="rect">
              <a:avLst/>
            </a:prstGeom>
          </p:spPr>
          <p:txBody>
            <a:bodyPr vert="horz" wrap="square" lIns="0" tIns="15240" rIns="0" bIns="0" rtlCol="0">
              <a:spAutoFit/>
            </a:bodyPr>
            <a:lstStyle/>
            <a:p>
              <a:pPr marL="12700">
                <a:lnSpc>
                  <a:spcPct val="100000"/>
                </a:lnSpc>
                <a:spcBef>
                  <a:spcPts val="120"/>
                </a:spcBef>
              </a:pPr>
              <a:r>
                <a:rPr sz="4700" b="1" spc="145" dirty="0">
                  <a:solidFill>
                    <a:srgbClr val="6C5757"/>
                  </a:solidFill>
                  <a:latin typeface="Gen Shin Gothic P Bold"/>
                  <a:cs typeface="Gen Shin Gothic P Bold"/>
                </a:rPr>
                <a:t>チ</a:t>
              </a:r>
              <a:r>
                <a:rPr sz="4700" b="1" spc="5" dirty="0">
                  <a:solidFill>
                    <a:srgbClr val="6C5757"/>
                  </a:solidFill>
                  <a:latin typeface="Gen Shin Gothic P Bold"/>
                  <a:cs typeface="Gen Shin Gothic P Bold"/>
                </a:rPr>
                <a:t>ー</a:t>
              </a:r>
              <a:r>
                <a:rPr sz="4700" b="1" spc="145" dirty="0">
                  <a:solidFill>
                    <a:srgbClr val="6C5757"/>
                  </a:solidFill>
                  <a:latin typeface="Gen Shin Gothic P Bold"/>
                  <a:cs typeface="Gen Shin Gothic P Bold"/>
                </a:rPr>
                <a:t>ムとは…</a:t>
              </a:r>
              <a:endParaRPr sz="4700" dirty="0">
                <a:latin typeface="Gen Shin Gothic P Regular"/>
                <a:cs typeface="Gen Shin Gothic P Regular"/>
              </a:endParaRPr>
            </a:p>
          </p:txBody>
        </p:sp>
      </p:grpSp>
      <p:pic>
        <p:nvPicPr>
          <p:cNvPr id="19" name="図 18" descr="ロゴ, アイコン&#10;&#10;自動的に生成された説明">
            <a:extLst>
              <a:ext uri="{FF2B5EF4-FFF2-40B4-BE49-F238E27FC236}">
                <a16:creationId xmlns:a16="http://schemas.microsoft.com/office/drawing/2014/main" id="{B5913CEF-D3E1-9A44-833B-B49CF418308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4429" y="3027740"/>
            <a:ext cx="4611140" cy="4384194"/>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5D8836B0-39C9-DD4E-9FE6-00ABEA639A1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62416" y="4269042"/>
            <a:ext cx="11501036" cy="3488950"/>
          </a:xfrm>
          <a:prstGeom prst="rect">
            <a:avLst/>
          </a:prstGeom>
        </p:spPr>
      </p:pic>
      <p:grpSp>
        <p:nvGrpSpPr>
          <p:cNvPr id="24" name="グループ化 23">
            <a:extLst>
              <a:ext uri="{FF2B5EF4-FFF2-40B4-BE49-F238E27FC236}">
                <a16:creationId xmlns:a16="http://schemas.microsoft.com/office/drawing/2014/main" id="{7023BB75-1429-5A4A-8B1F-94495AC7049C}"/>
              </a:ext>
            </a:extLst>
          </p:cNvPr>
          <p:cNvGrpSpPr/>
          <p:nvPr/>
        </p:nvGrpSpPr>
        <p:grpSpPr>
          <a:xfrm>
            <a:off x="10929966" y="3409967"/>
            <a:ext cx="5837134" cy="1090683"/>
            <a:chOff x="10929966" y="3409967"/>
            <a:chExt cx="5837134" cy="1090683"/>
          </a:xfrm>
        </p:grpSpPr>
        <p:sp>
          <p:nvSpPr>
            <p:cNvPr id="9" name="object 9"/>
            <p:cNvSpPr txBox="1"/>
            <p:nvPr/>
          </p:nvSpPr>
          <p:spPr>
            <a:xfrm>
              <a:off x="11537828" y="3439053"/>
              <a:ext cx="2223770" cy="282575"/>
            </a:xfrm>
            <a:prstGeom prst="rect">
              <a:avLst/>
            </a:prstGeom>
          </p:spPr>
          <p:txBody>
            <a:bodyPr vert="horz" wrap="square" lIns="0" tIns="17145" rIns="0" bIns="0" rtlCol="0">
              <a:spAutoFit/>
            </a:bodyPr>
            <a:lstStyle/>
            <a:p>
              <a:pPr marL="12700">
                <a:lnSpc>
                  <a:spcPct val="100000"/>
                </a:lnSpc>
                <a:spcBef>
                  <a:spcPts val="135"/>
                </a:spcBef>
                <a:tabLst>
                  <a:tab pos="2001520" algn="l"/>
                </a:tabLst>
              </a:pPr>
              <a:r>
                <a:rPr sz="1650" b="1" spc="35" dirty="0">
                  <a:solidFill>
                    <a:srgbClr val="FFFFFF"/>
                  </a:solidFill>
                  <a:latin typeface="Gen Shin Gothic P Bold"/>
                  <a:cs typeface="Gen Shin Gothic P Bold"/>
                </a:rPr>
                <a:t>や </a:t>
              </a:r>
              <a:r>
                <a:rPr sz="1650" b="1" spc="25" dirty="0">
                  <a:solidFill>
                    <a:srgbClr val="FFFFFF"/>
                  </a:solidFill>
                  <a:latin typeface="Gen Shin Gothic P Bold"/>
                  <a:cs typeface="Gen Shin Gothic P Bold"/>
                </a:rPr>
                <a:t> </a:t>
              </a:r>
              <a:r>
                <a:rPr sz="1650" b="1" spc="20" dirty="0">
                  <a:solidFill>
                    <a:srgbClr val="FFFFFF"/>
                  </a:solidFill>
                  <a:latin typeface="Gen Shin Gothic P Bold"/>
                  <a:cs typeface="Gen Shin Gothic P Bold"/>
                </a:rPr>
                <a:t>く</a:t>
              </a:r>
              <a:r>
                <a:rPr sz="1650" b="1" dirty="0">
                  <a:solidFill>
                    <a:srgbClr val="FFFFFF"/>
                  </a:solidFill>
                  <a:latin typeface="Gen Shin Gothic P Bold"/>
                  <a:cs typeface="Gen Shin Gothic P Bold"/>
                </a:rPr>
                <a:t> </a:t>
              </a:r>
              <a:r>
                <a:rPr sz="1650" b="1" spc="25" dirty="0">
                  <a:solidFill>
                    <a:srgbClr val="FFFFFF"/>
                  </a:solidFill>
                  <a:latin typeface="Gen Shin Gothic P Bold"/>
                  <a:cs typeface="Gen Shin Gothic P Bold"/>
                </a:rPr>
                <a:t> </a:t>
              </a:r>
              <a:r>
                <a:rPr sz="1650" b="1" spc="35" dirty="0">
                  <a:solidFill>
                    <a:srgbClr val="FFFFFF"/>
                  </a:solidFill>
                  <a:latin typeface="Gen Shin Gothic P Bold"/>
                  <a:cs typeface="Gen Shin Gothic P Bold"/>
                </a:rPr>
                <a:t>わ</a:t>
              </a:r>
              <a:r>
                <a:rPr sz="1650" b="1" dirty="0">
                  <a:solidFill>
                    <a:srgbClr val="FFFFFF"/>
                  </a:solidFill>
                  <a:latin typeface="Gen Shin Gothic P Bold"/>
                  <a:cs typeface="Gen Shin Gothic P Bold"/>
                </a:rPr>
                <a:t> </a:t>
              </a:r>
              <a:r>
                <a:rPr sz="1650" b="1" spc="25" dirty="0">
                  <a:solidFill>
                    <a:srgbClr val="FFFFFF"/>
                  </a:solidFill>
                  <a:latin typeface="Gen Shin Gothic P Bold"/>
                  <a:cs typeface="Gen Shin Gothic P Bold"/>
                </a:rPr>
                <a:t> り</a:t>
              </a:r>
              <a:r>
                <a:rPr sz="1650" b="1" dirty="0">
                  <a:solidFill>
                    <a:srgbClr val="FFFFFF"/>
                  </a:solidFill>
                  <a:latin typeface="Gen Shin Gothic P Bold"/>
                  <a:cs typeface="Gen Shin Gothic P Bold"/>
                </a:rPr>
                <a:t>	</a:t>
              </a:r>
              <a:r>
                <a:rPr sz="1650" b="1" spc="30" dirty="0">
                  <a:solidFill>
                    <a:srgbClr val="FFFFFF"/>
                  </a:solidFill>
                  <a:latin typeface="Gen Shin Gothic P Bold"/>
                  <a:cs typeface="Gen Shin Gothic P Bold"/>
                </a:rPr>
                <a:t>は</a:t>
              </a:r>
              <a:endParaRPr sz="1650" dirty="0">
                <a:latin typeface="Gen Shin Gothic P Regular"/>
                <a:cs typeface="Gen Shin Gothic P Regular"/>
              </a:endParaRPr>
            </a:p>
          </p:txBody>
        </p:sp>
        <p:sp>
          <p:nvSpPr>
            <p:cNvPr id="23" name="object 8">
              <a:extLst>
                <a:ext uri="{FF2B5EF4-FFF2-40B4-BE49-F238E27FC236}">
                  <a16:creationId xmlns:a16="http://schemas.microsoft.com/office/drawing/2014/main" id="{6E0F3C20-3420-6641-B0D1-B6F38E737620}"/>
                </a:ext>
              </a:extLst>
            </p:cNvPr>
            <p:cNvSpPr txBox="1"/>
            <p:nvPr/>
          </p:nvSpPr>
          <p:spPr>
            <a:xfrm>
              <a:off x="10929966" y="3409967"/>
              <a:ext cx="5837134" cy="1090683"/>
            </a:xfrm>
            <a:prstGeom prst="rect">
              <a:avLst/>
            </a:prstGeom>
          </p:spPr>
          <p:txBody>
            <a:bodyPr vert="horz" wrap="square" lIns="0" tIns="363855" rIns="0" bIns="0" rtlCol="0">
              <a:spAutoFit/>
            </a:bodyPr>
            <a:lstStyle/>
            <a:p>
              <a:pPr marL="12700">
                <a:lnSpc>
                  <a:spcPct val="100000"/>
                </a:lnSpc>
                <a:spcBef>
                  <a:spcPts val="2865"/>
                </a:spcBef>
              </a:pPr>
              <a:r>
                <a:rPr sz="4700" b="1" spc="170" dirty="0">
                  <a:solidFill>
                    <a:srgbClr val="FFFFFF"/>
                  </a:solidFill>
                  <a:latin typeface="Gen Shin Gothic P Bold"/>
                  <a:cs typeface="Gen Shin Gothic P Bold"/>
                </a:rPr>
                <a:t>・</a:t>
              </a:r>
              <a:r>
                <a:rPr lang="ja-JP" altLang="en-US" sz="4700" b="1" spc="170">
                  <a:solidFill>
                    <a:srgbClr val="FFFFFF"/>
                  </a:solidFill>
                  <a:latin typeface="Gen Shin Gothic P Bold"/>
                  <a:cs typeface="Gen Shin Gothic P Bold"/>
                </a:rPr>
                <a:t>役割を果たす</a:t>
              </a:r>
              <a:endParaRPr lang="ja-JP" altLang="en-US" sz="4700" b="1" spc="-125">
                <a:solidFill>
                  <a:srgbClr val="FFFFFF"/>
                </a:solidFill>
                <a:latin typeface="Gen Shin Gothic P Bold"/>
                <a:cs typeface="Gen Shin Gothic P Bold"/>
              </a:endParaRPr>
            </a:p>
          </p:txBody>
        </p:sp>
      </p:grpSp>
      <p:pic>
        <p:nvPicPr>
          <p:cNvPr id="21" name="図 20" descr="挿絵 が含まれている画像&#10;&#10;自動的に生成された説明">
            <a:extLst>
              <a:ext uri="{FF2B5EF4-FFF2-40B4-BE49-F238E27FC236}">
                <a16:creationId xmlns:a16="http://schemas.microsoft.com/office/drawing/2014/main" id="{82C8156E-CC08-4246-8331-E78044B05E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rotWithShape="1">
          <a:blip r:embed="rId3" cstate="screen">
            <a:extLst>
              <a:ext uri="{28A0092B-C50C-407E-A947-70E740481C1C}">
                <a14:useLocalDpi xmlns:a14="http://schemas.microsoft.com/office/drawing/2010/main"/>
              </a:ext>
            </a:extLst>
          </a:blip>
          <a:srcRect/>
          <a:stretch/>
        </p:blipFill>
        <p:spPr>
          <a:xfrm>
            <a:off x="266189" y="313780"/>
            <a:ext cx="19571741" cy="10681200"/>
          </a:xfrm>
          <a:prstGeom prst="rect">
            <a:avLst/>
          </a:prstGeom>
        </p:spPr>
      </p:pic>
      <p:sp>
        <p:nvSpPr>
          <p:cNvPr id="3" name="object 3"/>
          <p:cNvSpPr txBox="1">
            <a:spLocks noGrp="1"/>
          </p:cNvSpPr>
          <p:nvPr>
            <p:ph type="title"/>
          </p:nvPr>
        </p:nvSpPr>
        <p:spPr>
          <a:xfrm>
            <a:off x="5954906" y="783491"/>
            <a:ext cx="9431839" cy="839332"/>
          </a:xfrm>
          <a:prstGeom prst="rect">
            <a:avLst/>
          </a:prstGeom>
        </p:spPr>
        <p:txBody>
          <a:bodyPr vert="horz" wrap="square" lIns="0" tIns="15875" rIns="0" bIns="0" rtlCol="0">
            <a:spAutoFit/>
          </a:bodyPr>
          <a:lstStyle/>
          <a:p>
            <a:pPr marL="12700">
              <a:lnSpc>
                <a:spcPct val="100000"/>
              </a:lnSpc>
              <a:spcBef>
                <a:spcPts val="125"/>
              </a:spcBef>
            </a:pPr>
            <a:r>
              <a:rPr spc="10" dirty="0"/>
              <a:t>国際宇宙ステ</a:t>
            </a:r>
            <a:r>
              <a:rPr spc="-95" dirty="0"/>
              <a:t>ー</a:t>
            </a:r>
            <a:r>
              <a:rPr dirty="0"/>
              <a:t>ション（I</a:t>
            </a:r>
            <a:r>
              <a:rPr spc="-90" dirty="0"/>
              <a:t>S</a:t>
            </a:r>
            <a:r>
              <a:rPr spc="-5" dirty="0"/>
              <a:t>S）</a:t>
            </a:r>
          </a:p>
        </p:txBody>
      </p:sp>
      <p:sp>
        <p:nvSpPr>
          <p:cNvPr id="4" name="object 4"/>
          <p:cNvSpPr txBox="1"/>
          <p:nvPr/>
        </p:nvSpPr>
        <p:spPr>
          <a:xfrm>
            <a:off x="5861050" y="511860"/>
            <a:ext cx="9448101" cy="371255"/>
          </a:xfrm>
          <a:prstGeom prst="rect">
            <a:avLst/>
          </a:prstGeom>
        </p:spPr>
        <p:txBody>
          <a:bodyPr vert="horz" wrap="square" lIns="0" tIns="17145" rIns="0" bIns="0" rtlCol="0">
            <a:spAutoFit/>
          </a:bodyPr>
          <a:lstStyle/>
          <a:p>
            <a:pPr marL="12700">
              <a:lnSpc>
                <a:spcPct val="100000"/>
              </a:lnSpc>
              <a:spcBef>
                <a:spcPts val="135"/>
              </a:spcBef>
              <a:tabLst>
                <a:tab pos="6447155" algn="l"/>
              </a:tabLst>
            </a:pPr>
            <a:r>
              <a:rPr sz="2300" b="1" spc="25" dirty="0">
                <a:solidFill>
                  <a:srgbClr val="FFFFFF"/>
                </a:solidFill>
                <a:latin typeface="Gen Shin Gothic P Bold"/>
                <a:cs typeface="Gen Shin Gothic P Bold"/>
              </a:rPr>
              <a:t>こ</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a:t>
            </a:r>
            <a:r>
              <a:rPr sz="2300" b="1" spc="14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さ</a:t>
            </a:r>
            <a:r>
              <a:rPr sz="2300" b="1" spc="14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い</a:t>
            </a:r>
            <a:r>
              <a:rPr sz="2300" b="1" spc="14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spc="14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ち</a:t>
            </a:r>
            <a:r>
              <a:rPr sz="2300" b="1" spc="14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	</a:t>
            </a:r>
            <a:r>
              <a:rPr lang="ja-JP" altLang="en-US" sz="2300" b="1" spc="25">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あ</a:t>
            </a:r>
            <a:r>
              <a:rPr sz="2300" b="1" spc="25" dirty="0" err="1">
                <a:solidFill>
                  <a:srgbClr val="FFFFFF"/>
                </a:solidFill>
                <a:latin typeface="Gen Shin Gothic P Bold"/>
                <a:cs typeface="Gen Shin Gothic P Bold"/>
              </a:rPr>
              <a:t>いえ</a:t>
            </a:r>
            <a:r>
              <a:rPr sz="2300" b="1" spc="30" dirty="0" err="1">
                <a:solidFill>
                  <a:srgbClr val="FFFFFF"/>
                </a:solidFill>
                <a:latin typeface="Gen Shin Gothic P Bold"/>
                <a:cs typeface="Gen Shin Gothic P Bold"/>
              </a:rPr>
              <a:t>す</a:t>
            </a:r>
            <a:r>
              <a:rPr sz="2300" b="1" spc="25" dirty="0" err="1">
                <a:solidFill>
                  <a:srgbClr val="FFFFFF"/>
                </a:solidFill>
                <a:latin typeface="Gen Shin Gothic P Bold"/>
                <a:cs typeface="Gen Shin Gothic P Bold"/>
              </a:rPr>
              <a:t>え</a:t>
            </a:r>
            <a:r>
              <a:rPr sz="2300" b="1" spc="30" dirty="0" err="1">
                <a:solidFill>
                  <a:srgbClr val="FFFFFF"/>
                </a:solidFill>
                <a:latin typeface="Gen Shin Gothic P Bold"/>
                <a:cs typeface="Gen Shin Gothic P Bold"/>
              </a:rPr>
              <a:t>す</a:t>
            </a:r>
            <a:endParaRPr sz="2300" dirty="0">
              <a:latin typeface="Gen Shin Gothic P Regular"/>
              <a:cs typeface="Gen Shin Gothic P Regular"/>
            </a:endParaRPr>
          </a:p>
        </p:txBody>
      </p:sp>
      <p:pic>
        <p:nvPicPr>
          <p:cNvPr id="6" name="object 6"/>
          <p:cNvPicPr/>
          <p:nvPr/>
        </p:nvPicPr>
        <p:blipFill>
          <a:blip r:embed="rId4" cstate="print"/>
          <a:stretch>
            <a:fillRect/>
          </a:stretch>
        </p:blipFill>
        <p:spPr>
          <a:xfrm>
            <a:off x="2879493" y="2230309"/>
            <a:ext cx="14355583" cy="599862"/>
          </a:xfrm>
          <a:prstGeom prst="rect">
            <a:avLst/>
          </a:prstGeom>
        </p:spPr>
      </p:pic>
      <p:grpSp>
        <p:nvGrpSpPr>
          <p:cNvPr id="36" name="グループ化 35">
            <a:extLst>
              <a:ext uri="{FF2B5EF4-FFF2-40B4-BE49-F238E27FC236}">
                <a16:creationId xmlns:a16="http://schemas.microsoft.com/office/drawing/2014/main" id="{5EBCFAB7-6118-B341-8DD2-9F60F3D8EA59}"/>
              </a:ext>
            </a:extLst>
          </p:cNvPr>
          <p:cNvGrpSpPr/>
          <p:nvPr/>
        </p:nvGrpSpPr>
        <p:grpSpPr>
          <a:xfrm>
            <a:off x="12954128" y="9477785"/>
            <a:ext cx="6013321" cy="1127760"/>
            <a:chOff x="12954128" y="9477785"/>
            <a:chExt cx="6013321" cy="1127760"/>
          </a:xfrm>
        </p:grpSpPr>
        <p:sp>
          <p:nvSpPr>
            <p:cNvPr id="23" name="object 23"/>
            <p:cNvSpPr/>
            <p:nvPr/>
          </p:nvSpPr>
          <p:spPr>
            <a:xfrm>
              <a:off x="12954128" y="9477785"/>
              <a:ext cx="6013321" cy="1127760"/>
            </a:xfrm>
            <a:custGeom>
              <a:avLst/>
              <a:gdLst/>
              <a:ahLst/>
              <a:cxnLst/>
              <a:rect l="l" t="t" r="r" b="b"/>
              <a:pathLst>
                <a:path w="5535930" h="1127759">
                  <a:moveTo>
                    <a:pt x="329602" y="10"/>
                  </a:moveTo>
                  <a:lnTo>
                    <a:pt x="247793" y="10"/>
                  </a:lnTo>
                  <a:lnTo>
                    <a:pt x="247793" y="49087"/>
                  </a:lnTo>
                  <a:lnTo>
                    <a:pt x="329602" y="49087"/>
                  </a:lnTo>
                  <a:lnTo>
                    <a:pt x="329602" y="10"/>
                  </a:lnTo>
                  <a:close/>
                </a:path>
                <a:path w="5535930" h="1127759">
                  <a:moveTo>
                    <a:pt x="542297" y="10"/>
                  </a:moveTo>
                  <a:lnTo>
                    <a:pt x="460499" y="10"/>
                  </a:lnTo>
                  <a:lnTo>
                    <a:pt x="460499" y="49087"/>
                  </a:lnTo>
                  <a:lnTo>
                    <a:pt x="542297" y="49087"/>
                  </a:lnTo>
                  <a:lnTo>
                    <a:pt x="542297" y="10"/>
                  </a:lnTo>
                  <a:close/>
                </a:path>
                <a:path w="5535930" h="1127759">
                  <a:moveTo>
                    <a:pt x="755013" y="10"/>
                  </a:moveTo>
                  <a:lnTo>
                    <a:pt x="673204" y="10"/>
                  </a:lnTo>
                  <a:lnTo>
                    <a:pt x="673204" y="49087"/>
                  </a:lnTo>
                  <a:lnTo>
                    <a:pt x="755013" y="49087"/>
                  </a:lnTo>
                  <a:lnTo>
                    <a:pt x="755013" y="10"/>
                  </a:lnTo>
                  <a:close/>
                </a:path>
                <a:path w="5535930" h="1127759">
                  <a:moveTo>
                    <a:pt x="967708" y="10"/>
                  </a:moveTo>
                  <a:lnTo>
                    <a:pt x="885899" y="10"/>
                  </a:lnTo>
                  <a:lnTo>
                    <a:pt x="885899" y="49087"/>
                  </a:lnTo>
                  <a:lnTo>
                    <a:pt x="967708" y="49087"/>
                  </a:lnTo>
                  <a:lnTo>
                    <a:pt x="967708" y="10"/>
                  </a:lnTo>
                  <a:close/>
                </a:path>
                <a:path w="5535930" h="1127759">
                  <a:moveTo>
                    <a:pt x="1180414" y="10"/>
                  </a:moveTo>
                  <a:lnTo>
                    <a:pt x="1098615" y="10"/>
                  </a:lnTo>
                  <a:lnTo>
                    <a:pt x="1098615" y="49087"/>
                  </a:lnTo>
                  <a:lnTo>
                    <a:pt x="1180414" y="49087"/>
                  </a:lnTo>
                  <a:lnTo>
                    <a:pt x="1180414" y="10"/>
                  </a:lnTo>
                  <a:close/>
                </a:path>
                <a:path w="5535930" h="1127759">
                  <a:moveTo>
                    <a:pt x="1393119" y="10"/>
                  </a:moveTo>
                  <a:lnTo>
                    <a:pt x="1311310" y="10"/>
                  </a:lnTo>
                  <a:lnTo>
                    <a:pt x="1311310" y="49087"/>
                  </a:lnTo>
                  <a:lnTo>
                    <a:pt x="1393119" y="49087"/>
                  </a:lnTo>
                  <a:lnTo>
                    <a:pt x="1393119" y="10"/>
                  </a:lnTo>
                  <a:close/>
                </a:path>
                <a:path w="5535930" h="1127759">
                  <a:moveTo>
                    <a:pt x="1605825" y="10"/>
                  </a:moveTo>
                  <a:lnTo>
                    <a:pt x="1524026" y="10"/>
                  </a:lnTo>
                  <a:lnTo>
                    <a:pt x="1524026" y="49087"/>
                  </a:lnTo>
                  <a:lnTo>
                    <a:pt x="1605825" y="49087"/>
                  </a:lnTo>
                  <a:lnTo>
                    <a:pt x="1605825" y="10"/>
                  </a:lnTo>
                  <a:close/>
                </a:path>
                <a:path w="5535930" h="1127759">
                  <a:moveTo>
                    <a:pt x="1818520" y="10"/>
                  </a:moveTo>
                  <a:lnTo>
                    <a:pt x="1736721" y="10"/>
                  </a:lnTo>
                  <a:lnTo>
                    <a:pt x="1736721" y="49087"/>
                  </a:lnTo>
                  <a:lnTo>
                    <a:pt x="1818520" y="49087"/>
                  </a:lnTo>
                  <a:lnTo>
                    <a:pt x="1818520" y="10"/>
                  </a:lnTo>
                  <a:close/>
                </a:path>
                <a:path w="5535930" h="1127759">
                  <a:moveTo>
                    <a:pt x="2031236" y="10"/>
                  </a:moveTo>
                  <a:lnTo>
                    <a:pt x="1949427" y="10"/>
                  </a:lnTo>
                  <a:lnTo>
                    <a:pt x="1949427" y="49087"/>
                  </a:lnTo>
                  <a:lnTo>
                    <a:pt x="2031236" y="49087"/>
                  </a:lnTo>
                  <a:lnTo>
                    <a:pt x="2031236" y="10"/>
                  </a:lnTo>
                  <a:close/>
                </a:path>
                <a:path w="5535930" h="1127759">
                  <a:moveTo>
                    <a:pt x="2243931" y="10"/>
                  </a:moveTo>
                  <a:lnTo>
                    <a:pt x="2162133" y="10"/>
                  </a:lnTo>
                  <a:lnTo>
                    <a:pt x="2162133" y="49087"/>
                  </a:lnTo>
                  <a:lnTo>
                    <a:pt x="2243931" y="49087"/>
                  </a:lnTo>
                  <a:lnTo>
                    <a:pt x="2243931" y="10"/>
                  </a:lnTo>
                  <a:close/>
                </a:path>
                <a:path w="5535930" h="1127759">
                  <a:moveTo>
                    <a:pt x="2456637" y="10"/>
                  </a:moveTo>
                  <a:lnTo>
                    <a:pt x="2374828" y="10"/>
                  </a:lnTo>
                  <a:lnTo>
                    <a:pt x="2374828" y="49087"/>
                  </a:lnTo>
                  <a:lnTo>
                    <a:pt x="2456637" y="49087"/>
                  </a:lnTo>
                  <a:lnTo>
                    <a:pt x="2456637" y="10"/>
                  </a:lnTo>
                  <a:close/>
                </a:path>
                <a:path w="5535930" h="1127759">
                  <a:moveTo>
                    <a:pt x="2669342" y="10"/>
                  </a:moveTo>
                  <a:lnTo>
                    <a:pt x="2587544" y="10"/>
                  </a:lnTo>
                  <a:lnTo>
                    <a:pt x="2587544" y="49087"/>
                  </a:lnTo>
                  <a:lnTo>
                    <a:pt x="2669342" y="49087"/>
                  </a:lnTo>
                  <a:lnTo>
                    <a:pt x="2669342" y="10"/>
                  </a:lnTo>
                  <a:close/>
                </a:path>
                <a:path w="5535930" h="1127759">
                  <a:moveTo>
                    <a:pt x="2882037" y="10"/>
                  </a:moveTo>
                  <a:lnTo>
                    <a:pt x="2800239" y="10"/>
                  </a:lnTo>
                  <a:lnTo>
                    <a:pt x="2800239" y="49087"/>
                  </a:lnTo>
                  <a:lnTo>
                    <a:pt x="2882037" y="49087"/>
                  </a:lnTo>
                  <a:lnTo>
                    <a:pt x="2882037" y="10"/>
                  </a:lnTo>
                  <a:close/>
                </a:path>
                <a:path w="5535930" h="1127759">
                  <a:moveTo>
                    <a:pt x="3094753" y="10"/>
                  </a:moveTo>
                  <a:lnTo>
                    <a:pt x="3012944" y="10"/>
                  </a:lnTo>
                  <a:lnTo>
                    <a:pt x="3012944" y="49087"/>
                  </a:lnTo>
                  <a:lnTo>
                    <a:pt x="3094753" y="49087"/>
                  </a:lnTo>
                  <a:lnTo>
                    <a:pt x="3094753" y="10"/>
                  </a:lnTo>
                  <a:close/>
                </a:path>
                <a:path w="5535930" h="1127759">
                  <a:moveTo>
                    <a:pt x="3307449" y="10"/>
                  </a:moveTo>
                  <a:lnTo>
                    <a:pt x="3225650" y="10"/>
                  </a:lnTo>
                  <a:lnTo>
                    <a:pt x="3225650" y="49087"/>
                  </a:lnTo>
                  <a:lnTo>
                    <a:pt x="3307449" y="49087"/>
                  </a:lnTo>
                  <a:lnTo>
                    <a:pt x="3307449" y="10"/>
                  </a:lnTo>
                  <a:close/>
                </a:path>
                <a:path w="5535930" h="1127759">
                  <a:moveTo>
                    <a:pt x="3520165" y="10"/>
                  </a:moveTo>
                  <a:lnTo>
                    <a:pt x="3438356" y="10"/>
                  </a:lnTo>
                  <a:lnTo>
                    <a:pt x="3438356" y="49087"/>
                  </a:lnTo>
                  <a:lnTo>
                    <a:pt x="3520165" y="49087"/>
                  </a:lnTo>
                  <a:lnTo>
                    <a:pt x="3520165" y="10"/>
                  </a:lnTo>
                  <a:close/>
                </a:path>
                <a:path w="5535930" h="1127759">
                  <a:moveTo>
                    <a:pt x="3732860" y="10"/>
                  </a:moveTo>
                  <a:lnTo>
                    <a:pt x="3651051" y="10"/>
                  </a:lnTo>
                  <a:lnTo>
                    <a:pt x="3651051" y="49087"/>
                  </a:lnTo>
                  <a:lnTo>
                    <a:pt x="3732860" y="49087"/>
                  </a:lnTo>
                  <a:lnTo>
                    <a:pt x="3732860" y="10"/>
                  </a:lnTo>
                  <a:close/>
                </a:path>
                <a:path w="5535930" h="1127759">
                  <a:moveTo>
                    <a:pt x="3945565" y="10"/>
                  </a:moveTo>
                  <a:lnTo>
                    <a:pt x="3863767" y="10"/>
                  </a:lnTo>
                  <a:lnTo>
                    <a:pt x="3863767" y="49087"/>
                  </a:lnTo>
                  <a:lnTo>
                    <a:pt x="3945565" y="49087"/>
                  </a:lnTo>
                  <a:lnTo>
                    <a:pt x="3945565" y="10"/>
                  </a:lnTo>
                  <a:close/>
                </a:path>
                <a:path w="5535930" h="1127759">
                  <a:moveTo>
                    <a:pt x="4158271" y="10"/>
                  </a:moveTo>
                  <a:lnTo>
                    <a:pt x="4076462" y="10"/>
                  </a:lnTo>
                  <a:lnTo>
                    <a:pt x="4076462" y="49087"/>
                  </a:lnTo>
                  <a:lnTo>
                    <a:pt x="4158271" y="49087"/>
                  </a:lnTo>
                  <a:lnTo>
                    <a:pt x="4158271" y="10"/>
                  </a:lnTo>
                  <a:close/>
                </a:path>
                <a:path w="5535930" h="1127759">
                  <a:moveTo>
                    <a:pt x="4370976" y="10"/>
                  </a:moveTo>
                  <a:lnTo>
                    <a:pt x="4289178" y="10"/>
                  </a:lnTo>
                  <a:lnTo>
                    <a:pt x="4289178" y="49087"/>
                  </a:lnTo>
                  <a:lnTo>
                    <a:pt x="4370976" y="49087"/>
                  </a:lnTo>
                  <a:lnTo>
                    <a:pt x="4370976" y="10"/>
                  </a:lnTo>
                  <a:close/>
                </a:path>
                <a:path w="5535930" h="1127759">
                  <a:moveTo>
                    <a:pt x="4583671" y="10"/>
                  </a:moveTo>
                  <a:lnTo>
                    <a:pt x="4501873" y="10"/>
                  </a:lnTo>
                  <a:lnTo>
                    <a:pt x="4501873" y="49087"/>
                  </a:lnTo>
                  <a:lnTo>
                    <a:pt x="4583671" y="49087"/>
                  </a:lnTo>
                  <a:lnTo>
                    <a:pt x="4583671" y="10"/>
                  </a:lnTo>
                  <a:close/>
                </a:path>
                <a:path w="5535930" h="1127759">
                  <a:moveTo>
                    <a:pt x="4796387" y="10"/>
                  </a:moveTo>
                  <a:lnTo>
                    <a:pt x="4714578" y="10"/>
                  </a:lnTo>
                  <a:lnTo>
                    <a:pt x="4714578" y="49087"/>
                  </a:lnTo>
                  <a:lnTo>
                    <a:pt x="4796387" y="49087"/>
                  </a:lnTo>
                  <a:lnTo>
                    <a:pt x="4796387" y="10"/>
                  </a:lnTo>
                  <a:close/>
                </a:path>
                <a:path w="5535930" h="1127759">
                  <a:moveTo>
                    <a:pt x="5009083" y="10"/>
                  </a:moveTo>
                  <a:lnTo>
                    <a:pt x="4927284" y="10"/>
                  </a:lnTo>
                  <a:lnTo>
                    <a:pt x="4927284" y="49087"/>
                  </a:lnTo>
                  <a:lnTo>
                    <a:pt x="5009083" y="49087"/>
                  </a:lnTo>
                  <a:lnTo>
                    <a:pt x="5009083" y="10"/>
                  </a:lnTo>
                  <a:close/>
                </a:path>
                <a:path w="5535930" h="1127759">
                  <a:moveTo>
                    <a:pt x="5221799" y="10"/>
                  </a:moveTo>
                  <a:lnTo>
                    <a:pt x="5139990" y="10"/>
                  </a:lnTo>
                  <a:lnTo>
                    <a:pt x="5139990" y="49087"/>
                  </a:lnTo>
                  <a:lnTo>
                    <a:pt x="5221799" y="49087"/>
                  </a:lnTo>
                  <a:lnTo>
                    <a:pt x="5221799" y="10"/>
                  </a:lnTo>
                  <a:close/>
                </a:path>
                <a:path w="5535930" h="1127759">
                  <a:moveTo>
                    <a:pt x="5406568" y="0"/>
                  </a:moveTo>
                  <a:lnTo>
                    <a:pt x="5352685" y="0"/>
                  </a:lnTo>
                  <a:lnTo>
                    <a:pt x="5352685" y="49087"/>
                  </a:lnTo>
                  <a:lnTo>
                    <a:pt x="5413740" y="49087"/>
                  </a:lnTo>
                  <a:lnTo>
                    <a:pt x="5420819" y="50040"/>
                  </a:lnTo>
                  <a:lnTo>
                    <a:pt x="5427635" y="51914"/>
                  </a:lnTo>
                  <a:lnTo>
                    <a:pt x="5440682" y="4596"/>
                  </a:lnTo>
                  <a:lnTo>
                    <a:pt x="5432310" y="2593"/>
                  </a:lnTo>
                  <a:lnTo>
                    <a:pt x="5423813" y="1155"/>
                  </a:lnTo>
                  <a:lnTo>
                    <a:pt x="5415223" y="289"/>
                  </a:lnTo>
                  <a:lnTo>
                    <a:pt x="5406568" y="0"/>
                  </a:lnTo>
                  <a:close/>
                </a:path>
                <a:path w="5535930" h="1127759">
                  <a:moveTo>
                    <a:pt x="114038" y="900"/>
                  </a:moveTo>
                  <a:lnTo>
                    <a:pt x="89323" y="6309"/>
                  </a:lnTo>
                  <a:lnTo>
                    <a:pt x="66419" y="16308"/>
                  </a:lnTo>
                  <a:lnTo>
                    <a:pt x="45851" y="30603"/>
                  </a:lnTo>
                  <a:lnTo>
                    <a:pt x="28145" y="48899"/>
                  </a:lnTo>
                  <a:lnTo>
                    <a:pt x="66532" y="79494"/>
                  </a:lnTo>
                  <a:lnTo>
                    <a:pt x="77536" y="68108"/>
                  </a:lnTo>
                  <a:lnTo>
                    <a:pt x="90303" y="59215"/>
                  </a:lnTo>
                  <a:lnTo>
                    <a:pt x="104504" y="52996"/>
                  </a:lnTo>
                  <a:lnTo>
                    <a:pt x="119807" y="49631"/>
                  </a:lnTo>
                  <a:lnTo>
                    <a:pt x="114038" y="900"/>
                  </a:lnTo>
                  <a:close/>
                </a:path>
                <a:path w="5535930" h="1127759">
                  <a:moveTo>
                    <a:pt x="5535642" y="122289"/>
                  </a:moveTo>
                  <a:lnTo>
                    <a:pt x="5486628" y="124990"/>
                  </a:lnTo>
                  <a:lnTo>
                    <a:pt x="5486733" y="205438"/>
                  </a:lnTo>
                  <a:lnTo>
                    <a:pt x="5535820" y="205438"/>
                  </a:lnTo>
                  <a:lnTo>
                    <a:pt x="5535768" y="124645"/>
                  </a:lnTo>
                  <a:lnTo>
                    <a:pt x="5535642" y="122289"/>
                  </a:lnTo>
                  <a:close/>
                </a:path>
                <a:path w="5535930" h="1127759">
                  <a:moveTo>
                    <a:pt x="49077" y="189879"/>
                  </a:moveTo>
                  <a:lnTo>
                    <a:pt x="0" y="189879"/>
                  </a:lnTo>
                  <a:lnTo>
                    <a:pt x="0" y="271688"/>
                  </a:lnTo>
                  <a:lnTo>
                    <a:pt x="49077" y="271688"/>
                  </a:lnTo>
                  <a:lnTo>
                    <a:pt x="49077" y="189879"/>
                  </a:lnTo>
                  <a:close/>
                </a:path>
                <a:path w="5535930" h="1127759">
                  <a:moveTo>
                    <a:pt x="5535820" y="336345"/>
                  </a:moveTo>
                  <a:lnTo>
                    <a:pt x="5486743" y="336345"/>
                  </a:lnTo>
                  <a:lnTo>
                    <a:pt x="5486743" y="418154"/>
                  </a:lnTo>
                  <a:lnTo>
                    <a:pt x="5535820" y="418154"/>
                  </a:lnTo>
                  <a:lnTo>
                    <a:pt x="5535820" y="336345"/>
                  </a:lnTo>
                  <a:close/>
                </a:path>
                <a:path w="5535930" h="1127759">
                  <a:moveTo>
                    <a:pt x="49077" y="402584"/>
                  </a:moveTo>
                  <a:lnTo>
                    <a:pt x="0" y="402584"/>
                  </a:lnTo>
                  <a:lnTo>
                    <a:pt x="0" y="484383"/>
                  </a:lnTo>
                  <a:lnTo>
                    <a:pt x="49077" y="484383"/>
                  </a:lnTo>
                  <a:lnTo>
                    <a:pt x="49077" y="402584"/>
                  </a:lnTo>
                  <a:close/>
                </a:path>
                <a:path w="5535930" h="1127759">
                  <a:moveTo>
                    <a:pt x="5535820" y="549051"/>
                  </a:moveTo>
                  <a:lnTo>
                    <a:pt x="5486743" y="549051"/>
                  </a:lnTo>
                  <a:lnTo>
                    <a:pt x="5486743" y="630849"/>
                  </a:lnTo>
                  <a:lnTo>
                    <a:pt x="5535820" y="630849"/>
                  </a:lnTo>
                  <a:lnTo>
                    <a:pt x="5535820" y="549051"/>
                  </a:lnTo>
                  <a:close/>
                </a:path>
                <a:path w="5535930" h="1127759">
                  <a:moveTo>
                    <a:pt x="49077" y="615279"/>
                  </a:moveTo>
                  <a:lnTo>
                    <a:pt x="0" y="615279"/>
                  </a:lnTo>
                  <a:lnTo>
                    <a:pt x="0" y="697078"/>
                  </a:lnTo>
                  <a:lnTo>
                    <a:pt x="49077" y="697078"/>
                  </a:lnTo>
                  <a:lnTo>
                    <a:pt x="49077" y="615279"/>
                  </a:lnTo>
                  <a:close/>
                </a:path>
                <a:path w="5535930" h="1127759">
                  <a:moveTo>
                    <a:pt x="5535820" y="761756"/>
                  </a:moveTo>
                  <a:lnTo>
                    <a:pt x="5486743" y="761756"/>
                  </a:lnTo>
                  <a:lnTo>
                    <a:pt x="5486743" y="843565"/>
                  </a:lnTo>
                  <a:lnTo>
                    <a:pt x="5535820" y="843565"/>
                  </a:lnTo>
                  <a:lnTo>
                    <a:pt x="5535820" y="761756"/>
                  </a:lnTo>
                  <a:close/>
                </a:path>
                <a:path w="5535930" h="1127759">
                  <a:moveTo>
                    <a:pt x="49077" y="827985"/>
                  </a:moveTo>
                  <a:lnTo>
                    <a:pt x="0" y="827985"/>
                  </a:lnTo>
                  <a:lnTo>
                    <a:pt x="0" y="909794"/>
                  </a:lnTo>
                  <a:lnTo>
                    <a:pt x="49077" y="909794"/>
                  </a:lnTo>
                  <a:lnTo>
                    <a:pt x="49077" y="827985"/>
                  </a:lnTo>
                  <a:close/>
                </a:path>
                <a:path w="5535930" h="1127759">
                  <a:moveTo>
                    <a:pt x="5535820" y="974452"/>
                  </a:moveTo>
                  <a:lnTo>
                    <a:pt x="5486733" y="974452"/>
                  </a:lnTo>
                  <a:lnTo>
                    <a:pt x="5486733" y="998336"/>
                  </a:lnTo>
                  <a:lnTo>
                    <a:pt x="5485962" y="1009388"/>
                  </a:lnTo>
                  <a:lnTo>
                    <a:pt x="5483678" y="1020175"/>
                  </a:lnTo>
                  <a:lnTo>
                    <a:pt x="5479921" y="1030550"/>
                  </a:lnTo>
                  <a:lnTo>
                    <a:pt x="5474733" y="1040366"/>
                  </a:lnTo>
                  <a:lnTo>
                    <a:pt x="5516428" y="1066250"/>
                  </a:lnTo>
                  <a:lnTo>
                    <a:pt x="5524808" y="1050401"/>
                  </a:lnTo>
                  <a:lnTo>
                    <a:pt x="5530880" y="1033639"/>
                  </a:lnTo>
                  <a:lnTo>
                    <a:pt x="5534574" y="1016205"/>
                  </a:lnTo>
                  <a:lnTo>
                    <a:pt x="5535820" y="998336"/>
                  </a:lnTo>
                  <a:lnTo>
                    <a:pt x="5535820" y="974452"/>
                  </a:lnTo>
                  <a:close/>
                </a:path>
                <a:path w="5535930" h="1127759">
                  <a:moveTo>
                    <a:pt x="55568" y="1029801"/>
                  </a:moveTo>
                  <a:lnTo>
                    <a:pt x="10491" y="1049224"/>
                  </a:lnTo>
                  <a:lnTo>
                    <a:pt x="22709" y="1071275"/>
                  </a:lnTo>
                  <a:lnTo>
                    <a:pt x="38894" y="1090504"/>
                  </a:lnTo>
                  <a:lnTo>
                    <a:pt x="58432" y="1106307"/>
                  </a:lnTo>
                  <a:lnTo>
                    <a:pt x="80709" y="1118081"/>
                  </a:lnTo>
                  <a:lnTo>
                    <a:pt x="99243" y="1072627"/>
                  </a:lnTo>
                  <a:lnTo>
                    <a:pt x="85384" y="1065305"/>
                  </a:lnTo>
                  <a:lnTo>
                    <a:pt x="73232" y="1055478"/>
                  </a:lnTo>
                  <a:lnTo>
                    <a:pt x="63166" y="1043519"/>
                  </a:lnTo>
                  <a:lnTo>
                    <a:pt x="55568" y="1029801"/>
                  </a:lnTo>
                  <a:close/>
                </a:path>
                <a:path w="5535930" h="1127759">
                  <a:moveTo>
                    <a:pt x="301676" y="1078511"/>
                  </a:moveTo>
                  <a:lnTo>
                    <a:pt x="219867" y="1078511"/>
                  </a:lnTo>
                  <a:lnTo>
                    <a:pt x="219867" y="1127588"/>
                  </a:lnTo>
                  <a:lnTo>
                    <a:pt x="301676" y="1127588"/>
                  </a:lnTo>
                  <a:lnTo>
                    <a:pt x="301676" y="1078511"/>
                  </a:lnTo>
                  <a:close/>
                </a:path>
                <a:path w="5535930" h="1127759">
                  <a:moveTo>
                    <a:pt x="514371" y="1078511"/>
                  </a:moveTo>
                  <a:lnTo>
                    <a:pt x="432573" y="1078511"/>
                  </a:lnTo>
                  <a:lnTo>
                    <a:pt x="432573" y="1127588"/>
                  </a:lnTo>
                  <a:lnTo>
                    <a:pt x="514371" y="1127588"/>
                  </a:lnTo>
                  <a:lnTo>
                    <a:pt x="514371" y="1078511"/>
                  </a:lnTo>
                  <a:close/>
                </a:path>
                <a:path w="5535930" h="1127759">
                  <a:moveTo>
                    <a:pt x="727087" y="1078511"/>
                  </a:moveTo>
                  <a:lnTo>
                    <a:pt x="645278" y="1078511"/>
                  </a:lnTo>
                  <a:lnTo>
                    <a:pt x="645278" y="1127588"/>
                  </a:lnTo>
                  <a:lnTo>
                    <a:pt x="727087" y="1127588"/>
                  </a:lnTo>
                  <a:lnTo>
                    <a:pt x="727087" y="1078511"/>
                  </a:lnTo>
                  <a:close/>
                </a:path>
                <a:path w="5535930" h="1127759">
                  <a:moveTo>
                    <a:pt x="939782" y="1078511"/>
                  </a:moveTo>
                  <a:lnTo>
                    <a:pt x="857973" y="1078511"/>
                  </a:lnTo>
                  <a:lnTo>
                    <a:pt x="857973" y="1127588"/>
                  </a:lnTo>
                  <a:lnTo>
                    <a:pt x="939782" y="1127588"/>
                  </a:lnTo>
                  <a:lnTo>
                    <a:pt x="939782" y="1078511"/>
                  </a:lnTo>
                  <a:close/>
                </a:path>
                <a:path w="5535930" h="1127759">
                  <a:moveTo>
                    <a:pt x="1152488" y="1078511"/>
                  </a:moveTo>
                  <a:lnTo>
                    <a:pt x="1070689" y="1078511"/>
                  </a:lnTo>
                  <a:lnTo>
                    <a:pt x="1070689" y="1127588"/>
                  </a:lnTo>
                  <a:lnTo>
                    <a:pt x="1152488" y="1127588"/>
                  </a:lnTo>
                  <a:lnTo>
                    <a:pt x="1152488" y="1078511"/>
                  </a:lnTo>
                  <a:close/>
                </a:path>
                <a:path w="5535930" h="1127759">
                  <a:moveTo>
                    <a:pt x="1365194" y="1078511"/>
                  </a:moveTo>
                  <a:lnTo>
                    <a:pt x="1283385" y="1078511"/>
                  </a:lnTo>
                  <a:lnTo>
                    <a:pt x="1283385" y="1127588"/>
                  </a:lnTo>
                  <a:lnTo>
                    <a:pt x="1365194" y="1127588"/>
                  </a:lnTo>
                  <a:lnTo>
                    <a:pt x="1365194" y="1078511"/>
                  </a:lnTo>
                  <a:close/>
                </a:path>
                <a:path w="5535930" h="1127759">
                  <a:moveTo>
                    <a:pt x="1577899" y="1078511"/>
                  </a:moveTo>
                  <a:lnTo>
                    <a:pt x="1496101" y="1078511"/>
                  </a:lnTo>
                  <a:lnTo>
                    <a:pt x="1496101" y="1127588"/>
                  </a:lnTo>
                  <a:lnTo>
                    <a:pt x="1577899" y="1127588"/>
                  </a:lnTo>
                  <a:lnTo>
                    <a:pt x="1577899" y="1078511"/>
                  </a:lnTo>
                  <a:close/>
                </a:path>
                <a:path w="5535930" h="1127759">
                  <a:moveTo>
                    <a:pt x="1790594" y="1078511"/>
                  </a:moveTo>
                  <a:lnTo>
                    <a:pt x="1708796" y="1078511"/>
                  </a:lnTo>
                  <a:lnTo>
                    <a:pt x="1708796" y="1127588"/>
                  </a:lnTo>
                  <a:lnTo>
                    <a:pt x="1790594" y="1127588"/>
                  </a:lnTo>
                  <a:lnTo>
                    <a:pt x="1790594" y="1078511"/>
                  </a:lnTo>
                  <a:close/>
                </a:path>
                <a:path w="5535930" h="1127759">
                  <a:moveTo>
                    <a:pt x="2003310" y="1078511"/>
                  </a:moveTo>
                  <a:lnTo>
                    <a:pt x="1921501" y="1078511"/>
                  </a:lnTo>
                  <a:lnTo>
                    <a:pt x="1921501" y="1127588"/>
                  </a:lnTo>
                  <a:lnTo>
                    <a:pt x="2003310" y="1127588"/>
                  </a:lnTo>
                  <a:lnTo>
                    <a:pt x="2003310" y="1078511"/>
                  </a:lnTo>
                  <a:close/>
                </a:path>
                <a:path w="5535930" h="1127759">
                  <a:moveTo>
                    <a:pt x="2216005" y="1078511"/>
                  </a:moveTo>
                  <a:lnTo>
                    <a:pt x="2134207" y="1078511"/>
                  </a:lnTo>
                  <a:lnTo>
                    <a:pt x="2134207" y="1127588"/>
                  </a:lnTo>
                  <a:lnTo>
                    <a:pt x="2216005" y="1127588"/>
                  </a:lnTo>
                  <a:lnTo>
                    <a:pt x="2216005" y="1078511"/>
                  </a:lnTo>
                  <a:close/>
                </a:path>
                <a:path w="5535930" h="1127759">
                  <a:moveTo>
                    <a:pt x="2428711" y="1078511"/>
                  </a:moveTo>
                  <a:lnTo>
                    <a:pt x="2346902" y="1078511"/>
                  </a:lnTo>
                  <a:lnTo>
                    <a:pt x="2346902" y="1127588"/>
                  </a:lnTo>
                  <a:lnTo>
                    <a:pt x="2428711" y="1127588"/>
                  </a:lnTo>
                  <a:lnTo>
                    <a:pt x="2428711" y="1078511"/>
                  </a:lnTo>
                  <a:close/>
                </a:path>
                <a:path w="5535930" h="1127759">
                  <a:moveTo>
                    <a:pt x="2641416" y="1078511"/>
                  </a:moveTo>
                  <a:lnTo>
                    <a:pt x="2559607" y="1078511"/>
                  </a:lnTo>
                  <a:lnTo>
                    <a:pt x="2559607" y="1127588"/>
                  </a:lnTo>
                  <a:lnTo>
                    <a:pt x="2641416" y="1127588"/>
                  </a:lnTo>
                  <a:lnTo>
                    <a:pt x="2641416" y="1078511"/>
                  </a:lnTo>
                  <a:close/>
                </a:path>
                <a:path w="5535930" h="1127759">
                  <a:moveTo>
                    <a:pt x="2854112" y="1078511"/>
                  </a:moveTo>
                  <a:lnTo>
                    <a:pt x="2772313" y="1078511"/>
                  </a:lnTo>
                  <a:lnTo>
                    <a:pt x="2772313" y="1127588"/>
                  </a:lnTo>
                  <a:lnTo>
                    <a:pt x="2854112" y="1127588"/>
                  </a:lnTo>
                  <a:lnTo>
                    <a:pt x="2854112" y="1078511"/>
                  </a:lnTo>
                  <a:close/>
                </a:path>
                <a:path w="5535930" h="1127759">
                  <a:moveTo>
                    <a:pt x="3066828" y="1078511"/>
                  </a:moveTo>
                  <a:lnTo>
                    <a:pt x="2985019" y="1078511"/>
                  </a:lnTo>
                  <a:lnTo>
                    <a:pt x="2985019" y="1127588"/>
                  </a:lnTo>
                  <a:lnTo>
                    <a:pt x="3066828" y="1127588"/>
                  </a:lnTo>
                  <a:lnTo>
                    <a:pt x="3066828" y="1078511"/>
                  </a:lnTo>
                  <a:close/>
                </a:path>
                <a:path w="5535930" h="1127759">
                  <a:moveTo>
                    <a:pt x="3279523" y="1078511"/>
                  </a:moveTo>
                  <a:lnTo>
                    <a:pt x="3197724" y="1078511"/>
                  </a:lnTo>
                  <a:lnTo>
                    <a:pt x="3197724" y="1127588"/>
                  </a:lnTo>
                  <a:lnTo>
                    <a:pt x="3279523" y="1127588"/>
                  </a:lnTo>
                  <a:lnTo>
                    <a:pt x="3279523" y="1078511"/>
                  </a:lnTo>
                  <a:close/>
                </a:path>
                <a:path w="5535930" h="1127759">
                  <a:moveTo>
                    <a:pt x="3492239" y="1078511"/>
                  </a:moveTo>
                  <a:lnTo>
                    <a:pt x="3410430" y="1078511"/>
                  </a:lnTo>
                  <a:lnTo>
                    <a:pt x="3410430" y="1127588"/>
                  </a:lnTo>
                  <a:lnTo>
                    <a:pt x="3492239" y="1127588"/>
                  </a:lnTo>
                  <a:lnTo>
                    <a:pt x="3492239" y="1078511"/>
                  </a:lnTo>
                  <a:close/>
                </a:path>
                <a:path w="5535930" h="1127759">
                  <a:moveTo>
                    <a:pt x="3704934" y="1078511"/>
                  </a:moveTo>
                  <a:lnTo>
                    <a:pt x="3623125" y="1078511"/>
                  </a:lnTo>
                  <a:lnTo>
                    <a:pt x="3623125" y="1127588"/>
                  </a:lnTo>
                  <a:lnTo>
                    <a:pt x="3704934" y="1127588"/>
                  </a:lnTo>
                  <a:lnTo>
                    <a:pt x="3704934" y="1078511"/>
                  </a:lnTo>
                  <a:close/>
                </a:path>
                <a:path w="5535930" h="1127759">
                  <a:moveTo>
                    <a:pt x="3917639" y="1078511"/>
                  </a:moveTo>
                  <a:lnTo>
                    <a:pt x="3835841" y="1078511"/>
                  </a:lnTo>
                  <a:lnTo>
                    <a:pt x="3835841" y="1127588"/>
                  </a:lnTo>
                  <a:lnTo>
                    <a:pt x="3917639" y="1127588"/>
                  </a:lnTo>
                  <a:lnTo>
                    <a:pt x="3917639" y="1078511"/>
                  </a:lnTo>
                  <a:close/>
                </a:path>
                <a:path w="5535930" h="1127759">
                  <a:moveTo>
                    <a:pt x="4130345" y="1078511"/>
                  </a:moveTo>
                  <a:lnTo>
                    <a:pt x="4048536" y="1078511"/>
                  </a:lnTo>
                  <a:lnTo>
                    <a:pt x="4048536" y="1127588"/>
                  </a:lnTo>
                  <a:lnTo>
                    <a:pt x="4130345" y="1127588"/>
                  </a:lnTo>
                  <a:lnTo>
                    <a:pt x="4130345" y="1078511"/>
                  </a:lnTo>
                  <a:close/>
                </a:path>
                <a:path w="5535930" h="1127759">
                  <a:moveTo>
                    <a:pt x="4343051" y="1078511"/>
                  </a:moveTo>
                  <a:lnTo>
                    <a:pt x="4261252" y="1078511"/>
                  </a:lnTo>
                  <a:lnTo>
                    <a:pt x="4261252" y="1127588"/>
                  </a:lnTo>
                  <a:lnTo>
                    <a:pt x="4343051" y="1127588"/>
                  </a:lnTo>
                  <a:lnTo>
                    <a:pt x="4343051" y="1078511"/>
                  </a:lnTo>
                  <a:close/>
                </a:path>
                <a:path w="5535930" h="1127759">
                  <a:moveTo>
                    <a:pt x="4555746" y="1078511"/>
                  </a:moveTo>
                  <a:lnTo>
                    <a:pt x="4473947" y="1078511"/>
                  </a:lnTo>
                  <a:lnTo>
                    <a:pt x="4473947" y="1127588"/>
                  </a:lnTo>
                  <a:lnTo>
                    <a:pt x="4555746" y="1127588"/>
                  </a:lnTo>
                  <a:lnTo>
                    <a:pt x="4555746" y="1078511"/>
                  </a:lnTo>
                  <a:close/>
                </a:path>
                <a:path w="5535930" h="1127759">
                  <a:moveTo>
                    <a:pt x="4768462" y="1078511"/>
                  </a:moveTo>
                  <a:lnTo>
                    <a:pt x="4686653" y="1078511"/>
                  </a:lnTo>
                  <a:lnTo>
                    <a:pt x="4686653" y="1127588"/>
                  </a:lnTo>
                  <a:lnTo>
                    <a:pt x="4768462" y="1127588"/>
                  </a:lnTo>
                  <a:lnTo>
                    <a:pt x="4768462" y="1078511"/>
                  </a:lnTo>
                  <a:close/>
                </a:path>
                <a:path w="5535930" h="1127759">
                  <a:moveTo>
                    <a:pt x="4981157" y="1078511"/>
                  </a:moveTo>
                  <a:lnTo>
                    <a:pt x="4899358" y="1078511"/>
                  </a:lnTo>
                  <a:lnTo>
                    <a:pt x="4899358" y="1127588"/>
                  </a:lnTo>
                  <a:lnTo>
                    <a:pt x="4981157" y="1127588"/>
                  </a:lnTo>
                  <a:lnTo>
                    <a:pt x="4981157" y="1078511"/>
                  </a:lnTo>
                  <a:close/>
                </a:path>
                <a:path w="5535930" h="1127759">
                  <a:moveTo>
                    <a:pt x="5193873" y="1078511"/>
                  </a:moveTo>
                  <a:lnTo>
                    <a:pt x="5112064" y="1078511"/>
                  </a:lnTo>
                  <a:lnTo>
                    <a:pt x="5112064" y="1127588"/>
                  </a:lnTo>
                  <a:lnTo>
                    <a:pt x="5193873" y="1127588"/>
                  </a:lnTo>
                  <a:lnTo>
                    <a:pt x="5193873" y="1078511"/>
                  </a:lnTo>
                  <a:close/>
                </a:path>
                <a:path w="5535930" h="1127759">
                  <a:moveTo>
                    <a:pt x="5406568" y="1078511"/>
                  </a:moveTo>
                  <a:lnTo>
                    <a:pt x="5324759" y="1078511"/>
                  </a:lnTo>
                  <a:lnTo>
                    <a:pt x="5324759" y="1127588"/>
                  </a:lnTo>
                  <a:lnTo>
                    <a:pt x="5406568" y="1127588"/>
                  </a:lnTo>
                  <a:lnTo>
                    <a:pt x="5406568" y="1078511"/>
                  </a:lnTo>
                  <a:close/>
                </a:path>
              </a:pathLst>
            </a:custGeom>
            <a:solidFill>
              <a:srgbClr val="FFFFFF"/>
            </a:solidFill>
          </p:spPr>
          <p:txBody>
            <a:bodyPr wrap="square" lIns="0" tIns="0" rIns="0" bIns="0" rtlCol="0"/>
            <a:lstStyle/>
            <a:p>
              <a:endParaRPr/>
            </a:p>
          </p:txBody>
        </p:sp>
        <p:grpSp>
          <p:nvGrpSpPr>
            <p:cNvPr id="27" name="グループ化 26">
              <a:extLst>
                <a:ext uri="{FF2B5EF4-FFF2-40B4-BE49-F238E27FC236}">
                  <a16:creationId xmlns:a16="http://schemas.microsoft.com/office/drawing/2014/main" id="{4D8D1974-914A-9547-8D3A-B64CDDCB103A}"/>
                </a:ext>
              </a:extLst>
            </p:cNvPr>
            <p:cNvGrpSpPr/>
            <p:nvPr/>
          </p:nvGrpSpPr>
          <p:grpSpPr>
            <a:xfrm>
              <a:off x="13202920" y="9638106"/>
              <a:ext cx="5535930" cy="746522"/>
              <a:chOff x="13202920" y="9638106"/>
              <a:chExt cx="5535930" cy="746522"/>
            </a:xfrm>
          </p:grpSpPr>
          <p:sp>
            <p:nvSpPr>
              <p:cNvPr id="21" name="object 21"/>
              <p:cNvSpPr txBox="1"/>
              <p:nvPr/>
            </p:nvSpPr>
            <p:spPr>
              <a:xfrm>
                <a:off x="13229623" y="9638106"/>
                <a:ext cx="881218" cy="237244"/>
              </a:xfrm>
              <a:prstGeom prst="rect">
                <a:avLst/>
              </a:prstGeom>
            </p:spPr>
            <p:txBody>
              <a:bodyPr vert="horz" wrap="square" lIns="0" tIns="13970" rIns="0" bIns="0" rtlCol="0">
                <a:spAutoFit/>
              </a:bodyPr>
              <a:lstStyle/>
              <a:p>
                <a:pPr marL="12700">
                  <a:lnSpc>
                    <a:spcPct val="100000"/>
                  </a:lnSpc>
                  <a:spcBef>
                    <a:spcPts val="110"/>
                  </a:spcBef>
                </a:pPr>
                <a:r>
                  <a:rPr sz="1450" b="1" spc="135" dirty="0">
                    <a:solidFill>
                      <a:srgbClr val="FFFFFF"/>
                    </a:solidFill>
                    <a:latin typeface="Gen Shin Gothic P Bold"/>
                    <a:cs typeface="Gen Shin Gothic P Bold"/>
                  </a:rPr>
                  <a:t>から</a:t>
                </a:r>
                <a:r>
                  <a:rPr sz="1450" b="1" spc="10" dirty="0">
                    <a:solidFill>
                      <a:srgbClr val="FFFFFF"/>
                    </a:solidFill>
                    <a:latin typeface="Gen Shin Gothic P Bold"/>
                    <a:cs typeface="Gen Shin Gothic P Bold"/>
                  </a:rPr>
                  <a:t>だ</a:t>
                </a:r>
                <a:endParaRPr sz="1450" dirty="0">
                  <a:latin typeface="Gen Shin Gothic P Regular"/>
                  <a:cs typeface="Gen Shin Gothic P Regular"/>
                </a:endParaRPr>
              </a:p>
            </p:txBody>
          </p:sp>
          <p:sp>
            <p:nvSpPr>
              <p:cNvPr id="22" name="object 22"/>
              <p:cNvSpPr txBox="1"/>
              <p:nvPr/>
            </p:nvSpPr>
            <p:spPr>
              <a:xfrm>
                <a:off x="17578928" y="9638110"/>
                <a:ext cx="405130" cy="248285"/>
              </a:xfrm>
              <a:prstGeom prst="rect">
                <a:avLst/>
              </a:prstGeom>
            </p:spPr>
            <p:txBody>
              <a:bodyPr vert="horz" wrap="square" lIns="0" tIns="13970" rIns="0" bIns="0" rtlCol="0">
                <a:spAutoFit/>
              </a:bodyPr>
              <a:lstStyle/>
              <a:p>
                <a:pPr marL="12700">
                  <a:lnSpc>
                    <a:spcPct val="100000"/>
                  </a:lnSpc>
                  <a:spcBef>
                    <a:spcPts val="110"/>
                  </a:spcBef>
                </a:pPr>
                <a:r>
                  <a:rPr sz="1450" b="1" spc="10" dirty="0">
                    <a:solidFill>
                      <a:srgbClr val="FFFFFF"/>
                    </a:solidFill>
                    <a:latin typeface="Gen Shin Gothic P Bold"/>
                    <a:cs typeface="Gen Shin Gothic P Bold"/>
                  </a:rPr>
                  <a:t>ふせ</a:t>
                </a:r>
                <a:endParaRPr sz="1450">
                  <a:latin typeface="Gen Shin Gothic P Regular"/>
                  <a:cs typeface="Gen Shin Gothic P Regular"/>
                </a:endParaRPr>
              </a:p>
            </p:txBody>
          </p:sp>
          <p:sp>
            <p:nvSpPr>
              <p:cNvPr id="24" name="object 24"/>
              <p:cNvSpPr txBox="1"/>
              <p:nvPr/>
            </p:nvSpPr>
            <p:spPr>
              <a:xfrm>
                <a:off x="13202920" y="9810112"/>
                <a:ext cx="5535930" cy="574516"/>
              </a:xfrm>
              <a:prstGeom prst="rect">
                <a:avLst/>
              </a:prstGeom>
            </p:spPr>
            <p:txBody>
              <a:bodyPr vert="horz" wrap="square" lIns="0" tIns="12700" rIns="0" bIns="0" rtlCol="0">
                <a:spAutoFit/>
              </a:bodyPr>
              <a:lstStyle/>
              <a:p>
                <a:pPr marL="12700">
                  <a:lnSpc>
                    <a:spcPct val="100000"/>
                  </a:lnSpc>
                  <a:spcBef>
                    <a:spcPts val="100"/>
                  </a:spcBef>
                </a:pPr>
                <a:r>
                  <a:rPr sz="3650" b="1" spc="210" dirty="0">
                    <a:solidFill>
                      <a:srgbClr val="FFFFFF"/>
                    </a:solidFill>
                    <a:latin typeface="Gen Shin Gothic P Bold"/>
                    <a:cs typeface="Gen Shin Gothic P Bold"/>
                  </a:rPr>
                  <a:t>体によくないものを防ぐ</a:t>
                </a:r>
                <a:endParaRPr sz="3650" dirty="0">
                  <a:latin typeface="Gen Shin Gothic P Regular"/>
                  <a:cs typeface="Gen Shin Gothic P Regular"/>
                </a:endParaRPr>
              </a:p>
            </p:txBody>
          </p:sp>
        </p:grpSp>
      </p:grpSp>
      <p:pic>
        <p:nvPicPr>
          <p:cNvPr id="15" name="object 15"/>
          <p:cNvPicPr/>
          <p:nvPr/>
        </p:nvPicPr>
        <p:blipFill rotWithShape="1">
          <a:blip r:embed="rId5" cstate="email">
            <a:extLst>
              <a:ext uri="{28A0092B-C50C-407E-A947-70E740481C1C}">
                <a14:useLocalDpi xmlns:a14="http://schemas.microsoft.com/office/drawing/2010/main"/>
              </a:ext>
            </a:extLst>
          </a:blip>
          <a:srcRect/>
          <a:stretch/>
        </p:blipFill>
        <p:spPr>
          <a:xfrm>
            <a:off x="4722369" y="2966227"/>
            <a:ext cx="10775797" cy="6438238"/>
          </a:xfrm>
          <a:prstGeom prst="rect">
            <a:avLst/>
          </a:prstGeom>
        </p:spPr>
      </p:pic>
      <p:grpSp>
        <p:nvGrpSpPr>
          <p:cNvPr id="25" name="グループ化 24">
            <a:extLst>
              <a:ext uri="{FF2B5EF4-FFF2-40B4-BE49-F238E27FC236}">
                <a16:creationId xmlns:a16="http://schemas.microsoft.com/office/drawing/2014/main" id="{E25B6BE7-B3F5-274B-B5E8-C36257716662}"/>
              </a:ext>
            </a:extLst>
          </p:cNvPr>
          <p:cNvGrpSpPr/>
          <p:nvPr/>
        </p:nvGrpSpPr>
        <p:grpSpPr>
          <a:xfrm>
            <a:off x="4751866" y="3261544"/>
            <a:ext cx="10710384" cy="5701677"/>
            <a:chOff x="4673307" y="3261544"/>
            <a:chExt cx="10759446" cy="5701677"/>
          </a:xfrm>
        </p:grpSpPr>
        <p:sp>
          <p:nvSpPr>
            <p:cNvPr id="7" name="object 7"/>
            <p:cNvSpPr/>
            <p:nvPr/>
          </p:nvSpPr>
          <p:spPr>
            <a:xfrm>
              <a:off x="4673307" y="3261556"/>
              <a:ext cx="10759440" cy="5701665"/>
            </a:xfrm>
            <a:custGeom>
              <a:avLst/>
              <a:gdLst/>
              <a:ahLst/>
              <a:cxnLst/>
              <a:rect l="l" t="t" r="r" b="b"/>
              <a:pathLst>
                <a:path w="10759440" h="5701665">
                  <a:moveTo>
                    <a:pt x="5344198" y="0"/>
                  </a:moveTo>
                  <a:lnTo>
                    <a:pt x="0" y="0"/>
                  </a:lnTo>
                  <a:lnTo>
                    <a:pt x="0" y="5701525"/>
                  </a:lnTo>
                  <a:lnTo>
                    <a:pt x="5344198" y="5701525"/>
                  </a:lnTo>
                  <a:lnTo>
                    <a:pt x="5344198" y="0"/>
                  </a:lnTo>
                  <a:close/>
                </a:path>
                <a:path w="10759440" h="5701665">
                  <a:moveTo>
                    <a:pt x="10758869" y="0"/>
                  </a:moveTo>
                  <a:lnTo>
                    <a:pt x="5414670" y="0"/>
                  </a:lnTo>
                  <a:lnTo>
                    <a:pt x="5414670" y="5701525"/>
                  </a:lnTo>
                  <a:lnTo>
                    <a:pt x="10758869" y="5701525"/>
                  </a:lnTo>
                  <a:lnTo>
                    <a:pt x="10758869" y="0"/>
                  </a:lnTo>
                  <a:close/>
                </a:path>
              </a:pathLst>
            </a:custGeom>
            <a:solidFill>
              <a:srgbClr val="9BBA57"/>
            </a:solidFill>
          </p:spPr>
          <p:txBody>
            <a:bodyPr wrap="square" lIns="0" tIns="0" rIns="0" bIns="0" rtlCol="0"/>
            <a:lstStyle/>
            <a:p>
              <a:endParaRPr dirty="0"/>
            </a:p>
          </p:txBody>
        </p:sp>
        <p:sp>
          <p:nvSpPr>
            <p:cNvPr id="8" name="object 8"/>
            <p:cNvSpPr/>
            <p:nvPr/>
          </p:nvSpPr>
          <p:spPr>
            <a:xfrm>
              <a:off x="4673313" y="3261544"/>
              <a:ext cx="10759440" cy="5701665"/>
            </a:xfrm>
            <a:custGeom>
              <a:avLst/>
              <a:gdLst/>
              <a:ahLst/>
              <a:cxnLst/>
              <a:rect l="l" t="t" r="r" b="b"/>
              <a:pathLst>
                <a:path w="10759440" h="5701665">
                  <a:moveTo>
                    <a:pt x="10758866" y="5701533"/>
                  </a:moveTo>
                  <a:lnTo>
                    <a:pt x="0" y="5701533"/>
                  </a:lnTo>
                  <a:lnTo>
                    <a:pt x="0" y="0"/>
                  </a:lnTo>
                  <a:lnTo>
                    <a:pt x="10758866" y="0"/>
                  </a:lnTo>
                  <a:lnTo>
                    <a:pt x="10758866" y="5701533"/>
                  </a:lnTo>
                  <a:close/>
                </a:path>
                <a:path w="10759440" h="5701665">
                  <a:moveTo>
                    <a:pt x="1738690" y="4452901"/>
                  </a:moveTo>
                  <a:lnTo>
                    <a:pt x="0" y="4452901"/>
                  </a:lnTo>
                  <a:lnTo>
                    <a:pt x="0" y="1248642"/>
                  </a:lnTo>
                  <a:lnTo>
                    <a:pt x="1738690" y="1248642"/>
                  </a:lnTo>
                  <a:lnTo>
                    <a:pt x="1738690" y="4452901"/>
                  </a:lnTo>
                  <a:close/>
                </a:path>
              </a:pathLst>
            </a:custGeom>
            <a:ln w="70469">
              <a:solidFill>
                <a:srgbClr val="FFFFFF"/>
              </a:solidFill>
            </a:ln>
          </p:spPr>
          <p:txBody>
            <a:bodyPr wrap="square" lIns="0" tIns="0" rIns="0" bIns="0" rtlCol="0"/>
            <a:lstStyle/>
            <a:p>
              <a:endParaRPr/>
            </a:p>
          </p:txBody>
        </p:sp>
        <p:sp>
          <p:nvSpPr>
            <p:cNvPr id="9" name="object 9"/>
            <p:cNvSpPr/>
            <p:nvPr/>
          </p:nvSpPr>
          <p:spPr>
            <a:xfrm>
              <a:off x="10052749" y="3261544"/>
              <a:ext cx="0" cy="5701665"/>
            </a:xfrm>
            <a:custGeom>
              <a:avLst/>
              <a:gdLst/>
              <a:ahLst/>
              <a:cxnLst/>
              <a:rect l="l" t="t" r="r" b="b"/>
              <a:pathLst>
                <a:path h="5701665">
                  <a:moveTo>
                    <a:pt x="0" y="0"/>
                  </a:moveTo>
                  <a:lnTo>
                    <a:pt x="0" y="5701533"/>
                  </a:lnTo>
                </a:path>
              </a:pathLst>
            </a:custGeom>
            <a:ln w="70469">
              <a:solidFill>
                <a:srgbClr val="FFFFFF"/>
              </a:solidFill>
            </a:ln>
          </p:spPr>
          <p:txBody>
            <a:bodyPr wrap="square" lIns="0" tIns="0" rIns="0" bIns="0" rtlCol="0"/>
            <a:lstStyle/>
            <a:p>
              <a:endParaRPr/>
            </a:p>
          </p:txBody>
        </p:sp>
        <p:sp>
          <p:nvSpPr>
            <p:cNvPr id="10" name="object 10"/>
            <p:cNvSpPr/>
            <p:nvPr/>
          </p:nvSpPr>
          <p:spPr>
            <a:xfrm>
              <a:off x="8920851" y="5006208"/>
              <a:ext cx="2264410" cy="2212340"/>
            </a:xfrm>
            <a:custGeom>
              <a:avLst/>
              <a:gdLst/>
              <a:ahLst/>
              <a:cxnLst/>
              <a:rect l="l" t="t" r="r" b="b"/>
              <a:pathLst>
                <a:path w="2264409" h="2212340">
                  <a:moveTo>
                    <a:pt x="2263794" y="1106102"/>
                  </a:moveTo>
                  <a:lnTo>
                    <a:pt x="2262749" y="1154082"/>
                  </a:lnTo>
                  <a:lnTo>
                    <a:pt x="2259640" y="1201540"/>
                  </a:lnTo>
                  <a:lnTo>
                    <a:pt x="2254510" y="1248435"/>
                  </a:lnTo>
                  <a:lnTo>
                    <a:pt x="2247402" y="1294725"/>
                  </a:lnTo>
                  <a:lnTo>
                    <a:pt x="2238358" y="1340368"/>
                  </a:lnTo>
                  <a:lnTo>
                    <a:pt x="2227421" y="1385322"/>
                  </a:lnTo>
                  <a:lnTo>
                    <a:pt x="2214633" y="1429548"/>
                  </a:lnTo>
                  <a:lnTo>
                    <a:pt x="2200037" y="1473002"/>
                  </a:lnTo>
                  <a:lnTo>
                    <a:pt x="2183674" y="1515643"/>
                  </a:lnTo>
                  <a:lnTo>
                    <a:pt x="2165588" y="1557431"/>
                  </a:lnTo>
                  <a:lnTo>
                    <a:pt x="2145822" y="1598322"/>
                  </a:lnTo>
                  <a:lnTo>
                    <a:pt x="2124416" y="1638277"/>
                  </a:lnTo>
                  <a:lnTo>
                    <a:pt x="2101415" y="1677253"/>
                  </a:lnTo>
                  <a:lnTo>
                    <a:pt x="2076860" y="1715209"/>
                  </a:lnTo>
                  <a:lnTo>
                    <a:pt x="2050794" y="1752103"/>
                  </a:lnTo>
                  <a:lnTo>
                    <a:pt x="2023260" y="1787894"/>
                  </a:lnTo>
                  <a:lnTo>
                    <a:pt x="1994299" y="1822541"/>
                  </a:lnTo>
                  <a:lnTo>
                    <a:pt x="1963955" y="1856001"/>
                  </a:lnTo>
                  <a:lnTo>
                    <a:pt x="1932269" y="1888234"/>
                  </a:lnTo>
                  <a:lnTo>
                    <a:pt x="1899285" y="1919197"/>
                  </a:lnTo>
                  <a:lnTo>
                    <a:pt x="1865044" y="1948850"/>
                  </a:lnTo>
                  <a:lnTo>
                    <a:pt x="1829590" y="1977151"/>
                  </a:lnTo>
                  <a:lnTo>
                    <a:pt x="1792964" y="2004058"/>
                  </a:lnTo>
                  <a:lnTo>
                    <a:pt x="1755210" y="2029530"/>
                  </a:lnTo>
                  <a:lnTo>
                    <a:pt x="1716369" y="2053526"/>
                  </a:lnTo>
                  <a:lnTo>
                    <a:pt x="1676484" y="2076003"/>
                  </a:lnTo>
                  <a:lnTo>
                    <a:pt x="1635598" y="2096920"/>
                  </a:lnTo>
                  <a:lnTo>
                    <a:pt x="1593753" y="2116236"/>
                  </a:lnTo>
                  <a:lnTo>
                    <a:pt x="1550991" y="2133910"/>
                  </a:lnTo>
                  <a:lnTo>
                    <a:pt x="1507355" y="2149899"/>
                  </a:lnTo>
                  <a:lnTo>
                    <a:pt x="1462888" y="2164163"/>
                  </a:lnTo>
                  <a:lnTo>
                    <a:pt x="1417632" y="2176660"/>
                  </a:lnTo>
                  <a:lnTo>
                    <a:pt x="1371629" y="2187348"/>
                  </a:lnTo>
                  <a:lnTo>
                    <a:pt x="1324922" y="2196185"/>
                  </a:lnTo>
                  <a:lnTo>
                    <a:pt x="1277553" y="2203131"/>
                  </a:lnTo>
                  <a:lnTo>
                    <a:pt x="1229566" y="2208144"/>
                  </a:lnTo>
                  <a:lnTo>
                    <a:pt x="1181001" y="2211182"/>
                  </a:lnTo>
                  <a:lnTo>
                    <a:pt x="1131902" y="2212204"/>
                  </a:lnTo>
                  <a:lnTo>
                    <a:pt x="1082803" y="2211182"/>
                  </a:lnTo>
                  <a:lnTo>
                    <a:pt x="1034237" y="2208144"/>
                  </a:lnTo>
                  <a:lnTo>
                    <a:pt x="986249" y="2203131"/>
                  </a:lnTo>
                  <a:lnTo>
                    <a:pt x="938879" y="2196185"/>
                  </a:lnTo>
                  <a:lnTo>
                    <a:pt x="892172" y="2187348"/>
                  </a:lnTo>
                  <a:lnTo>
                    <a:pt x="846168" y="2176660"/>
                  </a:lnTo>
                  <a:lnTo>
                    <a:pt x="800911" y="2164163"/>
                  </a:lnTo>
                  <a:lnTo>
                    <a:pt x="756444" y="2149899"/>
                  </a:lnTo>
                  <a:lnTo>
                    <a:pt x="712807" y="2133910"/>
                  </a:lnTo>
                  <a:lnTo>
                    <a:pt x="670045" y="2116236"/>
                  </a:lnTo>
                  <a:lnTo>
                    <a:pt x="628200" y="2096920"/>
                  </a:lnTo>
                  <a:lnTo>
                    <a:pt x="587313" y="2076003"/>
                  </a:lnTo>
                  <a:lnTo>
                    <a:pt x="547428" y="2053526"/>
                  </a:lnTo>
                  <a:lnTo>
                    <a:pt x="508587" y="2029530"/>
                  </a:lnTo>
                  <a:lnTo>
                    <a:pt x="470832" y="2004058"/>
                  </a:lnTo>
                  <a:lnTo>
                    <a:pt x="434206" y="1977151"/>
                  </a:lnTo>
                  <a:lnTo>
                    <a:pt x="398751" y="1948850"/>
                  </a:lnTo>
                  <a:lnTo>
                    <a:pt x="364511" y="1919197"/>
                  </a:lnTo>
                  <a:lnTo>
                    <a:pt x="331526" y="1888234"/>
                  </a:lnTo>
                  <a:lnTo>
                    <a:pt x="299840" y="1856001"/>
                  </a:lnTo>
                  <a:lnTo>
                    <a:pt x="269496" y="1822541"/>
                  </a:lnTo>
                  <a:lnTo>
                    <a:pt x="240535" y="1787894"/>
                  </a:lnTo>
                  <a:lnTo>
                    <a:pt x="213000" y="1752103"/>
                  </a:lnTo>
                  <a:lnTo>
                    <a:pt x="186934" y="1715209"/>
                  </a:lnTo>
                  <a:lnTo>
                    <a:pt x="162379" y="1677253"/>
                  </a:lnTo>
                  <a:lnTo>
                    <a:pt x="139378" y="1638277"/>
                  </a:lnTo>
                  <a:lnTo>
                    <a:pt x="117972" y="1598322"/>
                  </a:lnTo>
                  <a:lnTo>
                    <a:pt x="98206" y="1557431"/>
                  </a:lnTo>
                  <a:lnTo>
                    <a:pt x="80120" y="1515643"/>
                  </a:lnTo>
                  <a:lnTo>
                    <a:pt x="63757" y="1473002"/>
                  </a:lnTo>
                  <a:lnTo>
                    <a:pt x="49161" y="1429548"/>
                  </a:lnTo>
                  <a:lnTo>
                    <a:pt x="36373" y="1385322"/>
                  </a:lnTo>
                  <a:lnTo>
                    <a:pt x="25436" y="1340368"/>
                  </a:lnTo>
                  <a:lnTo>
                    <a:pt x="16392" y="1294725"/>
                  </a:lnTo>
                  <a:lnTo>
                    <a:pt x="9284" y="1248435"/>
                  </a:lnTo>
                  <a:lnTo>
                    <a:pt x="4154" y="1201540"/>
                  </a:lnTo>
                  <a:lnTo>
                    <a:pt x="1045" y="1154082"/>
                  </a:lnTo>
                  <a:lnTo>
                    <a:pt x="0" y="1106102"/>
                  </a:lnTo>
                  <a:lnTo>
                    <a:pt x="1045" y="1058122"/>
                  </a:lnTo>
                  <a:lnTo>
                    <a:pt x="4154" y="1010663"/>
                  </a:lnTo>
                  <a:lnTo>
                    <a:pt x="9284" y="963769"/>
                  </a:lnTo>
                  <a:lnTo>
                    <a:pt x="16392" y="917479"/>
                  </a:lnTo>
                  <a:lnTo>
                    <a:pt x="25436" y="871836"/>
                  </a:lnTo>
                  <a:lnTo>
                    <a:pt x="36373" y="826882"/>
                  </a:lnTo>
                  <a:lnTo>
                    <a:pt x="49161" y="782656"/>
                  </a:lnTo>
                  <a:lnTo>
                    <a:pt x="63757" y="739202"/>
                  </a:lnTo>
                  <a:lnTo>
                    <a:pt x="80120" y="696561"/>
                  </a:lnTo>
                  <a:lnTo>
                    <a:pt x="98206" y="654773"/>
                  </a:lnTo>
                  <a:lnTo>
                    <a:pt x="117972" y="613882"/>
                  </a:lnTo>
                  <a:lnTo>
                    <a:pt x="139378" y="573927"/>
                  </a:lnTo>
                  <a:lnTo>
                    <a:pt x="162379" y="534951"/>
                  </a:lnTo>
                  <a:lnTo>
                    <a:pt x="186934" y="496995"/>
                  </a:lnTo>
                  <a:lnTo>
                    <a:pt x="213000" y="460101"/>
                  </a:lnTo>
                  <a:lnTo>
                    <a:pt x="240535" y="424310"/>
                  </a:lnTo>
                  <a:lnTo>
                    <a:pt x="269496" y="389663"/>
                  </a:lnTo>
                  <a:lnTo>
                    <a:pt x="299840" y="356203"/>
                  </a:lnTo>
                  <a:lnTo>
                    <a:pt x="331526" y="323970"/>
                  </a:lnTo>
                  <a:lnTo>
                    <a:pt x="364511" y="293006"/>
                  </a:lnTo>
                  <a:lnTo>
                    <a:pt x="398751" y="263354"/>
                  </a:lnTo>
                  <a:lnTo>
                    <a:pt x="434206" y="235053"/>
                  </a:lnTo>
                  <a:lnTo>
                    <a:pt x="470832" y="208146"/>
                  </a:lnTo>
                  <a:lnTo>
                    <a:pt x="508587" y="182674"/>
                  </a:lnTo>
                  <a:lnTo>
                    <a:pt x="547428" y="158678"/>
                  </a:lnTo>
                  <a:lnTo>
                    <a:pt x="587313" y="136201"/>
                  </a:lnTo>
                  <a:lnTo>
                    <a:pt x="628200" y="115284"/>
                  </a:lnTo>
                  <a:lnTo>
                    <a:pt x="670045" y="95967"/>
                  </a:lnTo>
                  <a:lnTo>
                    <a:pt x="712807" y="78294"/>
                  </a:lnTo>
                  <a:lnTo>
                    <a:pt x="756444" y="62304"/>
                  </a:lnTo>
                  <a:lnTo>
                    <a:pt x="800911" y="48041"/>
                  </a:lnTo>
                  <a:lnTo>
                    <a:pt x="846168" y="35544"/>
                  </a:lnTo>
                  <a:lnTo>
                    <a:pt x="892172" y="24856"/>
                  </a:lnTo>
                  <a:lnTo>
                    <a:pt x="938879" y="16018"/>
                  </a:lnTo>
                  <a:lnTo>
                    <a:pt x="986249" y="9072"/>
                  </a:lnTo>
                  <a:lnTo>
                    <a:pt x="1034237" y="4060"/>
                  </a:lnTo>
                  <a:lnTo>
                    <a:pt x="1082803" y="1021"/>
                  </a:lnTo>
                  <a:lnTo>
                    <a:pt x="1131902" y="0"/>
                  </a:lnTo>
                  <a:lnTo>
                    <a:pt x="1181001" y="1021"/>
                  </a:lnTo>
                  <a:lnTo>
                    <a:pt x="1229566" y="4060"/>
                  </a:lnTo>
                  <a:lnTo>
                    <a:pt x="1277553" y="9072"/>
                  </a:lnTo>
                  <a:lnTo>
                    <a:pt x="1324922" y="16018"/>
                  </a:lnTo>
                  <a:lnTo>
                    <a:pt x="1371629" y="24856"/>
                  </a:lnTo>
                  <a:lnTo>
                    <a:pt x="1417632" y="35544"/>
                  </a:lnTo>
                  <a:lnTo>
                    <a:pt x="1462888" y="48041"/>
                  </a:lnTo>
                  <a:lnTo>
                    <a:pt x="1507355" y="62304"/>
                  </a:lnTo>
                  <a:lnTo>
                    <a:pt x="1550991" y="78294"/>
                  </a:lnTo>
                  <a:lnTo>
                    <a:pt x="1593753" y="95967"/>
                  </a:lnTo>
                  <a:lnTo>
                    <a:pt x="1635598" y="115284"/>
                  </a:lnTo>
                  <a:lnTo>
                    <a:pt x="1676484" y="136201"/>
                  </a:lnTo>
                  <a:lnTo>
                    <a:pt x="1716369" y="158678"/>
                  </a:lnTo>
                  <a:lnTo>
                    <a:pt x="1755210" y="182674"/>
                  </a:lnTo>
                  <a:lnTo>
                    <a:pt x="1792964" y="208146"/>
                  </a:lnTo>
                  <a:lnTo>
                    <a:pt x="1829590" y="235053"/>
                  </a:lnTo>
                  <a:lnTo>
                    <a:pt x="1865044" y="263354"/>
                  </a:lnTo>
                  <a:lnTo>
                    <a:pt x="1899285" y="293006"/>
                  </a:lnTo>
                  <a:lnTo>
                    <a:pt x="1932269" y="323970"/>
                  </a:lnTo>
                  <a:lnTo>
                    <a:pt x="1963955" y="356203"/>
                  </a:lnTo>
                  <a:lnTo>
                    <a:pt x="1994299" y="389663"/>
                  </a:lnTo>
                  <a:lnTo>
                    <a:pt x="2023260" y="424310"/>
                  </a:lnTo>
                  <a:lnTo>
                    <a:pt x="2050794" y="460101"/>
                  </a:lnTo>
                  <a:lnTo>
                    <a:pt x="2076860" y="496995"/>
                  </a:lnTo>
                  <a:lnTo>
                    <a:pt x="2101415" y="534951"/>
                  </a:lnTo>
                  <a:lnTo>
                    <a:pt x="2124416" y="573927"/>
                  </a:lnTo>
                  <a:lnTo>
                    <a:pt x="2145822" y="613882"/>
                  </a:lnTo>
                  <a:lnTo>
                    <a:pt x="2165588" y="654773"/>
                  </a:lnTo>
                  <a:lnTo>
                    <a:pt x="2183674" y="696561"/>
                  </a:lnTo>
                  <a:lnTo>
                    <a:pt x="2200037" y="739202"/>
                  </a:lnTo>
                  <a:lnTo>
                    <a:pt x="2214633" y="782656"/>
                  </a:lnTo>
                  <a:lnTo>
                    <a:pt x="2227421" y="826882"/>
                  </a:lnTo>
                  <a:lnTo>
                    <a:pt x="2238358" y="871836"/>
                  </a:lnTo>
                  <a:lnTo>
                    <a:pt x="2247402" y="917479"/>
                  </a:lnTo>
                  <a:lnTo>
                    <a:pt x="2254510" y="963769"/>
                  </a:lnTo>
                  <a:lnTo>
                    <a:pt x="2259640" y="1010663"/>
                  </a:lnTo>
                  <a:lnTo>
                    <a:pt x="2262749" y="1058122"/>
                  </a:lnTo>
                  <a:lnTo>
                    <a:pt x="2263794" y="1106102"/>
                  </a:lnTo>
                  <a:close/>
                </a:path>
              </a:pathLst>
            </a:custGeom>
            <a:ln w="70469">
              <a:solidFill>
                <a:srgbClr val="FFFFFF"/>
              </a:solidFill>
            </a:ln>
          </p:spPr>
          <p:txBody>
            <a:bodyPr wrap="square" lIns="0" tIns="0" rIns="0" bIns="0" rtlCol="0"/>
            <a:lstStyle/>
            <a:p>
              <a:endParaRPr/>
            </a:p>
          </p:txBody>
        </p:sp>
        <p:sp>
          <p:nvSpPr>
            <p:cNvPr id="11" name="object 11"/>
            <p:cNvSpPr/>
            <p:nvPr/>
          </p:nvSpPr>
          <p:spPr>
            <a:xfrm>
              <a:off x="6412026" y="5178429"/>
              <a:ext cx="525145" cy="1868170"/>
            </a:xfrm>
            <a:custGeom>
              <a:avLst/>
              <a:gdLst/>
              <a:ahLst/>
              <a:cxnLst/>
              <a:rect l="l" t="t" r="r" b="b"/>
              <a:pathLst>
                <a:path w="525145" h="1868170">
                  <a:moveTo>
                    <a:pt x="0" y="0"/>
                  </a:moveTo>
                  <a:lnTo>
                    <a:pt x="40562" y="26435"/>
                  </a:lnTo>
                  <a:lnTo>
                    <a:pt x="79869" y="54507"/>
                  </a:lnTo>
                  <a:lnTo>
                    <a:pt x="117869" y="84165"/>
                  </a:lnTo>
                  <a:lnTo>
                    <a:pt x="154511" y="115360"/>
                  </a:lnTo>
                  <a:lnTo>
                    <a:pt x="189745" y="148042"/>
                  </a:lnTo>
                  <a:lnTo>
                    <a:pt x="223519" y="182160"/>
                  </a:lnTo>
                  <a:lnTo>
                    <a:pt x="255783" y="217666"/>
                  </a:lnTo>
                  <a:lnTo>
                    <a:pt x="286486" y="254510"/>
                  </a:lnTo>
                  <a:lnTo>
                    <a:pt x="315576" y="292642"/>
                  </a:lnTo>
                  <a:lnTo>
                    <a:pt x="343004" y="332012"/>
                  </a:lnTo>
                  <a:lnTo>
                    <a:pt x="368718" y="372570"/>
                  </a:lnTo>
                  <a:lnTo>
                    <a:pt x="392667" y="414267"/>
                  </a:lnTo>
                  <a:lnTo>
                    <a:pt x="414800" y="457054"/>
                  </a:lnTo>
                  <a:lnTo>
                    <a:pt x="435067" y="500879"/>
                  </a:lnTo>
                  <a:lnTo>
                    <a:pt x="453417" y="545694"/>
                  </a:lnTo>
                  <a:lnTo>
                    <a:pt x="469798" y="591450"/>
                  </a:lnTo>
                  <a:lnTo>
                    <a:pt x="484160" y="638095"/>
                  </a:lnTo>
                  <a:lnTo>
                    <a:pt x="496452" y="685581"/>
                  </a:lnTo>
                  <a:lnTo>
                    <a:pt x="506624" y="733857"/>
                  </a:lnTo>
                  <a:lnTo>
                    <a:pt x="514623" y="782875"/>
                  </a:lnTo>
                  <a:lnTo>
                    <a:pt x="520400" y="832584"/>
                  </a:lnTo>
                  <a:lnTo>
                    <a:pt x="523904" y="882934"/>
                  </a:lnTo>
                  <a:lnTo>
                    <a:pt x="525083" y="933877"/>
                  </a:lnTo>
                  <a:lnTo>
                    <a:pt x="523904" y="984821"/>
                  </a:lnTo>
                  <a:lnTo>
                    <a:pt x="520400" y="1035172"/>
                  </a:lnTo>
                  <a:lnTo>
                    <a:pt x="514623" y="1084882"/>
                  </a:lnTo>
                  <a:lnTo>
                    <a:pt x="506624" y="1133901"/>
                  </a:lnTo>
                  <a:lnTo>
                    <a:pt x="496452" y="1182178"/>
                  </a:lnTo>
                  <a:lnTo>
                    <a:pt x="484160" y="1229665"/>
                  </a:lnTo>
                  <a:lnTo>
                    <a:pt x="469798" y="1276311"/>
                  </a:lnTo>
                  <a:lnTo>
                    <a:pt x="453417" y="1322067"/>
                  </a:lnTo>
                  <a:lnTo>
                    <a:pt x="435067" y="1366883"/>
                  </a:lnTo>
                  <a:lnTo>
                    <a:pt x="414800" y="1410709"/>
                  </a:lnTo>
                  <a:lnTo>
                    <a:pt x="392667" y="1453495"/>
                  </a:lnTo>
                  <a:lnTo>
                    <a:pt x="368718" y="1495193"/>
                  </a:lnTo>
                  <a:lnTo>
                    <a:pt x="343004" y="1535752"/>
                  </a:lnTo>
                  <a:lnTo>
                    <a:pt x="315576" y="1575122"/>
                  </a:lnTo>
                  <a:lnTo>
                    <a:pt x="286486" y="1613254"/>
                  </a:lnTo>
                  <a:lnTo>
                    <a:pt x="255783" y="1650097"/>
                  </a:lnTo>
                  <a:lnTo>
                    <a:pt x="223519" y="1685604"/>
                  </a:lnTo>
                  <a:lnTo>
                    <a:pt x="189745" y="1719722"/>
                  </a:lnTo>
                  <a:lnTo>
                    <a:pt x="154511" y="1752404"/>
                  </a:lnTo>
                  <a:lnTo>
                    <a:pt x="117869" y="1783599"/>
                  </a:lnTo>
                  <a:lnTo>
                    <a:pt x="79869" y="1813257"/>
                  </a:lnTo>
                  <a:lnTo>
                    <a:pt x="40562" y="1841329"/>
                  </a:lnTo>
                  <a:lnTo>
                    <a:pt x="0" y="1867765"/>
                  </a:lnTo>
                </a:path>
              </a:pathLst>
            </a:custGeom>
            <a:ln w="70469">
              <a:solidFill>
                <a:srgbClr val="FFFFFF"/>
              </a:solidFill>
            </a:ln>
          </p:spPr>
          <p:txBody>
            <a:bodyPr wrap="square" lIns="0" tIns="0" rIns="0" bIns="0" rtlCol="0"/>
            <a:lstStyle/>
            <a:p>
              <a:endParaRPr/>
            </a:p>
          </p:txBody>
        </p:sp>
        <p:sp>
          <p:nvSpPr>
            <p:cNvPr id="12" name="object 12"/>
            <p:cNvSpPr/>
            <p:nvPr/>
          </p:nvSpPr>
          <p:spPr>
            <a:xfrm>
              <a:off x="4673313" y="4510187"/>
              <a:ext cx="10759440" cy="3204845"/>
            </a:xfrm>
            <a:custGeom>
              <a:avLst/>
              <a:gdLst/>
              <a:ahLst/>
              <a:cxnLst/>
              <a:rect l="l" t="t" r="r" b="b"/>
              <a:pathLst>
                <a:path w="10759440" h="3204845">
                  <a:moveTo>
                    <a:pt x="874256" y="2423140"/>
                  </a:moveTo>
                  <a:lnTo>
                    <a:pt x="0" y="2423140"/>
                  </a:lnTo>
                  <a:lnTo>
                    <a:pt x="0" y="781096"/>
                  </a:lnTo>
                  <a:lnTo>
                    <a:pt x="874256" y="781096"/>
                  </a:lnTo>
                  <a:lnTo>
                    <a:pt x="874256" y="2423140"/>
                  </a:lnTo>
                  <a:close/>
                </a:path>
                <a:path w="10759440" h="3204845">
                  <a:moveTo>
                    <a:pt x="9020175" y="3204258"/>
                  </a:moveTo>
                  <a:lnTo>
                    <a:pt x="10758866" y="3204258"/>
                  </a:lnTo>
                  <a:lnTo>
                    <a:pt x="10758866" y="0"/>
                  </a:lnTo>
                  <a:lnTo>
                    <a:pt x="9020175" y="0"/>
                  </a:lnTo>
                  <a:lnTo>
                    <a:pt x="9020175" y="3204258"/>
                  </a:lnTo>
                  <a:close/>
                </a:path>
              </a:pathLst>
            </a:custGeom>
            <a:ln w="70469">
              <a:solidFill>
                <a:srgbClr val="FFFFFF"/>
              </a:solidFill>
            </a:ln>
          </p:spPr>
          <p:txBody>
            <a:bodyPr wrap="square" lIns="0" tIns="0" rIns="0" bIns="0" rtlCol="0"/>
            <a:lstStyle/>
            <a:p>
              <a:endParaRPr/>
            </a:p>
          </p:txBody>
        </p:sp>
        <p:sp>
          <p:nvSpPr>
            <p:cNvPr id="13" name="object 13"/>
            <p:cNvSpPr/>
            <p:nvPr/>
          </p:nvSpPr>
          <p:spPr>
            <a:xfrm>
              <a:off x="13168386" y="5178429"/>
              <a:ext cx="525145" cy="1868170"/>
            </a:xfrm>
            <a:custGeom>
              <a:avLst/>
              <a:gdLst/>
              <a:ahLst/>
              <a:cxnLst/>
              <a:rect l="l" t="t" r="r" b="b"/>
              <a:pathLst>
                <a:path w="525144" h="1868170">
                  <a:moveTo>
                    <a:pt x="525083" y="0"/>
                  </a:moveTo>
                  <a:lnTo>
                    <a:pt x="484520" y="26435"/>
                  </a:lnTo>
                  <a:lnTo>
                    <a:pt x="445213" y="54507"/>
                  </a:lnTo>
                  <a:lnTo>
                    <a:pt x="407213" y="84165"/>
                  </a:lnTo>
                  <a:lnTo>
                    <a:pt x="370571" y="115360"/>
                  </a:lnTo>
                  <a:lnTo>
                    <a:pt x="335337" y="148042"/>
                  </a:lnTo>
                  <a:lnTo>
                    <a:pt x="301563" y="182160"/>
                  </a:lnTo>
                  <a:lnTo>
                    <a:pt x="269299" y="217666"/>
                  </a:lnTo>
                  <a:lnTo>
                    <a:pt x="238597" y="254510"/>
                  </a:lnTo>
                  <a:lnTo>
                    <a:pt x="209506" y="292642"/>
                  </a:lnTo>
                  <a:lnTo>
                    <a:pt x="182079" y="332012"/>
                  </a:lnTo>
                  <a:lnTo>
                    <a:pt x="156365" y="372570"/>
                  </a:lnTo>
                  <a:lnTo>
                    <a:pt x="132416" y="414267"/>
                  </a:lnTo>
                  <a:lnTo>
                    <a:pt x="110282" y="457054"/>
                  </a:lnTo>
                  <a:lnTo>
                    <a:pt x="90016" y="500879"/>
                  </a:lnTo>
                  <a:lnTo>
                    <a:pt x="71666" y="545694"/>
                  </a:lnTo>
                  <a:lnTo>
                    <a:pt x="55285" y="591450"/>
                  </a:lnTo>
                  <a:lnTo>
                    <a:pt x="40922" y="638095"/>
                  </a:lnTo>
                  <a:lnTo>
                    <a:pt x="28630" y="685581"/>
                  </a:lnTo>
                  <a:lnTo>
                    <a:pt x="18459" y="733857"/>
                  </a:lnTo>
                  <a:lnTo>
                    <a:pt x="10459" y="782875"/>
                  </a:lnTo>
                  <a:lnTo>
                    <a:pt x="4682" y="832584"/>
                  </a:lnTo>
                  <a:lnTo>
                    <a:pt x="1179" y="882934"/>
                  </a:lnTo>
                  <a:lnTo>
                    <a:pt x="0" y="933877"/>
                  </a:lnTo>
                  <a:lnTo>
                    <a:pt x="1179" y="984821"/>
                  </a:lnTo>
                  <a:lnTo>
                    <a:pt x="4682" y="1035172"/>
                  </a:lnTo>
                  <a:lnTo>
                    <a:pt x="10459" y="1084882"/>
                  </a:lnTo>
                  <a:lnTo>
                    <a:pt x="18459" y="1133901"/>
                  </a:lnTo>
                  <a:lnTo>
                    <a:pt x="28630" y="1182178"/>
                  </a:lnTo>
                  <a:lnTo>
                    <a:pt x="40922" y="1229665"/>
                  </a:lnTo>
                  <a:lnTo>
                    <a:pt x="55285" y="1276311"/>
                  </a:lnTo>
                  <a:lnTo>
                    <a:pt x="71666" y="1322067"/>
                  </a:lnTo>
                  <a:lnTo>
                    <a:pt x="90016" y="1366883"/>
                  </a:lnTo>
                  <a:lnTo>
                    <a:pt x="110282" y="1410709"/>
                  </a:lnTo>
                  <a:lnTo>
                    <a:pt x="132416" y="1453495"/>
                  </a:lnTo>
                  <a:lnTo>
                    <a:pt x="156365" y="1495193"/>
                  </a:lnTo>
                  <a:lnTo>
                    <a:pt x="182079" y="1535752"/>
                  </a:lnTo>
                  <a:lnTo>
                    <a:pt x="209506" y="1575122"/>
                  </a:lnTo>
                  <a:lnTo>
                    <a:pt x="238597" y="1613254"/>
                  </a:lnTo>
                  <a:lnTo>
                    <a:pt x="269299" y="1650097"/>
                  </a:lnTo>
                  <a:lnTo>
                    <a:pt x="301563" y="1685604"/>
                  </a:lnTo>
                  <a:lnTo>
                    <a:pt x="335337" y="1719722"/>
                  </a:lnTo>
                  <a:lnTo>
                    <a:pt x="370571" y="1752404"/>
                  </a:lnTo>
                  <a:lnTo>
                    <a:pt x="407213" y="1783599"/>
                  </a:lnTo>
                  <a:lnTo>
                    <a:pt x="445213" y="1813257"/>
                  </a:lnTo>
                  <a:lnTo>
                    <a:pt x="484520" y="1841329"/>
                  </a:lnTo>
                  <a:lnTo>
                    <a:pt x="525083" y="1867765"/>
                  </a:lnTo>
                </a:path>
              </a:pathLst>
            </a:custGeom>
            <a:ln w="70469">
              <a:solidFill>
                <a:srgbClr val="FFFFFF"/>
              </a:solidFill>
            </a:ln>
          </p:spPr>
          <p:txBody>
            <a:bodyPr wrap="square" lIns="0" tIns="0" rIns="0" bIns="0" rtlCol="0"/>
            <a:lstStyle/>
            <a:p>
              <a:endParaRPr/>
            </a:p>
          </p:txBody>
        </p:sp>
        <p:sp>
          <p:nvSpPr>
            <p:cNvPr id="14" name="object 14"/>
            <p:cNvSpPr/>
            <p:nvPr/>
          </p:nvSpPr>
          <p:spPr>
            <a:xfrm>
              <a:off x="14557923" y="5291283"/>
              <a:ext cx="874394" cy="1642110"/>
            </a:xfrm>
            <a:custGeom>
              <a:avLst/>
              <a:gdLst/>
              <a:ahLst/>
              <a:cxnLst/>
              <a:rect l="l" t="t" r="r" b="b"/>
              <a:pathLst>
                <a:path w="874394" h="1642109">
                  <a:moveTo>
                    <a:pt x="0" y="1642044"/>
                  </a:moveTo>
                  <a:lnTo>
                    <a:pt x="874256" y="1642044"/>
                  </a:lnTo>
                  <a:lnTo>
                    <a:pt x="874256" y="0"/>
                  </a:lnTo>
                  <a:lnTo>
                    <a:pt x="0" y="0"/>
                  </a:lnTo>
                  <a:lnTo>
                    <a:pt x="0" y="1642044"/>
                  </a:lnTo>
                  <a:close/>
                </a:path>
              </a:pathLst>
            </a:custGeom>
            <a:ln w="70469">
              <a:solidFill>
                <a:srgbClr val="FFFFFF"/>
              </a:solidFill>
            </a:ln>
          </p:spPr>
          <p:txBody>
            <a:bodyPr wrap="square" lIns="0" tIns="0" rIns="0" bIns="0" rtlCol="0"/>
            <a:lstStyle/>
            <a:p>
              <a:endParaRPr/>
            </a:p>
          </p:txBody>
        </p:sp>
      </p:grpSp>
      <p:grpSp>
        <p:nvGrpSpPr>
          <p:cNvPr id="34" name="グループ化 33">
            <a:extLst>
              <a:ext uri="{FF2B5EF4-FFF2-40B4-BE49-F238E27FC236}">
                <a16:creationId xmlns:a16="http://schemas.microsoft.com/office/drawing/2014/main" id="{B749E200-4587-0B4B-8A79-950BBAF64D43}"/>
              </a:ext>
            </a:extLst>
          </p:cNvPr>
          <p:cNvGrpSpPr/>
          <p:nvPr/>
        </p:nvGrpSpPr>
        <p:grpSpPr>
          <a:xfrm>
            <a:off x="3318243" y="9456813"/>
            <a:ext cx="3253200" cy="1152117"/>
            <a:chOff x="3318243" y="9456813"/>
            <a:chExt cx="3253200" cy="1152117"/>
          </a:xfrm>
        </p:grpSpPr>
        <p:grpSp>
          <p:nvGrpSpPr>
            <p:cNvPr id="26" name="グループ化 25">
              <a:extLst>
                <a:ext uri="{FF2B5EF4-FFF2-40B4-BE49-F238E27FC236}">
                  <a16:creationId xmlns:a16="http://schemas.microsoft.com/office/drawing/2014/main" id="{0C0D3E0C-7C93-9849-9CC6-8EFC7E204254}"/>
                </a:ext>
              </a:extLst>
            </p:cNvPr>
            <p:cNvGrpSpPr/>
            <p:nvPr/>
          </p:nvGrpSpPr>
          <p:grpSpPr>
            <a:xfrm>
              <a:off x="3582320" y="9638105"/>
              <a:ext cx="2829705" cy="746523"/>
              <a:chOff x="3582320" y="9638105"/>
              <a:chExt cx="2829705" cy="746523"/>
            </a:xfrm>
          </p:grpSpPr>
          <p:sp>
            <p:nvSpPr>
              <p:cNvPr id="17" name="object 17"/>
              <p:cNvSpPr txBox="1"/>
              <p:nvPr/>
            </p:nvSpPr>
            <p:spPr>
              <a:xfrm>
                <a:off x="3696667" y="9638105"/>
                <a:ext cx="1025702" cy="237244"/>
              </a:xfrm>
              <a:prstGeom prst="rect">
                <a:avLst/>
              </a:prstGeom>
            </p:spPr>
            <p:txBody>
              <a:bodyPr vert="horz" wrap="square" lIns="0" tIns="13970" rIns="0" bIns="0" rtlCol="0">
                <a:spAutoFit/>
              </a:bodyPr>
              <a:lstStyle/>
              <a:p>
                <a:pPr marL="12700">
                  <a:lnSpc>
                    <a:spcPct val="100000"/>
                  </a:lnSpc>
                  <a:spcBef>
                    <a:spcPts val="110"/>
                  </a:spcBef>
                  <a:tabLst>
                    <a:tab pos="304165" algn="l"/>
                    <a:tab pos="619125" algn="l"/>
                  </a:tabLst>
                </a:pPr>
                <a:r>
                  <a:rPr sz="1450" b="1" spc="5" dirty="0">
                    <a:solidFill>
                      <a:srgbClr val="FFFFFF"/>
                    </a:solidFill>
                    <a:latin typeface="Gen Shin Gothic P Bold"/>
                    <a:cs typeface="Gen Shin Gothic P Bold"/>
                  </a:rPr>
                  <a:t>く	う	き</a:t>
                </a:r>
                <a:endParaRPr sz="1450" dirty="0">
                  <a:latin typeface="Gen Shin Gothic P Regular"/>
                  <a:cs typeface="Gen Shin Gothic P Regular"/>
                </a:endParaRPr>
              </a:p>
            </p:txBody>
          </p:sp>
          <p:sp>
            <p:nvSpPr>
              <p:cNvPr id="18" name="object 18"/>
              <p:cNvSpPr txBox="1"/>
              <p:nvPr/>
            </p:nvSpPr>
            <p:spPr>
              <a:xfrm>
                <a:off x="3582320" y="9810112"/>
                <a:ext cx="2829705" cy="574516"/>
              </a:xfrm>
              <a:prstGeom prst="rect">
                <a:avLst/>
              </a:prstGeom>
            </p:spPr>
            <p:txBody>
              <a:bodyPr vert="horz" wrap="square" lIns="0" tIns="12700" rIns="0" bIns="0" rtlCol="0">
                <a:spAutoFit/>
              </a:bodyPr>
              <a:lstStyle/>
              <a:p>
                <a:pPr marL="12700">
                  <a:lnSpc>
                    <a:spcPct val="100000"/>
                  </a:lnSpc>
                  <a:spcBef>
                    <a:spcPts val="100"/>
                  </a:spcBef>
                </a:pPr>
                <a:r>
                  <a:rPr sz="3650" b="1" spc="210" dirty="0">
                    <a:solidFill>
                      <a:srgbClr val="FFFFFF"/>
                    </a:solidFill>
                    <a:latin typeface="Gen Shin Gothic P Bold"/>
                    <a:cs typeface="Gen Shin Gothic P Bold"/>
                  </a:rPr>
                  <a:t>空気がある</a:t>
                </a:r>
                <a:endParaRPr sz="3650" dirty="0">
                  <a:latin typeface="Gen Shin Gothic P Regular"/>
                  <a:cs typeface="Gen Shin Gothic P Regular"/>
                </a:endParaRPr>
              </a:p>
            </p:txBody>
          </p:sp>
        </p:grpSp>
        <p:pic>
          <p:nvPicPr>
            <p:cNvPr id="31" name="図 30">
              <a:extLst>
                <a:ext uri="{FF2B5EF4-FFF2-40B4-BE49-F238E27FC236}">
                  <a16:creationId xmlns:a16="http://schemas.microsoft.com/office/drawing/2014/main" id="{94385A45-AA2E-9A43-9625-F04A58D717F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931" r="61480"/>
            <a:stretch/>
          </p:blipFill>
          <p:spPr>
            <a:xfrm>
              <a:off x="3318243" y="9456813"/>
              <a:ext cx="3253200" cy="1152117"/>
            </a:xfrm>
            <a:prstGeom prst="rect">
              <a:avLst/>
            </a:prstGeom>
          </p:spPr>
        </p:pic>
      </p:grpSp>
      <p:grpSp>
        <p:nvGrpSpPr>
          <p:cNvPr id="35" name="グループ化 34">
            <a:extLst>
              <a:ext uri="{FF2B5EF4-FFF2-40B4-BE49-F238E27FC236}">
                <a16:creationId xmlns:a16="http://schemas.microsoft.com/office/drawing/2014/main" id="{0D047C5A-0A84-7F49-929A-A71D0C50FA27}"/>
              </a:ext>
            </a:extLst>
          </p:cNvPr>
          <p:cNvGrpSpPr/>
          <p:nvPr/>
        </p:nvGrpSpPr>
        <p:grpSpPr>
          <a:xfrm>
            <a:off x="8483667" y="9465606"/>
            <a:ext cx="3424569" cy="1152117"/>
            <a:chOff x="8483667" y="9465606"/>
            <a:chExt cx="3424569" cy="1152117"/>
          </a:xfrm>
        </p:grpSpPr>
        <p:sp>
          <p:nvSpPr>
            <p:cNvPr id="20" name="object 20"/>
            <p:cNvSpPr txBox="1"/>
            <p:nvPr/>
          </p:nvSpPr>
          <p:spPr>
            <a:xfrm>
              <a:off x="8826864" y="9638110"/>
              <a:ext cx="3081372" cy="745076"/>
            </a:xfrm>
            <a:prstGeom prst="rect">
              <a:avLst/>
            </a:prstGeom>
          </p:spPr>
          <p:txBody>
            <a:bodyPr vert="horz" wrap="square" lIns="0" tIns="13970" rIns="0" bIns="0" rtlCol="0">
              <a:spAutoFit/>
            </a:bodyPr>
            <a:lstStyle/>
            <a:p>
              <a:pPr marL="112395">
                <a:lnSpc>
                  <a:spcPts val="1545"/>
                </a:lnSpc>
                <a:spcBef>
                  <a:spcPts val="110"/>
                </a:spcBef>
                <a:tabLst>
                  <a:tab pos="438150" algn="l"/>
                  <a:tab pos="762000" algn="l"/>
                  <a:tab pos="1515745" algn="l"/>
                </a:tabLst>
              </a:pPr>
              <a:r>
                <a:rPr sz="1450" b="1" spc="10" dirty="0">
                  <a:solidFill>
                    <a:srgbClr val="FFFFFF"/>
                  </a:solidFill>
                  <a:latin typeface="Gen Shin Gothic P Bold"/>
                  <a:cs typeface="Gen Shin Gothic P Bold"/>
                </a:rPr>
                <a:t>お	ん	</a:t>
              </a:r>
              <a:r>
                <a:rPr sz="1450" b="1" spc="5" dirty="0">
                  <a:solidFill>
                    <a:srgbClr val="FFFFFF"/>
                  </a:solidFill>
                  <a:latin typeface="Gen Shin Gothic P Bold"/>
                  <a:cs typeface="Gen Shin Gothic P Bold"/>
                </a:rPr>
                <a:t>ど	</a:t>
              </a:r>
              <a:r>
                <a:rPr sz="1450" b="1" spc="85" dirty="0">
                  <a:solidFill>
                    <a:srgbClr val="FFFFFF"/>
                  </a:solidFill>
                  <a:latin typeface="Gen Shin Gothic P Bold"/>
                  <a:cs typeface="Gen Shin Gothic P Bold"/>
                </a:rPr>
                <a:t>ちょう</a:t>
              </a:r>
              <a:r>
                <a:rPr sz="1450" b="1" spc="90" dirty="0">
                  <a:solidFill>
                    <a:srgbClr val="FFFFFF"/>
                  </a:solidFill>
                  <a:latin typeface="Gen Shin Gothic P Bold"/>
                  <a:cs typeface="Gen Shin Gothic P Bold"/>
                </a:rPr>
                <a:t>せつ</a:t>
              </a:r>
              <a:endParaRPr sz="1450" dirty="0">
                <a:latin typeface="Gen Shin Gothic P Regular"/>
                <a:cs typeface="Gen Shin Gothic P Regular"/>
              </a:endParaRPr>
            </a:p>
            <a:p>
              <a:pPr marL="12700">
                <a:lnSpc>
                  <a:spcPts val="4185"/>
                </a:lnSpc>
              </a:pPr>
              <a:r>
                <a:rPr sz="3650" b="1" spc="210" dirty="0">
                  <a:solidFill>
                    <a:srgbClr val="FFFFFF"/>
                  </a:solidFill>
                  <a:latin typeface="Gen Shin Gothic P Bold"/>
                  <a:cs typeface="Gen Shin Gothic P Bold"/>
                </a:rPr>
                <a:t>温度を調節</a:t>
              </a:r>
              <a:endParaRPr sz="3650" dirty="0">
                <a:latin typeface="Gen Shin Gothic P Regular"/>
                <a:cs typeface="Gen Shin Gothic P Regular"/>
              </a:endParaRPr>
            </a:p>
          </p:txBody>
        </p:sp>
        <p:pic>
          <p:nvPicPr>
            <p:cNvPr id="33" name="図 32">
              <a:extLst>
                <a:ext uri="{FF2B5EF4-FFF2-40B4-BE49-F238E27FC236}">
                  <a16:creationId xmlns:a16="http://schemas.microsoft.com/office/drawing/2014/main" id="{31F29029-2D2F-554F-8856-E73DDB1F7F9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61480" t="-1931"/>
            <a:stretch/>
          </p:blipFill>
          <p:spPr>
            <a:xfrm>
              <a:off x="8483667" y="9465606"/>
              <a:ext cx="3253200" cy="1152117"/>
            </a:xfrm>
            <a:prstGeom prst="rect">
              <a:avLst/>
            </a:prstGeom>
          </p:spPr>
        </p:pic>
      </p:grpSp>
      <p:pic>
        <p:nvPicPr>
          <p:cNvPr id="30" name="図 29" descr="挿絵 が含まれている画像&#10;&#10;自動的に生成された説明">
            <a:extLst>
              <a:ext uri="{FF2B5EF4-FFF2-40B4-BE49-F238E27FC236}">
                <a16:creationId xmlns:a16="http://schemas.microsoft.com/office/drawing/2014/main" id="{A831A906-109D-BF48-AC0D-BDD875CA07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
        <p:nvSpPr>
          <p:cNvPr id="32" name="object 8">
            <a:extLst>
              <a:ext uri="{FF2B5EF4-FFF2-40B4-BE49-F238E27FC236}">
                <a16:creationId xmlns:a16="http://schemas.microsoft.com/office/drawing/2014/main" id="{2BADEF7B-DC1A-4D6E-AA0D-F719AD31AB49}"/>
              </a:ext>
            </a:extLst>
          </p:cNvPr>
          <p:cNvSpPr txBox="1"/>
          <p:nvPr/>
        </p:nvSpPr>
        <p:spPr>
          <a:xfrm>
            <a:off x="4846907" y="9022541"/>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dirty="0">
              <a:latin typeface="Gen Shin Gothic P Regular"/>
              <a:cs typeface="Gen Shin Gothic P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.2</a:t>
            </a:r>
          </a:p>
        </p:txBody>
      </p:sp>
      <p:sp>
        <p:nvSpPr>
          <p:cNvPr id="3" name="object 3"/>
          <p:cNvSpPr txBox="1"/>
          <p:nvPr/>
        </p:nvSpPr>
        <p:spPr>
          <a:xfrm>
            <a:off x="6557257" y="5654675"/>
            <a:ext cx="6989585"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宇宙での生活</a:t>
            </a:r>
            <a:endParaRPr sz="8250" dirty="0">
              <a:latin typeface="Gen Shin Gothic P Regular"/>
              <a:cs typeface="Gen Shin Gothic P Regular"/>
            </a:endParaRPr>
          </a:p>
        </p:txBody>
      </p:sp>
      <p:sp>
        <p:nvSpPr>
          <p:cNvPr id="4" name="object 4"/>
          <p:cNvSpPr txBox="1"/>
          <p:nvPr/>
        </p:nvSpPr>
        <p:spPr>
          <a:xfrm>
            <a:off x="6778920" y="5296686"/>
            <a:ext cx="5821045" cy="471170"/>
          </a:xfrm>
          <a:prstGeom prst="rect">
            <a:avLst/>
          </a:prstGeom>
        </p:spPr>
        <p:txBody>
          <a:bodyPr vert="horz" wrap="square" lIns="0" tIns="15240" rIns="0" bIns="0" rtlCol="0">
            <a:spAutoFit/>
          </a:bodyPr>
          <a:lstStyle/>
          <a:p>
            <a:pPr marL="12700">
              <a:lnSpc>
                <a:spcPct val="100000"/>
              </a:lnSpc>
              <a:spcBef>
                <a:spcPts val="120"/>
              </a:spcBef>
              <a:tabLst>
                <a:tab pos="506730" algn="l"/>
                <a:tab pos="1031875" algn="l"/>
                <a:tab pos="1533525" algn="l"/>
                <a:tab pos="3990975" algn="l"/>
              </a:tabLst>
            </a:pPr>
            <a:r>
              <a:rPr sz="2900" b="1" spc="15" dirty="0">
                <a:solidFill>
                  <a:srgbClr val="FFFFFF"/>
                </a:solidFill>
                <a:latin typeface="Gen Shin Gothic P Bold"/>
                <a:cs typeface="Gen Shin Gothic P Bold"/>
              </a:rPr>
              <a:t>う	ち	ゅ	う	</a:t>
            </a:r>
            <a:r>
              <a:rPr sz="2900" b="1" spc="20" dirty="0">
                <a:solidFill>
                  <a:srgbClr val="FFFFFF"/>
                </a:solidFill>
                <a:latin typeface="Gen Shin Gothic P Bold"/>
                <a:cs typeface="Gen Shin Gothic P Bold"/>
              </a:rPr>
              <a:t>せ</a:t>
            </a:r>
            <a:r>
              <a:rPr sz="2900" b="1" spc="229"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い</a:t>
            </a:r>
            <a:r>
              <a:rPr sz="2900" b="1" spc="23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r>
              <a:rPr sz="2900" b="1" spc="235"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つ</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27DF299C-473A-C44D-8D76-7738A6C14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5175250" y="814902"/>
            <a:ext cx="10384918" cy="848589"/>
          </a:xfrm>
          <a:prstGeom prst="rect">
            <a:avLst/>
          </a:prstGeom>
        </p:spPr>
        <p:txBody>
          <a:bodyPr vert="horz" wrap="square" lIns="0" tIns="15875" rIns="0" bIns="0" rtlCol="0">
            <a:spAutoFit/>
          </a:bodyPr>
          <a:lstStyle/>
          <a:p>
            <a:pPr marL="12700">
              <a:lnSpc>
                <a:spcPct val="100000"/>
              </a:lnSpc>
              <a:spcBef>
                <a:spcPts val="125"/>
              </a:spcBef>
            </a:pPr>
            <a:r>
              <a:rPr spc="10" dirty="0"/>
              <a:t>宇宙飛行士のスケ</a:t>
            </a:r>
            <a:r>
              <a:rPr spc="-365" dirty="0"/>
              <a:t>ジ</a:t>
            </a:r>
            <a:r>
              <a:rPr spc="5" dirty="0"/>
              <a:t>ュール</a:t>
            </a:r>
            <a:r>
              <a:rPr spc="-260" dirty="0"/>
              <a:t>っ</a:t>
            </a:r>
            <a:r>
              <a:rPr dirty="0"/>
              <a:t>て？</a:t>
            </a:r>
          </a:p>
        </p:txBody>
      </p:sp>
      <p:grpSp>
        <p:nvGrpSpPr>
          <p:cNvPr id="4" name="object 4"/>
          <p:cNvGrpSpPr/>
          <p:nvPr/>
        </p:nvGrpSpPr>
        <p:grpSpPr>
          <a:xfrm>
            <a:off x="785303" y="3590516"/>
            <a:ext cx="18607405" cy="5100955"/>
            <a:chOff x="785303" y="3590516"/>
            <a:chExt cx="18607405" cy="5100955"/>
          </a:xfrm>
        </p:grpSpPr>
        <p:sp>
          <p:nvSpPr>
            <p:cNvPr id="5" name="object 5"/>
            <p:cNvSpPr/>
            <p:nvPr/>
          </p:nvSpPr>
          <p:spPr>
            <a:xfrm>
              <a:off x="2488929" y="3611471"/>
              <a:ext cx="1793875" cy="5057775"/>
            </a:xfrm>
            <a:custGeom>
              <a:avLst/>
              <a:gdLst/>
              <a:ahLst/>
              <a:cxnLst/>
              <a:rect l="l" t="t" r="r" b="b"/>
              <a:pathLst>
                <a:path w="1793875" h="5057775">
                  <a:moveTo>
                    <a:pt x="0" y="5057270"/>
                  </a:moveTo>
                  <a:lnTo>
                    <a:pt x="1793620" y="5057270"/>
                  </a:lnTo>
                  <a:lnTo>
                    <a:pt x="1793620" y="0"/>
                  </a:lnTo>
                  <a:lnTo>
                    <a:pt x="0" y="0"/>
                  </a:lnTo>
                  <a:lnTo>
                    <a:pt x="0" y="5057270"/>
                  </a:lnTo>
                  <a:close/>
                </a:path>
              </a:pathLst>
            </a:custGeom>
            <a:solidFill>
              <a:srgbClr val="F9DE33"/>
            </a:solidFill>
          </p:spPr>
          <p:txBody>
            <a:bodyPr wrap="square" lIns="0" tIns="0" rIns="0" bIns="0" rtlCol="0"/>
            <a:lstStyle/>
            <a:p>
              <a:endParaRPr/>
            </a:p>
          </p:txBody>
        </p:sp>
        <p:sp>
          <p:nvSpPr>
            <p:cNvPr id="6" name="object 6"/>
            <p:cNvSpPr/>
            <p:nvPr/>
          </p:nvSpPr>
          <p:spPr>
            <a:xfrm>
              <a:off x="2488929"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7" name="object 7"/>
            <p:cNvSpPr/>
            <p:nvPr/>
          </p:nvSpPr>
          <p:spPr>
            <a:xfrm>
              <a:off x="4282550" y="3611471"/>
              <a:ext cx="1830705" cy="5057775"/>
            </a:xfrm>
            <a:custGeom>
              <a:avLst/>
              <a:gdLst/>
              <a:ahLst/>
              <a:cxnLst/>
              <a:rect l="l" t="t" r="r" b="b"/>
              <a:pathLst>
                <a:path w="1830704" h="5057775">
                  <a:moveTo>
                    <a:pt x="1830603" y="0"/>
                  </a:moveTo>
                  <a:lnTo>
                    <a:pt x="0" y="0"/>
                  </a:lnTo>
                  <a:lnTo>
                    <a:pt x="0" y="5057270"/>
                  </a:lnTo>
                  <a:lnTo>
                    <a:pt x="1830603" y="5057270"/>
                  </a:lnTo>
                  <a:lnTo>
                    <a:pt x="1830603" y="0"/>
                  </a:lnTo>
                  <a:close/>
                </a:path>
              </a:pathLst>
            </a:custGeom>
            <a:solidFill>
              <a:srgbClr val="569996"/>
            </a:solidFill>
          </p:spPr>
          <p:txBody>
            <a:bodyPr wrap="square" lIns="0" tIns="0" rIns="0" bIns="0" rtlCol="0"/>
            <a:lstStyle/>
            <a:p>
              <a:endParaRPr/>
            </a:p>
          </p:txBody>
        </p:sp>
        <p:sp>
          <p:nvSpPr>
            <p:cNvPr id="8" name="object 8"/>
            <p:cNvSpPr/>
            <p:nvPr/>
          </p:nvSpPr>
          <p:spPr>
            <a:xfrm>
              <a:off x="4282550" y="3611471"/>
              <a:ext cx="1830705" cy="5057775"/>
            </a:xfrm>
            <a:custGeom>
              <a:avLst/>
              <a:gdLst/>
              <a:ahLst/>
              <a:cxnLst/>
              <a:rect l="l" t="t" r="r" b="b"/>
              <a:pathLst>
                <a:path w="1830704"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sp>
          <p:nvSpPr>
            <p:cNvPr id="9" name="object 9"/>
            <p:cNvSpPr/>
            <p:nvPr/>
          </p:nvSpPr>
          <p:spPr>
            <a:xfrm>
              <a:off x="6076170" y="3611471"/>
              <a:ext cx="2385695" cy="5057775"/>
            </a:xfrm>
            <a:custGeom>
              <a:avLst/>
              <a:gdLst/>
              <a:ahLst/>
              <a:cxnLst/>
              <a:rect l="l" t="t" r="r" b="b"/>
              <a:pathLst>
                <a:path w="2385695" h="5057775">
                  <a:moveTo>
                    <a:pt x="0" y="5057270"/>
                  </a:moveTo>
                  <a:lnTo>
                    <a:pt x="2385330" y="5057270"/>
                  </a:lnTo>
                  <a:lnTo>
                    <a:pt x="2385330" y="0"/>
                  </a:lnTo>
                  <a:lnTo>
                    <a:pt x="0" y="0"/>
                  </a:lnTo>
                  <a:lnTo>
                    <a:pt x="0" y="5057270"/>
                  </a:lnTo>
                  <a:close/>
                </a:path>
              </a:pathLst>
            </a:custGeom>
            <a:solidFill>
              <a:srgbClr val="569996"/>
            </a:solidFill>
          </p:spPr>
          <p:txBody>
            <a:bodyPr wrap="square" lIns="0" tIns="0" rIns="0" bIns="0" rtlCol="0"/>
            <a:lstStyle/>
            <a:p>
              <a:endParaRPr/>
            </a:p>
          </p:txBody>
        </p:sp>
        <p:sp>
          <p:nvSpPr>
            <p:cNvPr id="10" name="object 10"/>
            <p:cNvSpPr/>
            <p:nvPr/>
          </p:nvSpPr>
          <p:spPr>
            <a:xfrm>
              <a:off x="6076170"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1" name="object 11"/>
            <p:cNvSpPr/>
            <p:nvPr/>
          </p:nvSpPr>
          <p:spPr>
            <a:xfrm>
              <a:off x="14054995" y="3611471"/>
              <a:ext cx="2330450" cy="5057775"/>
            </a:xfrm>
            <a:custGeom>
              <a:avLst/>
              <a:gdLst/>
              <a:ahLst/>
              <a:cxnLst/>
              <a:rect l="l" t="t" r="r" b="b"/>
              <a:pathLst>
                <a:path w="2330450" h="5057775">
                  <a:moveTo>
                    <a:pt x="0" y="5057270"/>
                  </a:moveTo>
                  <a:lnTo>
                    <a:pt x="2329855" y="5057270"/>
                  </a:lnTo>
                  <a:lnTo>
                    <a:pt x="2329855" y="0"/>
                  </a:lnTo>
                  <a:lnTo>
                    <a:pt x="0" y="0"/>
                  </a:lnTo>
                  <a:lnTo>
                    <a:pt x="0" y="5057270"/>
                  </a:lnTo>
                  <a:close/>
                </a:path>
              </a:pathLst>
            </a:custGeom>
            <a:solidFill>
              <a:srgbClr val="BB4E0E"/>
            </a:solidFill>
          </p:spPr>
          <p:txBody>
            <a:bodyPr wrap="square" lIns="0" tIns="0" rIns="0" bIns="0" rtlCol="0"/>
            <a:lstStyle/>
            <a:p>
              <a:endParaRPr/>
            </a:p>
          </p:txBody>
        </p:sp>
        <p:sp>
          <p:nvSpPr>
            <p:cNvPr id="12" name="object 12"/>
            <p:cNvSpPr/>
            <p:nvPr/>
          </p:nvSpPr>
          <p:spPr>
            <a:xfrm>
              <a:off x="13990275" y="3611471"/>
              <a:ext cx="2413635" cy="5057775"/>
            </a:xfrm>
            <a:custGeom>
              <a:avLst/>
              <a:gdLst/>
              <a:ahLst/>
              <a:cxnLst/>
              <a:rect l="l" t="t" r="r" b="b"/>
              <a:pathLst>
                <a:path w="2413634" h="5057775">
                  <a:moveTo>
                    <a:pt x="2413067" y="5057270"/>
                  </a:moveTo>
                  <a:lnTo>
                    <a:pt x="0" y="5057270"/>
                  </a:lnTo>
                  <a:lnTo>
                    <a:pt x="0" y="0"/>
                  </a:lnTo>
                  <a:lnTo>
                    <a:pt x="2413067" y="0"/>
                  </a:lnTo>
                  <a:lnTo>
                    <a:pt x="2413067" y="5057270"/>
                  </a:lnTo>
                  <a:close/>
                </a:path>
              </a:pathLst>
            </a:custGeom>
            <a:ln w="41883">
              <a:solidFill>
                <a:srgbClr val="FFFFFF"/>
              </a:solidFill>
            </a:ln>
          </p:spPr>
          <p:txBody>
            <a:bodyPr wrap="square" lIns="0" tIns="0" rIns="0" bIns="0" rtlCol="0"/>
            <a:lstStyle/>
            <a:p>
              <a:endParaRPr/>
            </a:p>
          </p:txBody>
        </p:sp>
        <p:sp>
          <p:nvSpPr>
            <p:cNvPr id="13" name="object 13"/>
            <p:cNvSpPr/>
            <p:nvPr/>
          </p:nvSpPr>
          <p:spPr>
            <a:xfrm>
              <a:off x="9885301" y="3611471"/>
              <a:ext cx="2962910" cy="5057775"/>
            </a:xfrm>
            <a:custGeom>
              <a:avLst/>
              <a:gdLst/>
              <a:ahLst/>
              <a:cxnLst/>
              <a:rect l="l" t="t" r="r" b="b"/>
              <a:pathLst>
                <a:path w="2962909" h="5057775">
                  <a:moveTo>
                    <a:pt x="0" y="5057270"/>
                  </a:moveTo>
                  <a:lnTo>
                    <a:pt x="2962475" y="5057270"/>
                  </a:lnTo>
                  <a:lnTo>
                    <a:pt x="2962475" y="0"/>
                  </a:lnTo>
                  <a:lnTo>
                    <a:pt x="0" y="0"/>
                  </a:lnTo>
                  <a:lnTo>
                    <a:pt x="0" y="5057270"/>
                  </a:lnTo>
                  <a:close/>
                </a:path>
              </a:pathLst>
            </a:custGeom>
            <a:solidFill>
              <a:srgbClr val="569996"/>
            </a:solidFill>
          </p:spPr>
          <p:txBody>
            <a:bodyPr wrap="square" lIns="0" tIns="0" rIns="0" bIns="0" rtlCol="0"/>
            <a:lstStyle/>
            <a:p>
              <a:endParaRPr/>
            </a:p>
          </p:txBody>
        </p:sp>
        <p:sp>
          <p:nvSpPr>
            <p:cNvPr id="14" name="object 14"/>
            <p:cNvSpPr/>
            <p:nvPr/>
          </p:nvSpPr>
          <p:spPr>
            <a:xfrm>
              <a:off x="9811334" y="3611471"/>
              <a:ext cx="3036570" cy="5057775"/>
            </a:xfrm>
            <a:custGeom>
              <a:avLst/>
              <a:gdLst/>
              <a:ahLst/>
              <a:cxnLst/>
              <a:rect l="l" t="t" r="r" b="b"/>
              <a:pathLst>
                <a:path w="3036570" h="5057775">
                  <a:moveTo>
                    <a:pt x="3036441" y="5057270"/>
                  </a:moveTo>
                  <a:lnTo>
                    <a:pt x="0" y="5057270"/>
                  </a:lnTo>
                  <a:lnTo>
                    <a:pt x="0" y="0"/>
                  </a:lnTo>
                  <a:lnTo>
                    <a:pt x="3036441" y="0"/>
                  </a:lnTo>
                  <a:lnTo>
                    <a:pt x="3036441" y="5057270"/>
                  </a:lnTo>
                  <a:close/>
                </a:path>
              </a:pathLst>
            </a:custGeom>
            <a:ln w="41883">
              <a:solidFill>
                <a:srgbClr val="FFFFFF"/>
              </a:solidFill>
            </a:ln>
          </p:spPr>
          <p:txBody>
            <a:bodyPr wrap="square" lIns="0" tIns="0" rIns="0" bIns="0" rtlCol="0"/>
            <a:lstStyle/>
            <a:p>
              <a:endParaRPr/>
            </a:p>
          </p:txBody>
        </p:sp>
        <p:sp>
          <p:nvSpPr>
            <p:cNvPr id="15" name="object 15"/>
            <p:cNvSpPr/>
            <p:nvPr/>
          </p:nvSpPr>
          <p:spPr>
            <a:xfrm>
              <a:off x="8461501" y="3611471"/>
              <a:ext cx="1424305" cy="5057775"/>
            </a:xfrm>
            <a:custGeom>
              <a:avLst/>
              <a:gdLst/>
              <a:ahLst/>
              <a:cxnLst/>
              <a:rect l="l" t="t" r="r" b="b"/>
              <a:pathLst>
                <a:path w="1424304" h="5057775">
                  <a:moveTo>
                    <a:pt x="1423799" y="0"/>
                  </a:moveTo>
                  <a:lnTo>
                    <a:pt x="0" y="0"/>
                  </a:lnTo>
                  <a:lnTo>
                    <a:pt x="0" y="5057270"/>
                  </a:lnTo>
                  <a:lnTo>
                    <a:pt x="1423799" y="5057270"/>
                  </a:lnTo>
                  <a:lnTo>
                    <a:pt x="1423799" y="0"/>
                  </a:lnTo>
                  <a:close/>
                </a:path>
              </a:pathLst>
            </a:custGeom>
            <a:solidFill>
              <a:srgbClr val="F9DE33"/>
            </a:solidFill>
          </p:spPr>
          <p:txBody>
            <a:bodyPr wrap="square" lIns="0" tIns="0" rIns="0" bIns="0" rtlCol="0"/>
            <a:lstStyle/>
            <a:p>
              <a:endParaRPr/>
            </a:p>
          </p:txBody>
        </p:sp>
        <p:sp>
          <p:nvSpPr>
            <p:cNvPr id="16" name="object 16"/>
            <p:cNvSpPr/>
            <p:nvPr/>
          </p:nvSpPr>
          <p:spPr>
            <a:xfrm>
              <a:off x="8461501" y="3611471"/>
              <a:ext cx="1424305" cy="5057775"/>
            </a:xfrm>
            <a:custGeom>
              <a:avLst/>
              <a:gdLst/>
              <a:ahLst/>
              <a:cxnLst/>
              <a:rect l="l" t="t" r="r" b="b"/>
              <a:pathLst>
                <a:path w="1424304" h="5057775">
                  <a:moveTo>
                    <a:pt x="1423799" y="5057270"/>
                  </a:moveTo>
                  <a:lnTo>
                    <a:pt x="0" y="5057270"/>
                  </a:lnTo>
                  <a:lnTo>
                    <a:pt x="0" y="0"/>
                  </a:lnTo>
                  <a:lnTo>
                    <a:pt x="1423799" y="0"/>
                  </a:lnTo>
                  <a:lnTo>
                    <a:pt x="1423799" y="5057270"/>
                  </a:lnTo>
                  <a:close/>
                </a:path>
              </a:pathLst>
            </a:custGeom>
            <a:ln w="41883">
              <a:solidFill>
                <a:srgbClr val="FFFFFF"/>
              </a:solidFill>
            </a:ln>
          </p:spPr>
          <p:txBody>
            <a:bodyPr wrap="square" lIns="0" tIns="0" rIns="0" bIns="0" rtlCol="0"/>
            <a:lstStyle/>
            <a:p>
              <a:endParaRPr/>
            </a:p>
          </p:txBody>
        </p:sp>
        <p:sp>
          <p:nvSpPr>
            <p:cNvPr id="17" name="object 17"/>
            <p:cNvSpPr/>
            <p:nvPr/>
          </p:nvSpPr>
          <p:spPr>
            <a:xfrm>
              <a:off x="12843839" y="3611471"/>
              <a:ext cx="1211580" cy="5057775"/>
            </a:xfrm>
            <a:custGeom>
              <a:avLst/>
              <a:gdLst/>
              <a:ahLst/>
              <a:cxnLst/>
              <a:rect l="l" t="t" r="r" b="b"/>
              <a:pathLst>
                <a:path w="1211580" h="5057775">
                  <a:moveTo>
                    <a:pt x="1211156" y="0"/>
                  </a:moveTo>
                  <a:lnTo>
                    <a:pt x="0" y="0"/>
                  </a:lnTo>
                  <a:lnTo>
                    <a:pt x="0" y="5057270"/>
                  </a:lnTo>
                  <a:lnTo>
                    <a:pt x="1211156" y="5057270"/>
                  </a:lnTo>
                  <a:lnTo>
                    <a:pt x="1211156" y="0"/>
                  </a:lnTo>
                  <a:close/>
                </a:path>
              </a:pathLst>
            </a:custGeom>
            <a:solidFill>
              <a:srgbClr val="569996"/>
            </a:solidFill>
          </p:spPr>
          <p:txBody>
            <a:bodyPr wrap="square" lIns="0" tIns="0" rIns="0" bIns="0" rtlCol="0"/>
            <a:lstStyle/>
            <a:p>
              <a:endParaRPr/>
            </a:p>
          </p:txBody>
        </p:sp>
        <p:sp>
          <p:nvSpPr>
            <p:cNvPr id="18" name="object 18"/>
            <p:cNvSpPr/>
            <p:nvPr/>
          </p:nvSpPr>
          <p:spPr>
            <a:xfrm>
              <a:off x="12843839" y="3611471"/>
              <a:ext cx="1211580" cy="5057775"/>
            </a:xfrm>
            <a:custGeom>
              <a:avLst/>
              <a:gdLst/>
              <a:ahLst/>
              <a:cxnLst/>
              <a:rect l="l" t="t" r="r" b="b"/>
              <a:pathLst>
                <a:path w="1211580" h="5057775">
                  <a:moveTo>
                    <a:pt x="1211156" y="5057270"/>
                  </a:moveTo>
                  <a:lnTo>
                    <a:pt x="0" y="5057270"/>
                  </a:lnTo>
                  <a:lnTo>
                    <a:pt x="0" y="0"/>
                  </a:lnTo>
                  <a:lnTo>
                    <a:pt x="1211156" y="0"/>
                  </a:lnTo>
                  <a:lnTo>
                    <a:pt x="1211156" y="5057270"/>
                  </a:lnTo>
                  <a:close/>
                </a:path>
              </a:pathLst>
            </a:custGeom>
            <a:ln w="41883">
              <a:solidFill>
                <a:srgbClr val="FFFFFF"/>
              </a:solidFill>
            </a:ln>
          </p:spPr>
          <p:txBody>
            <a:bodyPr wrap="square" lIns="0" tIns="0" rIns="0" bIns="0" rtlCol="0"/>
            <a:lstStyle/>
            <a:p>
              <a:endParaRPr/>
            </a:p>
          </p:txBody>
        </p:sp>
        <p:sp>
          <p:nvSpPr>
            <p:cNvPr id="19" name="object 19"/>
            <p:cNvSpPr/>
            <p:nvPr/>
          </p:nvSpPr>
          <p:spPr>
            <a:xfrm>
              <a:off x="18215456" y="3612455"/>
              <a:ext cx="1155700" cy="5057775"/>
            </a:xfrm>
            <a:custGeom>
              <a:avLst/>
              <a:gdLst/>
              <a:ahLst/>
              <a:cxnLst/>
              <a:rect l="l" t="t" r="r" b="b"/>
              <a:pathLst>
                <a:path w="1155700" h="5057775">
                  <a:moveTo>
                    <a:pt x="0" y="5057437"/>
                  </a:moveTo>
                  <a:lnTo>
                    <a:pt x="1155682" y="5057437"/>
                  </a:lnTo>
                  <a:lnTo>
                    <a:pt x="1155682" y="0"/>
                  </a:lnTo>
                  <a:lnTo>
                    <a:pt x="0" y="0"/>
                  </a:lnTo>
                  <a:lnTo>
                    <a:pt x="0" y="5057437"/>
                  </a:lnTo>
                  <a:close/>
                </a:path>
              </a:pathLst>
            </a:custGeom>
            <a:solidFill>
              <a:srgbClr val="606060"/>
            </a:solidFill>
          </p:spPr>
          <p:txBody>
            <a:bodyPr wrap="square" lIns="0" tIns="0" rIns="0" bIns="0" rtlCol="0"/>
            <a:lstStyle/>
            <a:p>
              <a:endParaRPr/>
            </a:p>
          </p:txBody>
        </p:sp>
        <p:sp>
          <p:nvSpPr>
            <p:cNvPr id="20" name="object 20"/>
            <p:cNvSpPr/>
            <p:nvPr/>
          </p:nvSpPr>
          <p:spPr>
            <a:xfrm>
              <a:off x="18159980" y="3612455"/>
              <a:ext cx="1211580" cy="5057775"/>
            </a:xfrm>
            <a:custGeom>
              <a:avLst/>
              <a:gdLst/>
              <a:ahLst/>
              <a:cxnLst/>
              <a:rect l="l" t="t" r="r" b="b"/>
              <a:pathLst>
                <a:path w="1211580" h="5057775">
                  <a:moveTo>
                    <a:pt x="1211156" y="5057437"/>
                  </a:moveTo>
                  <a:lnTo>
                    <a:pt x="0" y="5057437"/>
                  </a:lnTo>
                  <a:lnTo>
                    <a:pt x="0" y="0"/>
                  </a:lnTo>
                  <a:lnTo>
                    <a:pt x="1211156" y="0"/>
                  </a:lnTo>
                  <a:lnTo>
                    <a:pt x="1211156" y="5057437"/>
                  </a:lnTo>
                  <a:close/>
                </a:path>
              </a:pathLst>
            </a:custGeom>
            <a:ln w="41883">
              <a:solidFill>
                <a:srgbClr val="FFFFFF"/>
              </a:solidFill>
            </a:ln>
          </p:spPr>
          <p:txBody>
            <a:bodyPr wrap="square" lIns="0" tIns="0" rIns="0" bIns="0" rtlCol="0"/>
            <a:lstStyle/>
            <a:p>
              <a:endParaRPr/>
            </a:p>
          </p:txBody>
        </p:sp>
        <p:sp>
          <p:nvSpPr>
            <p:cNvPr id="21" name="object 21"/>
            <p:cNvSpPr/>
            <p:nvPr/>
          </p:nvSpPr>
          <p:spPr>
            <a:xfrm>
              <a:off x="806258" y="3612455"/>
              <a:ext cx="1682750" cy="5057775"/>
            </a:xfrm>
            <a:custGeom>
              <a:avLst/>
              <a:gdLst/>
              <a:ahLst/>
              <a:cxnLst/>
              <a:rect l="l" t="t" r="r" b="b"/>
              <a:pathLst>
                <a:path w="1682750" h="5057775">
                  <a:moveTo>
                    <a:pt x="1682671" y="0"/>
                  </a:moveTo>
                  <a:lnTo>
                    <a:pt x="0" y="0"/>
                  </a:lnTo>
                  <a:lnTo>
                    <a:pt x="0" y="5057437"/>
                  </a:lnTo>
                  <a:lnTo>
                    <a:pt x="1682671" y="5057437"/>
                  </a:lnTo>
                  <a:lnTo>
                    <a:pt x="1682671" y="0"/>
                  </a:lnTo>
                  <a:close/>
                </a:path>
              </a:pathLst>
            </a:custGeom>
            <a:solidFill>
              <a:srgbClr val="606060"/>
            </a:solidFill>
          </p:spPr>
          <p:txBody>
            <a:bodyPr wrap="square" lIns="0" tIns="0" rIns="0" bIns="0" rtlCol="0"/>
            <a:lstStyle/>
            <a:p>
              <a:endParaRPr/>
            </a:p>
          </p:txBody>
        </p:sp>
        <p:sp>
          <p:nvSpPr>
            <p:cNvPr id="22" name="object 22"/>
            <p:cNvSpPr/>
            <p:nvPr/>
          </p:nvSpPr>
          <p:spPr>
            <a:xfrm>
              <a:off x="806258" y="3612455"/>
              <a:ext cx="1682750" cy="5057775"/>
            </a:xfrm>
            <a:custGeom>
              <a:avLst/>
              <a:gdLst/>
              <a:ahLst/>
              <a:cxnLst/>
              <a:rect l="l" t="t" r="r" b="b"/>
              <a:pathLst>
                <a:path w="1682750" h="5057775">
                  <a:moveTo>
                    <a:pt x="1682671" y="5057437"/>
                  </a:moveTo>
                  <a:lnTo>
                    <a:pt x="0" y="5057437"/>
                  </a:lnTo>
                  <a:lnTo>
                    <a:pt x="0" y="0"/>
                  </a:lnTo>
                  <a:lnTo>
                    <a:pt x="1682671" y="0"/>
                  </a:lnTo>
                  <a:lnTo>
                    <a:pt x="1682671" y="5057437"/>
                  </a:lnTo>
                  <a:close/>
                </a:path>
              </a:pathLst>
            </a:custGeom>
            <a:ln w="41883">
              <a:solidFill>
                <a:srgbClr val="FFFFFF"/>
              </a:solidFill>
            </a:ln>
          </p:spPr>
          <p:txBody>
            <a:bodyPr wrap="square" lIns="0" tIns="0" rIns="0" bIns="0" rtlCol="0"/>
            <a:lstStyle/>
            <a:p>
              <a:endParaRPr/>
            </a:p>
          </p:txBody>
        </p:sp>
        <p:sp>
          <p:nvSpPr>
            <p:cNvPr id="23" name="object 23"/>
            <p:cNvSpPr/>
            <p:nvPr/>
          </p:nvSpPr>
          <p:spPr>
            <a:xfrm>
              <a:off x="16384851" y="3611471"/>
              <a:ext cx="1830705" cy="5057775"/>
            </a:xfrm>
            <a:custGeom>
              <a:avLst/>
              <a:gdLst/>
              <a:ahLst/>
              <a:cxnLst/>
              <a:rect l="l" t="t" r="r" b="b"/>
              <a:pathLst>
                <a:path w="1830705" h="5057775">
                  <a:moveTo>
                    <a:pt x="1830603" y="0"/>
                  </a:moveTo>
                  <a:lnTo>
                    <a:pt x="0" y="0"/>
                  </a:lnTo>
                  <a:lnTo>
                    <a:pt x="0" y="5057270"/>
                  </a:lnTo>
                  <a:lnTo>
                    <a:pt x="1830603" y="5057270"/>
                  </a:lnTo>
                  <a:lnTo>
                    <a:pt x="1830603" y="0"/>
                  </a:lnTo>
                  <a:close/>
                </a:path>
              </a:pathLst>
            </a:custGeom>
            <a:solidFill>
              <a:srgbClr val="F9DE33"/>
            </a:solidFill>
          </p:spPr>
          <p:txBody>
            <a:bodyPr wrap="square" lIns="0" tIns="0" rIns="0" bIns="0" rtlCol="0"/>
            <a:lstStyle/>
            <a:p>
              <a:endParaRPr/>
            </a:p>
          </p:txBody>
        </p:sp>
        <p:sp>
          <p:nvSpPr>
            <p:cNvPr id="24" name="object 24"/>
            <p:cNvSpPr/>
            <p:nvPr/>
          </p:nvSpPr>
          <p:spPr>
            <a:xfrm>
              <a:off x="16384851" y="3611471"/>
              <a:ext cx="1830705" cy="5057775"/>
            </a:xfrm>
            <a:custGeom>
              <a:avLst/>
              <a:gdLst/>
              <a:ahLst/>
              <a:cxnLst/>
              <a:rect l="l" t="t" r="r" b="b"/>
              <a:pathLst>
                <a:path w="1830705" h="5057775">
                  <a:moveTo>
                    <a:pt x="1830603" y="5057270"/>
                  </a:moveTo>
                  <a:lnTo>
                    <a:pt x="0" y="5057270"/>
                  </a:lnTo>
                  <a:lnTo>
                    <a:pt x="0" y="0"/>
                  </a:lnTo>
                  <a:lnTo>
                    <a:pt x="1830603" y="0"/>
                  </a:lnTo>
                  <a:lnTo>
                    <a:pt x="1830603" y="5057270"/>
                  </a:lnTo>
                  <a:close/>
                </a:path>
              </a:pathLst>
            </a:custGeom>
            <a:ln w="41883">
              <a:solidFill>
                <a:srgbClr val="FFFFFF"/>
              </a:solidFill>
            </a:ln>
          </p:spPr>
          <p:txBody>
            <a:bodyPr wrap="square" lIns="0" tIns="0" rIns="0" bIns="0" rtlCol="0"/>
            <a:lstStyle/>
            <a:p>
              <a:endParaRPr/>
            </a:p>
          </p:txBody>
        </p:sp>
      </p:grpSp>
      <p:sp>
        <p:nvSpPr>
          <p:cNvPr id="25" name="object 25"/>
          <p:cNvSpPr txBox="1"/>
          <p:nvPr/>
        </p:nvSpPr>
        <p:spPr>
          <a:xfrm>
            <a:off x="1263437"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sp>
        <p:nvSpPr>
          <p:cNvPr id="26" name="object 26"/>
          <p:cNvSpPr txBox="1"/>
          <p:nvPr/>
        </p:nvSpPr>
        <p:spPr>
          <a:xfrm>
            <a:off x="1846397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睡</a:t>
            </a:r>
            <a:r>
              <a:rPr sz="3200" b="1" dirty="0">
                <a:solidFill>
                  <a:srgbClr val="FFFFFF"/>
                </a:solidFill>
                <a:latin typeface="Gen Shin Gothic P Bold"/>
                <a:cs typeface="Gen Shin Gothic P Bold"/>
              </a:rPr>
              <a:t>眠</a:t>
            </a:r>
            <a:endParaRPr sz="3200" dirty="0">
              <a:latin typeface="Gen Shin Gothic P Regular"/>
              <a:cs typeface="Gen Shin Gothic P Regular"/>
            </a:endParaRPr>
          </a:p>
        </p:txBody>
      </p:sp>
      <p:grpSp>
        <p:nvGrpSpPr>
          <p:cNvPr id="27" name="object 27"/>
          <p:cNvGrpSpPr/>
          <p:nvPr/>
        </p:nvGrpSpPr>
        <p:grpSpPr>
          <a:xfrm>
            <a:off x="1356158" y="6937027"/>
            <a:ext cx="580390" cy="1515745"/>
            <a:chOff x="1356158" y="6937027"/>
            <a:chExt cx="580390" cy="1515745"/>
          </a:xfrm>
        </p:grpSpPr>
        <p:sp>
          <p:nvSpPr>
            <p:cNvPr id="28" name="object 28"/>
            <p:cNvSpPr/>
            <p:nvPr/>
          </p:nvSpPr>
          <p:spPr>
            <a:xfrm>
              <a:off x="1356156" y="6937038"/>
              <a:ext cx="487680" cy="506730"/>
            </a:xfrm>
            <a:custGeom>
              <a:avLst/>
              <a:gdLst/>
              <a:ahLst/>
              <a:cxnLst/>
              <a:rect l="l" t="t" r="r" b="b"/>
              <a:pathLst>
                <a:path w="487680" h="506729">
                  <a:moveTo>
                    <a:pt x="202463" y="425742"/>
                  </a:moveTo>
                  <a:lnTo>
                    <a:pt x="199301" y="400659"/>
                  </a:lnTo>
                  <a:lnTo>
                    <a:pt x="189801" y="378815"/>
                  </a:lnTo>
                  <a:lnTo>
                    <a:pt x="176504" y="363169"/>
                  </a:lnTo>
                  <a:lnTo>
                    <a:pt x="173990" y="360210"/>
                  </a:lnTo>
                  <a:lnTo>
                    <a:pt x="151841" y="344843"/>
                  </a:lnTo>
                  <a:lnTo>
                    <a:pt x="151841" y="342836"/>
                  </a:lnTo>
                  <a:lnTo>
                    <a:pt x="159842" y="336486"/>
                  </a:lnTo>
                  <a:lnTo>
                    <a:pt x="167132" y="329387"/>
                  </a:lnTo>
                  <a:lnTo>
                    <a:pt x="168211" y="328091"/>
                  </a:lnTo>
                  <a:lnTo>
                    <a:pt x="173697" y="321538"/>
                  </a:lnTo>
                  <a:lnTo>
                    <a:pt x="179539" y="312953"/>
                  </a:lnTo>
                  <a:lnTo>
                    <a:pt x="184340" y="303784"/>
                  </a:lnTo>
                  <a:lnTo>
                    <a:pt x="187756" y="294220"/>
                  </a:lnTo>
                  <a:lnTo>
                    <a:pt x="189814" y="284251"/>
                  </a:lnTo>
                  <a:lnTo>
                    <a:pt x="190500" y="273888"/>
                  </a:lnTo>
                  <a:lnTo>
                    <a:pt x="189014" y="256641"/>
                  </a:lnTo>
                  <a:lnTo>
                    <a:pt x="184531" y="241160"/>
                  </a:lnTo>
                  <a:lnTo>
                    <a:pt x="181292" y="235242"/>
                  </a:lnTo>
                  <a:lnTo>
                    <a:pt x="177050" y="227444"/>
                  </a:lnTo>
                  <a:lnTo>
                    <a:pt x="166585" y="215506"/>
                  </a:lnTo>
                  <a:lnTo>
                    <a:pt x="153631" y="205828"/>
                  </a:lnTo>
                  <a:lnTo>
                    <a:pt x="146659" y="202615"/>
                  </a:lnTo>
                  <a:lnTo>
                    <a:pt x="146659" y="417245"/>
                  </a:lnTo>
                  <a:lnTo>
                    <a:pt x="146659" y="423354"/>
                  </a:lnTo>
                  <a:lnTo>
                    <a:pt x="127673" y="457949"/>
                  </a:lnTo>
                  <a:lnTo>
                    <a:pt x="102425" y="463994"/>
                  </a:lnTo>
                  <a:lnTo>
                    <a:pt x="92100" y="463232"/>
                  </a:lnTo>
                  <a:lnTo>
                    <a:pt x="55435" y="437311"/>
                  </a:lnTo>
                  <a:lnTo>
                    <a:pt x="51803" y="418973"/>
                  </a:lnTo>
                  <a:lnTo>
                    <a:pt x="53543" y="402932"/>
                  </a:lnTo>
                  <a:lnTo>
                    <a:pt x="58775" y="388277"/>
                  </a:lnTo>
                  <a:lnTo>
                    <a:pt x="67500" y="375031"/>
                  </a:lnTo>
                  <a:lnTo>
                    <a:pt x="79705" y="363169"/>
                  </a:lnTo>
                  <a:lnTo>
                    <a:pt x="89001" y="366890"/>
                  </a:lnTo>
                  <a:lnTo>
                    <a:pt x="126263" y="385953"/>
                  </a:lnTo>
                  <a:lnTo>
                    <a:pt x="146659" y="417245"/>
                  </a:lnTo>
                  <a:lnTo>
                    <a:pt x="146659" y="202615"/>
                  </a:lnTo>
                  <a:lnTo>
                    <a:pt x="141478" y="200215"/>
                  </a:lnTo>
                  <a:lnTo>
                    <a:pt x="141478" y="277482"/>
                  </a:lnTo>
                  <a:lnTo>
                    <a:pt x="140131" y="291109"/>
                  </a:lnTo>
                  <a:lnTo>
                    <a:pt x="136093" y="304088"/>
                  </a:lnTo>
                  <a:lnTo>
                    <a:pt x="129374" y="316420"/>
                  </a:lnTo>
                  <a:lnTo>
                    <a:pt x="119964" y="328091"/>
                  </a:lnTo>
                  <a:lnTo>
                    <a:pt x="107073" y="322465"/>
                  </a:lnTo>
                  <a:lnTo>
                    <a:pt x="72694" y="298500"/>
                  </a:lnTo>
                  <a:lnTo>
                    <a:pt x="64960" y="273088"/>
                  </a:lnTo>
                  <a:lnTo>
                    <a:pt x="65608" y="264782"/>
                  </a:lnTo>
                  <a:lnTo>
                    <a:pt x="94005" y="235877"/>
                  </a:lnTo>
                  <a:lnTo>
                    <a:pt x="101625" y="235242"/>
                  </a:lnTo>
                  <a:lnTo>
                    <a:pt x="110312" y="235978"/>
                  </a:lnTo>
                  <a:lnTo>
                    <a:pt x="140804" y="268554"/>
                  </a:lnTo>
                  <a:lnTo>
                    <a:pt x="141478" y="277482"/>
                  </a:lnTo>
                  <a:lnTo>
                    <a:pt x="141478" y="200215"/>
                  </a:lnTo>
                  <a:lnTo>
                    <a:pt x="138684" y="198920"/>
                  </a:lnTo>
                  <a:lnTo>
                    <a:pt x="121754" y="194767"/>
                  </a:lnTo>
                  <a:lnTo>
                    <a:pt x="102819" y="193382"/>
                  </a:lnTo>
                  <a:lnTo>
                    <a:pt x="83731" y="194767"/>
                  </a:lnTo>
                  <a:lnTo>
                    <a:pt x="37465" y="215315"/>
                  </a:lnTo>
                  <a:lnTo>
                    <a:pt x="13550" y="256032"/>
                  </a:lnTo>
                  <a:lnTo>
                    <a:pt x="11950" y="273088"/>
                  </a:lnTo>
                  <a:lnTo>
                    <a:pt x="14439" y="293712"/>
                  </a:lnTo>
                  <a:lnTo>
                    <a:pt x="21907" y="312547"/>
                  </a:lnTo>
                  <a:lnTo>
                    <a:pt x="34366" y="329590"/>
                  </a:lnTo>
                  <a:lnTo>
                    <a:pt x="51803" y="344843"/>
                  </a:lnTo>
                  <a:lnTo>
                    <a:pt x="51803" y="346824"/>
                  </a:lnTo>
                  <a:lnTo>
                    <a:pt x="29133" y="362216"/>
                  </a:lnTo>
                  <a:lnTo>
                    <a:pt x="12941" y="380504"/>
                  </a:lnTo>
                  <a:lnTo>
                    <a:pt x="3238" y="401675"/>
                  </a:lnTo>
                  <a:lnTo>
                    <a:pt x="0" y="425742"/>
                  </a:lnTo>
                  <a:lnTo>
                    <a:pt x="1790" y="442671"/>
                  </a:lnTo>
                  <a:lnTo>
                    <a:pt x="28689" y="483730"/>
                  </a:lnTo>
                  <a:lnTo>
                    <a:pt x="80035" y="504850"/>
                  </a:lnTo>
                  <a:lnTo>
                    <a:pt x="100825" y="506260"/>
                  </a:lnTo>
                  <a:lnTo>
                    <a:pt x="122453" y="504837"/>
                  </a:lnTo>
                  <a:lnTo>
                    <a:pt x="159219" y="493471"/>
                  </a:lnTo>
                  <a:lnTo>
                    <a:pt x="191401" y="463994"/>
                  </a:lnTo>
                  <a:lnTo>
                    <a:pt x="195427" y="457720"/>
                  </a:lnTo>
                  <a:lnTo>
                    <a:pt x="200698" y="442506"/>
                  </a:lnTo>
                  <a:lnTo>
                    <a:pt x="202463" y="425742"/>
                  </a:lnTo>
                  <a:close/>
                </a:path>
                <a:path w="487680" h="506729">
                  <a:moveTo>
                    <a:pt x="487514" y="80505"/>
                  </a:moveTo>
                  <a:lnTo>
                    <a:pt x="445668" y="45288"/>
                  </a:lnTo>
                  <a:lnTo>
                    <a:pt x="399034" y="20116"/>
                  </a:lnTo>
                  <a:lnTo>
                    <a:pt x="347624" y="5029"/>
                  </a:lnTo>
                  <a:lnTo>
                    <a:pt x="291426" y="0"/>
                  </a:lnTo>
                  <a:lnTo>
                    <a:pt x="235229" y="5029"/>
                  </a:lnTo>
                  <a:lnTo>
                    <a:pt x="183819" y="20116"/>
                  </a:lnTo>
                  <a:lnTo>
                    <a:pt x="137185" y="45288"/>
                  </a:lnTo>
                  <a:lnTo>
                    <a:pt x="95338" y="80505"/>
                  </a:lnTo>
                  <a:lnTo>
                    <a:pt x="112483" y="119151"/>
                  </a:lnTo>
                  <a:lnTo>
                    <a:pt x="153403" y="87249"/>
                  </a:lnTo>
                  <a:lnTo>
                    <a:pt x="196875" y="64465"/>
                  </a:lnTo>
                  <a:lnTo>
                    <a:pt x="242874" y="50787"/>
                  </a:lnTo>
                  <a:lnTo>
                    <a:pt x="291426" y="46240"/>
                  </a:lnTo>
                  <a:lnTo>
                    <a:pt x="339979" y="50787"/>
                  </a:lnTo>
                  <a:lnTo>
                    <a:pt x="385978" y="64465"/>
                  </a:lnTo>
                  <a:lnTo>
                    <a:pt x="429450" y="87249"/>
                  </a:lnTo>
                  <a:lnTo>
                    <a:pt x="470382" y="119151"/>
                  </a:lnTo>
                  <a:lnTo>
                    <a:pt x="487514" y="80505"/>
                  </a:lnTo>
                  <a:close/>
                </a:path>
              </a:pathLst>
            </a:custGeom>
            <a:solidFill>
              <a:srgbClr val="FFFFFF"/>
            </a:solidFill>
          </p:spPr>
          <p:txBody>
            <a:bodyPr wrap="square" lIns="0" tIns="0" rIns="0" bIns="0" rtlCol="0"/>
            <a:lstStyle/>
            <a:p>
              <a:endParaRPr/>
            </a:p>
          </p:txBody>
        </p:sp>
        <p:pic>
          <p:nvPicPr>
            <p:cNvPr id="29" name="object 29"/>
            <p:cNvPicPr/>
            <p:nvPr/>
          </p:nvPicPr>
          <p:blipFill>
            <a:blip r:embed="rId4" cstate="email">
              <a:extLst>
                <a:ext uri="{28A0092B-C50C-407E-A947-70E740481C1C}">
                  <a14:useLocalDpi xmlns:a14="http://schemas.microsoft.com/office/drawing/2010/main"/>
                </a:ext>
              </a:extLst>
            </a:blip>
            <a:stretch>
              <a:fillRect/>
            </a:stretch>
          </p:blipFill>
          <p:spPr>
            <a:xfrm>
              <a:off x="1610531" y="7365163"/>
              <a:ext cx="74531" cy="78123"/>
            </a:xfrm>
            <a:prstGeom prst="rect">
              <a:avLst/>
            </a:prstGeom>
          </p:spPr>
        </p:pic>
        <p:sp>
          <p:nvSpPr>
            <p:cNvPr id="30" name="object 30"/>
            <p:cNvSpPr/>
            <p:nvPr/>
          </p:nvSpPr>
          <p:spPr>
            <a:xfrm>
              <a:off x="1451495"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02" y="885774"/>
                  </a:lnTo>
                  <a:lnTo>
                    <a:pt x="135902" y="908888"/>
                  </a:lnTo>
                  <a:lnTo>
                    <a:pt x="73329" y="908888"/>
                  </a:lnTo>
                  <a:lnTo>
                    <a:pt x="73329" y="885774"/>
                  </a:lnTo>
                  <a:lnTo>
                    <a:pt x="135902" y="885774"/>
                  </a:lnTo>
                  <a:lnTo>
                    <a:pt x="135902" y="853097"/>
                  </a:lnTo>
                  <a:lnTo>
                    <a:pt x="73342" y="853097"/>
                  </a:lnTo>
                  <a:lnTo>
                    <a:pt x="73342" y="831570"/>
                  </a:lnTo>
                  <a:lnTo>
                    <a:pt x="135915" y="831570"/>
                  </a:lnTo>
                  <a:lnTo>
                    <a:pt x="135915" y="796505"/>
                  </a:lnTo>
                  <a:lnTo>
                    <a:pt x="25107" y="796505"/>
                  </a:lnTo>
                  <a:lnTo>
                    <a:pt x="25107" y="1161973"/>
                  </a:lnTo>
                  <a:lnTo>
                    <a:pt x="73329" y="1161973"/>
                  </a:lnTo>
                  <a:lnTo>
                    <a:pt x="73329"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70" y="968273"/>
                  </a:lnTo>
                  <a:lnTo>
                    <a:pt x="117170" y="1144841"/>
                  </a:lnTo>
                  <a:lnTo>
                    <a:pt x="161417" y="1144841"/>
                  </a:lnTo>
                  <a:lnTo>
                    <a:pt x="161417" y="1124115"/>
                  </a:lnTo>
                  <a:lnTo>
                    <a:pt x="262661" y="1124115"/>
                  </a:lnTo>
                  <a:lnTo>
                    <a:pt x="266763" y="1135735"/>
                  </a:lnTo>
                  <a:lnTo>
                    <a:pt x="269925" y="1145933"/>
                  </a:lnTo>
                  <a:lnTo>
                    <a:pt x="272135" y="1154671"/>
                  </a:lnTo>
                  <a:lnTo>
                    <a:pt x="273405" y="1161973"/>
                  </a:lnTo>
                  <a:lnTo>
                    <a:pt x="299135"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46"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85" y="119405"/>
                  </a:lnTo>
                  <a:lnTo>
                    <a:pt x="391477" y="105625"/>
                  </a:lnTo>
                  <a:lnTo>
                    <a:pt x="382638" y="106172"/>
                  </a:lnTo>
                  <a:lnTo>
                    <a:pt x="373646" y="107810"/>
                  </a:lnTo>
                  <a:lnTo>
                    <a:pt x="364502" y="110553"/>
                  </a:lnTo>
                  <a:lnTo>
                    <a:pt x="355206" y="114388"/>
                  </a:lnTo>
                  <a:lnTo>
                    <a:pt x="361188" y="50215"/>
                  </a:lnTo>
                  <a:lnTo>
                    <a:pt x="470789" y="50215"/>
                  </a:lnTo>
                  <a:lnTo>
                    <a:pt x="470789" y="0"/>
                  </a:lnTo>
                  <a:lnTo>
                    <a:pt x="309372" y="0"/>
                  </a:lnTo>
                  <a:lnTo>
                    <a:pt x="301015" y="146672"/>
                  </a:lnTo>
                  <a:lnTo>
                    <a:pt x="328510" y="164604"/>
                  </a:lnTo>
                  <a:lnTo>
                    <a:pt x="335178" y="160388"/>
                  </a:lnTo>
                  <a:lnTo>
                    <a:pt x="341261" y="156883"/>
                  </a:lnTo>
                  <a:lnTo>
                    <a:pt x="346748" y="154101"/>
                  </a:lnTo>
                  <a:lnTo>
                    <a:pt x="351624" y="152044"/>
                  </a:lnTo>
                  <a:lnTo>
                    <a:pt x="357733" y="149796"/>
                  </a:lnTo>
                  <a:lnTo>
                    <a:pt x="365036" y="148653"/>
                  </a:lnTo>
                  <a:lnTo>
                    <a:pt x="373545" y="148653"/>
                  </a:lnTo>
                  <a:lnTo>
                    <a:pt x="410806" y="163017"/>
                  </a:lnTo>
                  <a:lnTo>
                    <a:pt x="424561" y="203263"/>
                  </a:lnTo>
                  <a:lnTo>
                    <a:pt x="423646" y="215684"/>
                  </a:lnTo>
                  <a:lnTo>
                    <a:pt x="402120" y="250482"/>
                  </a:lnTo>
                  <a:lnTo>
                    <a:pt x="371157" y="258660"/>
                  </a:lnTo>
                  <a:lnTo>
                    <a:pt x="353695" y="256768"/>
                  </a:lnTo>
                  <a:lnTo>
                    <a:pt x="336778" y="251091"/>
                  </a:lnTo>
                  <a:lnTo>
                    <a:pt x="320408" y="241630"/>
                  </a:lnTo>
                  <a:lnTo>
                    <a:pt x="304596" y="228371"/>
                  </a:lnTo>
                  <a:lnTo>
                    <a:pt x="277101" y="266636"/>
                  </a:lnTo>
                  <a:lnTo>
                    <a:pt x="298856" y="284594"/>
                  </a:lnTo>
                  <a:lnTo>
                    <a:pt x="323126" y="297421"/>
                  </a:lnTo>
                  <a:lnTo>
                    <a:pt x="349872" y="305130"/>
                  </a:lnTo>
                  <a:lnTo>
                    <a:pt x="379120" y="307695"/>
                  </a:lnTo>
                  <a:lnTo>
                    <a:pt x="400227" y="305892"/>
                  </a:lnTo>
                  <a:lnTo>
                    <a:pt x="437603" y="291541"/>
                  </a:lnTo>
                  <a:lnTo>
                    <a:pt x="467360" y="263398"/>
                  </a:lnTo>
                  <a:lnTo>
                    <a:pt x="482803" y="224739"/>
                  </a:lnTo>
                  <a:lnTo>
                    <a:pt x="484733" y="201676"/>
                  </a:lnTo>
                  <a:close/>
                </a:path>
              </a:pathLst>
            </a:custGeom>
            <a:solidFill>
              <a:srgbClr val="FFFFFF"/>
            </a:solidFill>
          </p:spPr>
          <p:txBody>
            <a:bodyPr wrap="square" lIns="0" tIns="0" rIns="0" bIns="0" rtlCol="0"/>
            <a:lstStyle/>
            <a:p>
              <a:endParaRPr/>
            </a:p>
          </p:txBody>
        </p:sp>
      </p:grpSp>
      <p:sp>
        <p:nvSpPr>
          <p:cNvPr id="31" name="object 31"/>
          <p:cNvSpPr txBox="1"/>
          <p:nvPr/>
        </p:nvSpPr>
        <p:spPr>
          <a:xfrm>
            <a:off x="8874189" y="4143239"/>
            <a:ext cx="433705" cy="845819"/>
          </a:xfrm>
          <a:prstGeom prst="rect">
            <a:avLst/>
          </a:prstGeom>
        </p:spPr>
        <p:txBody>
          <a:bodyPr vert="eaVert" wrap="square" lIns="0" tIns="0" rIns="0" bIns="0" rtlCol="0">
            <a:spAutoFit/>
          </a:bodyPr>
          <a:lstStyle/>
          <a:p>
            <a:pPr marL="12700">
              <a:lnSpc>
                <a:spcPct val="60000"/>
              </a:lnSpc>
            </a:pPr>
            <a:r>
              <a:rPr sz="3200" b="1" spc="30" dirty="0">
                <a:latin typeface="Gen Shin Gothic P Bold"/>
                <a:cs typeface="Gen Shin Gothic P Bold"/>
              </a:rPr>
              <a:t>昼</a:t>
            </a:r>
            <a:r>
              <a:rPr sz="3200" b="1" dirty="0">
                <a:latin typeface="Gen Shin Gothic P Bold"/>
                <a:cs typeface="Gen Shin Gothic P Bold"/>
              </a:rPr>
              <a:t>食</a:t>
            </a:r>
            <a:endParaRPr sz="3200" dirty="0">
              <a:latin typeface="Gen Shin Gothic P Regular"/>
              <a:cs typeface="Gen Shin Gothic P Regular"/>
            </a:endParaRPr>
          </a:p>
        </p:txBody>
      </p:sp>
      <p:sp>
        <p:nvSpPr>
          <p:cNvPr id="32" name="object 32"/>
          <p:cNvSpPr/>
          <p:nvPr/>
        </p:nvSpPr>
        <p:spPr>
          <a:xfrm>
            <a:off x="8977300" y="6937038"/>
            <a:ext cx="392430" cy="1515745"/>
          </a:xfrm>
          <a:custGeom>
            <a:avLst/>
            <a:gdLst/>
            <a:ahLst/>
            <a:cxnLst/>
            <a:rect l="l" t="t" r="r" b="b"/>
            <a:pathLst>
              <a:path w="392429" h="1515745">
                <a:moveTo>
                  <a:pt x="146265" y="592035"/>
                </a:moveTo>
                <a:lnTo>
                  <a:pt x="100838" y="592035"/>
                </a:lnTo>
                <a:lnTo>
                  <a:pt x="100838" y="635482"/>
                </a:lnTo>
                <a:lnTo>
                  <a:pt x="100838" y="707224"/>
                </a:lnTo>
                <a:lnTo>
                  <a:pt x="100838" y="749465"/>
                </a:lnTo>
                <a:lnTo>
                  <a:pt x="100838" y="826376"/>
                </a:lnTo>
                <a:lnTo>
                  <a:pt x="63373" y="826376"/>
                </a:lnTo>
                <a:lnTo>
                  <a:pt x="63373" y="749465"/>
                </a:lnTo>
                <a:lnTo>
                  <a:pt x="100838" y="749465"/>
                </a:lnTo>
                <a:lnTo>
                  <a:pt x="100838" y="707224"/>
                </a:lnTo>
                <a:lnTo>
                  <a:pt x="63373" y="707224"/>
                </a:lnTo>
                <a:lnTo>
                  <a:pt x="63373" y="635482"/>
                </a:lnTo>
                <a:lnTo>
                  <a:pt x="100838" y="635482"/>
                </a:lnTo>
                <a:lnTo>
                  <a:pt x="100838" y="592035"/>
                </a:lnTo>
                <a:lnTo>
                  <a:pt x="18732" y="592035"/>
                </a:lnTo>
                <a:lnTo>
                  <a:pt x="18732" y="905687"/>
                </a:lnTo>
                <a:lnTo>
                  <a:pt x="63373" y="905687"/>
                </a:lnTo>
                <a:lnTo>
                  <a:pt x="63373" y="869429"/>
                </a:lnTo>
                <a:lnTo>
                  <a:pt x="146265" y="869429"/>
                </a:lnTo>
                <a:lnTo>
                  <a:pt x="146265" y="826376"/>
                </a:lnTo>
                <a:lnTo>
                  <a:pt x="146265" y="749465"/>
                </a:lnTo>
                <a:lnTo>
                  <a:pt x="146265" y="707224"/>
                </a:lnTo>
                <a:lnTo>
                  <a:pt x="146265" y="635482"/>
                </a:lnTo>
                <a:lnTo>
                  <a:pt x="146265" y="592035"/>
                </a:lnTo>
                <a:close/>
              </a:path>
              <a:path w="392429" h="1515745">
                <a:moveTo>
                  <a:pt x="181343" y="995070"/>
                </a:moveTo>
                <a:lnTo>
                  <a:pt x="135902" y="995070"/>
                </a:lnTo>
                <a:lnTo>
                  <a:pt x="135902" y="1030135"/>
                </a:lnTo>
                <a:lnTo>
                  <a:pt x="135902" y="1051661"/>
                </a:lnTo>
                <a:lnTo>
                  <a:pt x="135902" y="1084338"/>
                </a:lnTo>
                <a:lnTo>
                  <a:pt x="135902" y="1107452"/>
                </a:lnTo>
                <a:lnTo>
                  <a:pt x="73329" y="1107452"/>
                </a:lnTo>
                <a:lnTo>
                  <a:pt x="73329" y="1084338"/>
                </a:lnTo>
                <a:lnTo>
                  <a:pt x="135902" y="1084338"/>
                </a:lnTo>
                <a:lnTo>
                  <a:pt x="135902" y="1051661"/>
                </a:lnTo>
                <a:lnTo>
                  <a:pt x="73329" y="1051661"/>
                </a:lnTo>
                <a:lnTo>
                  <a:pt x="73329" y="1030135"/>
                </a:lnTo>
                <a:lnTo>
                  <a:pt x="135902" y="1030135"/>
                </a:lnTo>
                <a:lnTo>
                  <a:pt x="135902" y="995070"/>
                </a:lnTo>
                <a:lnTo>
                  <a:pt x="25107" y="995070"/>
                </a:lnTo>
                <a:lnTo>
                  <a:pt x="25107" y="1360538"/>
                </a:lnTo>
                <a:lnTo>
                  <a:pt x="73329" y="1360538"/>
                </a:lnTo>
                <a:lnTo>
                  <a:pt x="73329" y="1142136"/>
                </a:lnTo>
                <a:lnTo>
                  <a:pt x="181343" y="1142136"/>
                </a:lnTo>
                <a:lnTo>
                  <a:pt x="181343" y="1107452"/>
                </a:lnTo>
                <a:lnTo>
                  <a:pt x="181343" y="1084338"/>
                </a:lnTo>
                <a:lnTo>
                  <a:pt x="181343" y="1051661"/>
                </a:lnTo>
                <a:lnTo>
                  <a:pt x="181343" y="1030135"/>
                </a:lnTo>
                <a:lnTo>
                  <a:pt x="181343" y="995070"/>
                </a:lnTo>
                <a:close/>
              </a:path>
              <a:path w="392429" h="1515745">
                <a:moveTo>
                  <a:pt x="258660" y="879792"/>
                </a:moveTo>
                <a:lnTo>
                  <a:pt x="251091" y="865441"/>
                </a:lnTo>
                <a:lnTo>
                  <a:pt x="240322" y="849503"/>
                </a:lnTo>
                <a:lnTo>
                  <a:pt x="226377" y="831964"/>
                </a:lnTo>
                <a:lnTo>
                  <a:pt x="209245" y="812838"/>
                </a:lnTo>
                <a:lnTo>
                  <a:pt x="170180" y="835152"/>
                </a:lnTo>
                <a:lnTo>
                  <a:pt x="186550" y="854684"/>
                </a:lnTo>
                <a:lnTo>
                  <a:pt x="199771" y="872617"/>
                </a:lnTo>
                <a:lnTo>
                  <a:pt x="209867" y="888961"/>
                </a:lnTo>
                <a:lnTo>
                  <a:pt x="216814" y="903706"/>
                </a:lnTo>
                <a:lnTo>
                  <a:pt x="258660" y="879792"/>
                </a:lnTo>
                <a:close/>
              </a:path>
              <a:path w="392429" h="1515745">
                <a:moveTo>
                  <a:pt x="291134" y="452043"/>
                </a:moveTo>
                <a:lnTo>
                  <a:pt x="234149" y="452043"/>
                </a:lnTo>
                <a:lnTo>
                  <a:pt x="234149" y="198564"/>
                </a:lnTo>
                <a:lnTo>
                  <a:pt x="189903" y="198564"/>
                </a:lnTo>
                <a:lnTo>
                  <a:pt x="174764" y="206883"/>
                </a:lnTo>
                <a:lnTo>
                  <a:pt x="158026" y="213918"/>
                </a:lnTo>
                <a:lnTo>
                  <a:pt x="139687" y="219646"/>
                </a:lnTo>
                <a:lnTo>
                  <a:pt x="119773" y="224066"/>
                </a:lnTo>
                <a:lnTo>
                  <a:pt x="119773" y="261137"/>
                </a:lnTo>
                <a:lnTo>
                  <a:pt x="174358" y="261137"/>
                </a:lnTo>
                <a:lnTo>
                  <a:pt x="174358" y="452043"/>
                </a:lnTo>
                <a:lnTo>
                  <a:pt x="109397" y="452043"/>
                </a:lnTo>
                <a:lnTo>
                  <a:pt x="109397" y="500672"/>
                </a:lnTo>
                <a:lnTo>
                  <a:pt x="291134" y="500672"/>
                </a:lnTo>
                <a:lnTo>
                  <a:pt x="291134" y="452043"/>
                </a:lnTo>
                <a:close/>
              </a:path>
              <a:path w="392429" h="1515745">
                <a:moveTo>
                  <a:pt x="369455" y="995070"/>
                </a:moveTo>
                <a:lnTo>
                  <a:pt x="320433" y="995070"/>
                </a:lnTo>
                <a:lnTo>
                  <a:pt x="320433" y="1030135"/>
                </a:lnTo>
                <a:lnTo>
                  <a:pt x="320433" y="1051661"/>
                </a:lnTo>
                <a:lnTo>
                  <a:pt x="320433" y="1084351"/>
                </a:lnTo>
                <a:lnTo>
                  <a:pt x="320433" y="1108265"/>
                </a:lnTo>
                <a:lnTo>
                  <a:pt x="255866" y="1108265"/>
                </a:lnTo>
                <a:lnTo>
                  <a:pt x="255866" y="1084351"/>
                </a:lnTo>
                <a:lnTo>
                  <a:pt x="320433" y="1084351"/>
                </a:lnTo>
                <a:lnTo>
                  <a:pt x="320433" y="1051661"/>
                </a:lnTo>
                <a:lnTo>
                  <a:pt x="255866" y="1051661"/>
                </a:lnTo>
                <a:lnTo>
                  <a:pt x="255866" y="1030135"/>
                </a:lnTo>
                <a:lnTo>
                  <a:pt x="320433" y="1030135"/>
                </a:lnTo>
                <a:lnTo>
                  <a:pt x="320433" y="995070"/>
                </a:lnTo>
                <a:lnTo>
                  <a:pt x="209638" y="995070"/>
                </a:lnTo>
                <a:lnTo>
                  <a:pt x="209638" y="1142936"/>
                </a:lnTo>
                <a:lnTo>
                  <a:pt x="320433" y="1142936"/>
                </a:lnTo>
                <a:lnTo>
                  <a:pt x="320433" y="1308595"/>
                </a:lnTo>
                <a:lnTo>
                  <a:pt x="317246" y="1311529"/>
                </a:lnTo>
                <a:lnTo>
                  <a:pt x="310870" y="1311529"/>
                </a:lnTo>
                <a:lnTo>
                  <a:pt x="305308" y="1311821"/>
                </a:lnTo>
                <a:lnTo>
                  <a:pt x="297421" y="1311922"/>
                </a:lnTo>
                <a:lnTo>
                  <a:pt x="287185" y="1311821"/>
                </a:lnTo>
                <a:lnTo>
                  <a:pt x="274599" y="1311529"/>
                </a:lnTo>
                <a:lnTo>
                  <a:pt x="274599" y="1287195"/>
                </a:lnTo>
                <a:lnTo>
                  <a:pt x="274599" y="1261694"/>
                </a:lnTo>
                <a:lnTo>
                  <a:pt x="274599" y="1227023"/>
                </a:lnTo>
                <a:lnTo>
                  <a:pt x="274599" y="1202715"/>
                </a:lnTo>
                <a:lnTo>
                  <a:pt x="274599"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48" y="1322679"/>
                </a:lnTo>
                <a:lnTo>
                  <a:pt x="266750" y="1334300"/>
                </a:lnTo>
                <a:lnTo>
                  <a:pt x="269913" y="1344498"/>
                </a:lnTo>
                <a:lnTo>
                  <a:pt x="272135" y="1353235"/>
                </a:lnTo>
                <a:lnTo>
                  <a:pt x="273405" y="1360538"/>
                </a:lnTo>
                <a:lnTo>
                  <a:pt x="299135" y="1359966"/>
                </a:lnTo>
                <a:lnTo>
                  <a:pt x="347941" y="1351368"/>
                </a:lnTo>
                <a:lnTo>
                  <a:pt x="369163" y="1312735"/>
                </a:lnTo>
                <a:lnTo>
                  <a:pt x="369455" y="1303147"/>
                </a:lnTo>
                <a:lnTo>
                  <a:pt x="369455" y="1108265"/>
                </a:lnTo>
                <a:lnTo>
                  <a:pt x="369455" y="1084351"/>
                </a:lnTo>
                <a:lnTo>
                  <a:pt x="369455" y="1051661"/>
                </a:lnTo>
                <a:lnTo>
                  <a:pt x="369455" y="1030135"/>
                </a:lnTo>
                <a:lnTo>
                  <a:pt x="369455" y="995070"/>
                </a:lnTo>
                <a:close/>
              </a:path>
              <a:path w="392429" h="1515745">
                <a:moveTo>
                  <a:pt x="386194" y="688479"/>
                </a:moveTo>
                <a:lnTo>
                  <a:pt x="293331" y="688479"/>
                </a:lnTo>
                <a:lnTo>
                  <a:pt x="293331" y="652602"/>
                </a:lnTo>
                <a:lnTo>
                  <a:pt x="375031" y="652602"/>
                </a:lnTo>
                <a:lnTo>
                  <a:pt x="375031" y="609968"/>
                </a:lnTo>
                <a:lnTo>
                  <a:pt x="293331" y="609968"/>
                </a:lnTo>
                <a:lnTo>
                  <a:pt x="293331" y="567321"/>
                </a:lnTo>
                <a:lnTo>
                  <a:pt x="245516" y="567321"/>
                </a:lnTo>
                <a:lnTo>
                  <a:pt x="245516" y="609968"/>
                </a:lnTo>
                <a:lnTo>
                  <a:pt x="166992" y="609968"/>
                </a:lnTo>
                <a:lnTo>
                  <a:pt x="166992" y="652602"/>
                </a:lnTo>
                <a:lnTo>
                  <a:pt x="245516" y="652602"/>
                </a:lnTo>
                <a:lnTo>
                  <a:pt x="245516" y="688479"/>
                </a:lnTo>
                <a:lnTo>
                  <a:pt x="153047" y="688479"/>
                </a:lnTo>
                <a:lnTo>
                  <a:pt x="153047" y="730732"/>
                </a:lnTo>
                <a:lnTo>
                  <a:pt x="297319" y="730732"/>
                </a:lnTo>
                <a:lnTo>
                  <a:pt x="297319" y="765810"/>
                </a:lnTo>
                <a:lnTo>
                  <a:pt x="154241" y="765810"/>
                </a:lnTo>
                <a:lnTo>
                  <a:pt x="154241" y="808050"/>
                </a:lnTo>
                <a:lnTo>
                  <a:pt x="297319" y="808050"/>
                </a:lnTo>
                <a:lnTo>
                  <a:pt x="297319" y="900518"/>
                </a:lnTo>
                <a:lnTo>
                  <a:pt x="294386" y="902919"/>
                </a:lnTo>
                <a:lnTo>
                  <a:pt x="288556" y="902919"/>
                </a:lnTo>
                <a:lnTo>
                  <a:pt x="262153" y="902716"/>
                </a:lnTo>
                <a:lnTo>
                  <a:pt x="250659" y="902462"/>
                </a:lnTo>
                <a:lnTo>
                  <a:pt x="240322" y="902119"/>
                </a:lnTo>
                <a:lnTo>
                  <a:pt x="246380" y="915289"/>
                </a:lnTo>
                <a:lnTo>
                  <a:pt x="250990" y="927315"/>
                </a:lnTo>
                <a:lnTo>
                  <a:pt x="254152" y="938199"/>
                </a:lnTo>
                <a:lnTo>
                  <a:pt x="255879" y="947940"/>
                </a:lnTo>
                <a:lnTo>
                  <a:pt x="278663" y="947445"/>
                </a:lnTo>
                <a:lnTo>
                  <a:pt x="324015" y="939965"/>
                </a:lnTo>
                <a:lnTo>
                  <a:pt x="344068" y="905395"/>
                </a:lnTo>
                <a:lnTo>
                  <a:pt x="344347" y="808050"/>
                </a:lnTo>
                <a:lnTo>
                  <a:pt x="383413" y="808050"/>
                </a:lnTo>
                <a:lnTo>
                  <a:pt x="383413" y="765810"/>
                </a:lnTo>
                <a:lnTo>
                  <a:pt x="344347" y="765810"/>
                </a:lnTo>
                <a:lnTo>
                  <a:pt x="344347" y="730732"/>
                </a:lnTo>
                <a:lnTo>
                  <a:pt x="386194" y="730732"/>
                </a:lnTo>
                <a:lnTo>
                  <a:pt x="386194" y="688479"/>
                </a:lnTo>
                <a:close/>
              </a:path>
              <a:path w="392429" h="1515745">
                <a:moveTo>
                  <a:pt x="392176" y="1435163"/>
                </a:moveTo>
                <a:lnTo>
                  <a:pt x="375043" y="1396504"/>
                </a:lnTo>
                <a:lnTo>
                  <a:pt x="334111" y="1428407"/>
                </a:lnTo>
                <a:lnTo>
                  <a:pt x="290639" y="1451203"/>
                </a:lnTo>
                <a:lnTo>
                  <a:pt x="244640" y="1464881"/>
                </a:lnTo>
                <a:lnTo>
                  <a:pt x="196088" y="1469440"/>
                </a:lnTo>
                <a:lnTo>
                  <a:pt x="147535" y="1464881"/>
                </a:lnTo>
                <a:lnTo>
                  <a:pt x="101536" y="1451203"/>
                </a:lnTo>
                <a:lnTo>
                  <a:pt x="58064" y="1428407"/>
                </a:lnTo>
                <a:lnTo>
                  <a:pt x="17145" y="1396504"/>
                </a:lnTo>
                <a:lnTo>
                  <a:pt x="0" y="1435163"/>
                </a:lnTo>
                <a:lnTo>
                  <a:pt x="41846" y="1470393"/>
                </a:lnTo>
                <a:lnTo>
                  <a:pt x="88480" y="1495539"/>
                </a:lnTo>
                <a:lnTo>
                  <a:pt x="139890" y="1510639"/>
                </a:lnTo>
                <a:lnTo>
                  <a:pt x="196088" y="1515668"/>
                </a:lnTo>
                <a:lnTo>
                  <a:pt x="252285" y="1510639"/>
                </a:lnTo>
                <a:lnTo>
                  <a:pt x="303695" y="1495539"/>
                </a:lnTo>
                <a:lnTo>
                  <a:pt x="350329" y="1470393"/>
                </a:lnTo>
                <a:lnTo>
                  <a:pt x="392176" y="1435163"/>
                </a:lnTo>
                <a:close/>
              </a:path>
              <a:path w="392429" h="1515745">
                <a:moveTo>
                  <a:pt x="392176" y="80505"/>
                </a:moveTo>
                <a:lnTo>
                  <a:pt x="350329" y="45288"/>
                </a:lnTo>
                <a:lnTo>
                  <a:pt x="303695" y="20116"/>
                </a:lnTo>
                <a:lnTo>
                  <a:pt x="252285" y="5029"/>
                </a:lnTo>
                <a:lnTo>
                  <a:pt x="196088" y="0"/>
                </a:lnTo>
                <a:lnTo>
                  <a:pt x="139890" y="5029"/>
                </a:lnTo>
                <a:lnTo>
                  <a:pt x="88480" y="20116"/>
                </a:lnTo>
                <a:lnTo>
                  <a:pt x="41846" y="45288"/>
                </a:lnTo>
                <a:lnTo>
                  <a:pt x="0" y="80505"/>
                </a:lnTo>
                <a:lnTo>
                  <a:pt x="17145" y="119151"/>
                </a:lnTo>
                <a:lnTo>
                  <a:pt x="58064" y="87249"/>
                </a:lnTo>
                <a:lnTo>
                  <a:pt x="101536" y="64465"/>
                </a:lnTo>
                <a:lnTo>
                  <a:pt x="147535" y="50787"/>
                </a:lnTo>
                <a:lnTo>
                  <a:pt x="196088" y="46240"/>
                </a:lnTo>
                <a:lnTo>
                  <a:pt x="244627" y="50787"/>
                </a:lnTo>
                <a:lnTo>
                  <a:pt x="290639" y="64465"/>
                </a:lnTo>
                <a:lnTo>
                  <a:pt x="334111" y="87249"/>
                </a:lnTo>
                <a:lnTo>
                  <a:pt x="375031" y="119151"/>
                </a:lnTo>
                <a:lnTo>
                  <a:pt x="392176" y="80505"/>
                </a:lnTo>
                <a:close/>
              </a:path>
            </a:pathLst>
          </a:custGeom>
          <a:solidFill>
            <a:srgbClr val="000000"/>
          </a:solidFill>
        </p:spPr>
        <p:txBody>
          <a:bodyPr wrap="square" lIns="0" tIns="0" rIns="0" bIns="0" rtlCol="0"/>
          <a:lstStyle/>
          <a:p>
            <a:endParaRPr/>
          </a:p>
        </p:txBody>
      </p:sp>
      <p:sp>
        <p:nvSpPr>
          <p:cNvPr id="33" name="object 33"/>
          <p:cNvSpPr txBox="1"/>
          <p:nvPr/>
        </p:nvSpPr>
        <p:spPr>
          <a:xfrm>
            <a:off x="16752543" y="4143239"/>
            <a:ext cx="880241" cy="2051685"/>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夕</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spc="30" dirty="0">
                <a:latin typeface="Gen Shin Gothic P Bold"/>
                <a:cs typeface="Gen Shin Gothic P Bold"/>
              </a:rPr>
              <a:t>く</a:t>
            </a:r>
            <a:r>
              <a:rPr sz="3200" b="1" dirty="0">
                <a:latin typeface="Gen Shin Gothic P Bold"/>
                <a:cs typeface="Gen Shin Gothic P Bold"/>
              </a:rPr>
              <a:t>等</a:t>
            </a:r>
            <a:endParaRPr sz="3200" dirty="0">
              <a:latin typeface="Gen Shin Gothic P Regular"/>
              <a:cs typeface="Gen Shin Gothic P Regular"/>
            </a:endParaRPr>
          </a:p>
        </p:txBody>
      </p:sp>
      <p:grpSp>
        <p:nvGrpSpPr>
          <p:cNvPr id="34" name="object 34"/>
          <p:cNvGrpSpPr/>
          <p:nvPr/>
        </p:nvGrpSpPr>
        <p:grpSpPr>
          <a:xfrm>
            <a:off x="4920758" y="6883047"/>
            <a:ext cx="12575540" cy="1569720"/>
            <a:chOff x="4920758" y="6883047"/>
            <a:chExt cx="12575540" cy="1569720"/>
          </a:xfrm>
        </p:grpSpPr>
        <p:sp>
          <p:nvSpPr>
            <p:cNvPr id="35" name="object 35"/>
            <p:cNvSpPr/>
            <p:nvPr/>
          </p:nvSpPr>
          <p:spPr>
            <a:xfrm>
              <a:off x="17104068" y="6937038"/>
              <a:ext cx="392430" cy="1515745"/>
            </a:xfrm>
            <a:custGeom>
              <a:avLst/>
              <a:gdLst/>
              <a:ahLst/>
              <a:cxnLst/>
              <a:rect l="l" t="t" r="r" b="b"/>
              <a:pathLst>
                <a:path w="392430" h="1515745">
                  <a:moveTo>
                    <a:pt x="146265" y="592035"/>
                  </a:moveTo>
                  <a:lnTo>
                    <a:pt x="100825" y="592035"/>
                  </a:lnTo>
                  <a:lnTo>
                    <a:pt x="100825" y="635482"/>
                  </a:lnTo>
                  <a:lnTo>
                    <a:pt x="100825" y="707224"/>
                  </a:lnTo>
                  <a:lnTo>
                    <a:pt x="100825" y="749465"/>
                  </a:lnTo>
                  <a:lnTo>
                    <a:pt x="100825" y="826376"/>
                  </a:lnTo>
                  <a:lnTo>
                    <a:pt x="63360" y="826376"/>
                  </a:lnTo>
                  <a:lnTo>
                    <a:pt x="63360" y="749465"/>
                  </a:lnTo>
                  <a:lnTo>
                    <a:pt x="100825" y="749465"/>
                  </a:lnTo>
                  <a:lnTo>
                    <a:pt x="100825" y="707224"/>
                  </a:lnTo>
                  <a:lnTo>
                    <a:pt x="63360" y="707224"/>
                  </a:lnTo>
                  <a:lnTo>
                    <a:pt x="63360" y="635482"/>
                  </a:lnTo>
                  <a:lnTo>
                    <a:pt x="100825" y="635482"/>
                  </a:lnTo>
                  <a:lnTo>
                    <a:pt x="100825" y="592035"/>
                  </a:lnTo>
                  <a:lnTo>
                    <a:pt x="18719" y="592035"/>
                  </a:lnTo>
                  <a:lnTo>
                    <a:pt x="18719" y="905687"/>
                  </a:lnTo>
                  <a:lnTo>
                    <a:pt x="63360" y="905687"/>
                  </a:lnTo>
                  <a:lnTo>
                    <a:pt x="63360" y="869429"/>
                  </a:lnTo>
                  <a:lnTo>
                    <a:pt x="146265" y="869429"/>
                  </a:lnTo>
                  <a:lnTo>
                    <a:pt x="146265" y="826376"/>
                  </a:lnTo>
                  <a:lnTo>
                    <a:pt x="146265" y="749465"/>
                  </a:lnTo>
                  <a:lnTo>
                    <a:pt x="146265" y="707224"/>
                  </a:lnTo>
                  <a:lnTo>
                    <a:pt x="146265" y="635482"/>
                  </a:lnTo>
                  <a:lnTo>
                    <a:pt x="146265" y="592035"/>
                  </a:lnTo>
                  <a:close/>
                </a:path>
                <a:path w="392430" h="1515745">
                  <a:moveTo>
                    <a:pt x="181343" y="995070"/>
                  </a:moveTo>
                  <a:lnTo>
                    <a:pt x="135890" y="995070"/>
                  </a:lnTo>
                  <a:lnTo>
                    <a:pt x="135890" y="1030135"/>
                  </a:lnTo>
                  <a:lnTo>
                    <a:pt x="135890" y="1051661"/>
                  </a:lnTo>
                  <a:lnTo>
                    <a:pt x="135890" y="1084338"/>
                  </a:lnTo>
                  <a:lnTo>
                    <a:pt x="135890" y="1107452"/>
                  </a:lnTo>
                  <a:lnTo>
                    <a:pt x="73317" y="1107452"/>
                  </a:lnTo>
                  <a:lnTo>
                    <a:pt x="73317" y="1084338"/>
                  </a:lnTo>
                  <a:lnTo>
                    <a:pt x="135890" y="1084338"/>
                  </a:lnTo>
                  <a:lnTo>
                    <a:pt x="135890" y="1051661"/>
                  </a:lnTo>
                  <a:lnTo>
                    <a:pt x="73317" y="1051661"/>
                  </a:lnTo>
                  <a:lnTo>
                    <a:pt x="73317" y="1030135"/>
                  </a:lnTo>
                  <a:lnTo>
                    <a:pt x="135890" y="1030135"/>
                  </a:lnTo>
                  <a:lnTo>
                    <a:pt x="135890" y="995070"/>
                  </a:lnTo>
                  <a:lnTo>
                    <a:pt x="25095" y="995070"/>
                  </a:lnTo>
                  <a:lnTo>
                    <a:pt x="25095" y="1360538"/>
                  </a:lnTo>
                  <a:lnTo>
                    <a:pt x="73317" y="1360538"/>
                  </a:lnTo>
                  <a:lnTo>
                    <a:pt x="73317" y="1142136"/>
                  </a:lnTo>
                  <a:lnTo>
                    <a:pt x="181343" y="1142136"/>
                  </a:lnTo>
                  <a:lnTo>
                    <a:pt x="181343" y="1107452"/>
                  </a:lnTo>
                  <a:lnTo>
                    <a:pt x="181343" y="1084338"/>
                  </a:lnTo>
                  <a:lnTo>
                    <a:pt x="181343" y="1051661"/>
                  </a:lnTo>
                  <a:lnTo>
                    <a:pt x="181343" y="1030135"/>
                  </a:lnTo>
                  <a:lnTo>
                    <a:pt x="181343" y="995070"/>
                  </a:lnTo>
                  <a:close/>
                </a:path>
                <a:path w="392430" h="1515745">
                  <a:moveTo>
                    <a:pt x="258648" y="879792"/>
                  </a:moveTo>
                  <a:lnTo>
                    <a:pt x="251079" y="865441"/>
                  </a:lnTo>
                  <a:lnTo>
                    <a:pt x="240309" y="849503"/>
                  </a:lnTo>
                  <a:lnTo>
                    <a:pt x="226364" y="831964"/>
                  </a:lnTo>
                  <a:lnTo>
                    <a:pt x="209219" y="812838"/>
                  </a:lnTo>
                  <a:lnTo>
                    <a:pt x="170167" y="835152"/>
                  </a:lnTo>
                  <a:lnTo>
                    <a:pt x="186537" y="854684"/>
                  </a:lnTo>
                  <a:lnTo>
                    <a:pt x="199758" y="872617"/>
                  </a:lnTo>
                  <a:lnTo>
                    <a:pt x="209854" y="888961"/>
                  </a:lnTo>
                  <a:lnTo>
                    <a:pt x="216801" y="903706"/>
                  </a:lnTo>
                  <a:lnTo>
                    <a:pt x="258648" y="879792"/>
                  </a:lnTo>
                  <a:close/>
                </a:path>
                <a:path w="392430" h="1515745">
                  <a:moveTo>
                    <a:pt x="295922" y="450049"/>
                  </a:moveTo>
                  <a:lnTo>
                    <a:pt x="230162" y="450049"/>
                  </a:lnTo>
                  <a:lnTo>
                    <a:pt x="220065" y="450253"/>
                  </a:lnTo>
                  <a:lnTo>
                    <a:pt x="208534" y="450850"/>
                  </a:lnTo>
                  <a:lnTo>
                    <a:pt x="195554" y="451853"/>
                  </a:lnTo>
                  <a:lnTo>
                    <a:pt x="181140" y="453250"/>
                  </a:lnTo>
                  <a:lnTo>
                    <a:pt x="225082" y="405866"/>
                  </a:lnTo>
                  <a:lnTo>
                    <a:pt x="256463" y="362178"/>
                  </a:lnTo>
                  <a:lnTo>
                    <a:pt x="275297" y="322173"/>
                  </a:lnTo>
                  <a:lnTo>
                    <a:pt x="281571" y="285851"/>
                  </a:lnTo>
                  <a:lnTo>
                    <a:pt x="279946" y="265785"/>
                  </a:lnTo>
                  <a:lnTo>
                    <a:pt x="255473" y="218287"/>
                  </a:lnTo>
                  <a:lnTo>
                    <a:pt x="207010" y="194564"/>
                  </a:lnTo>
                  <a:lnTo>
                    <a:pt x="186715" y="192989"/>
                  </a:lnTo>
                  <a:lnTo>
                    <a:pt x="172427" y="193687"/>
                  </a:lnTo>
                  <a:lnTo>
                    <a:pt x="135102" y="204152"/>
                  </a:lnTo>
                  <a:lnTo>
                    <a:pt x="101803" y="227838"/>
                  </a:lnTo>
                  <a:lnTo>
                    <a:pt x="90665" y="238823"/>
                  </a:lnTo>
                  <a:lnTo>
                    <a:pt x="123342" y="271500"/>
                  </a:lnTo>
                  <a:lnTo>
                    <a:pt x="137414" y="257911"/>
                  </a:lnTo>
                  <a:lnTo>
                    <a:pt x="151345" y="248196"/>
                  </a:lnTo>
                  <a:lnTo>
                    <a:pt x="165125" y="242366"/>
                  </a:lnTo>
                  <a:lnTo>
                    <a:pt x="178752" y="240423"/>
                  </a:lnTo>
                  <a:lnTo>
                    <a:pt x="188912" y="241223"/>
                  </a:lnTo>
                  <a:lnTo>
                    <a:pt x="221183" y="268871"/>
                  </a:lnTo>
                  <a:lnTo>
                    <a:pt x="224180" y="289445"/>
                  </a:lnTo>
                  <a:lnTo>
                    <a:pt x="222148" y="306730"/>
                  </a:lnTo>
                  <a:lnTo>
                    <a:pt x="205905" y="344589"/>
                  </a:lnTo>
                  <a:lnTo>
                    <a:pt x="173380" y="387311"/>
                  </a:lnTo>
                  <a:lnTo>
                    <a:pt x="124256" y="437718"/>
                  </a:lnTo>
                  <a:lnTo>
                    <a:pt x="93459" y="465988"/>
                  </a:lnTo>
                  <a:lnTo>
                    <a:pt x="93459" y="500672"/>
                  </a:lnTo>
                  <a:lnTo>
                    <a:pt x="295922" y="500672"/>
                  </a:lnTo>
                  <a:lnTo>
                    <a:pt x="295922" y="450049"/>
                  </a:lnTo>
                  <a:close/>
                </a:path>
                <a:path w="392430" h="1515745">
                  <a:moveTo>
                    <a:pt x="369443" y="995070"/>
                  </a:moveTo>
                  <a:lnTo>
                    <a:pt x="320433" y="995070"/>
                  </a:lnTo>
                  <a:lnTo>
                    <a:pt x="320433" y="1030135"/>
                  </a:lnTo>
                  <a:lnTo>
                    <a:pt x="320433" y="1051661"/>
                  </a:lnTo>
                  <a:lnTo>
                    <a:pt x="320433" y="1084351"/>
                  </a:lnTo>
                  <a:lnTo>
                    <a:pt x="320433" y="1108265"/>
                  </a:lnTo>
                  <a:lnTo>
                    <a:pt x="255854" y="1108265"/>
                  </a:lnTo>
                  <a:lnTo>
                    <a:pt x="255854" y="1084351"/>
                  </a:lnTo>
                  <a:lnTo>
                    <a:pt x="320433" y="1084351"/>
                  </a:lnTo>
                  <a:lnTo>
                    <a:pt x="320433" y="1051661"/>
                  </a:lnTo>
                  <a:lnTo>
                    <a:pt x="255854" y="1051661"/>
                  </a:lnTo>
                  <a:lnTo>
                    <a:pt x="255854" y="1030135"/>
                  </a:lnTo>
                  <a:lnTo>
                    <a:pt x="320433" y="1030135"/>
                  </a:lnTo>
                  <a:lnTo>
                    <a:pt x="320433" y="995070"/>
                  </a:lnTo>
                  <a:lnTo>
                    <a:pt x="209626" y="995070"/>
                  </a:lnTo>
                  <a:lnTo>
                    <a:pt x="209626" y="1142936"/>
                  </a:lnTo>
                  <a:lnTo>
                    <a:pt x="320433" y="1142936"/>
                  </a:lnTo>
                  <a:lnTo>
                    <a:pt x="320433" y="1308595"/>
                  </a:lnTo>
                  <a:lnTo>
                    <a:pt x="317233" y="1311529"/>
                  </a:lnTo>
                  <a:lnTo>
                    <a:pt x="310857" y="1311529"/>
                  </a:lnTo>
                  <a:lnTo>
                    <a:pt x="305308" y="1311821"/>
                  </a:lnTo>
                  <a:lnTo>
                    <a:pt x="297408" y="1311922"/>
                  </a:lnTo>
                  <a:lnTo>
                    <a:pt x="287172" y="1311821"/>
                  </a:lnTo>
                  <a:lnTo>
                    <a:pt x="274586" y="1311529"/>
                  </a:lnTo>
                  <a:lnTo>
                    <a:pt x="274586" y="1287195"/>
                  </a:lnTo>
                  <a:lnTo>
                    <a:pt x="274586" y="1261694"/>
                  </a:lnTo>
                  <a:lnTo>
                    <a:pt x="274586" y="1227023"/>
                  </a:lnTo>
                  <a:lnTo>
                    <a:pt x="274586" y="1202715"/>
                  </a:lnTo>
                  <a:lnTo>
                    <a:pt x="274586" y="1166837"/>
                  </a:lnTo>
                  <a:lnTo>
                    <a:pt x="228765" y="1166837"/>
                  </a:lnTo>
                  <a:lnTo>
                    <a:pt x="228765" y="1202715"/>
                  </a:lnTo>
                  <a:lnTo>
                    <a:pt x="228765" y="1227023"/>
                  </a:lnTo>
                  <a:lnTo>
                    <a:pt x="228765" y="1261694"/>
                  </a:lnTo>
                  <a:lnTo>
                    <a:pt x="228765" y="1287195"/>
                  </a:lnTo>
                  <a:lnTo>
                    <a:pt x="161404" y="1287195"/>
                  </a:lnTo>
                  <a:lnTo>
                    <a:pt x="161404" y="1261694"/>
                  </a:lnTo>
                  <a:lnTo>
                    <a:pt x="228765" y="1261694"/>
                  </a:lnTo>
                  <a:lnTo>
                    <a:pt x="228765" y="1227023"/>
                  </a:lnTo>
                  <a:lnTo>
                    <a:pt x="161404" y="1227023"/>
                  </a:lnTo>
                  <a:lnTo>
                    <a:pt x="161404" y="1202715"/>
                  </a:lnTo>
                  <a:lnTo>
                    <a:pt x="228765" y="1202715"/>
                  </a:lnTo>
                  <a:lnTo>
                    <a:pt x="228765" y="1166837"/>
                  </a:lnTo>
                  <a:lnTo>
                    <a:pt x="117170" y="1166837"/>
                  </a:lnTo>
                  <a:lnTo>
                    <a:pt x="117170" y="1343406"/>
                  </a:lnTo>
                  <a:lnTo>
                    <a:pt x="161404" y="1343406"/>
                  </a:lnTo>
                  <a:lnTo>
                    <a:pt x="161404" y="1322679"/>
                  </a:lnTo>
                  <a:lnTo>
                    <a:pt x="262636" y="1322679"/>
                  </a:lnTo>
                  <a:lnTo>
                    <a:pt x="266738" y="1334300"/>
                  </a:lnTo>
                  <a:lnTo>
                    <a:pt x="269900" y="1344498"/>
                  </a:lnTo>
                  <a:lnTo>
                    <a:pt x="272122" y="1353235"/>
                  </a:lnTo>
                  <a:lnTo>
                    <a:pt x="273392" y="1360538"/>
                  </a:lnTo>
                  <a:lnTo>
                    <a:pt x="299123" y="1359966"/>
                  </a:lnTo>
                  <a:lnTo>
                    <a:pt x="347929" y="1351368"/>
                  </a:lnTo>
                  <a:lnTo>
                    <a:pt x="369150" y="1312735"/>
                  </a:lnTo>
                  <a:lnTo>
                    <a:pt x="369443" y="1303147"/>
                  </a:lnTo>
                  <a:lnTo>
                    <a:pt x="369443" y="1108265"/>
                  </a:lnTo>
                  <a:lnTo>
                    <a:pt x="369443" y="1084351"/>
                  </a:lnTo>
                  <a:lnTo>
                    <a:pt x="369443" y="1051661"/>
                  </a:lnTo>
                  <a:lnTo>
                    <a:pt x="369443" y="1030135"/>
                  </a:lnTo>
                  <a:lnTo>
                    <a:pt x="369443" y="995070"/>
                  </a:lnTo>
                  <a:close/>
                </a:path>
                <a:path w="392430" h="1515745">
                  <a:moveTo>
                    <a:pt x="386194" y="688479"/>
                  </a:moveTo>
                  <a:lnTo>
                    <a:pt x="293319" y="688479"/>
                  </a:lnTo>
                  <a:lnTo>
                    <a:pt x="293319" y="652602"/>
                  </a:lnTo>
                  <a:lnTo>
                    <a:pt x="375018" y="652602"/>
                  </a:lnTo>
                  <a:lnTo>
                    <a:pt x="375018" y="609968"/>
                  </a:lnTo>
                  <a:lnTo>
                    <a:pt x="293319" y="609968"/>
                  </a:lnTo>
                  <a:lnTo>
                    <a:pt x="293319" y="567321"/>
                  </a:lnTo>
                  <a:lnTo>
                    <a:pt x="245491" y="567321"/>
                  </a:lnTo>
                  <a:lnTo>
                    <a:pt x="245491" y="609968"/>
                  </a:lnTo>
                  <a:lnTo>
                    <a:pt x="166979" y="609968"/>
                  </a:lnTo>
                  <a:lnTo>
                    <a:pt x="166979" y="652602"/>
                  </a:lnTo>
                  <a:lnTo>
                    <a:pt x="245491" y="652602"/>
                  </a:lnTo>
                  <a:lnTo>
                    <a:pt x="245491" y="688479"/>
                  </a:lnTo>
                  <a:lnTo>
                    <a:pt x="153022" y="688479"/>
                  </a:lnTo>
                  <a:lnTo>
                    <a:pt x="153022" y="730732"/>
                  </a:lnTo>
                  <a:lnTo>
                    <a:pt x="297319" y="730732"/>
                  </a:lnTo>
                  <a:lnTo>
                    <a:pt x="297319" y="765810"/>
                  </a:lnTo>
                  <a:lnTo>
                    <a:pt x="154228" y="765810"/>
                  </a:lnTo>
                  <a:lnTo>
                    <a:pt x="154228" y="808050"/>
                  </a:lnTo>
                  <a:lnTo>
                    <a:pt x="297319" y="808050"/>
                  </a:lnTo>
                  <a:lnTo>
                    <a:pt x="297319" y="900518"/>
                  </a:lnTo>
                  <a:lnTo>
                    <a:pt x="294386" y="902919"/>
                  </a:lnTo>
                  <a:lnTo>
                    <a:pt x="288544" y="902919"/>
                  </a:lnTo>
                  <a:lnTo>
                    <a:pt x="262140" y="902716"/>
                  </a:lnTo>
                  <a:lnTo>
                    <a:pt x="250647" y="902462"/>
                  </a:lnTo>
                  <a:lnTo>
                    <a:pt x="240309" y="902119"/>
                  </a:lnTo>
                  <a:lnTo>
                    <a:pt x="246367" y="915289"/>
                  </a:lnTo>
                  <a:lnTo>
                    <a:pt x="250977" y="927315"/>
                  </a:lnTo>
                  <a:lnTo>
                    <a:pt x="254139" y="938199"/>
                  </a:lnTo>
                  <a:lnTo>
                    <a:pt x="255854" y="947940"/>
                  </a:lnTo>
                  <a:lnTo>
                    <a:pt x="278650" y="947445"/>
                  </a:lnTo>
                  <a:lnTo>
                    <a:pt x="324002" y="939965"/>
                  </a:lnTo>
                  <a:lnTo>
                    <a:pt x="344068" y="905395"/>
                  </a:lnTo>
                  <a:lnTo>
                    <a:pt x="344144" y="902919"/>
                  </a:lnTo>
                  <a:lnTo>
                    <a:pt x="344220" y="900518"/>
                  </a:lnTo>
                  <a:lnTo>
                    <a:pt x="344335" y="808050"/>
                  </a:lnTo>
                  <a:lnTo>
                    <a:pt x="383400" y="808050"/>
                  </a:lnTo>
                  <a:lnTo>
                    <a:pt x="383400" y="765810"/>
                  </a:lnTo>
                  <a:lnTo>
                    <a:pt x="344335" y="765810"/>
                  </a:lnTo>
                  <a:lnTo>
                    <a:pt x="344335" y="730732"/>
                  </a:lnTo>
                  <a:lnTo>
                    <a:pt x="386194" y="730732"/>
                  </a:lnTo>
                  <a:lnTo>
                    <a:pt x="386194" y="688479"/>
                  </a:lnTo>
                  <a:close/>
                </a:path>
                <a:path w="392430" h="1515745">
                  <a:moveTo>
                    <a:pt x="392163" y="1435163"/>
                  </a:moveTo>
                  <a:lnTo>
                    <a:pt x="375018" y="1396504"/>
                  </a:lnTo>
                  <a:lnTo>
                    <a:pt x="334098" y="1428407"/>
                  </a:lnTo>
                  <a:lnTo>
                    <a:pt x="290626" y="1451203"/>
                  </a:lnTo>
                  <a:lnTo>
                    <a:pt x="244627" y="1464881"/>
                  </a:lnTo>
                  <a:lnTo>
                    <a:pt x="196075" y="1469440"/>
                  </a:lnTo>
                  <a:lnTo>
                    <a:pt x="147523" y="1464881"/>
                  </a:lnTo>
                  <a:lnTo>
                    <a:pt x="101523" y="1451203"/>
                  </a:lnTo>
                  <a:lnTo>
                    <a:pt x="58051" y="1428407"/>
                  </a:lnTo>
                  <a:lnTo>
                    <a:pt x="17132" y="1396504"/>
                  </a:lnTo>
                  <a:lnTo>
                    <a:pt x="0" y="1435163"/>
                  </a:lnTo>
                  <a:lnTo>
                    <a:pt x="41833" y="1470393"/>
                  </a:lnTo>
                  <a:lnTo>
                    <a:pt x="88468" y="1495539"/>
                  </a:lnTo>
                  <a:lnTo>
                    <a:pt x="139877" y="1510639"/>
                  </a:lnTo>
                  <a:lnTo>
                    <a:pt x="196075" y="1515668"/>
                  </a:lnTo>
                  <a:lnTo>
                    <a:pt x="252272" y="1510639"/>
                  </a:lnTo>
                  <a:lnTo>
                    <a:pt x="303682" y="1495539"/>
                  </a:lnTo>
                  <a:lnTo>
                    <a:pt x="350316" y="1470393"/>
                  </a:lnTo>
                  <a:lnTo>
                    <a:pt x="392163" y="1435163"/>
                  </a:lnTo>
                  <a:close/>
                </a:path>
                <a:path w="392430" h="1515745">
                  <a:moveTo>
                    <a:pt x="392163" y="80505"/>
                  </a:moveTo>
                  <a:lnTo>
                    <a:pt x="350316" y="45288"/>
                  </a:lnTo>
                  <a:lnTo>
                    <a:pt x="303682" y="20116"/>
                  </a:lnTo>
                  <a:lnTo>
                    <a:pt x="252272" y="5029"/>
                  </a:lnTo>
                  <a:lnTo>
                    <a:pt x="196088" y="0"/>
                  </a:lnTo>
                  <a:lnTo>
                    <a:pt x="139890" y="5029"/>
                  </a:lnTo>
                  <a:lnTo>
                    <a:pt x="88468" y="20116"/>
                  </a:lnTo>
                  <a:lnTo>
                    <a:pt x="41833" y="45288"/>
                  </a:lnTo>
                  <a:lnTo>
                    <a:pt x="0" y="80505"/>
                  </a:lnTo>
                  <a:lnTo>
                    <a:pt x="17132" y="119151"/>
                  </a:lnTo>
                  <a:lnTo>
                    <a:pt x="58064" y="87249"/>
                  </a:lnTo>
                  <a:lnTo>
                    <a:pt x="101523" y="64465"/>
                  </a:lnTo>
                  <a:lnTo>
                    <a:pt x="147535" y="50787"/>
                  </a:lnTo>
                  <a:lnTo>
                    <a:pt x="196088" y="46240"/>
                  </a:lnTo>
                  <a:lnTo>
                    <a:pt x="244627" y="50787"/>
                  </a:lnTo>
                  <a:lnTo>
                    <a:pt x="290626" y="64465"/>
                  </a:lnTo>
                  <a:lnTo>
                    <a:pt x="334098" y="87249"/>
                  </a:lnTo>
                  <a:lnTo>
                    <a:pt x="375018" y="119151"/>
                  </a:lnTo>
                  <a:lnTo>
                    <a:pt x="392163" y="80505"/>
                  </a:lnTo>
                  <a:close/>
                </a:path>
              </a:pathLst>
            </a:custGeom>
            <a:solidFill>
              <a:srgbClr val="000000"/>
            </a:solidFill>
          </p:spPr>
          <p:txBody>
            <a:bodyPr wrap="square" lIns="0" tIns="0" rIns="0" bIns="0" rtlCol="0"/>
            <a:lstStyle/>
            <a:p>
              <a:endParaRPr/>
            </a:p>
          </p:txBody>
        </p:sp>
        <p:sp>
          <p:nvSpPr>
            <p:cNvPr id="36" name="object 36"/>
            <p:cNvSpPr/>
            <p:nvPr/>
          </p:nvSpPr>
          <p:spPr>
            <a:xfrm>
              <a:off x="4920754" y="6883050"/>
              <a:ext cx="473709" cy="501015"/>
            </a:xfrm>
            <a:custGeom>
              <a:avLst/>
              <a:gdLst/>
              <a:ahLst/>
              <a:cxnLst/>
              <a:rect l="l" t="t" r="r" b="b"/>
              <a:pathLst>
                <a:path w="473710" h="501015">
                  <a:moveTo>
                    <a:pt x="181737" y="452056"/>
                  </a:moveTo>
                  <a:lnTo>
                    <a:pt x="124752" y="452056"/>
                  </a:lnTo>
                  <a:lnTo>
                    <a:pt x="124752" y="198577"/>
                  </a:lnTo>
                  <a:lnTo>
                    <a:pt x="80492" y="198577"/>
                  </a:lnTo>
                  <a:lnTo>
                    <a:pt x="65354" y="206895"/>
                  </a:lnTo>
                  <a:lnTo>
                    <a:pt x="48615" y="213918"/>
                  </a:lnTo>
                  <a:lnTo>
                    <a:pt x="30289" y="219646"/>
                  </a:lnTo>
                  <a:lnTo>
                    <a:pt x="10363" y="224078"/>
                  </a:lnTo>
                  <a:lnTo>
                    <a:pt x="10363" y="261150"/>
                  </a:lnTo>
                  <a:lnTo>
                    <a:pt x="64960" y="261150"/>
                  </a:lnTo>
                  <a:lnTo>
                    <a:pt x="64960" y="452056"/>
                  </a:lnTo>
                  <a:lnTo>
                    <a:pt x="0" y="452056"/>
                  </a:lnTo>
                  <a:lnTo>
                    <a:pt x="0" y="500684"/>
                  </a:lnTo>
                  <a:lnTo>
                    <a:pt x="181737" y="500684"/>
                  </a:lnTo>
                  <a:lnTo>
                    <a:pt x="181737" y="452056"/>
                  </a:lnTo>
                  <a:close/>
                </a:path>
                <a:path w="473710" h="501015">
                  <a:moveTo>
                    <a:pt x="473176" y="80518"/>
                  </a:moveTo>
                  <a:lnTo>
                    <a:pt x="431330" y="45288"/>
                  </a:lnTo>
                  <a:lnTo>
                    <a:pt x="384695" y="20129"/>
                  </a:lnTo>
                  <a:lnTo>
                    <a:pt x="333286" y="5029"/>
                  </a:lnTo>
                  <a:lnTo>
                    <a:pt x="277088" y="0"/>
                  </a:lnTo>
                  <a:lnTo>
                    <a:pt x="220891" y="5029"/>
                  </a:lnTo>
                  <a:lnTo>
                    <a:pt x="169481" y="20129"/>
                  </a:lnTo>
                  <a:lnTo>
                    <a:pt x="122847" y="45288"/>
                  </a:lnTo>
                  <a:lnTo>
                    <a:pt x="81000" y="80518"/>
                  </a:lnTo>
                  <a:lnTo>
                    <a:pt x="98145" y="119164"/>
                  </a:lnTo>
                  <a:lnTo>
                    <a:pt x="139065" y="87261"/>
                  </a:lnTo>
                  <a:lnTo>
                    <a:pt x="182524" y="64465"/>
                  </a:lnTo>
                  <a:lnTo>
                    <a:pt x="228536" y="50800"/>
                  </a:lnTo>
                  <a:lnTo>
                    <a:pt x="277088" y="46240"/>
                  </a:lnTo>
                  <a:lnTo>
                    <a:pt x="325628" y="50800"/>
                  </a:lnTo>
                  <a:lnTo>
                    <a:pt x="371640" y="64465"/>
                  </a:lnTo>
                  <a:lnTo>
                    <a:pt x="415112" y="87261"/>
                  </a:lnTo>
                  <a:lnTo>
                    <a:pt x="456031" y="119164"/>
                  </a:lnTo>
                  <a:lnTo>
                    <a:pt x="473176" y="80518"/>
                  </a:lnTo>
                  <a:close/>
                </a:path>
              </a:pathLst>
            </a:custGeom>
            <a:solidFill>
              <a:srgbClr val="FFFFFF"/>
            </a:solidFill>
          </p:spPr>
          <p:txBody>
            <a:bodyPr wrap="square" lIns="0" tIns="0" rIns="0" bIns="0" rtlCol="0"/>
            <a:lstStyle/>
            <a:p>
              <a:endParaRPr/>
            </a:p>
          </p:txBody>
        </p:sp>
        <p:pic>
          <p:nvPicPr>
            <p:cNvPr id="37" name="object 37"/>
            <p:cNvPicPr/>
            <p:nvPr/>
          </p:nvPicPr>
          <p:blipFill>
            <a:blip r:embed="rId5" cstate="email">
              <a:extLst>
                <a:ext uri="{28A0092B-C50C-407E-A947-70E740481C1C}">
                  <a14:useLocalDpi xmlns:a14="http://schemas.microsoft.com/office/drawing/2010/main"/>
                </a:ext>
              </a:extLst>
            </a:blip>
            <a:stretch>
              <a:fillRect/>
            </a:stretch>
          </p:blipFill>
          <p:spPr>
            <a:xfrm>
              <a:off x="5160779" y="7311182"/>
              <a:ext cx="74531" cy="78123"/>
            </a:xfrm>
            <a:prstGeom prst="rect">
              <a:avLst/>
            </a:prstGeom>
          </p:spPr>
        </p:pic>
        <p:sp>
          <p:nvSpPr>
            <p:cNvPr id="38" name="object 38"/>
            <p:cNvSpPr/>
            <p:nvPr/>
          </p:nvSpPr>
          <p:spPr>
            <a:xfrm>
              <a:off x="5001755" y="7081628"/>
              <a:ext cx="485140" cy="1317625"/>
            </a:xfrm>
            <a:custGeom>
              <a:avLst/>
              <a:gdLst/>
              <a:ahLst/>
              <a:cxnLst/>
              <a:rect l="l" t="t" r="r" b="b"/>
              <a:pathLst>
                <a:path w="485139"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32" y="393458"/>
                  </a:lnTo>
                  <a:lnTo>
                    <a:pt x="18732"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39"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39" h="1317625">
                  <a:moveTo>
                    <a:pt x="258660" y="681228"/>
                  </a:moveTo>
                  <a:lnTo>
                    <a:pt x="251079" y="666877"/>
                  </a:lnTo>
                  <a:lnTo>
                    <a:pt x="240322" y="650925"/>
                  </a:lnTo>
                  <a:lnTo>
                    <a:pt x="226377" y="633399"/>
                  </a:lnTo>
                  <a:lnTo>
                    <a:pt x="209232" y="614260"/>
                  </a:lnTo>
                  <a:lnTo>
                    <a:pt x="170180" y="636587"/>
                  </a:lnTo>
                  <a:lnTo>
                    <a:pt x="186550" y="656120"/>
                  </a:lnTo>
                  <a:lnTo>
                    <a:pt x="199771" y="674052"/>
                  </a:lnTo>
                  <a:lnTo>
                    <a:pt x="209854" y="690397"/>
                  </a:lnTo>
                  <a:lnTo>
                    <a:pt x="216801" y="705142"/>
                  </a:lnTo>
                  <a:lnTo>
                    <a:pt x="258660" y="681228"/>
                  </a:lnTo>
                  <a:close/>
                </a:path>
                <a:path w="485139" h="1317625">
                  <a:moveTo>
                    <a:pt x="369455" y="796505"/>
                  </a:moveTo>
                  <a:lnTo>
                    <a:pt x="320433" y="796505"/>
                  </a:lnTo>
                  <a:lnTo>
                    <a:pt x="320433" y="831557"/>
                  </a:lnTo>
                  <a:lnTo>
                    <a:pt x="320433" y="853084"/>
                  </a:lnTo>
                  <a:lnTo>
                    <a:pt x="320433" y="885774"/>
                  </a:lnTo>
                  <a:lnTo>
                    <a:pt x="320433" y="909688"/>
                  </a:lnTo>
                  <a:lnTo>
                    <a:pt x="255866" y="909688"/>
                  </a:lnTo>
                  <a:lnTo>
                    <a:pt x="255866" y="885774"/>
                  </a:lnTo>
                  <a:lnTo>
                    <a:pt x="320433" y="885774"/>
                  </a:lnTo>
                  <a:lnTo>
                    <a:pt x="320433" y="853084"/>
                  </a:lnTo>
                  <a:lnTo>
                    <a:pt x="255866" y="853084"/>
                  </a:lnTo>
                  <a:lnTo>
                    <a:pt x="255866" y="831557"/>
                  </a:lnTo>
                  <a:lnTo>
                    <a:pt x="320433" y="831557"/>
                  </a:lnTo>
                  <a:lnTo>
                    <a:pt x="320433" y="796505"/>
                  </a:lnTo>
                  <a:lnTo>
                    <a:pt x="209638" y="796505"/>
                  </a:lnTo>
                  <a:lnTo>
                    <a:pt x="209638" y="944359"/>
                  </a:lnTo>
                  <a:lnTo>
                    <a:pt x="320433" y="944359"/>
                  </a:lnTo>
                  <a:lnTo>
                    <a:pt x="320433" y="1110018"/>
                  </a:lnTo>
                  <a:lnTo>
                    <a:pt x="317233"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17" y="1088631"/>
                  </a:lnTo>
                  <a:lnTo>
                    <a:pt x="161417" y="1063129"/>
                  </a:lnTo>
                  <a:lnTo>
                    <a:pt x="228765" y="1063129"/>
                  </a:lnTo>
                  <a:lnTo>
                    <a:pt x="228765" y="1028458"/>
                  </a:lnTo>
                  <a:lnTo>
                    <a:pt x="161417" y="1028458"/>
                  </a:lnTo>
                  <a:lnTo>
                    <a:pt x="161417" y="1004138"/>
                  </a:lnTo>
                  <a:lnTo>
                    <a:pt x="228765" y="1004138"/>
                  </a:lnTo>
                  <a:lnTo>
                    <a:pt x="228765" y="968273"/>
                  </a:lnTo>
                  <a:lnTo>
                    <a:pt x="117170" y="968273"/>
                  </a:lnTo>
                  <a:lnTo>
                    <a:pt x="117170" y="1144828"/>
                  </a:lnTo>
                  <a:lnTo>
                    <a:pt x="161417" y="1144828"/>
                  </a:lnTo>
                  <a:lnTo>
                    <a:pt x="161417" y="1124102"/>
                  </a:lnTo>
                  <a:lnTo>
                    <a:pt x="262648" y="1124102"/>
                  </a:lnTo>
                  <a:lnTo>
                    <a:pt x="266750" y="1135735"/>
                  </a:lnTo>
                  <a:lnTo>
                    <a:pt x="269913" y="1145921"/>
                  </a:lnTo>
                  <a:lnTo>
                    <a:pt x="272135" y="1154671"/>
                  </a:lnTo>
                  <a:lnTo>
                    <a:pt x="273405" y="1161973"/>
                  </a:lnTo>
                  <a:lnTo>
                    <a:pt x="299135" y="1161402"/>
                  </a:lnTo>
                  <a:lnTo>
                    <a:pt x="347941" y="1152791"/>
                  </a:lnTo>
                  <a:lnTo>
                    <a:pt x="369150" y="1114171"/>
                  </a:lnTo>
                  <a:lnTo>
                    <a:pt x="369455" y="1104582"/>
                  </a:lnTo>
                  <a:lnTo>
                    <a:pt x="369455" y="909688"/>
                  </a:lnTo>
                  <a:lnTo>
                    <a:pt x="369455" y="885774"/>
                  </a:lnTo>
                  <a:lnTo>
                    <a:pt x="369455" y="853084"/>
                  </a:lnTo>
                  <a:lnTo>
                    <a:pt x="369455" y="831557"/>
                  </a:lnTo>
                  <a:lnTo>
                    <a:pt x="369455" y="796505"/>
                  </a:lnTo>
                  <a:close/>
                </a:path>
                <a:path w="485139" h="1317625">
                  <a:moveTo>
                    <a:pt x="386194"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56" y="704342"/>
                  </a:lnTo>
                  <a:lnTo>
                    <a:pt x="262140" y="704138"/>
                  </a:lnTo>
                  <a:lnTo>
                    <a:pt x="250659" y="703897"/>
                  </a:lnTo>
                  <a:lnTo>
                    <a:pt x="240322" y="703541"/>
                  </a:lnTo>
                  <a:lnTo>
                    <a:pt x="246380" y="716724"/>
                  </a:lnTo>
                  <a:lnTo>
                    <a:pt x="250990" y="728751"/>
                  </a:lnTo>
                  <a:lnTo>
                    <a:pt x="254152" y="739635"/>
                  </a:lnTo>
                  <a:lnTo>
                    <a:pt x="255879" y="749363"/>
                  </a:lnTo>
                  <a:lnTo>
                    <a:pt x="278663" y="748868"/>
                  </a:lnTo>
                  <a:lnTo>
                    <a:pt x="324015" y="741400"/>
                  </a:lnTo>
                  <a:lnTo>
                    <a:pt x="344068" y="706818"/>
                  </a:lnTo>
                  <a:lnTo>
                    <a:pt x="344144" y="704342"/>
                  </a:lnTo>
                  <a:lnTo>
                    <a:pt x="344220" y="701941"/>
                  </a:lnTo>
                  <a:lnTo>
                    <a:pt x="344347" y="609473"/>
                  </a:lnTo>
                  <a:lnTo>
                    <a:pt x="383413" y="609473"/>
                  </a:lnTo>
                  <a:lnTo>
                    <a:pt x="383413" y="567232"/>
                  </a:lnTo>
                  <a:lnTo>
                    <a:pt x="344347" y="567232"/>
                  </a:lnTo>
                  <a:lnTo>
                    <a:pt x="344347" y="532155"/>
                  </a:lnTo>
                  <a:lnTo>
                    <a:pt x="386194" y="532155"/>
                  </a:lnTo>
                  <a:lnTo>
                    <a:pt x="386194" y="489915"/>
                  </a:lnTo>
                  <a:close/>
                </a:path>
                <a:path w="485139" h="1317625">
                  <a:moveTo>
                    <a:pt x="392176" y="1236599"/>
                  </a:moveTo>
                  <a:lnTo>
                    <a:pt x="375031" y="1197940"/>
                  </a:lnTo>
                  <a:lnTo>
                    <a:pt x="334111"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85" y="1312062"/>
                  </a:lnTo>
                  <a:lnTo>
                    <a:pt x="303695" y="1296974"/>
                  </a:lnTo>
                  <a:lnTo>
                    <a:pt x="350329" y="1271816"/>
                  </a:lnTo>
                  <a:lnTo>
                    <a:pt x="392176" y="1236599"/>
                  </a:lnTo>
                  <a:close/>
                </a:path>
                <a:path w="485139" h="1317625">
                  <a:moveTo>
                    <a:pt x="484720" y="201663"/>
                  </a:moveTo>
                  <a:lnTo>
                    <a:pt x="478142" y="160274"/>
                  </a:lnTo>
                  <a:lnTo>
                    <a:pt x="444373" y="119405"/>
                  </a:lnTo>
                  <a:lnTo>
                    <a:pt x="391464" y="105613"/>
                  </a:lnTo>
                  <a:lnTo>
                    <a:pt x="382625" y="106159"/>
                  </a:lnTo>
                  <a:lnTo>
                    <a:pt x="373634" y="107810"/>
                  </a:lnTo>
                  <a:lnTo>
                    <a:pt x="364490" y="110540"/>
                  </a:lnTo>
                  <a:lnTo>
                    <a:pt x="355193" y="114376"/>
                  </a:lnTo>
                  <a:lnTo>
                    <a:pt x="361175" y="50215"/>
                  </a:lnTo>
                  <a:lnTo>
                    <a:pt x="470776" y="50215"/>
                  </a:lnTo>
                  <a:lnTo>
                    <a:pt x="470776"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32" y="148653"/>
                  </a:lnTo>
                  <a:lnTo>
                    <a:pt x="410794" y="163004"/>
                  </a:lnTo>
                  <a:lnTo>
                    <a:pt x="424548" y="203263"/>
                  </a:lnTo>
                  <a:lnTo>
                    <a:pt x="423633" y="215684"/>
                  </a:lnTo>
                  <a:lnTo>
                    <a:pt x="402120" y="250482"/>
                  </a:lnTo>
                  <a:lnTo>
                    <a:pt x="371144" y="258660"/>
                  </a:lnTo>
                  <a:lnTo>
                    <a:pt x="353682" y="256768"/>
                  </a:lnTo>
                  <a:lnTo>
                    <a:pt x="336765" y="251091"/>
                  </a:lnTo>
                  <a:lnTo>
                    <a:pt x="320395" y="241617"/>
                  </a:lnTo>
                  <a:lnTo>
                    <a:pt x="304584" y="228371"/>
                  </a:lnTo>
                  <a:lnTo>
                    <a:pt x="277088" y="266623"/>
                  </a:lnTo>
                  <a:lnTo>
                    <a:pt x="298856" y="284594"/>
                  </a:lnTo>
                  <a:lnTo>
                    <a:pt x="323113" y="297421"/>
                  </a:lnTo>
                  <a:lnTo>
                    <a:pt x="349872" y="305117"/>
                  </a:lnTo>
                  <a:lnTo>
                    <a:pt x="379107" y="307682"/>
                  </a:lnTo>
                  <a:lnTo>
                    <a:pt x="400227" y="305892"/>
                  </a:lnTo>
                  <a:lnTo>
                    <a:pt x="437591" y="291541"/>
                  </a:lnTo>
                  <a:lnTo>
                    <a:pt x="467347" y="263398"/>
                  </a:lnTo>
                  <a:lnTo>
                    <a:pt x="482790" y="224739"/>
                  </a:lnTo>
                  <a:lnTo>
                    <a:pt x="484720" y="201663"/>
                  </a:lnTo>
                  <a:close/>
                </a:path>
              </a:pathLst>
            </a:custGeom>
            <a:solidFill>
              <a:srgbClr val="FFFFFF"/>
            </a:solidFill>
          </p:spPr>
          <p:txBody>
            <a:bodyPr wrap="square" lIns="0" tIns="0" rIns="0" bIns="0" rtlCol="0"/>
            <a:lstStyle/>
            <a:p>
              <a:endParaRPr/>
            </a:p>
          </p:txBody>
        </p:sp>
      </p:grpSp>
      <p:sp>
        <p:nvSpPr>
          <p:cNvPr id="39" name="object 39"/>
          <p:cNvSpPr txBox="1"/>
          <p:nvPr/>
        </p:nvSpPr>
        <p:spPr>
          <a:xfrm>
            <a:off x="4730048" y="4143239"/>
            <a:ext cx="433705" cy="1670685"/>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仕事準</a:t>
            </a:r>
            <a:r>
              <a:rPr sz="3200" b="1" dirty="0">
                <a:solidFill>
                  <a:srgbClr val="FFFFFF"/>
                </a:solidFill>
                <a:latin typeface="Gen Shin Gothic P Bold"/>
                <a:cs typeface="Gen Shin Gothic P Bold"/>
              </a:rPr>
              <a:t>備</a:t>
            </a:r>
            <a:endParaRPr sz="3200" dirty="0">
              <a:latin typeface="Gen Shin Gothic P Regular"/>
              <a:cs typeface="Gen Shin Gothic P Regular"/>
            </a:endParaRPr>
          </a:p>
        </p:txBody>
      </p:sp>
      <p:sp>
        <p:nvSpPr>
          <p:cNvPr id="40" name="object 40"/>
          <p:cNvSpPr txBox="1"/>
          <p:nvPr/>
        </p:nvSpPr>
        <p:spPr>
          <a:xfrm>
            <a:off x="2816959" y="4143239"/>
            <a:ext cx="880241" cy="1639570"/>
          </a:xfrm>
          <a:prstGeom prst="rect">
            <a:avLst/>
          </a:prstGeom>
        </p:spPr>
        <p:txBody>
          <a:bodyPr vert="eaVert" wrap="square" lIns="0" tIns="0" rIns="0" bIns="0" rtlCol="0">
            <a:spAutoFit/>
          </a:bodyPr>
          <a:lstStyle/>
          <a:p>
            <a:pPr marL="12700">
              <a:lnSpc>
                <a:spcPct val="60000"/>
              </a:lnSpc>
            </a:pPr>
            <a:r>
              <a:rPr sz="3200" b="1" spc="30" dirty="0" err="1">
                <a:latin typeface="Gen Shin Gothic P Bold"/>
                <a:cs typeface="Gen Shin Gothic P Bold"/>
              </a:rPr>
              <a:t>朝</a:t>
            </a:r>
            <a:r>
              <a:rPr sz="3200" b="1" dirty="0" err="1">
                <a:latin typeface="Gen Shin Gothic P Bold"/>
                <a:cs typeface="Gen Shin Gothic P Bold"/>
              </a:rPr>
              <a:t>食</a:t>
            </a:r>
            <a:endParaRPr lang="en-US" sz="3200" b="1" dirty="0">
              <a:latin typeface="Gen Shin Gothic P Bold"/>
              <a:cs typeface="Gen Shin Gothic P Bold"/>
            </a:endParaRPr>
          </a:p>
          <a:p>
            <a:pPr marL="12700">
              <a:lnSpc>
                <a:spcPct val="60000"/>
              </a:lnSpc>
            </a:pPr>
            <a:endParaRPr sz="1000" dirty="0">
              <a:latin typeface="Gen Shin Gothic P Regular"/>
              <a:cs typeface="Gen Shin Gothic P Regular"/>
            </a:endParaRPr>
          </a:p>
          <a:p>
            <a:pPr marL="12700">
              <a:lnSpc>
                <a:spcPct val="100000"/>
              </a:lnSpc>
            </a:pPr>
            <a:r>
              <a:rPr sz="3200" b="1" spc="30" dirty="0">
                <a:latin typeface="Gen Shin Gothic P Bold"/>
                <a:cs typeface="Gen Shin Gothic P Bold"/>
              </a:rPr>
              <a:t>身</a:t>
            </a:r>
            <a:r>
              <a:rPr sz="3200" b="1" spc="-125" dirty="0">
                <a:latin typeface="Gen Shin Gothic P Bold"/>
                <a:cs typeface="Gen Shin Gothic P Bold"/>
              </a:rPr>
              <a:t>じ</a:t>
            </a:r>
            <a:r>
              <a:rPr sz="3200" b="1" spc="-60" dirty="0">
                <a:latin typeface="Gen Shin Gothic P Bold"/>
                <a:cs typeface="Gen Shin Gothic P Bold"/>
              </a:rPr>
              <a:t>た</a:t>
            </a:r>
            <a:r>
              <a:rPr sz="3200" b="1" dirty="0">
                <a:latin typeface="Gen Shin Gothic P Bold"/>
                <a:cs typeface="Gen Shin Gothic P Bold"/>
              </a:rPr>
              <a:t>く</a:t>
            </a:r>
            <a:endParaRPr sz="3200" dirty="0">
              <a:latin typeface="Gen Shin Gothic P Regular"/>
              <a:cs typeface="Gen Shin Gothic P Regular"/>
            </a:endParaRPr>
          </a:p>
        </p:txBody>
      </p:sp>
      <p:sp>
        <p:nvSpPr>
          <p:cNvPr id="42" name="object 42"/>
          <p:cNvSpPr/>
          <p:nvPr/>
        </p:nvSpPr>
        <p:spPr>
          <a:xfrm>
            <a:off x="3127133" y="6937038"/>
            <a:ext cx="473709" cy="501015"/>
          </a:xfrm>
          <a:custGeom>
            <a:avLst/>
            <a:gdLst/>
            <a:ahLst/>
            <a:cxnLst/>
            <a:rect l="l" t="t" r="r" b="b"/>
            <a:pathLst>
              <a:path w="473710" h="501015">
                <a:moveTo>
                  <a:pt x="181737" y="452043"/>
                </a:moveTo>
                <a:lnTo>
                  <a:pt x="124752" y="452043"/>
                </a:lnTo>
                <a:lnTo>
                  <a:pt x="124752" y="198564"/>
                </a:lnTo>
                <a:lnTo>
                  <a:pt x="80505" y="198564"/>
                </a:lnTo>
                <a:lnTo>
                  <a:pt x="65366" y="206883"/>
                </a:lnTo>
                <a:lnTo>
                  <a:pt x="48628" y="213918"/>
                </a:lnTo>
                <a:lnTo>
                  <a:pt x="30289" y="219646"/>
                </a:lnTo>
                <a:lnTo>
                  <a:pt x="10375" y="224066"/>
                </a:lnTo>
                <a:lnTo>
                  <a:pt x="10375" y="261137"/>
                </a:lnTo>
                <a:lnTo>
                  <a:pt x="64960" y="261137"/>
                </a:lnTo>
                <a:lnTo>
                  <a:pt x="64960" y="452043"/>
                </a:lnTo>
                <a:lnTo>
                  <a:pt x="0" y="452043"/>
                </a:lnTo>
                <a:lnTo>
                  <a:pt x="0" y="500672"/>
                </a:lnTo>
                <a:lnTo>
                  <a:pt x="181737" y="500672"/>
                </a:lnTo>
                <a:lnTo>
                  <a:pt x="181737" y="452043"/>
                </a:lnTo>
                <a:close/>
              </a:path>
              <a:path w="473710" h="501015">
                <a:moveTo>
                  <a:pt x="473176" y="80505"/>
                </a:moveTo>
                <a:lnTo>
                  <a:pt x="431330" y="45288"/>
                </a:lnTo>
                <a:lnTo>
                  <a:pt x="384708" y="20116"/>
                </a:lnTo>
                <a:lnTo>
                  <a:pt x="333286" y="5029"/>
                </a:lnTo>
                <a:lnTo>
                  <a:pt x="277088" y="0"/>
                </a:lnTo>
                <a:lnTo>
                  <a:pt x="220903" y="5029"/>
                </a:lnTo>
                <a:lnTo>
                  <a:pt x="169481" y="20116"/>
                </a:lnTo>
                <a:lnTo>
                  <a:pt x="122847" y="45288"/>
                </a:lnTo>
                <a:lnTo>
                  <a:pt x="81000" y="80505"/>
                </a:lnTo>
                <a:lnTo>
                  <a:pt x="98145" y="119151"/>
                </a:lnTo>
                <a:lnTo>
                  <a:pt x="139065" y="87249"/>
                </a:lnTo>
                <a:lnTo>
                  <a:pt x="182537" y="64465"/>
                </a:lnTo>
                <a:lnTo>
                  <a:pt x="228549" y="50787"/>
                </a:lnTo>
                <a:lnTo>
                  <a:pt x="277088" y="46240"/>
                </a:lnTo>
                <a:lnTo>
                  <a:pt x="325640" y="50787"/>
                </a:lnTo>
                <a:lnTo>
                  <a:pt x="371640" y="64465"/>
                </a:lnTo>
                <a:lnTo>
                  <a:pt x="415112" y="87249"/>
                </a:lnTo>
                <a:lnTo>
                  <a:pt x="456044" y="119151"/>
                </a:lnTo>
                <a:lnTo>
                  <a:pt x="473176" y="80505"/>
                </a:lnTo>
                <a:close/>
              </a:path>
            </a:pathLst>
          </a:custGeom>
          <a:solidFill>
            <a:srgbClr val="000000"/>
          </a:solidFill>
        </p:spPr>
        <p:txBody>
          <a:bodyPr wrap="square" lIns="0" tIns="0" rIns="0" bIns="0" rtlCol="0"/>
          <a:lstStyle/>
          <a:p>
            <a:endParaRPr/>
          </a:p>
        </p:txBody>
      </p:sp>
      <p:pic>
        <p:nvPicPr>
          <p:cNvPr id="43" name="object 43"/>
          <p:cNvPicPr/>
          <p:nvPr/>
        </p:nvPicPr>
        <p:blipFill>
          <a:blip r:embed="rId6" cstate="email">
            <a:extLst>
              <a:ext uri="{28A0092B-C50C-407E-A947-70E740481C1C}">
                <a14:useLocalDpi xmlns:a14="http://schemas.microsoft.com/office/drawing/2010/main"/>
              </a:ext>
            </a:extLst>
          </a:blip>
          <a:stretch>
            <a:fillRect/>
          </a:stretch>
        </p:blipFill>
        <p:spPr>
          <a:xfrm>
            <a:off x="3367165" y="7365163"/>
            <a:ext cx="74531" cy="78123"/>
          </a:xfrm>
          <a:prstGeom prst="rect">
            <a:avLst/>
          </a:prstGeom>
        </p:spPr>
      </p:pic>
      <p:sp>
        <p:nvSpPr>
          <p:cNvPr id="44" name="object 44"/>
          <p:cNvSpPr/>
          <p:nvPr/>
        </p:nvSpPr>
        <p:spPr>
          <a:xfrm>
            <a:off x="3208134" y="7135602"/>
            <a:ext cx="485140" cy="1317625"/>
          </a:xfrm>
          <a:custGeom>
            <a:avLst/>
            <a:gdLst/>
            <a:ahLst/>
            <a:cxnLst/>
            <a:rect l="l" t="t" r="r" b="b"/>
            <a:pathLst>
              <a:path w="485139" h="1317625">
                <a:moveTo>
                  <a:pt x="146265" y="393471"/>
                </a:moveTo>
                <a:lnTo>
                  <a:pt x="100838" y="393471"/>
                </a:lnTo>
                <a:lnTo>
                  <a:pt x="100838" y="436918"/>
                </a:lnTo>
                <a:lnTo>
                  <a:pt x="100838" y="508660"/>
                </a:lnTo>
                <a:lnTo>
                  <a:pt x="100838" y="550900"/>
                </a:lnTo>
                <a:lnTo>
                  <a:pt x="100838" y="627811"/>
                </a:lnTo>
                <a:lnTo>
                  <a:pt x="63373" y="627811"/>
                </a:lnTo>
                <a:lnTo>
                  <a:pt x="63373" y="550900"/>
                </a:lnTo>
                <a:lnTo>
                  <a:pt x="100838" y="550900"/>
                </a:lnTo>
                <a:lnTo>
                  <a:pt x="100838" y="508660"/>
                </a:lnTo>
                <a:lnTo>
                  <a:pt x="63373" y="508660"/>
                </a:lnTo>
                <a:lnTo>
                  <a:pt x="63373" y="436918"/>
                </a:lnTo>
                <a:lnTo>
                  <a:pt x="100838" y="436918"/>
                </a:lnTo>
                <a:lnTo>
                  <a:pt x="100838" y="393471"/>
                </a:lnTo>
                <a:lnTo>
                  <a:pt x="18732" y="393471"/>
                </a:lnTo>
                <a:lnTo>
                  <a:pt x="18732" y="707123"/>
                </a:lnTo>
                <a:lnTo>
                  <a:pt x="63373" y="707123"/>
                </a:lnTo>
                <a:lnTo>
                  <a:pt x="63373" y="670864"/>
                </a:lnTo>
                <a:lnTo>
                  <a:pt x="146265" y="670864"/>
                </a:lnTo>
                <a:lnTo>
                  <a:pt x="146265" y="627811"/>
                </a:lnTo>
                <a:lnTo>
                  <a:pt x="146265" y="550900"/>
                </a:lnTo>
                <a:lnTo>
                  <a:pt x="146265" y="508660"/>
                </a:lnTo>
                <a:lnTo>
                  <a:pt x="146265" y="436918"/>
                </a:lnTo>
                <a:lnTo>
                  <a:pt x="146265" y="393471"/>
                </a:lnTo>
                <a:close/>
              </a:path>
              <a:path w="485139" h="1317625">
                <a:moveTo>
                  <a:pt x="181343" y="796505"/>
                </a:moveTo>
                <a:lnTo>
                  <a:pt x="135915" y="796505"/>
                </a:lnTo>
                <a:lnTo>
                  <a:pt x="135915" y="831570"/>
                </a:lnTo>
                <a:lnTo>
                  <a:pt x="135915" y="853097"/>
                </a:lnTo>
                <a:lnTo>
                  <a:pt x="135915" y="885774"/>
                </a:lnTo>
                <a:lnTo>
                  <a:pt x="135915" y="908888"/>
                </a:lnTo>
                <a:lnTo>
                  <a:pt x="73342" y="908888"/>
                </a:lnTo>
                <a:lnTo>
                  <a:pt x="73342" y="885774"/>
                </a:lnTo>
                <a:lnTo>
                  <a:pt x="135915" y="885774"/>
                </a:lnTo>
                <a:lnTo>
                  <a:pt x="135915" y="853097"/>
                </a:lnTo>
                <a:lnTo>
                  <a:pt x="73342" y="853097"/>
                </a:lnTo>
                <a:lnTo>
                  <a:pt x="73342" y="831570"/>
                </a:lnTo>
                <a:lnTo>
                  <a:pt x="135915" y="831570"/>
                </a:lnTo>
                <a:lnTo>
                  <a:pt x="135915" y="796505"/>
                </a:lnTo>
                <a:lnTo>
                  <a:pt x="25107" y="796505"/>
                </a:lnTo>
                <a:lnTo>
                  <a:pt x="25107" y="1161973"/>
                </a:lnTo>
                <a:lnTo>
                  <a:pt x="73342" y="1161973"/>
                </a:lnTo>
                <a:lnTo>
                  <a:pt x="73342" y="943571"/>
                </a:lnTo>
                <a:lnTo>
                  <a:pt x="181343" y="943571"/>
                </a:lnTo>
                <a:lnTo>
                  <a:pt x="181343" y="908888"/>
                </a:lnTo>
                <a:lnTo>
                  <a:pt x="181343" y="885774"/>
                </a:lnTo>
                <a:lnTo>
                  <a:pt x="181343" y="853097"/>
                </a:lnTo>
                <a:lnTo>
                  <a:pt x="181343" y="831570"/>
                </a:lnTo>
                <a:lnTo>
                  <a:pt x="181343" y="796505"/>
                </a:lnTo>
                <a:close/>
              </a:path>
              <a:path w="485139" h="1317625">
                <a:moveTo>
                  <a:pt x="258660" y="681228"/>
                </a:moveTo>
                <a:lnTo>
                  <a:pt x="251091" y="666877"/>
                </a:lnTo>
                <a:lnTo>
                  <a:pt x="240322" y="650938"/>
                </a:lnTo>
                <a:lnTo>
                  <a:pt x="226377" y="633399"/>
                </a:lnTo>
                <a:lnTo>
                  <a:pt x="209245" y="614273"/>
                </a:lnTo>
                <a:lnTo>
                  <a:pt x="170192" y="636587"/>
                </a:lnTo>
                <a:lnTo>
                  <a:pt x="186550" y="656120"/>
                </a:lnTo>
                <a:lnTo>
                  <a:pt x="199783" y="674052"/>
                </a:lnTo>
                <a:lnTo>
                  <a:pt x="209867" y="690397"/>
                </a:lnTo>
                <a:lnTo>
                  <a:pt x="216814" y="705142"/>
                </a:lnTo>
                <a:lnTo>
                  <a:pt x="258660" y="681228"/>
                </a:lnTo>
                <a:close/>
              </a:path>
              <a:path w="485139" h="1317625">
                <a:moveTo>
                  <a:pt x="369455" y="796505"/>
                </a:moveTo>
                <a:lnTo>
                  <a:pt x="320446" y="796505"/>
                </a:lnTo>
                <a:lnTo>
                  <a:pt x="320446" y="831570"/>
                </a:lnTo>
                <a:lnTo>
                  <a:pt x="320446" y="853097"/>
                </a:lnTo>
                <a:lnTo>
                  <a:pt x="320446" y="885786"/>
                </a:lnTo>
                <a:lnTo>
                  <a:pt x="320446" y="909701"/>
                </a:lnTo>
                <a:lnTo>
                  <a:pt x="255879" y="909701"/>
                </a:lnTo>
                <a:lnTo>
                  <a:pt x="255879" y="885786"/>
                </a:lnTo>
                <a:lnTo>
                  <a:pt x="320446" y="885786"/>
                </a:lnTo>
                <a:lnTo>
                  <a:pt x="320446" y="853097"/>
                </a:lnTo>
                <a:lnTo>
                  <a:pt x="255879" y="853097"/>
                </a:lnTo>
                <a:lnTo>
                  <a:pt x="255879" y="831570"/>
                </a:lnTo>
                <a:lnTo>
                  <a:pt x="320446" y="831570"/>
                </a:lnTo>
                <a:lnTo>
                  <a:pt x="320446" y="796505"/>
                </a:lnTo>
                <a:lnTo>
                  <a:pt x="209638" y="796505"/>
                </a:lnTo>
                <a:lnTo>
                  <a:pt x="209638" y="944372"/>
                </a:lnTo>
                <a:lnTo>
                  <a:pt x="320446" y="944372"/>
                </a:lnTo>
                <a:lnTo>
                  <a:pt x="320446" y="1110030"/>
                </a:lnTo>
                <a:lnTo>
                  <a:pt x="317246" y="1112964"/>
                </a:lnTo>
                <a:lnTo>
                  <a:pt x="310870" y="1112964"/>
                </a:lnTo>
                <a:lnTo>
                  <a:pt x="305320" y="1113256"/>
                </a:lnTo>
                <a:lnTo>
                  <a:pt x="297421" y="1113358"/>
                </a:lnTo>
                <a:lnTo>
                  <a:pt x="287185" y="1113256"/>
                </a:lnTo>
                <a:lnTo>
                  <a:pt x="274612" y="1112964"/>
                </a:lnTo>
                <a:lnTo>
                  <a:pt x="274612" y="1088631"/>
                </a:lnTo>
                <a:lnTo>
                  <a:pt x="274612" y="1063129"/>
                </a:lnTo>
                <a:lnTo>
                  <a:pt x="274612" y="1028458"/>
                </a:lnTo>
                <a:lnTo>
                  <a:pt x="274612" y="1004150"/>
                </a:lnTo>
                <a:lnTo>
                  <a:pt x="274612" y="968273"/>
                </a:lnTo>
                <a:lnTo>
                  <a:pt x="228777" y="968273"/>
                </a:lnTo>
                <a:lnTo>
                  <a:pt x="228777" y="1063129"/>
                </a:lnTo>
                <a:lnTo>
                  <a:pt x="228777" y="1088631"/>
                </a:lnTo>
                <a:lnTo>
                  <a:pt x="161417" y="1088631"/>
                </a:lnTo>
                <a:lnTo>
                  <a:pt x="161417" y="1063129"/>
                </a:lnTo>
                <a:lnTo>
                  <a:pt x="228777" y="1063129"/>
                </a:lnTo>
                <a:lnTo>
                  <a:pt x="228777" y="968273"/>
                </a:lnTo>
                <a:lnTo>
                  <a:pt x="228765" y="1004150"/>
                </a:lnTo>
                <a:lnTo>
                  <a:pt x="228765" y="1028458"/>
                </a:lnTo>
                <a:lnTo>
                  <a:pt x="161417" y="1028458"/>
                </a:lnTo>
                <a:lnTo>
                  <a:pt x="161417" y="1004150"/>
                </a:lnTo>
                <a:lnTo>
                  <a:pt x="228765" y="1004150"/>
                </a:lnTo>
                <a:lnTo>
                  <a:pt x="228765" y="968273"/>
                </a:lnTo>
                <a:lnTo>
                  <a:pt x="117182" y="968273"/>
                </a:lnTo>
                <a:lnTo>
                  <a:pt x="117182" y="1144841"/>
                </a:lnTo>
                <a:lnTo>
                  <a:pt x="161417" y="1144841"/>
                </a:lnTo>
                <a:lnTo>
                  <a:pt x="161417" y="1124115"/>
                </a:lnTo>
                <a:lnTo>
                  <a:pt x="262648" y="1124115"/>
                </a:lnTo>
                <a:lnTo>
                  <a:pt x="266763" y="1135735"/>
                </a:lnTo>
                <a:lnTo>
                  <a:pt x="269925" y="1145933"/>
                </a:lnTo>
                <a:lnTo>
                  <a:pt x="272135" y="1154671"/>
                </a:lnTo>
                <a:lnTo>
                  <a:pt x="273418" y="1161973"/>
                </a:lnTo>
                <a:lnTo>
                  <a:pt x="299148" y="1161402"/>
                </a:lnTo>
                <a:lnTo>
                  <a:pt x="347941" y="1152804"/>
                </a:lnTo>
                <a:lnTo>
                  <a:pt x="369163" y="1114171"/>
                </a:lnTo>
                <a:lnTo>
                  <a:pt x="369455" y="1104582"/>
                </a:lnTo>
                <a:lnTo>
                  <a:pt x="369455" y="909701"/>
                </a:lnTo>
                <a:lnTo>
                  <a:pt x="369455" y="885786"/>
                </a:lnTo>
                <a:lnTo>
                  <a:pt x="369455" y="853097"/>
                </a:lnTo>
                <a:lnTo>
                  <a:pt x="369455" y="831570"/>
                </a:lnTo>
                <a:lnTo>
                  <a:pt x="369455" y="796505"/>
                </a:lnTo>
                <a:close/>
              </a:path>
              <a:path w="485139" h="1317625">
                <a:moveTo>
                  <a:pt x="386207" y="489915"/>
                </a:moveTo>
                <a:lnTo>
                  <a:pt x="293331" y="489915"/>
                </a:lnTo>
                <a:lnTo>
                  <a:pt x="293331" y="454037"/>
                </a:lnTo>
                <a:lnTo>
                  <a:pt x="375043" y="454037"/>
                </a:lnTo>
                <a:lnTo>
                  <a:pt x="375043" y="411403"/>
                </a:lnTo>
                <a:lnTo>
                  <a:pt x="293331" y="411403"/>
                </a:lnTo>
                <a:lnTo>
                  <a:pt x="293331" y="368757"/>
                </a:lnTo>
                <a:lnTo>
                  <a:pt x="245516" y="368757"/>
                </a:lnTo>
                <a:lnTo>
                  <a:pt x="245516" y="411403"/>
                </a:lnTo>
                <a:lnTo>
                  <a:pt x="166992" y="411403"/>
                </a:lnTo>
                <a:lnTo>
                  <a:pt x="166992" y="454037"/>
                </a:lnTo>
                <a:lnTo>
                  <a:pt x="245516" y="454037"/>
                </a:lnTo>
                <a:lnTo>
                  <a:pt x="245516" y="489915"/>
                </a:lnTo>
                <a:lnTo>
                  <a:pt x="153047" y="489915"/>
                </a:lnTo>
                <a:lnTo>
                  <a:pt x="153047" y="532168"/>
                </a:lnTo>
                <a:lnTo>
                  <a:pt x="297319" y="532168"/>
                </a:lnTo>
                <a:lnTo>
                  <a:pt x="297319" y="567245"/>
                </a:lnTo>
                <a:lnTo>
                  <a:pt x="154254" y="567245"/>
                </a:lnTo>
                <a:lnTo>
                  <a:pt x="154254" y="609485"/>
                </a:lnTo>
                <a:lnTo>
                  <a:pt x="297319" y="609485"/>
                </a:lnTo>
                <a:lnTo>
                  <a:pt x="297319" y="701954"/>
                </a:lnTo>
                <a:lnTo>
                  <a:pt x="294398" y="704354"/>
                </a:lnTo>
                <a:lnTo>
                  <a:pt x="288556" y="704354"/>
                </a:lnTo>
                <a:lnTo>
                  <a:pt x="262153" y="704151"/>
                </a:lnTo>
                <a:lnTo>
                  <a:pt x="250672" y="703897"/>
                </a:lnTo>
                <a:lnTo>
                  <a:pt x="240334" y="703554"/>
                </a:lnTo>
                <a:lnTo>
                  <a:pt x="246380" y="716724"/>
                </a:lnTo>
                <a:lnTo>
                  <a:pt x="250990" y="728751"/>
                </a:lnTo>
                <a:lnTo>
                  <a:pt x="254152" y="739635"/>
                </a:lnTo>
                <a:lnTo>
                  <a:pt x="255879" y="749376"/>
                </a:lnTo>
                <a:lnTo>
                  <a:pt x="278663" y="748880"/>
                </a:lnTo>
                <a:lnTo>
                  <a:pt x="324027" y="741400"/>
                </a:lnTo>
                <a:lnTo>
                  <a:pt x="344081" y="706831"/>
                </a:lnTo>
                <a:lnTo>
                  <a:pt x="344157" y="704354"/>
                </a:lnTo>
                <a:lnTo>
                  <a:pt x="344233" y="701954"/>
                </a:lnTo>
                <a:lnTo>
                  <a:pt x="344347" y="609485"/>
                </a:lnTo>
                <a:lnTo>
                  <a:pt x="383413" y="609485"/>
                </a:lnTo>
                <a:lnTo>
                  <a:pt x="383413" y="567245"/>
                </a:lnTo>
                <a:lnTo>
                  <a:pt x="344347" y="567245"/>
                </a:lnTo>
                <a:lnTo>
                  <a:pt x="344347" y="532168"/>
                </a:lnTo>
                <a:lnTo>
                  <a:pt x="386207" y="532168"/>
                </a:lnTo>
                <a:lnTo>
                  <a:pt x="386207" y="489915"/>
                </a:lnTo>
                <a:close/>
              </a:path>
              <a:path w="485139" h="1317625">
                <a:moveTo>
                  <a:pt x="392176" y="1236599"/>
                </a:moveTo>
                <a:lnTo>
                  <a:pt x="375043" y="1197940"/>
                </a:lnTo>
                <a:lnTo>
                  <a:pt x="334111" y="1229842"/>
                </a:lnTo>
                <a:lnTo>
                  <a:pt x="290639" y="1252639"/>
                </a:lnTo>
                <a:lnTo>
                  <a:pt x="244640" y="1266317"/>
                </a:lnTo>
                <a:lnTo>
                  <a:pt x="196088" y="1270876"/>
                </a:lnTo>
                <a:lnTo>
                  <a:pt x="147548" y="1266317"/>
                </a:lnTo>
                <a:lnTo>
                  <a:pt x="101536" y="1252639"/>
                </a:lnTo>
                <a:lnTo>
                  <a:pt x="58064" y="1229842"/>
                </a:lnTo>
                <a:lnTo>
                  <a:pt x="17145" y="1197940"/>
                </a:lnTo>
                <a:lnTo>
                  <a:pt x="0" y="1236599"/>
                </a:lnTo>
                <a:lnTo>
                  <a:pt x="41859" y="1271828"/>
                </a:lnTo>
                <a:lnTo>
                  <a:pt x="88480" y="1296974"/>
                </a:lnTo>
                <a:lnTo>
                  <a:pt x="139903" y="1312075"/>
                </a:lnTo>
                <a:lnTo>
                  <a:pt x="196088" y="1317104"/>
                </a:lnTo>
                <a:lnTo>
                  <a:pt x="252285" y="1312075"/>
                </a:lnTo>
                <a:lnTo>
                  <a:pt x="303707" y="1296974"/>
                </a:lnTo>
                <a:lnTo>
                  <a:pt x="350329" y="1271828"/>
                </a:lnTo>
                <a:lnTo>
                  <a:pt x="392176" y="1236599"/>
                </a:lnTo>
                <a:close/>
              </a:path>
              <a:path w="485139" h="1317625">
                <a:moveTo>
                  <a:pt x="484733" y="201676"/>
                </a:moveTo>
                <a:lnTo>
                  <a:pt x="478155" y="160274"/>
                </a:lnTo>
                <a:lnTo>
                  <a:pt x="444373" y="119405"/>
                </a:lnTo>
                <a:lnTo>
                  <a:pt x="391477" y="105625"/>
                </a:lnTo>
                <a:lnTo>
                  <a:pt x="382625" y="106172"/>
                </a:lnTo>
                <a:lnTo>
                  <a:pt x="373634" y="107810"/>
                </a:lnTo>
                <a:lnTo>
                  <a:pt x="364490" y="110553"/>
                </a:lnTo>
                <a:lnTo>
                  <a:pt x="355206" y="114388"/>
                </a:lnTo>
                <a:lnTo>
                  <a:pt x="361188" y="50215"/>
                </a:lnTo>
                <a:lnTo>
                  <a:pt x="470776" y="50215"/>
                </a:lnTo>
                <a:lnTo>
                  <a:pt x="470776" y="0"/>
                </a:lnTo>
                <a:lnTo>
                  <a:pt x="309372" y="0"/>
                </a:lnTo>
                <a:lnTo>
                  <a:pt x="301002" y="146672"/>
                </a:lnTo>
                <a:lnTo>
                  <a:pt x="328498" y="164604"/>
                </a:lnTo>
                <a:lnTo>
                  <a:pt x="335178" y="160388"/>
                </a:lnTo>
                <a:lnTo>
                  <a:pt x="341261" y="156883"/>
                </a:lnTo>
                <a:lnTo>
                  <a:pt x="346735" y="154101"/>
                </a:lnTo>
                <a:lnTo>
                  <a:pt x="351624" y="152044"/>
                </a:lnTo>
                <a:lnTo>
                  <a:pt x="357720" y="149796"/>
                </a:lnTo>
                <a:lnTo>
                  <a:pt x="365023" y="148653"/>
                </a:lnTo>
                <a:lnTo>
                  <a:pt x="373532" y="148653"/>
                </a:lnTo>
                <a:lnTo>
                  <a:pt x="410806" y="163017"/>
                </a:lnTo>
                <a:lnTo>
                  <a:pt x="424548" y="203263"/>
                </a:lnTo>
                <a:lnTo>
                  <a:pt x="423646" y="215684"/>
                </a:lnTo>
                <a:lnTo>
                  <a:pt x="402120" y="250482"/>
                </a:lnTo>
                <a:lnTo>
                  <a:pt x="371144" y="258660"/>
                </a:lnTo>
                <a:lnTo>
                  <a:pt x="353682" y="256768"/>
                </a:lnTo>
                <a:lnTo>
                  <a:pt x="336765" y="251091"/>
                </a:lnTo>
                <a:lnTo>
                  <a:pt x="320408" y="241630"/>
                </a:lnTo>
                <a:lnTo>
                  <a:pt x="304584" y="228371"/>
                </a:lnTo>
                <a:lnTo>
                  <a:pt x="277088" y="266636"/>
                </a:lnTo>
                <a:lnTo>
                  <a:pt x="298856" y="284594"/>
                </a:lnTo>
                <a:lnTo>
                  <a:pt x="323113" y="297421"/>
                </a:lnTo>
                <a:lnTo>
                  <a:pt x="349872" y="305130"/>
                </a:lnTo>
                <a:lnTo>
                  <a:pt x="379120" y="307695"/>
                </a:lnTo>
                <a:lnTo>
                  <a:pt x="400227" y="305892"/>
                </a:lnTo>
                <a:lnTo>
                  <a:pt x="437591" y="291541"/>
                </a:lnTo>
                <a:lnTo>
                  <a:pt x="467360" y="263398"/>
                </a:lnTo>
                <a:lnTo>
                  <a:pt x="482803" y="224739"/>
                </a:lnTo>
                <a:lnTo>
                  <a:pt x="484733" y="201676"/>
                </a:lnTo>
                <a:close/>
              </a:path>
            </a:pathLst>
          </a:custGeom>
          <a:solidFill>
            <a:srgbClr val="000000"/>
          </a:solidFill>
        </p:spPr>
        <p:txBody>
          <a:bodyPr wrap="square" lIns="0" tIns="0" rIns="0" bIns="0" rtlCol="0"/>
          <a:lstStyle/>
          <a:p>
            <a:endParaRPr/>
          </a:p>
        </p:txBody>
      </p:sp>
      <p:sp>
        <p:nvSpPr>
          <p:cNvPr id="45" name="object 45"/>
          <p:cNvSpPr/>
          <p:nvPr/>
        </p:nvSpPr>
        <p:spPr>
          <a:xfrm>
            <a:off x="11039348" y="6489934"/>
            <a:ext cx="486409" cy="918844"/>
          </a:xfrm>
          <a:custGeom>
            <a:avLst/>
            <a:gdLst/>
            <a:ahLst/>
            <a:cxnLst/>
            <a:rect l="l" t="t" r="r" b="b"/>
            <a:pathLst>
              <a:path w="486409" h="918845">
                <a:moveTo>
                  <a:pt x="203225" y="817626"/>
                </a:moveTo>
                <a:lnTo>
                  <a:pt x="197332" y="776376"/>
                </a:lnTo>
                <a:lnTo>
                  <a:pt x="186118" y="755040"/>
                </a:lnTo>
                <a:lnTo>
                  <a:pt x="179705" y="746671"/>
                </a:lnTo>
                <a:lnTo>
                  <a:pt x="166954" y="736219"/>
                </a:lnTo>
                <a:lnTo>
                  <a:pt x="152196" y="728738"/>
                </a:lnTo>
                <a:lnTo>
                  <a:pt x="148221" y="727684"/>
                </a:lnTo>
                <a:lnTo>
                  <a:pt x="148221" y="817626"/>
                </a:lnTo>
                <a:lnTo>
                  <a:pt x="147497" y="830059"/>
                </a:lnTo>
                <a:lnTo>
                  <a:pt x="130505" y="865124"/>
                </a:lnTo>
                <a:lnTo>
                  <a:pt x="107556" y="873417"/>
                </a:lnTo>
                <a:lnTo>
                  <a:pt x="97967" y="872261"/>
                </a:lnTo>
                <a:lnTo>
                  <a:pt x="67335" y="844308"/>
                </a:lnTo>
                <a:lnTo>
                  <a:pt x="55753" y="796899"/>
                </a:lnTo>
                <a:lnTo>
                  <a:pt x="66611" y="782942"/>
                </a:lnTo>
                <a:lnTo>
                  <a:pt x="78460" y="772985"/>
                </a:lnTo>
                <a:lnTo>
                  <a:pt x="91325" y="767003"/>
                </a:lnTo>
                <a:lnTo>
                  <a:pt x="105168" y="765009"/>
                </a:lnTo>
                <a:lnTo>
                  <a:pt x="114769" y="765835"/>
                </a:lnTo>
                <a:lnTo>
                  <a:pt x="145376" y="794600"/>
                </a:lnTo>
                <a:lnTo>
                  <a:pt x="148221" y="817626"/>
                </a:lnTo>
                <a:lnTo>
                  <a:pt x="148221" y="727684"/>
                </a:lnTo>
                <a:lnTo>
                  <a:pt x="135458" y="724255"/>
                </a:lnTo>
                <a:lnTo>
                  <a:pt x="116725" y="722757"/>
                </a:lnTo>
                <a:lnTo>
                  <a:pt x="109004" y="723303"/>
                </a:lnTo>
                <a:lnTo>
                  <a:pt x="67906" y="741794"/>
                </a:lnTo>
                <a:lnTo>
                  <a:pt x="54559" y="755040"/>
                </a:lnTo>
                <a:lnTo>
                  <a:pt x="56375" y="730173"/>
                </a:lnTo>
                <a:lnTo>
                  <a:pt x="66128" y="691413"/>
                </a:lnTo>
                <a:lnTo>
                  <a:pt x="94602" y="659447"/>
                </a:lnTo>
                <a:lnTo>
                  <a:pt x="120319" y="653415"/>
                </a:lnTo>
                <a:lnTo>
                  <a:pt x="126695" y="653796"/>
                </a:lnTo>
                <a:lnTo>
                  <a:pt x="162483" y="670763"/>
                </a:lnTo>
                <a:lnTo>
                  <a:pt x="166954" y="675335"/>
                </a:lnTo>
                <a:lnTo>
                  <a:pt x="186436" y="653415"/>
                </a:lnTo>
                <a:lnTo>
                  <a:pt x="161569" y="613765"/>
                </a:lnTo>
                <a:lnTo>
                  <a:pt x="116725" y="605193"/>
                </a:lnTo>
                <a:lnTo>
                  <a:pt x="92837" y="607720"/>
                </a:lnTo>
                <a:lnTo>
                  <a:pt x="51193" y="627951"/>
                </a:lnTo>
                <a:lnTo>
                  <a:pt x="18783" y="668324"/>
                </a:lnTo>
                <a:lnTo>
                  <a:pt x="2044" y="728408"/>
                </a:lnTo>
                <a:lnTo>
                  <a:pt x="0" y="765009"/>
                </a:lnTo>
                <a:lnTo>
                  <a:pt x="25" y="767003"/>
                </a:lnTo>
                <a:lnTo>
                  <a:pt x="7721" y="831977"/>
                </a:lnTo>
                <a:lnTo>
                  <a:pt x="31038" y="879792"/>
                </a:lnTo>
                <a:lnTo>
                  <a:pt x="66014" y="908799"/>
                </a:lnTo>
                <a:lnTo>
                  <a:pt x="108750" y="918464"/>
                </a:lnTo>
                <a:lnTo>
                  <a:pt x="127889" y="916724"/>
                </a:lnTo>
                <a:lnTo>
                  <a:pt x="175907" y="890752"/>
                </a:lnTo>
                <a:lnTo>
                  <a:pt x="189039" y="873417"/>
                </a:lnTo>
                <a:lnTo>
                  <a:pt x="196392" y="858621"/>
                </a:lnTo>
                <a:lnTo>
                  <a:pt x="201510" y="839228"/>
                </a:lnTo>
                <a:lnTo>
                  <a:pt x="203225" y="817626"/>
                </a:lnTo>
                <a:close/>
              </a:path>
              <a:path w="486409" h="918845">
                <a:moveTo>
                  <a:pt x="249135" y="391756"/>
                </a:moveTo>
                <a:lnTo>
                  <a:pt x="118021" y="391756"/>
                </a:lnTo>
                <a:lnTo>
                  <a:pt x="118021" y="429856"/>
                </a:lnTo>
                <a:lnTo>
                  <a:pt x="118021" y="476846"/>
                </a:lnTo>
                <a:lnTo>
                  <a:pt x="118021" y="514946"/>
                </a:lnTo>
                <a:lnTo>
                  <a:pt x="118021" y="530186"/>
                </a:lnTo>
                <a:lnTo>
                  <a:pt x="159880" y="530186"/>
                </a:lnTo>
                <a:lnTo>
                  <a:pt x="159880" y="514946"/>
                </a:lnTo>
                <a:lnTo>
                  <a:pt x="249135" y="514946"/>
                </a:lnTo>
                <a:lnTo>
                  <a:pt x="249135" y="476846"/>
                </a:lnTo>
                <a:lnTo>
                  <a:pt x="159880" y="476846"/>
                </a:lnTo>
                <a:lnTo>
                  <a:pt x="159880" y="429856"/>
                </a:lnTo>
                <a:lnTo>
                  <a:pt x="206502" y="429856"/>
                </a:lnTo>
                <a:lnTo>
                  <a:pt x="206502" y="476758"/>
                </a:lnTo>
                <a:lnTo>
                  <a:pt x="249135" y="476758"/>
                </a:lnTo>
                <a:lnTo>
                  <a:pt x="249135" y="429856"/>
                </a:lnTo>
                <a:lnTo>
                  <a:pt x="249135" y="429729"/>
                </a:lnTo>
                <a:lnTo>
                  <a:pt x="249135" y="391756"/>
                </a:lnTo>
                <a:close/>
              </a:path>
              <a:path w="486409" h="918845">
                <a:moveTo>
                  <a:pt x="250329" y="334873"/>
                </a:moveTo>
                <a:lnTo>
                  <a:pt x="119214" y="334873"/>
                </a:lnTo>
                <a:lnTo>
                  <a:pt x="119214" y="371144"/>
                </a:lnTo>
                <a:lnTo>
                  <a:pt x="250329" y="371144"/>
                </a:lnTo>
                <a:lnTo>
                  <a:pt x="250329" y="334873"/>
                </a:lnTo>
                <a:close/>
              </a:path>
              <a:path w="486409" h="918845">
                <a:moveTo>
                  <a:pt x="250329" y="279069"/>
                </a:moveTo>
                <a:lnTo>
                  <a:pt x="119214" y="279069"/>
                </a:lnTo>
                <a:lnTo>
                  <a:pt x="119214" y="316141"/>
                </a:lnTo>
                <a:lnTo>
                  <a:pt x="250329" y="316141"/>
                </a:lnTo>
                <a:lnTo>
                  <a:pt x="250329" y="279069"/>
                </a:lnTo>
                <a:close/>
              </a:path>
              <a:path w="486409" h="918845">
                <a:moveTo>
                  <a:pt x="251129" y="167487"/>
                </a:moveTo>
                <a:lnTo>
                  <a:pt x="121602" y="167487"/>
                </a:lnTo>
                <a:lnTo>
                  <a:pt x="121602" y="204558"/>
                </a:lnTo>
                <a:lnTo>
                  <a:pt x="251129" y="204558"/>
                </a:lnTo>
                <a:lnTo>
                  <a:pt x="251129" y="167487"/>
                </a:lnTo>
                <a:close/>
              </a:path>
              <a:path w="486409" h="918845">
                <a:moveTo>
                  <a:pt x="266674" y="222478"/>
                </a:moveTo>
                <a:lnTo>
                  <a:pt x="99695" y="222478"/>
                </a:lnTo>
                <a:lnTo>
                  <a:pt x="99695" y="260743"/>
                </a:lnTo>
                <a:lnTo>
                  <a:pt x="266674" y="260743"/>
                </a:lnTo>
                <a:lnTo>
                  <a:pt x="266674" y="222478"/>
                </a:lnTo>
                <a:close/>
              </a:path>
              <a:path w="486409" h="918845">
                <a:moveTo>
                  <a:pt x="484289" y="291426"/>
                </a:moveTo>
                <a:lnTo>
                  <a:pt x="398983" y="291426"/>
                </a:lnTo>
                <a:lnTo>
                  <a:pt x="398983" y="156718"/>
                </a:lnTo>
                <a:lnTo>
                  <a:pt x="350367" y="156718"/>
                </a:lnTo>
                <a:lnTo>
                  <a:pt x="350367" y="291426"/>
                </a:lnTo>
                <a:lnTo>
                  <a:pt x="265074" y="291426"/>
                </a:lnTo>
                <a:lnTo>
                  <a:pt x="265074" y="339661"/>
                </a:lnTo>
                <a:lnTo>
                  <a:pt x="350367" y="339661"/>
                </a:lnTo>
                <a:lnTo>
                  <a:pt x="350367" y="536143"/>
                </a:lnTo>
                <a:lnTo>
                  <a:pt x="398983" y="536143"/>
                </a:lnTo>
                <a:lnTo>
                  <a:pt x="398983" y="339661"/>
                </a:lnTo>
                <a:lnTo>
                  <a:pt x="484289" y="339661"/>
                </a:lnTo>
                <a:lnTo>
                  <a:pt x="484289" y="291426"/>
                </a:lnTo>
                <a:close/>
              </a:path>
              <a:path w="486409" h="918845">
                <a:moveTo>
                  <a:pt x="486283" y="80505"/>
                </a:moveTo>
                <a:lnTo>
                  <a:pt x="444436" y="45288"/>
                </a:lnTo>
                <a:lnTo>
                  <a:pt x="397802" y="20129"/>
                </a:lnTo>
                <a:lnTo>
                  <a:pt x="346392" y="5029"/>
                </a:lnTo>
                <a:lnTo>
                  <a:pt x="290195" y="0"/>
                </a:lnTo>
                <a:lnTo>
                  <a:pt x="233997" y="5029"/>
                </a:lnTo>
                <a:lnTo>
                  <a:pt x="182587" y="20129"/>
                </a:lnTo>
                <a:lnTo>
                  <a:pt x="135953" y="45288"/>
                </a:lnTo>
                <a:lnTo>
                  <a:pt x="94107" y="80505"/>
                </a:lnTo>
                <a:lnTo>
                  <a:pt x="111252" y="119164"/>
                </a:lnTo>
                <a:lnTo>
                  <a:pt x="152171" y="87261"/>
                </a:lnTo>
                <a:lnTo>
                  <a:pt x="195643" y="64465"/>
                </a:lnTo>
                <a:lnTo>
                  <a:pt x="241642" y="50800"/>
                </a:lnTo>
                <a:lnTo>
                  <a:pt x="290195" y="46240"/>
                </a:lnTo>
                <a:lnTo>
                  <a:pt x="338747" y="50800"/>
                </a:lnTo>
                <a:lnTo>
                  <a:pt x="384746" y="64465"/>
                </a:lnTo>
                <a:lnTo>
                  <a:pt x="428218" y="87261"/>
                </a:lnTo>
                <a:lnTo>
                  <a:pt x="469138" y="119164"/>
                </a:lnTo>
                <a:lnTo>
                  <a:pt x="486283" y="80505"/>
                </a:lnTo>
                <a:close/>
              </a:path>
            </a:pathLst>
          </a:custGeom>
          <a:solidFill>
            <a:srgbClr val="FFFFFF"/>
          </a:solidFill>
        </p:spPr>
        <p:txBody>
          <a:bodyPr wrap="square" lIns="0" tIns="0" rIns="0" bIns="0" rtlCol="0"/>
          <a:lstStyle/>
          <a:p>
            <a:endParaRPr/>
          </a:p>
        </p:txBody>
      </p:sp>
      <p:pic>
        <p:nvPicPr>
          <p:cNvPr id="46" name="object 46"/>
          <p:cNvPicPr/>
          <p:nvPr/>
        </p:nvPicPr>
        <p:blipFill>
          <a:blip r:embed="rId7" cstate="email">
            <a:extLst>
              <a:ext uri="{28A0092B-C50C-407E-A947-70E740481C1C}">
                <a14:useLocalDpi xmlns:a14="http://schemas.microsoft.com/office/drawing/2010/main"/>
              </a:ext>
            </a:extLst>
          </a:blip>
          <a:stretch>
            <a:fillRect/>
          </a:stretch>
        </p:blipFill>
        <p:spPr>
          <a:xfrm>
            <a:off x="11292480" y="7330263"/>
            <a:ext cx="74531" cy="78123"/>
          </a:xfrm>
          <a:prstGeom prst="rect">
            <a:avLst/>
          </a:prstGeom>
        </p:spPr>
      </p:pic>
      <p:sp>
        <p:nvSpPr>
          <p:cNvPr id="47" name="object 47"/>
          <p:cNvSpPr/>
          <p:nvPr/>
        </p:nvSpPr>
        <p:spPr>
          <a:xfrm>
            <a:off x="11133455" y="6883050"/>
            <a:ext cx="2512060" cy="1534795"/>
          </a:xfrm>
          <a:custGeom>
            <a:avLst/>
            <a:gdLst/>
            <a:ahLst/>
            <a:cxnLst/>
            <a:rect l="l" t="t" r="r" b="b"/>
            <a:pathLst>
              <a:path w="2512059" h="1534795">
                <a:moveTo>
                  <a:pt x="146265" y="611111"/>
                </a:moveTo>
                <a:lnTo>
                  <a:pt x="100838" y="611111"/>
                </a:lnTo>
                <a:lnTo>
                  <a:pt x="100838" y="654558"/>
                </a:lnTo>
                <a:lnTo>
                  <a:pt x="100838" y="726300"/>
                </a:lnTo>
                <a:lnTo>
                  <a:pt x="100838" y="768540"/>
                </a:lnTo>
                <a:lnTo>
                  <a:pt x="100838" y="845464"/>
                </a:lnTo>
                <a:lnTo>
                  <a:pt x="63373" y="845464"/>
                </a:lnTo>
                <a:lnTo>
                  <a:pt x="63373" y="768540"/>
                </a:lnTo>
                <a:lnTo>
                  <a:pt x="100838" y="768540"/>
                </a:lnTo>
                <a:lnTo>
                  <a:pt x="100838" y="726300"/>
                </a:lnTo>
                <a:lnTo>
                  <a:pt x="63373" y="726300"/>
                </a:lnTo>
                <a:lnTo>
                  <a:pt x="63373" y="654558"/>
                </a:lnTo>
                <a:lnTo>
                  <a:pt x="100838" y="654558"/>
                </a:lnTo>
                <a:lnTo>
                  <a:pt x="100838" y="611111"/>
                </a:lnTo>
                <a:lnTo>
                  <a:pt x="18719" y="611111"/>
                </a:lnTo>
                <a:lnTo>
                  <a:pt x="18719" y="924763"/>
                </a:lnTo>
                <a:lnTo>
                  <a:pt x="63373" y="924763"/>
                </a:lnTo>
                <a:lnTo>
                  <a:pt x="63373" y="888504"/>
                </a:lnTo>
                <a:lnTo>
                  <a:pt x="146265" y="888504"/>
                </a:lnTo>
                <a:lnTo>
                  <a:pt x="146265" y="845464"/>
                </a:lnTo>
                <a:lnTo>
                  <a:pt x="146265" y="768540"/>
                </a:lnTo>
                <a:lnTo>
                  <a:pt x="146265" y="726300"/>
                </a:lnTo>
                <a:lnTo>
                  <a:pt x="146265" y="654558"/>
                </a:lnTo>
                <a:lnTo>
                  <a:pt x="146265" y="611111"/>
                </a:lnTo>
                <a:close/>
              </a:path>
              <a:path w="2512059" h="1534795">
                <a:moveTo>
                  <a:pt x="181343" y="1014145"/>
                </a:moveTo>
                <a:lnTo>
                  <a:pt x="135902" y="1014145"/>
                </a:lnTo>
                <a:lnTo>
                  <a:pt x="135902" y="1049210"/>
                </a:lnTo>
                <a:lnTo>
                  <a:pt x="135902" y="1070749"/>
                </a:lnTo>
                <a:lnTo>
                  <a:pt x="135902" y="1103414"/>
                </a:lnTo>
                <a:lnTo>
                  <a:pt x="135902" y="1126528"/>
                </a:lnTo>
                <a:lnTo>
                  <a:pt x="73329" y="1126528"/>
                </a:lnTo>
                <a:lnTo>
                  <a:pt x="73329" y="1103414"/>
                </a:lnTo>
                <a:lnTo>
                  <a:pt x="135902" y="1103414"/>
                </a:lnTo>
                <a:lnTo>
                  <a:pt x="135902" y="1070749"/>
                </a:lnTo>
                <a:lnTo>
                  <a:pt x="73329" y="1070749"/>
                </a:lnTo>
                <a:lnTo>
                  <a:pt x="73329" y="1049210"/>
                </a:lnTo>
                <a:lnTo>
                  <a:pt x="135902" y="1049210"/>
                </a:lnTo>
                <a:lnTo>
                  <a:pt x="135902" y="1014145"/>
                </a:lnTo>
                <a:lnTo>
                  <a:pt x="25107" y="1014145"/>
                </a:lnTo>
                <a:lnTo>
                  <a:pt x="25107" y="1379613"/>
                </a:lnTo>
                <a:lnTo>
                  <a:pt x="73329" y="1379613"/>
                </a:lnTo>
                <a:lnTo>
                  <a:pt x="73329" y="1161211"/>
                </a:lnTo>
                <a:lnTo>
                  <a:pt x="181343" y="1161211"/>
                </a:lnTo>
                <a:lnTo>
                  <a:pt x="181343" y="1126528"/>
                </a:lnTo>
                <a:lnTo>
                  <a:pt x="181343" y="1103414"/>
                </a:lnTo>
                <a:lnTo>
                  <a:pt x="181343" y="1070749"/>
                </a:lnTo>
                <a:lnTo>
                  <a:pt x="181343" y="1049210"/>
                </a:lnTo>
                <a:lnTo>
                  <a:pt x="181343" y="1014145"/>
                </a:lnTo>
                <a:close/>
              </a:path>
              <a:path w="2512059" h="1534795">
                <a:moveTo>
                  <a:pt x="258660" y="898867"/>
                </a:moveTo>
                <a:lnTo>
                  <a:pt x="251079" y="884516"/>
                </a:lnTo>
                <a:lnTo>
                  <a:pt x="240322" y="868578"/>
                </a:lnTo>
                <a:lnTo>
                  <a:pt x="226364" y="851039"/>
                </a:lnTo>
                <a:lnTo>
                  <a:pt x="209232" y="831913"/>
                </a:lnTo>
                <a:lnTo>
                  <a:pt x="170180" y="854240"/>
                </a:lnTo>
                <a:lnTo>
                  <a:pt x="186550" y="873760"/>
                </a:lnTo>
                <a:lnTo>
                  <a:pt x="199771" y="891705"/>
                </a:lnTo>
                <a:lnTo>
                  <a:pt x="209867" y="908037"/>
                </a:lnTo>
                <a:lnTo>
                  <a:pt x="216814" y="922782"/>
                </a:lnTo>
                <a:lnTo>
                  <a:pt x="258660" y="898867"/>
                </a:lnTo>
                <a:close/>
              </a:path>
              <a:path w="2512059" h="1534795">
                <a:moveTo>
                  <a:pt x="369468" y="1014145"/>
                </a:moveTo>
                <a:lnTo>
                  <a:pt x="320446" y="1014145"/>
                </a:lnTo>
                <a:lnTo>
                  <a:pt x="320446" y="1049210"/>
                </a:lnTo>
                <a:lnTo>
                  <a:pt x="320446" y="1070749"/>
                </a:lnTo>
                <a:lnTo>
                  <a:pt x="320446" y="1103426"/>
                </a:lnTo>
                <a:lnTo>
                  <a:pt x="320446" y="1127340"/>
                </a:lnTo>
                <a:lnTo>
                  <a:pt x="255866" y="1127340"/>
                </a:lnTo>
                <a:lnTo>
                  <a:pt x="255866" y="1103426"/>
                </a:lnTo>
                <a:lnTo>
                  <a:pt x="320446" y="1103426"/>
                </a:lnTo>
                <a:lnTo>
                  <a:pt x="320446" y="1070749"/>
                </a:lnTo>
                <a:lnTo>
                  <a:pt x="255866" y="1070749"/>
                </a:lnTo>
                <a:lnTo>
                  <a:pt x="255866" y="1049210"/>
                </a:lnTo>
                <a:lnTo>
                  <a:pt x="320446" y="1049210"/>
                </a:lnTo>
                <a:lnTo>
                  <a:pt x="320446" y="1014145"/>
                </a:lnTo>
                <a:lnTo>
                  <a:pt x="209638" y="1014145"/>
                </a:lnTo>
                <a:lnTo>
                  <a:pt x="209638" y="1162011"/>
                </a:lnTo>
                <a:lnTo>
                  <a:pt x="320446" y="1162011"/>
                </a:lnTo>
                <a:lnTo>
                  <a:pt x="320446" y="1327670"/>
                </a:lnTo>
                <a:lnTo>
                  <a:pt x="317246" y="1330604"/>
                </a:lnTo>
                <a:lnTo>
                  <a:pt x="310870" y="1330604"/>
                </a:lnTo>
                <a:lnTo>
                  <a:pt x="305308" y="1330896"/>
                </a:lnTo>
                <a:lnTo>
                  <a:pt x="297421" y="1330998"/>
                </a:lnTo>
                <a:lnTo>
                  <a:pt x="287185" y="1330896"/>
                </a:lnTo>
                <a:lnTo>
                  <a:pt x="274599" y="1330604"/>
                </a:lnTo>
                <a:lnTo>
                  <a:pt x="274599" y="1306271"/>
                </a:lnTo>
                <a:lnTo>
                  <a:pt x="274599" y="1280769"/>
                </a:lnTo>
                <a:lnTo>
                  <a:pt x="274599" y="1246098"/>
                </a:lnTo>
                <a:lnTo>
                  <a:pt x="274599" y="1221790"/>
                </a:lnTo>
                <a:lnTo>
                  <a:pt x="274599" y="1185913"/>
                </a:lnTo>
                <a:lnTo>
                  <a:pt x="228765" y="1185913"/>
                </a:lnTo>
                <a:lnTo>
                  <a:pt x="228765" y="1221790"/>
                </a:lnTo>
                <a:lnTo>
                  <a:pt x="228765" y="1246098"/>
                </a:lnTo>
                <a:lnTo>
                  <a:pt x="228765" y="1280769"/>
                </a:lnTo>
                <a:lnTo>
                  <a:pt x="228765" y="1306271"/>
                </a:lnTo>
                <a:lnTo>
                  <a:pt x="161404" y="1306271"/>
                </a:lnTo>
                <a:lnTo>
                  <a:pt x="161404" y="1280769"/>
                </a:lnTo>
                <a:lnTo>
                  <a:pt x="228765" y="1280769"/>
                </a:lnTo>
                <a:lnTo>
                  <a:pt x="228765" y="1246098"/>
                </a:lnTo>
                <a:lnTo>
                  <a:pt x="161404" y="1246098"/>
                </a:lnTo>
                <a:lnTo>
                  <a:pt x="161404" y="1221790"/>
                </a:lnTo>
                <a:lnTo>
                  <a:pt x="228765" y="1221790"/>
                </a:lnTo>
                <a:lnTo>
                  <a:pt x="228765" y="1185913"/>
                </a:lnTo>
                <a:lnTo>
                  <a:pt x="117182" y="1185913"/>
                </a:lnTo>
                <a:lnTo>
                  <a:pt x="117182" y="1362481"/>
                </a:lnTo>
                <a:lnTo>
                  <a:pt x="161404" y="1362481"/>
                </a:lnTo>
                <a:lnTo>
                  <a:pt x="161404" y="1341755"/>
                </a:lnTo>
                <a:lnTo>
                  <a:pt x="262636" y="1341755"/>
                </a:lnTo>
                <a:lnTo>
                  <a:pt x="266750" y="1353388"/>
                </a:lnTo>
                <a:lnTo>
                  <a:pt x="269913" y="1363573"/>
                </a:lnTo>
                <a:lnTo>
                  <a:pt x="272135" y="1372323"/>
                </a:lnTo>
                <a:lnTo>
                  <a:pt x="273405" y="1379613"/>
                </a:lnTo>
                <a:lnTo>
                  <a:pt x="299135" y="1379042"/>
                </a:lnTo>
                <a:lnTo>
                  <a:pt x="347941" y="1370444"/>
                </a:lnTo>
                <a:lnTo>
                  <a:pt x="369163" y="1331810"/>
                </a:lnTo>
                <a:lnTo>
                  <a:pt x="369189" y="1330998"/>
                </a:lnTo>
                <a:lnTo>
                  <a:pt x="369468" y="1322222"/>
                </a:lnTo>
                <a:lnTo>
                  <a:pt x="369468" y="1127340"/>
                </a:lnTo>
                <a:lnTo>
                  <a:pt x="369468" y="1103426"/>
                </a:lnTo>
                <a:lnTo>
                  <a:pt x="369468" y="1070749"/>
                </a:lnTo>
                <a:lnTo>
                  <a:pt x="369468" y="1049210"/>
                </a:lnTo>
                <a:lnTo>
                  <a:pt x="369468" y="1014145"/>
                </a:lnTo>
                <a:close/>
              </a:path>
              <a:path w="2512059" h="1534795">
                <a:moveTo>
                  <a:pt x="386207" y="707555"/>
                </a:moveTo>
                <a:lnTo>
                  <a:pt x="293331" y="707555"/>
                </a:lnTo>
                <a:lnTo>
                  <a:pt x="293331" y="671690"/>
                </a:lnTo>
                <a:lnTo>
                  <a:pt x="375031" y="671690"/>
                </a:lnTo>
                <a:lnTo>
                  <a:pt x="375031" y="629043"/>
                </a:lnTo>
                <a:lnTo>
                  <a:pt x="293331" y="629043"/>
                </a:lnTo>
                <a:lnTo>
                  <a:pt x="293331" y="586397"/>
                </a:lnTo>
                <a:lnTo>
                  <a:pt x="245503" y="586397"/>
                </a:lnTo>
                <a:lnTo>
                  <a:pt x="245503" y="629043"/>
                </a:lnTo>
                <a:lnTo>
                  <a:pt x="166992" y="629043"/>
                </a:lnTo>
                <a:lnTo>
                  <a:pt x="166992" y="671690"/>
                </a:lnTo>
                <a:lnTo>
                  <a:pt x="245503" y="671690"/>
                </a:lnTo>
                <a:lnTo>
                  <a:pt x="245503" y="707555"/>
                </a:lnTo>
                <a:lnTo>
                  <a:pt x="153035" y="707555"/>
                </a:lnTo>
                <a:lnTo>
                  <a:pt x="153035" y="749808"/>
                </a:lnTo>
                <a:lnTo>
                  <a:pt x="297319" y="749808"/>
                </a:lnTo>
                <a:lnTo>
                  <a:pt x="297319" y="784885"/>
                </a:lnTo>
                <a:lnTo>
                  <a:pt x="154241" y="784885"/>
                </a:lnTo>
                <a:lnTo>
                  <a:pt x="154241" y="827125"/>
                </a:lnTo>
                <a:lnTo>
                  <a:pt x="297319" y="827125"/>
                </a:lnTo>
                <a:lnTo>
                  <a:pt x="297319" y="919594"/>
                </a:lnTo>
                <a:lnTo>
                  <a:pt x="294398" y="921994"/>
                </a:lnTo>
                <a:lnTo>
                  <a:pt x="288544" y="921994"/>
                </a:lnTo>
                <a:lnTo>
                  <a:pt x="262140" y="921791"/>
                </a:lnTo>
                <a:lnTo>
                  <a:pt x="250659" y="921537"/>
                </a:lnTo>
                <a:lnTo>
                  <a:pt x="240322" y="921194"/>
                </a:lnTo>
                <a:lnTo>
                  <a:pt x="246380" y="934377"/>
                </a:lnTo>
                <a:lnTo>
                  <a:pt x="250990" y="946404"/>
                </a:lnTo>
                <a:lnTo>
                  <a:pt x="254152" y="957275"/>
                </a:lnTo>
                <a:lnTo>
                  <a:pt x="255866" y="967016"/>
                </a:lnTo>
                <a:lnTo>
                  <a:pt x="278663" y="966520"/>
                </a:lnTo>
                <a:lnTo>
                  <a:pt x="324015" y="959053"/>
                </a:lnTo>
                <a:lnTo>
                  <a:pt x="344068" y="924471"/>
                </a:lnTo>
                <a:lnTo>
                  <a:pt x="344347" y="827125"/>
                </a:lnTo>
                <a:lnTo>
                  <a:pt x="383400" y="827125"/>
                </a:lnTo>
                <a:lnTo>
                  <a:pt x="383400" y="784885"/>
                </a:lnTo>
                <a:lnTo>
                  <a:pt x="344347" y="784885"/>
                </a:lnTo>
                <a:lnTo>
                  <a:pt x="344347" y="749808"/>
                </a:lnTo>
                <a:lnTo>
                  <a:pt x="386207" y="749808"/>
                </a:lnTo>
                <a:lnTo>
                  <a:pt x="386207" y="707555"/>
                </a:lnTo>
                <a:close/>
              </a:path>
              <a:path w="2512059" h="1534795">
                <a:moveTo>
                  <a:pt x="392176" y="1454238"/>
                </a:moveTo>
                <a:lnTo>
                  <a:pt x="375031" y="1415592"/>
                </a:lnTo>
                <a:lnTo>
                  <a:pt x="334098" y="1447495"/>
                </a:lnTo>
                <a:lnTo>
                  <a:pt x="290639" y="1470279"/>
                </a:lnTo>
                <a:lnTo>
                  <a:pt x="244627" y="1483956"/>
                </a:lnTo>
                <a:lnTo>
                  <a:pt x="196088" y="1488516"/>
                </a:lnTo>
                <a:lnTo>
                  <a:pt x="147535" y="1483956"/>
                </a:lnTo>
                <a:lnTo>
                  <a:pt x="101523" y="1470279"/>
                </a:lnTo>
                <a:lnTo>
                  <a:pt x="58064" y="1447495"/>
                </a:lnTo>
                <a:lnTo>
                  <a:pt x="17145" y="1415592"/>
                </a:lnTo>
                <a:lnTo>
                  <a:pt x="0" y="1454238"/>
                </a:lnTo>
                <a:lnTo>
                  <a:pt x="41846" y="1489468"/>
                </a:lnTo>
                <a:lnTo>
                  <a:pt x="88480" y="1514627"/>
                </a:lnTo>
                <a:lnTo>
                  <a:pt x="139890" y="1529715"/>
                </a:lnTo>
                <a:lnTo>
                  <a:pt x="196088" y="1534744"/>
                </a:lnTo>
                <a:lnTo>
                  <a:pt x="252272" y="1529715"/>
                </a:lnTo>
                <a:lnTo>
                  <a:pt x="303695" y="1514627"/>
                </a:lnTo>
                <a:lnTo>
                  <a:pt x="350329" y="1489468"/>
                </a:lnTo>
                <a:lnTo>
                  <a:pt x="392176" y="1454238"/>
                </a:lnTo>
                <a:close/>
              </a:path>
              <a:path w="2512059" h="1534795">
                <a:moveTo>
                  <a:pt x="484733" y="419328"/>
                </a:moveTo>
                <a:lnTo>
                  <a:pt x="478155" y="377926"/>
                </a:lnTo>
                <a:lnTo>
                  <a:pt x="444385" y="337058"/>
                </a:lnTo>
                <a:lnTo>
                  <a:pt x="391477" y="323278"/>
                </a:lnTo>
                <a:lnTo>
                  <a:pt x="382625" y="323824"/>
                </a:lnTo>
                <a:lnTo>
                  <a:pt x="373634" y="325462"/>
                </a:lnTo>
                <a:lnTo>
                  <a:pt x="364490" y="328206"/>
                </a:lnTo>
                <a:lnTo>
                  <a:pt x="355206" y="332041"/>
                </a:lnTo>
                <a:lnTo>
                  <a:pt x="361175" y="267868"/>
                </a:lnTo>
                <a:lnTo>
                  <a:pt x="470789" y="267868"/>
                </a:lnTo>
                <a:lnTo>
                  <a:pt x="470789" y="217652"/>
                </a:lnTo>
                <a:lnTo>
                  <a:pt x="309372" y="217652"/>
                </a:lnTo>
                <a:lnTo>
                  <a:pt x="301002" y="364324"/>
                </a:lnTo>
                <a:lnTo>
                  <a:pt x="328498" y="382257"/>
                </a:lnTo>
                <a:lnTo>
                  <a:pt x="335178" y="378040"/>
                </a:lnTo>
                <a:lnTo>
                  <a:pt x="341249" y="374535"/>
                </a:lnTo>
                <a:lnTo>
                  <a:pt x="346735" y="371754"/>
                </a:lnTo>
                <a:lnTo>
                  <a:pt x="351612" y="369709"/>
                </a:lnTo>
                <a:lnTo>
                  <a:pt x="357720" y="367449"/>
                </a:lnTo>
                <a:lnTo>
                  <a:pt x="365036" y="366306"/>
                </a:lnTo>
                <a:lnTo>
                  <a:pt x="373545" y="366306"/>
                </a:lnTo>
                <a:lnTo>
                  <a:pt x="410794" y="380669"/>
                </a:lnTo>
                <a:lnTo>
                  <a:pt x="424561" y="420916"/>
                </a:lnTo>
                <a:lnTo>
                  <a:pt x="423646" y="433336"/>
                </a:lnTo>
                <a:lnTo>
                  <a:pt x="402120" y="468134"/>
                </a:lnTo>
                <a:lnTo>
                  <a:pt x="371144" y="476313"/>
                </a:lnTo>
                <a:lnTo>
                  <a:pt x="353682" y="474421"/>
                </a:lnTo>
                <a:lnTo>
                  <a:pt x="336765" y="468744"/>
                </a:lnTo>
                <a:lnTo>
                  <a:pt x="320408" y="459282"/>
                </a:lnTo>
                <a:lnTo>
                  <a:pt x="304596" y="446024"/>
                </a:lnTo>
                <a:lnTo>
                  <a:pt x="277088" y="484289"/>
                </a:lnTo>
                <a:lnTo>
                  <a:pt x="298856" y="502246"/>
                </a:lnTo>
                <a:lnTo>
                  <a:pt x="323113" y="515073"/>
                </a:lnTo>
                <a:lnTo>
                  <a:pt x="349872" y="522782"/>
                </a:lnTo>
                <a:lnTo>
                  <a:pt x="379107" y="525348"/>
                </a:lnTo>
                <a:lnTo>
                  <a:pt x="400227" y="523544"/>
                </a:lnTo>
                <a:lnTo>
                  <a:pt x="437591" y="509193"/>
                </a:lnTo>
                <a:lnTo>
                  <a:pt x="467360" y="481050"/>
                </a:lnTo>
                <a:lnTo>
                  <a:pt x="482803" y="442391"/>
                </a:lnTo>
                <a:lnTo>
                  <a:pt x="484733" y="419328"/>
                </a:lnTo>
                <a:close/>
              </a:path>
              <a:path w="2512059" h="1534795">
                <a:moveTo>
                  <a:pt x="2227770" y="348437"/>
                </a:moveTo>
                <a:lnTo>
                  <a:pt x="2226068" y="312648"/>
                </a:lnTo>
                <a:lnTo>
                  <a:pt x="2220950" y="281432"/>
                </a:lnTo>
                <a:lnTo>
                  <a:pt x="2212416" y="254762"/>
                </a:lnTo>
                <a:lnTo>
                  <a:pt x="2204237" y="239623"/>
                </a:lnTo>
                <a:lnTo>
                  <a:pt x="2200478" y="232651"/>
                </a:lnTo>
                <a:lnTo>
                  <a:pt x="2185568" y="215303"/>
                </a:lnTo>
                <a:lnTo>
                  <a:pt x="2171179" y="205079"/>
                </a:lnTo>
                <a:lnTo>
                  <a:pt x="2171179" y="348437"/>
                </a:lnTo>
                <a:lnTo>
                  <a:pt x="2168347" y="397078"/>
                </a:lnTo>
                <a:lnTo>
                  <a:pt x="2159825" y="431825"/>
                </a:lnTo>
                <a:lnTo>
                  <a:pt x="2145627" y="452678"/>
                </a:lnTo>
                <a:lnTo>
                  <a:pt x="2125751" y="459625"/>
                </a:lnTo>
                <a:lnTo>
                  <a:pt x="2105698" y="452678"/>
                </a:lnTo>
                <a:lnTo>
                  <a:pt x="2091372" y="431825"/>
                </a:lnTo>
                <a:lnTo>
                  <a:pt x="2082774" y="397078"/>
                </a:lnTo>
                <a:lnTo>
                  <a:pt x="2079917" y="348437"/>
                </a:lnTo>
                <a:lnTo>
                  <a:pt x="2082774" y="300824"/>
                </a:lnTo>
                <a:lnTo>
                  <a:pt x="2091372" y="266827"/>
                </a:lnTo>
                <a:lnTo>
                  <a:pt x="2105698" y="246418"/>
                </a:lnTo>
                <a:lnTo>
                  <a:pt x="2125751" y="239623"/>
                </a:lnTo>
                <a:lnTo>
                  <a:pt x="2145627" y="246418"/>
                </a:lnTo>
                <a:lnTo>
                  <a:pt x="2159825" y="266827"/>
                </a:lnTo>
                <a:lnTo>
                  <a:pt x="2168347" y="300824"/>
                </a:lnTo>
                <a:lnTo>
                  <a:pt x="2171179" y="348437"/>
                </a:lnTo>
                <a:lnTo>
                  <a:pt x="2171179" y="205079"/>
                </a:lnTo>
                <a:lnTo>
                  <a:pt x="2168144" y="202907"/>
                </a:lnTo>
                <a:lnTo>
                  <a:pt x="2148205" y="195465"/>
                </a:lnTo>
                <a:lnTo>
                  <a:pt x="2125751" y="192989"/>
                </a:lnTo>
                <a:lnTo>
                  <a:pt x="2103081" y="195465"/>
                </a:lnTo>
                <a:lnTo>
                  <a:pt x="2065553" y="215188"/>
                </a:lnTo>
                <a:lnTo>
                  <a:pt x="2038680" y="254495"/>
                </a:lnTo>
                <a:lnTo>
                  <a:pt x="2025027" y="312483"/>
                </a:lnTo>
                <a:lnTo>
                  <a:pt x="2023325" y="348437"/>
                </a:lnTo>
                <a:lnTo>
                  <a:pt x="2025040" y="384454"/>
                </a:lnTo>
                <a:lnTo>
                  <a:pt x="2038781" y="443039"/>
                </a:lnTo>
                <a:lnTo>
                  <a:pt x="2065807" y="483387"/>
                </a:lnTo>
                <a:lnTo>
                  <a:pt x="2103272" y="503720"/>
                </a:lnTo>
                <a:lnTo>
                  <a:pt x="2125751" y="506260"/>
                </a:lnTo>
                <a:lnTo>
                  <a:pt x="2148040" y="503720"/>
                </a:lnTo>
                <a:lnTo>
                  <a:pt x="2167890" y="496087"/>
                </a:lnTo>
                <a:lnTo>
                  <a:pt x="2185301" y="483387"/>
                </a:lnTo>
                <a:lnTo>
                  <a:pt x="2200275" y="465607"/>
                </a:lnTo>
                <a:lnTo>
                  <a:pt x="2203462" y="459625"/>
                </a:lnTo>
                <a:lnTo>
                  <a:pt x="2212302" y="443039"/>
                </a:lnTo>
                <a:lnTo>
                  <a:pt x="2220899" y="415988"/>
                </a:lnTo>
                <a:lnTo>
                  <a:pt x="2226056" y="384454"/>
                </a:lnTo>
                <a:lnTo>
                  <a:pt x="2227770" y="348437"/>
                </a:lnTo>
                <a:close/>
              </a:path>
              <a:path w="2512059" h="1534795">
                <a:moveTo>
                  <a:pt x="2512034" y="80518"/>
                </a:moveTo>
                <a:lnTo>
                  <a:pt x="2470188" y="45288"/>
                </a:lnTo>
                <a:lnTo>
                  <a:pt x="2423553" y="20129"/>
                </a:lnTo>
                <a:lnTo>
                  <a:pt x="2372144" y="5029"/>
                </a:lnTo>
                <a:lnTo>
                  <a:pt x="2315959" y="0"/>
                </a:lnTo>
                <a:lnTo>
                  <a:pt x="2259761" y="5029"/>
                </a:lnTo>
                <a:lnTo>
                  <a:pt x="2208339" y="20129"/>
                </a:lnTo>
                <a:lnTo>
                  <a:pt x="2161705" y="45288"/>
                </a:lnTo>
                <a:lnTo>
                  <a:pt x="2119871" y="80518"/>
                </a:lnTo>
                <a:lnTo>
                  <a:pt x="2137003" y="119164"/>
                </a:lnTo>
                <a:lnTo>
                  <a:pt x="2177935" y="87261"/>
                </a:lnTo>
                <a:lnTo>
                  <a:pt x="2221395" y="64465"/>
                </a:lnTo>
                <a:lnTo>
                  <a:pt x="2267407" y="50800"/>
                </a:lnTo>
                <a:lnTo>
                  <a:pt x="2315959" y="46240"/>
                </a:lnTo>
                <a:lnTo>
                  <a:pt x="2364498" y="50800"/>
                </a:lnTo>
                <a:lnTo>
                  <a:pt x="2410510" y="64465"/>
                </a:lnTo>
                <a:lnTo>
                  <a:pt x="2453970" y="87261"/>
                </a:lnTo>
                <a:lnTo>
                  <a:pt x="2494889" y="119164"/>
                </a:lnTo>
                <a:lnTo>
                  <a:pt x="2512034" y="80518"/>
                </a:lnTo>
                <a:close/>
              </a:path>
            </a:pathLst>
          </a:custGeom>
          <a:solidFill>
            <a:srgbClr val="FFFFFF"/>
          </a:solidFill>
        </p:spPr>
        <p:txBody>
          <a:bodyPr wrap="square" lIns="0" tIns="0" rIns="0" bIns="0" rtlCol="0"/>
          <a:lstStyle/>
          <a:p>
            <a:endParaRPr/>
          </a:p>
        </p:txBody>
      </p:sp>
      <p:pic>
        <p:nvPicPr>
          <p:cNvPr id="48" name="object 48"/>
          <p:cNvPicPr/>
          <p:nvPr/>
        </p:nvPicPr>
        <p:blipFill>
          <a:blip r:embed="rId8" cstate="email">
            <a:extLst>
              <a:ext uri="{28A0092B-C50C-407E-A947-70E740481C1C}">
                <a14:useLocalDpi xmlns:a14="http://schemas.microsoft.com/office/drawing/2010/main"/>
              </a:ext>
            </a:extLst>
          </a:blip>
          <a:stretch>
            <a:fillRect/>
          </a:stretch>
        </p:blipFill>
        <p:spPr>
          <a:xfrm>
            <a:off x="13412343" y="7311182"/>
            <a:ext cx="74531" cy="78123"/>
          </a:xfrm>
          <a:prstGeom prst="rect">
            <a:avLst/>
          </a:prstGeom>
        </p:spPr>
      </p:pic>
      <p:sp>
        <p:nvSpPr>
          <p:cNvPr id="49" name="object 49"/>
          <p:cNvSpPr/>
          <p:nvPr/>
        </p:nvSpPr>
        <p:spPr>
          <a:xfrm>
            <a:off x="13253326" y="4026122"/>
            <a:ext cx="2139950" cy="4372610"/>
          </a:xfrm>
          <a:custGeom>
            <a:avLst/>
            <a:gdLst/>
            <a:ahLst/>
            <a:cxnLst/>
            <a:rect l="l" t="t" r="r" b="b"/>
            <a:pathLst>
              <a:path w="2139950" h="4372609">
                <a:moveTo>
                  <a:pt x="146265" y="3448964"/>
                </a:moveTo>
                <a:lnTo>
                  <a:pt x="100825" y="3448964"/>
                </a:lnTo>
                <a:lnTo>
                  <a:pt x="100825" y="3492411"/>
                </a:lnTo>
                <a:lnTo>
                  <a:pt x="100825" y="3564153"/>
                </a:lnTo>
                <a:lnTo>
                  <a:pt x="100825" y="3606393"/>
                </a:lnTo>
                <a:lnTo>
                  <a:pt x="100825" y="3683317"/>
                </a:lnTo>
                <a:lnTo>
                  <a:pt x="63360" y="3683317"/>
                </a:lnTo>
                <a:lnTo>
                  <a:pt x="63360" y="3606393"/>
                </a:lnTo>
                <a:lnTo>
                  <a:pt x="100825" y="3606393"/>
                </a:lnTo>
                <a:lnTo>
                  <a:pt x="100825" y="3564153"/>
                </a:lnTo>
                <a:lnTo>
                  <a:pt x="63360" y="3564153"/>
                </a:lnTo>
                <a:lnTo>
                  <a:pt x="63360" y="3492411"/>
                </a:lnTo>
                <a:lnTo>
                  <a:pt x="100825" y="3492411"/>
                </a:lnTo>
                <a:lnTo>
                  <a:pt x="100825" y="3448964"/>
                </a:lnTo>
                <a:lnTo>
                  <a:pt x="18719" y="3448964"/>
                </a:lnTo>
                <a:lnTo>
                  <a:pt x="18719" y="3762629"/>
                </a:lnTo>
                <a:lnTo>
                  <a:pt x="63360" y="3762629"/>
                </a:lnTo>
                <a:lnTo>
                  <a:pt x="63360" y="3726357"/>
                </a:lnTo>
                <a:lnTo>
                  <a:pt x="146265" y="3726357"/>
                </a:lnTo>
                <a:lnTo>
                  <a:pt x="146265" y="3683317"/>
                </a:lnTo>
                <a:lnTo>
                  <a:pt x="146265" y="3606393"/>
                </a:lnTo>
                <a:lnTo>
                  <a:pt x="146265" y="3564153"/>
                </a:lnTo>
                <a:lnTo>
                  <a:pt x="146265" y="3492411"/>
                </a:lnTo>
                <a:lnTo>
                  <a:pt x="146265" y="3448964"/>
                </a:lnTo>
                <a:close/>
              </a:path>
              <a:path w="2139950" h="4372609">
                <a:moveTo>
                  <a:pt x="181343" y="3852011"/>
                </a:moveTo>
                <a:lnTo>
                  <a:pt x="135890" y="3852011"/>
                </a:lnTo>
                <a:lnTo>
                  <a:pt x="135890" y="3887063"/>
                </a:lnTo>
                <a:lnTo>
                  <a:pt x="135890" y="3908590"/>
                </a:lnTo>
                <a:lnTo>
                  <a:pt x="135890" y="3941280"/>
                </a:lnTo>
                <a:lnTo>
                  <a:pt x="135890" y="3964394"/>
                </a:lnTo>
                <a:lnTo>
                  <a:pt x="73317" y="3964394"/>
                </a:lnTo>
                <a:lnTo>
                  <a:pt x="73317" y="3941280"/>
                </a:lnTo>
                <a:lnTo>
                  <a:pt x="135890" y="3941280"/>
                </a:lnTo>
                <a:lnTo>
                  <a:pt x="135890" y="3908590"/>
                </a:lnTo>
                <a:lnTo>
                  <a:pt x="73317" y="3908590"/>
                </a:lnTo>
                <a:lnTo>
                  <a:pt x="73317" y="3887063"/>
                </a:lnTo>
                <a:lnTo>
                  <a:pt x="135890" y="3887063"/>
                </a:lnTo>
                <a:lnTo>
                  <a:pt x="135890" y="3852011"/>
                </a:lnTo>
                <a:lnTo>
                  <a:pt x="25095" y="3852011"/>
                </a:lnTo>
                <a:lnTo>
                  <a:pt x="25095" y="4217479"/>
                </a:lnTo>
                <a:lnTo>
                  <a:pt x="73317" y="4217479"/>
                </a:lnTo>
                <a:lnTo>
                  <a:pt x="73317" y="3999077"/>
                </a:lnTo>
                <a:lnTo>
                  <a:pt x="181343" y="3999077"/>
                </a:lnTo>
                <a:lnTo>
                  <a:pt x="181343" y="3964394"/>
                </a:lnTo>
                <a:lnTo>
                  <a:pt x="181343" y="3941280"/>
                </a:lnTo>
                <a:lnTo>
                  <a:pt x="181343" y="3908590"/>
                </a:lnTo>
                <a:lnTo>
                  <a:pt x="181343" y="3887063"/>
                </a:lnTo>
                <a:lnTo>
                  <a:pt x="181343" y="3852011"/>
                </a:lnTo>
                <a:close/>
              </a:path>
              <a:path w="2139950" h="4372609">
                <a:moveTo>
                  <a:pt x="258648" y="3736733"/>
                </a:moveTo>
                <a:lnTo>
                  <a:pt x="251079" y="3722382"/>
                </a:lnTo>
                <a:lnTo>
                  <a:pt x="240309" y="3706431"/>
                </a:lnTo>
                <a:lnTo>
                  <a:pt x="226364" y="3688905"/>
                </a:lnTo>
                <a:lnTo>
                  <a:pt x="209219" y="3669766"/>
                </a:lnTo>
                <a:lnTo>
                  <a:pt x="170167" y="3692093"/>
                </a:lnTo>
                <a:lnTo>
                  <a:pt x="186537" y="3711625"/>
                </a:lnTo>
                <a:lnTo>
                  <a:pt x="199771" y="3729558"/>
                </a:lnTo>
                <a:lnTo>
                  <a:pt x="209854" y="3745903"/>
                </a:lnTo>
                <a:lnTo>
                  <a:pt x="216801" y="3760647"/>
                </a:lnTo>
                <a:lnTo>
                  <a:pt x="258648" y="3736733"/>
                </a:lnTo>
                <a:close/>
              </a:path>
              <a:path w="2139950" h="4372609">
                <a:moveTo>
                  <a:pt x="369455" y="3852011"/>
                </a:moveTo>
                <a:lnTo>
                  <a:pt x="320433" y="3852011"/>
                </a:lnTo>
                <a:lnTo>
                  <a:pt x="320433" y="3887063"/>
                </a:lnTo>
                <a:lnTo>
                  <a:pt x="320433" y="3908590"/>
                </a:lnTo>
                <a:lnTo>
                  <a:pt x="320433" y="3941280"/>
                </a:lnTo>
                <a:lnTo>
                  <a:pt x="320433" y="3965194"/>
                </a:lnTo>
                <a:lnTo>
                  <a:pt x="255854" y="3965194"/>
                </a:lnTo>
                <a:lnTo>
                  <a:pt x="255854" y="3941280"/>
                </a:lnTo>
                <a:lnTo>
                  <a:pt x="320433" y="3941280"/>
                </a:lnTo>
                <a:lnTo>
                  <a:pt x="320433" y="3908590"/>
                </a:lnTo>
                <a:lnTo>
                  <a:pt x="255854" y="3908590"/>
                </a:lnTo>
                <a:lnTo>
                  <a:pt x="255854" y="3887063"/>
                </a:lnTo>
                <a:lnTo>
                  <a:pt x="320433" y="3887063"/>
                </a:lnTo>
                <a:lnTo>
                  <a:pt x="320433" y="3852011"/>
                </a:lnTo>
                <a:lnTo>
                  <a:pt x="209626" y="3852011"/>
                </a:lnTo>
                <a:lnTo>
                  <a:pt x="209626" y="3999865"/>
                </a:lnTo>
                <a:lnTo>
                  <a:pt x="320433" y="3999865"/>
                </a:lnTo>
                <a:lnTo>
                  <a:pt x="320433" y="4165523"/>
                </a:lnTo>
                <a:lnTo>
                  <a:pt x="317233" y="4168457"/>
                </a:lnTo>
                <a:lnTo>
                  <a:pt x="310857" y="4168457"/>
                </a:lnTo>
                <a:lnTo>
                  <a:pt x="305308" y="4168749"/>
                </a:lnTo>
                <a:lnTo>
                  <a:pt x="297408" y="4168851"/>
                </a:lnTo>
                <a:lnTo>
                  <a:pt x="287172" y="4168749"/>
                </a:lnTo>
                <a:lnTo>
                  <a:pt x="274586" y="4168457"/>
                </a:lnTo>
                <a:lnTo>
                  <a:pt x="274586" y="4144137"/>
                </a:lnTo>
                <a:lnTo>
                  <a:pt x="274586" y="4118635"/>
                </a:lnTo>
                <a:lnTo>
                  <a:pt x="274586" y="4083964"/>
                </a:lnTo>
                <a:lnTo>
                  <a:pt x="274586" y="4059644"/>
                </a:lnTo>
                <a:lnTo>
                  <a:pt x="274586" y="4023779"/>
                </a:lnTo>
                <a:lnTo>
                  <a:pt x="228765" y="4023779"/>
                </a:lnTo>
                <a:lnTo>
                  <a:pt x="228765" y="4059644"/>
                </a:lnTo>
                <a:lnTo>
                  <a:pt x="228765" y="4083964"/>
                </a:lnTo>
                <a:lnTo>
                  <a:pt x="228765" y="4118635"/>
                </a:lnTo>
                <a:lnTo>
                  <a:pt x="228765" y="4144137"/>
                </a:lnTo>
                <a:lnTo>
                  <a:pt x="161404" y="4144137"/>
                </a:lnTo>
                <a:lnTo>
                  <a:pt x="161404" y="4118635"/>
                </a:lnTo>
                <a:lnTo>
                  <a:pt x="228765" y="4118635"/>
                </a:lnTo>
                <a:lnTo>
                  <a:pt x="228765" y="4083964"/>
                </a:lnTo>
                <a:lnTo>
                  <a:pt x="161404" y="4083964"/>
                </a:lnTo>
                <a:lnTo>
                  <a:pt x="161404" y="4059644"/>
                </a:lnTo>
                <a:lnTo>
                  <a:pt x="228765" y="4059644"/>
                </a:lnTo>
                <a:lnTo>
                  <a:pt x="228765" y="4023779"/>
                </a:lnTo>
                <a:lnTo>
                  <a:pt x="117170" y="4023779"/>
                </a:lnTo>
                <a:lnTo>
                  <a:pt x="117170" y="4200334"/>
                </a:lnTo>
                <a:lnTo>
                  <a:pt x="161404" y="4200334"/>
                </a:lnTo>
                <a:lnTo>
                  <a:pt x="161404" y="4179608"/>
                </a:lnTo>
                <a:lnTo>
                  <a:pt x="262636" y="4179608"/>
                </a:lnTo>
                <a:lnTo>
                  <a:pt x="266738" y="4191241"/>
                </a:lnTo>
                <a:lnTo>
                  <a:pt x="269900" y="4201426"/>
                </a:lnTo>
                <a:lnTo>
                  <a:pt x="272122" y="4210177"/>
                </a:lnTo>
                <a:lnTo>
                  <a:pt x="273392" y="4217479"/>
                </a:lnTo>
                <a:lnTo>
                  <a:pt x="299123" y="4216908"/>
                </a:lnTo>
                <a:lnTo>
                  <a:pt x="347929" y="4208297"/>
                </a:lnTo>
                <a:lnTo>
                  <a:pt x="369150" y="4169676"/>
                </a:lnTo>
                <a:lnTo>
                  <a:pt x="369455" y="4160088"/>
                </a:lnTo>
                <a:lnTo>
                  <a:pt x="369455" y="3965194"/>
                </a:lnTo>
                <a:lnTo>
                  <a:pt x="369455" y="3941280"/>
                </a:lnTo>
                <a:lnTo>
                  <a:pt x="369455" y="3908590"/>
                </a:lnTo>
                <a:lnTo>
                  <a:pt x="369455" y="3887063"/>
                </a:lnTo>
                <a:lnTo>
                  <a:pt x="369455" y="3852011"/>
                </a:lnTo>
                <a:close/>
              </a:path>
              <a:path w="2139950" h="4372609">
                <a:moveTo>
                  <a:pt x="386194" y="3545421"/>
                </a:moveTo>
                <a:lnTo>
                  <a:pt x="293331" y="3545421"/>
                </a:lnTo>
                <a:lnTo>
                  <a:pt x="293331" y="3509543"/>
                </a:lnTo>
                <a:lnTo>
                  <a:pt x="375018" y="3509543"/>
                </a:lnTo>
                <a:lnTo>
                  <a:pt x="375018" y="3466909"/>
                </a:lnTo>
                <a:lnTo>
                  <a:pt x="293331" y="3466909"/>
                </a:lnTo>
                <a:lnTo>
                  <a:pt x="293331" y="3424263"/>
                </a:lnTo>
                <a:lnTo>
                  <a:pt x="245491" y="3424263"/>
                </a:lnTo>
                <a:lnTo>
                  <a:pt x="245491" y="3466909"/>
                </a:lnTo>
                <a:lnTo>
                  <a:pt x="166979" y="3466909"/>
                </a:lnTo>
                <a:lnTo>
                  <a:pt x="166979" y="3509543"/>
                </a:lnTo>
                <a:lnTo>
                  <a:pt x="245491" y="3509543"/>
                </a:lnTo>
                <a:lnTo>
                  <a:pt x="245491" y="3545421"/>
                </a:lnTo>
                <a:lnTo>
                  <a:pt x="153022" y="3545421"/>
                </a:lnTo>
                <a:lnTo>
                  <a:pt x="153022" y="3587661"/>
                </a:lnTo>
                <a:lnTo>
                  <a:pt x="297319" y="3587661"/>
                </a:lnTo>
                <a:lnTo>
                  <a:pt x="297319" y="3622738"/>
                </a:lnTo>
                <a:lnTo>
                  <a:pt x="154228" y="3622738"/>
                </a:lnTo>
                <a:lnTo>
                  <a:pt x="154228" y="3664978"/>
                </a:lnTo>
                <a:lnTo>
                  <a:pt x="297319" y="3664978"/>
                </a:lnTo>
                <a:lnTo>
                  <a:pt x="297319" y="3757447"/>
                </a:lnTo>
                <a:lnTo>
                  <a:pt x="294386" y="3759847"/>
                </a:lnTo>
                <a:lnTo>
                  <a:pt x="288544" y="3759847"/>
                </a:lnTo>
                <a:lnTo>
                  <a:pt x="262140" y="3759644"/>
                </a:lnTo>
                <a:lnTo>
                  <a:pt x="250647" y="3759403"/>
                </a:lnTo>
                <a:lnTo>
                  <a:pt x="240309" y="3759047"/>
                </a:lnTo>
                <a:lnTo>
                  <a:pt x="246367" y="3772230"/>
                </a:lnTo>
                <a:lnTo>
                  <a:pt x="250977" y="3784257"/>
                </a:lnTo>
                <a:lnTo>
                  <a:pt x="254139" y="3795141"/>
                </a:lnTo>
                <a:lnTo>
                  <a:pt x="255866" y="3804869"/>
                </a:lnTo>
                <a:lnTo>
                  <a:pt x="278650" y="3804374"/>
                </a:lnTo>
                <a:lnTo>
                  <a:pt x="324002" y="3796906"/>
                </a:lnTo>
                <a:lnTo>
                  <a:pt x="344068" y="3762324"/>
                </a:lnTo>
                <a:lnTo>
                  <a:pt x="344144" y="3759847"/>
                </a:lnTo>
                <a:lnTo>
                  <a:pt x="344220" y="3757447"/>
                </a:lnTo>
                <a:lnTo>
                  <a:pt x="344335" y="3664978"/>
                </a:lnTo>
                <a:lnTo>
                  <a:pt x="383400" y="3664978"/>
                </a:lnTo>
                <a:lnTo>
                  <a:pt x="383400" y="3622738"/>
                </a:lnTo>
                <a:lnTo>
                  <a:pt x="344335" y="3622738"/>
                </a:lnTo>
                <a:lnTo>
                  <a:pt x="344335" y="3587661"/>
                </a:lnTo>
                <a:lnTo>
                  <a:pt x="386194" y="3587661"/>
                </a:lnTo>
                <a:lnTo>
                  <a:pt x="386194" y="3545421"/>
                </a:lnTo>
                <a:close/>
              </a:path>
              <a:path w="2139950" h="4372609">
                <a:moveTo>
                  <a:pt x="392163" y="4292104"/>
                </a:moveTo>
                <a:lnTo>
                  <a:pt x="375018" y="4253446"/>
                </a:lnTo>
                <a:lnTo>
                  <a:pt x="334098" y="4285348"/>
                </a:lnTo>
                <a:lnTo>
                  <a:pt x="290626" y="4308145"/>
                </a:lnTo>
                <a:lnTo>
                  <a:pt x="244627" y="4321810"/>
                </a:lnTo>
                <a:lnTo>
                  <a:pt x="196075" y="4326369"/>
                </a:lnTo>
                <a:lnTo>
                  <a:pt x="147535" y="4321810"/>
                </a:lnTo>
                <a:lnTo>
                  <a:pt x="101523" y="4308145"/>
                </a:lnTo>
                <a:lnTo>
                  <a:pt x="58051" y="4285348"/>
                </a:lnTo>
                <a:lnTo>
                  <a:pt x="17145" y="4253446"/>
                </a:lnTo>
                <a:lnTo>
                  <a:pt x="0" y="4292104"/>
                </a:lnTo>
                <a:lnTo>
                  <a:pt x="41833" y="4327322"/>
                </a:lnTo>
                <a:lnTo>
                  <a:pt x="88468" y="4352480"/>
                </a:lnTo>
                <a:lnTo>
                  <a:pt x="139877" y="4367568"/>
                </a:lnTo>
                <a:lnTo>
                  <a:pt x="196075" y="4372597"/>
                </a:lnTo>
                <a:lnTo>
                  <a:pt x="252272" y="4367568"/>
                </a:lnTo>
                <a:lnTo>
                  <a:pt x="303682" y="4352480"/>
                </a:lnTo>
                <a:lnTo>
                  <a:pt x="350316" y="4327322"/>
                </a:lnTo>
                <a:lnTo>
                  <a:pt x="392163" y="4292104"/>
                </a:lnTo>
                <a:close/>
              </a:path>
              <a:path w="2139950" h="4372609">
                <a:moveTo>
                  <a:pt x="484720" y="3257169"/>
                </a:moveTo>
                <a:lnTo>
                  <a:pt x="478155" y="3215779"/>
                </a:lnTo>
                <a:lnTo>
                  <a:pt x="444373" y="3174911"/>
                </a:lnTo>
                <a:lnTo>
                  <a:pt x="391477" y="3161119"/>
                </a:lnTo>
                <a:lnTo>
                  <a:pt x="382625" y="3161665"/>
                </a:lnTo>
                <a:lnTo>
                  <a:pt x="373621" y="3163316"/>
                </a:lnTo>
                <a:lnTo>
                  <a:pt x="364490" y="3166046"/>
                </a:lnTo>
                <a:lnTo>
                  <a:pt x="355206" y="3169882"/>
                </a:lnTo>
                <a:lnTo>
                  <a:pt x="361175" y="3105721"/>
                </a:lnTo>
                <a:lnTo>
                  <a:pt x="470776" y="3105721"/>
                </a:lnTo>
                <a:lnTo>
                  <a:pt x="470776" y="3055505"/>
                </a:lnTo>
                <a:lnTo>
                  <a:pt x="309359" y="3055505"/>
                </a:lnTo>
                <a:lnTo>
                  <a:pt x="300990" y="3202165"/>
                </a:lnTo>
                <a:lnTo>
                  <a:pt x="328485" y="3220110"/>
                </a:lnTo>
                <a:lnTo>
                  <a:pt x="335165" y="3215881"/>
                </a:lnTo>
                <a:lnTo>
                  <a:pt x="341249" y="3212388"/>
                </a:lnTo>
                <a:lnTo>
                  <a:pt x="346722" y="3209607"/>
                </a:lnTo>
                <a:lnTo>
                  <a:pt x="351612" y="3207550"/>
                </a:lnTo>
                <a:lnTo>
                  <a:pt x="357708" y="3205302"/>
                </a:lnTo>
                <a:lnTo>
                  <a:pt x="365023" y="3204159"/>
                </a:lnTo>
                <a:lnTo>
                  <a:pt x="373532" y="3204159"/>
                </a:lnTo>
                <a:lnTo>
                  <a:pt x="410794" y="3218510"/>
                </a:lnTo>
                <a:lnTo>
                  <a:pt x="424548" y="3258769"/>
                </a:lnTo>
                <a:lnTo>
                  <a:pt x="423633" y="3271189"/>
                </a:lnTo>
                <a:lnTo>
                  <a:pt x="402107" y="3305987"/>
                </a:lnTo>
                <a:lnTo>
                  <a:pt x="371132" y="3314166"/>
                </a:lnTo>
                <a:lnTo>
                  <a:pt x="353669" y="3312274"/>
                </a:lnTo>
                <a:lnTo>
                  <a:pt x="336765" y="3306597"/>
                </a:lnTo>
                <a:lnTo>
                  <a:pt x="320395" y="3297123"/>
                </a:lnTo>
                <a:lnTo>
                  <a:pt x="304584" y="3283877"/>
                </a:lnTo>
                <a:lnTo>
                  <a:pt x="277075" y="3322129"/>
                </a:lnTo>
                <a:lnTo>
                  <a:pt x="298843" y="3340100"/>
                </a:lnTo>
                <a:lnTo>
                  <a:pt x="323113" y="3352927"/>
                </a:lnTo>
                <a:lnTo>
                  <a:pt x="349859" y="3360623"/>
                </a:lnTo>
                <a:lnTo>
                  <a:pt x="379107" y="3363188"/>
                </a:lnTo>
                <a:lnTo>
                  <a:pt x="400215" y="3361398"/>
                </a:lnTo>
                <a:lnTo>
                  <a:pt x="437578" y="3347047"/>
                </a:lnTo>
                <a:lnTo>
                  <a:pt x="467347" y="3318903"/>
                </a:lnTo>
                <a:lnTo>
                  <a:pt x="482790" y="3280245"/>
                </a:lnTo>
                <a:lnTo>
                  <a:pt x="484720" y="3257169"/>
                </a:lnTo>
                <a:close/>
              </a:path>
              <a:path w="2139950" h="4372609">
                <a:moveTo>
                  <a:pt x="1832927" y="1960943"/>
                </a:moveTo>
                <a:lnTo>
                  <a:pt x="1782711" y="1960943"/>
                </a:lnTo>
                <a:lnTo>
                  <a:pt x="1782711" y="2002790"/>
                </a:lnTo>
                <a:lnTo>
                  <a:pt x="1782711" y="2053412"/>
                </a:lnTo>
                <a:lnTo>
                  <a:pt x="1614119" y="2053412"/>
                </a:lnTo>
                <a:lnTo>
                  <a:pt x="1614119" y="2002790"/>
                </a:lnTo>
                <a:lnTo>
                  <a:pt x="1782711" y="2002790"/>
                </a:lnTo>
                <a:lnTo>
                  <a:pt x="1782711" y="1960943"/>
                </a:lnTo>
                <a:lnTo>
                  <a:pt x="1781111" y="1960943"/>
                </a:lnTo>
                <a:lnTo>
                  <a:pt x="1793011" y="1941944"/>
                </a:lnTo>
                <a:lnTo>
                  <a:pt x="1804416" y="1922792"/>
                </a:lnTo>
                <a:lnTo>
                  <a:pt x="1815338" y="1903476"/>
                </a:lnTo>
                <a:lnTo>
                  <a:pt x="1825739" y="1884019"/>
                </a:lnTo>
                <a:lnTo>
                  <a:pt x="1787486" y="1870468"/>
                </a:lnTo>
                <a:lnTo>
                  <a:pt x="1779117" y="1872475"/>
                </a:lnTo>
                <a:lnTo>
                  <a:pt x="1560309" y="1872475"/>
                </a:lnTo>
                <a:lnTo>
                  <a:pt x="1560309" y="1915109"/>
                </a:lnTo>
                <a:lnTo>
                  <a:pt x="1751228" y="1915109"/>
                </a:lnTo>
                <a:lnTo>
                  <a:pt x="1750148" y="1916976"/>
                </a:lnTo>
                <a:lnTo>
                  <a:pt x="1730438" y="1950339"/>
                </a:lnTo>
                <a:lnTo>
                  <a:pt x="1723720" y="1960943"/>
                </a:lnTo>
                <a:lnTo>
                  <a:pt x="1566291" y="1960943"/>
                </a:lnTo>
                <a:lnTo>
                  <a:pt x="1566291" y="2108809"/>
                </a:lnTo>
                <a:lnTo>
                  <a:pt x="1614119" y="2108809"/>
                </a:lnTo>
                <a:lnTo>
                  <a:pt x="1614119" y="2094865"/>
                </a:lnTo>
                <a:lnTo>
                  <a:pt x="1782711" y="2094865"/>
                </a:lnTo>
                <a:lnTo>
                  <a:pt x="1782711" y="2108809"/>
                </a:lnTo>
                <a:lnTo>
                  <a:pt x="1832927" y="2108809"/>
                </a:lnTo>
                <a:lnTo>
                  <a:pt x="1832927" y="2094865"/>
                </a:lnTo>
                <a:lnTo>
                  <a:pt x="1832927" y="2053412"/>
                </a:lnTo>
                <a:lnTo>
                  <a:pt x="1832927" y="2002790"/>
                </a:lnTo>
                <a:lnTo>
                  <a:pt x="1832927" y="1960943"/>
                </a:lnTo>
                <a:close/>
              </a:path>
              <a:path w="2139950" h="4372609">
                <a:moveTo>
                  <a:pt x="1837309" y="2376335"/>
                </a:moveTo>
                <a:lnTo>
                  <a:pt x="1782305" y="2359990"/>
                </a:lnTo>
                <a:lnTo>
                  <a:pt x="1783702" y="2370925"/>
                </a:lnTo>
                <a:lnTo>
                  <a:pt x="1784692" y="2382621"/>
                </a:lnTo>
                <a:lnTo>
                  <a:pt x="1785302" y="2395042"/>
                </a:lnTo>
                <a:lnTo>
                  <a:pt x="1785493" y="2408224"/>
                </a:lnTo>
                <a:lnTo>
                  <a:pt x="1783676" y="2422702"/>
                </a:lnTo>
                <a:lnTo>
                  <a:pt x="1743798" y="2451430"/>
                </a:lnTo>
                <a:lnTo>
                  <a:pt x="1695818" y="2455253"/>
                </a:lnTo>
                <a:lnTo>
                  <a:pt x="1680946" y="2454897"/>
                </a:lnTo>
                <a:lnTo>
                  <a:pt x="1644815" y="2439301"/>
                </a:lnTo>
                <a:lnTo>
                  <a:pt x="1644815" y="2414193"/>
                </a:lnTo>
                <a:lnTo>
                  <a:pt x="1653870" y="2400427"/>
                </a:lnTo>
                <a:lnTo>
                  <a:pt x="1658023" y="2390292"/>
                </a:lnTo>
                <a:lnTo>
                  <a:pt x="1660347" y="2384602"/>
                </a:lnTo>
                <a:lnTo>
                  <a:pt x="1664233" y="2366746"/>
                </a:lnTo>
                <a:lnTo>
                  <a:pt x="1665528" y="2346833"/>
                </a:lnTo>
                <a:lnTo>
                  <a:pt x="1664804" y="2335352"/>
                </a:lnTo>
                <a:lnTo>
                  <a:pt x="1662645" y="2324824"/>
                </a:lnTo>
                <a:lnTo>
                  <a:pt x="1662531" y="2324519"/>
                </a:lnTo>
                <a:lnTo>
                  <a:pt x="1659026" y="2315235"/>
                </a:lnTo>
                <a:lnTo>
                  <a:pt x="1653971" y="2306599"/>
                </a:lnTo>
                <a:lnTo>
                  <a:pt x="1653971" y="2255177"/>
                </a:lnTo>
                <a:lnTo>
                  <a:pt x="1672755" y="2253157"/>
                </a:lnTo>
                <a:lnTo>
                  <a:pt x="1690839" y="2250694"/>
                </a:lnTo>
                <a:lnTo>
                  <a:pt x="1708226" y="2247773"/>
                </a:lnTo>
                <a:lnTo>
                  <a:pt x="1724914" y="2244407"/>
                </a:lnTo>
                <a:lnTo>
                  <a:pt x="1724914" y="2214118"/>
                </a:lnTo>
                <a:lnTo>
                  <a:pt x="1724914" y="2210536"/>
                </a:lnTo>
                <a:lnTo>
                  <a:pt x="1724914" y="2196592"/>
                </a:lnTo>
                <a:lnTo>
                  <a:pt x="1706880" y="2201049"/>
                </a:lnTo>
                <a:lnTo>
                  <a:pt x="1689049" y="2204859"/>
                </a:lnTo>
                <a:lnTo>
                  <a:pt x="1671408" y="2208022"/>
                </a:lnTo>
                <a:lnTo>
                  <a:pt x="1653971" y="2210536"/>
                </a:lnTo>
                <a:lnTo>
                  <a:pt x="1654149" y="2201049"/>
                </a:lnTo>
                <a:lnTo>
                  <a:pt x="1654276" y="2196592"/>
                </a:lnTo>
                <a:lnTo>
                  <a:pt x="1654962" y="2185035"/>
                </a:lnTo>
                <a:lnTo>
                  <a:pt x="1656207" y="2172868"/>
                </a:lnTo>
                <a:lnTo>
                  <a:pt x="1657946" y="2161121"/>
                </a:lnTo>
                <a:lnTo>
                  <a:pt x="1620050" y="2161121"/>
                </a:lnTo>
                <a:lnTo>
                  <a:pt x="1620050" y="2350198"/>
                </a:lnTo>
                <a:lnTo>
                  <a:pt x="1619707" y="2357805"/>
                </a:lnTo>
                <a:lnTo>
                  <a:pt x="1603476" y="2390292"/>
                </a:lnTo>
                <a:lnTo>
                  <a:pt x="1588871" y="2390292"/>
                </a:lnTo>
                <a:lnTo>
                  <a:pt x="1583690" y="2387955"/>
                </a:lnTo>
                <a:lnTo>
                  <a:pt x="1575193" y="2378659"/>
                </a:lnTo>
                <a:lnTo>
                  <a:pt x="1573174" y="2372550"/>
                </a:lnTo>
                <a:lnTo>
                  <a:pt x="1573060" y="2363978"/>
                </a:lnTo>
                <a:lnTo>
                  <a:pt x="1573568" y="2355621"/>
                </a:lnTo>
                <a:lnTo>
                  <a:pt x="1606931" y="2324519"/>
                </a:lnTo>
                <a:lnTo>
                  <a:pt x="1620050" y="2350198"/>
                </a:lnTo>
                <a:lnTo>
                  <a:pt x="1620050" y="2161121"/>
                </a:lnTo>
                <a:lnTo>
                  <a:pt x="1602155" y="2161121"/>
                </a:lnTo>
                <a:lnTo>
                  <a:pt x="1604073" y="2171103"/>
                </a:lnTo>
                <a:lnTo>
                  <a:pt x="1605445" y="2182736"/>
                </a:lnTo>
                <a:lnTo>
                  <a:pt x="1606270" y="2196020"/>
                </a:lnTo>
                <a:lnTo>
                  <a:pt x="1606423" y="2204859"/>
                </a:lnTo>
                <a:lnTo>
                  <a:pt x="1606537" y="2214118"/>
                </a:lnTo>
                <a:lnTo>
                  <a:pt x="1594586" y="2214118"/>
                </a:lnTo>
                <a:lnTo>
                  <a:pt x="1580857" y="2213775"/>
                </a:lnTo>
                <a:lnTo>
                  <a:pt x="1565592" y="2212733"/>
                </a:lnTo>
                <a:lnTo>
                  <a:pt x="1548777" y="2210981"/>
                </a:lnTo>
                <a:lnTo>
                  <a:pt x="1530426" y="2208542"/>
                </a:lnTo>
                <a:lnTo>
                  <a:pt x="1533207" y="2255177"/>
                </a:lnTo>
                <a:lnTo>
                  <a:pt x="1549971" y="2256739"/>
                </a:lnTo>
                <a:lnTo>
                  <a:pt x="1566392" y="2257856"/>
                </a:lnTo>
                <a:lnTo>
                  <a:pt x="1582458" y="2258530"/>
                </a:lnTo>
                <a:lnTo>
                  <a:pt x="1598168" y="2258758"/>
                </a:lnTo>
                <a:lnTo>
                  <a:pt x="1606537" y="2258758"/>
                </a:lnTo>
                <a:lnTo>
                  <a:pt x="1606537" y="2285073"/>
                </a:lnTo>
                <a:lnTo>
                  <a:pt x="1604949" y="2285073"/>
                </a:lnTo>
                <a:lnTo>
                  <a:pt x="1589544" y="2286520"/>
                </a:lnTo>
                <a:lnTo>
                  <a:pt x="1552143" y="2308377"/>
                </a:lnTo>
                <a:lnTo>
                  <a:pt x="1532902" y="2350198"/>
                </a:lnTo>
                <a:lnTo>
                  <a:pt x="1531620" y="2367165"/>
                </a:lnTo>
                <a:lnTo>
                  <a:pt x="1532686" y="2383790"/>
                </a:lnTo>
                <a:lnTo>
                  <a:pt x="1548765" y="2420378"/>
                </a:lnTo>
                <a:lnTo>
                  <a:pt x="1590205" y="2438108"/>
                </a:lnTo>
                <a:lnTo>
                  <a:pt x="1595780" y="2438108"/>
                </a:lnTo>
                <a:lnTo>
                  <a:pt x="1595818" y="2453551"/>
                </a:lnTo>
                <a:lnTo>
                  <a:pt x="1618297" y="2491308"/>
                </a:lnTo>
                <a:lnTo>
                  <a:pt x="1656664" y="2501163"/>
                </a:lnTo>
                <a:lnTo>
                  <a:pt x="1692236" y="2503068"/>
                </a:lnTo>
                <a:lnTo>
                  <a:pt x="1719732" y="2502573"/>
                </a:lnTo>
                <a:lnTo>
                  <a:pt x="1762772" y="2498585"/>
                </a:lnTo>
                <a:lnTo>
                  <a:pt x="1805571" y="2483497"/>
                </a:lnTo>
                <a:lnTo>
                  <a:pt x="1829879" y="2455253"/>
                </a:lnTo>
                <a:lnTo>
                  <a:pt x="1832368" y="2448928"/>
                </a:lnTo>
                <a:lnTo>
                  <a:pt x="1835277" y="2436736"/>
                </a:lnTo>
                <a:lnTo>
                  <a:pt x="1836902" y="2422969"/>
                </a:lnTo>
                <a:lnTo>
                  <a:pt x="1837080" y="2416911"/>
                </a:lnTo>
                <a:lnTo>
                  <a:pt x="1837207" y="2407120"/>
                </a:lnTo>
                <a:lnTo>
                  <a:pt x="1837309" y="2376335"/>
                </a:lnTo>
                <a:close/>
              </a:path>
              <a:path w="2139950" h="4372609">
                <a:moveTo>
                  <a:pt x="1845665" y="1571078"/>
                </a:moveTo>
                <a:lnTo>
                  <a:pt x="1837448" y="1533207"/>
                </a:lnTo>
                <a:lnTo>
                  <a:pt x="1812798" y="1502524"/>
                </a:lnTo>
                <a:lnTo>
                  <a:pt x="1775180" y="1482191"/>
                </a:lnTo>
                <a:lnTo>
                  <a:pt x="1728101" y="1475422"/>
                </a:lnTo>
                <a:lnTo>
                  <a:pt x="1717840" y="1475790"/>
                </a:lnTo>
                <a:lnTo>
                  <a:pt x="1707781" y="1476908"/>
                </a:lnTo>
                <a:lnTo>
                  <a:pt x="1697913" y="1478775"/>
                </a:lnTo>
                <a:lnTo>
                  <a:pt x="1688236" y="1481391"/>
                </a:lnTo>
                <a:lnTo>
                  <a:pt x="1704086" y="1468069"/>
                </a:lnTo>
                <a:lnTo>
                  <a:pt x="1749526" y="1433195"/>
                </a:lnTo>
                <a:lnTo>
                  <a:pt x="1785264" y="1407541"/>
                </a:lnTo>
                <a:lnTo>
                  <a:pt x="1801037" y="1398498"/>
                </a:lnTo>
                <a:lnTo>
                  <a:pt x="1774329" y="1363433"/>
                </a:lnTo>
                <a:lnTo>
                  <a:pt x="1715147" y="1369034"/>
                </a:lnTo>
                <a:lnTo>
                  <a:pt x="1652181" y="1370431"/>
                </a:lnTo>
                <a:lnTo>
                  <a:pt x="1620088" y="1370596"/>
                </a:lnTo>
                <a:lnTo>
                  <a:pt x="1612811" y="1370482"/>
                </a:lnTo>
                <a:lnTo>
                  <a:pt x="1605343" y="1370101"/>
                </a:lnTo>
                <a:lnTo>
                  <a:pt x="1597672" y="1369479"/>
                </a:lnTo>
                <a:lnTo>
                  <a:pt x="1589798" y="1368615"/>
                </a:lnTo>
                <a:lnTo>
                  <a:pt x="1591398" y="1420418"/>
                </a:lnTo>
                <a:lnTo>
                  <a:pt x="1674495" y="1413751"/>
                </a:lnTo>
                <a:lnTo>
                  <a:pt x="1707769" y="1412443"/>
                </a:lnTo>
                <a:lnTo>
                  <a:pt x="1698625" y="1420456"/>
                </a:lnTo>
                <a:lnTo>
                  <a:pt x="1596923" y="1507921"/>
                </a:lnTo>
                <a:lnTo>
                  <a:pt x="1549107" y="1549666"/>
                </a:lnTo>
                <a:lnTo>
                  <a:pt x="1532813" y="1564297"/>
                </a:lnTo>
                <a:lnTo>
                  <a:pt x="1570266" y="1603362"/>
                </a:lnTo>
                <a:lnTo>
                  <a:pt x="1586763" y="1585468"/>
                </a:lnTo>
                <a:lnTo>
                  <a:pt x="1600365" y="1571663"/>
                </a:lnTo>
                <a:lnTo>
                  <a:pt x="1631442" y="1545767"/>
                </a:lnTo>
                <a:lnTo>
                  <a:pt x="1671713" y="1524850"/>
                </a:lnTo>
                <a:lnTo>
                  <a:pt x="1717344" y="1518069"/>
                </a:lnTo>
                <a:lnTo>
                  <a:pt x="1733257" y="1518996"/>
                </a:lnTo>
                <a:lnTo>
                  <a:pt x="1771154" y="1533017"/>
                </a:lnTo>
                <a:lnTo>
                  <a:pt x="1791462" y="1571078"/>
                </a:lnTo>
                <a:lnTo>
                  <a:pt x="1788693" y="1589976"/>
                </a:lnTo>
                <a:lnTo>
                  <a:pt x="1747240" y="1629651"/>
                </a:lnTo>
                <a:lnTo>
                  <a:pt x="1697316" y="1640497"/>
                </a:lnTo>
                <a:lnTo>
                  <a:pt x="1677085" y="1641221"/>
                </a:lnTo>
                <a:lnTo>
                  <a:pt x="1664804" y="1640967"/>
                </a:lnTo>
                <a:lnTo>
                  <a:pt x="1651876" y="1640230"/>
                </a:lnTo>
                <a:lnTo>
                  <a:pt x="1638300" y="1638973"/>
                </a:lnTo>
                <a:lnTo>
                  <a:pt x="1624076" y="1637233"/>
                </a:lnTo>
                <a:lnTo>
                  <a:pt x="1638427" y="1688642"/>
                </a:lnTo>
                <a:lnTo>
                  <a:pt x="1649234" y="1689519"/>
                </a:lnTo>
                <a:lnTo>
                  <a:pt x="1659750" y="1690141"/>
                </a:lnTo>
                <a:lnTo>
                  <a:pt x="1669961" y="1690522"/>
                </a:lnTo>
                <a:lnTo>
                  <a:pt x="1679879" y="1690649"/>
                </a:lnTo>
                <a:lnTo>
                  <a:pt x="1714347" y="1689023"/>
                </a:lnTo>
                <a:lnTo>
                  <a:pt x="1771345" y="1676069"/>
                </a:lnTo>
                <a:lnTo>
                  <a:pt x="1816531" y="1646618"/>
                </a:lnTo>
                <a:lnTo>
                  <a:pt x="1842439" y="1599793"/>
                </a:lnTo>
                <a:lnTo>
                  <a:pt x="1845665" y="1571078"/>
                </a:lnTo>
                <a:close/>
              </a:path>
              <a:path w="2139950" h="4372609">
                <a:moveTo>
                  <a:pt x="1845665" y="784936"/>
                </a:moveTo>
                <a:lnTo>
                  <a:pt x="1837448" y="747077"/>
                </a:lnTo>
                <a:lnTo>
                  <a:pt x="1812798" y="716394"/>
                </a:lnTo>
                <a:lnTo>
                  <a:pt x="1775180" y="696061"/>
                </a:lnTo>
                <a:lnTo>
                  <a:pt x="1728101" y="689292"/>
                </a:lnTo>
                <a:lnTo>
                  <a:pt x="1717840" y="689660"/>
                </a:lnTo>
                <a:lnTo>
                  <a:pt x="1707781" y="690778"/>
                </a:lnTo>
                <a:lnTo>
                  <a:pt x="1697913" y="692645"/>
                </a:lnTo>
                <a:lnTo>
                  <a:pt x="1688236" y="695261"/>
                </a:lnTo>
                <a:lnTo>
                  <a:pt x="1704086" y="681939"/>
                </a:lnTo>
                <a:lnTo>
                  <a:pt x="1749526" y="647065"/>
                </a:lnTo>
                <a:lnTo>
                  <a:pt x="1785264" y="621398"/>
                </a:lnTo>
                <a:lnTo>
                  <a:pt x="1801037" y="612355"/>
                </a:lnTo>
                <a:lnTo>
                  <a:pt x="1774329" y="577291"/>
                </a:lnTo>
                <a:lnTo>
                  <a:pt x="1715147" y="582891"/>
                </a:lnTo>
                <a:lnTo>
                  <a:pt x="1652181" y="584288"/>
                </a:lnTo>
                <a:lnTo>
                  <a:pt x="1620088" y="584466"/>
                </a:lnTo>
                <a:lnTo>
                  <a:pt x="1612811" y="584339"/>
                </a:lnTo>
                <a:lnTo>
                  <a:pt x="1605343" y="583971"/>
                </a:lnTo>
                <a:lnTo>
                  <a:pt x="1597672" y="583349"/>
                </a:lnTo>
                <a:lnTo>
                  <a:pt x="1589798" y="582472"/>
                </a:lnTo>
                <a:lnTo>
                  <a:pt x="1591398" y="634288"/>
                </a:lnTo>
                <a:lnTo>
                  <a:pt x="1674495" y="627608"/>
                </a:lnTo>
                <a:lnTo>
                  <a:pt x="1707769" y="626313"/>
                </a:lnTo>
                <a:lnTo>
                  <a:pt x="1698625" y="634314"/>
                </a:lnTo>
                <a:lnTo>
                  <a:pt x="1596923" y="721779"/>
                </a:lnTo>
                <a:lnTo>
                  <a:pt x="1549107" y="763524"/>
                </a:lnTo>
                <a:lnTo>
                  <a:pt x="1532813" y="778154"/>
                </a:lnTo>
                <a:lnTo>
                  <a:pt x="1570266" y="817219"/>
                </a:lnTo>
                <a:lnTo>
                  <a:pt x="1586763" y="799338"/>
                </a:lnTo>
                <a:lnTo>
                  <a:pt x="1600365" y="785533"/>
                </a:lnTo>
                <a:lnTo>
                  <a:pt x="1631442" y="759637"/>
                </a:lnTo>
                <a:lnTo>
                  <a:pt x="1671713" y="738708"/>
                </a:lnTo>
                <a:lnTo>
                  <a:pt x="1717344" y="731926"/>
                </a:lnTo>
                <a:lnTo>
                  <a:pt x="1733257" y="732866"/>
                </a:lnTo>
                <a:lnTo>
                  <a:pt x="1771154" y="746874"/>
                </a:lnTo>
                <a:lnTo>
                  <a:pt x="1791462" y="784936"/>
                </a:lnTo>
                <a:lnTo>
                  <a:pt x="1788693" y="803846"/>
                </a:lnTo>
                <a:lnTo>
                  <a:pt x="1747240" y="843521"/>
                </a:lnTo>
                <a:lnTo>
                  <a:pt x="1697316" y="854367"/>
                </a:lnTo>
                <a:lnTo>
                  <a:pt x="1677085" y="855091"/>
                </a:lnTo>
                <a:lnTo>
                  <a:pt x="1664804" y="854837"/>
                </a:lnTo>
                <a:lnTo>
                  <a:pt x="1651876" y="854087"/>
                </a:lnTo>
                <a:lnTo>
                  <a:pt x="1638300" y="852843"/>
                </a:lnTo>
                <a:lnTo>
                  <a:pt x="1624076" y="851103"/>
                </a:lnTo>
                <a:lnTo>
                  <a:pt x="1638427" y="902512"/>
                </a:lnTo>
                <a:lnTo>
                  <a:pt x="1649234" y="903376"/>
                </a:lnTo>
                <a:lnTo>
                  <a:pt x="1659750" y="904011"/>
                </a:lnTo>
                <a:lnTo>
                  <a:pt x="1669961" y="904379"/>
                </a:lnTo>
                <a:lnTo>
                  <a:pt x="1679879" y="904506"/>
                </a:lnTo>
                <a:lnTo>
                  <a:pt x="1714347" y="902893"/>
                </a:lnTo>
                <a:lnTo>
                  <a:pt x="1771345" y="889927"/>
                </a:lnTo>
                <a:lnTo>
                  <a:pt x="1816531" y="860488"/>
                </a:lnTo>
                <a:lnTo>
                  <a:pt x="1842439" y="813663"/>
                </a:lnTo>
                <a:lnTo>
                  <a:pt x="1845665" y="784936"/>
                </a:lnTo>
                <a:close/>
              </a:path>
              <a:path w="2139950" h="4372609">
                <a:moveTo>
                  <a:pt x="1852447" y="1202309"/>
                </a:moveTo>
                <a:lnTo>
                  <a:pt x="1843278" y="1155077"/>
                </a:lnTo>
                <a:lnTo>
                  <a:pt x="1823478" y="1119771"/>
                </a:lnTo>
                <a:lnTo>
                  <a:pt x="1814195" y="1107059"/>
                </a:lnTo>
                <a:lnTo>
                  <a:pt x="1758391" y="1119416"/>
                </a:lnTo>
                <a:lnTo>
                  <a:pt x="1776183" y="1138097"/>
                </a:lnTo>
                <a:lnTo>
                  <a:pt x="1788883" y="1157071"/>
                </a:lnTo>
                <a:lnTo>
                  <a:pt x="1796503" y="1176350"/>
                </a:lnTo>
                <a:lnTo>
                  <a:pt x="1799043" y="1195933"/>
                </a:lnTo>
                <a:lnTo>
                  <a:pt x="1797634" y="1208112"/>
                </a:lnTo>
                <a:lnTo>
                  <a:pt x="1764157" y="1244638"/>
                </a:lnTo>
                <a:lnTo>
                  <a:pt x="1713750" y="1253718"/>
                </a:lnTo>
                <a:lnTo>
                  <a:pt x="1688122" y="1250581"/>
                </a:lnTo>
                <a:lnTo>
                  <a:pt x="1669808" y="1241171"/>
                </a:lnTo>
                <a:lnTo>
                  <a:pt x="1658823" y="1225473"/>
                </a:lnTo>
                <a:lnTo>
                  <a:pt x="1655165" y="1203502"/>
                </a:lnTo>
                <a:lnTo>
                  <a:pt x="1655559" y="1190256"/>
                </a:lnTo>
                <a:lnTo>
                  <a:pt x="1656753" y="1176007"/>
                </a:lnTo>
                <a:lnTo>
                  <a:pt x="1672297" y="1176007"/>
                </a:lnTo>
                <a:lnTo>
                  <a:pt x="1689366" y="1175766"/>
                </a:lnTo>
                <a:lnTo>
                  <a:pt x="1706676" y="1175016"/>
                </a:lnTo>
                <a:lnTo>
                  <a:pt x="1724240" y="1173759"/>
                </a:lnTo>
                <a:lnTo>
                  <a:pt x="1742046" y="1172019"/>
                </a:lnTo>
                <a:lnTo>
                  <a:pt x="1743646" y="1124991"/>
                </a:lnTo>
                <a:lnTo>
                  <a:pt x="1721802" y="1127086"/>
                </a:lnTo>
                <a:lnTo>
                  <a:pt x="1701304" y="1128572"/>
                </a:lnTo>
                <a:lnTo>
                  <a:pt x="1682140" y="1129474"/>
                </a:lnTo>
                <a:lnTo>
                  <a:pt x="1661147" y="1129766"/>
                </a:lnTo>
                <a:lnTo>
                  <a:pt x="1667522" y="1076363"/>
                </a:lnTo>
                <a:lnTo>
                  <a:pt x="1685505" y="1076096"/>
                </a:lnTo>
                <a:lnTo>
                  <a:pt x="1704390" y="1075270"/>
                </a:lnTo>
                <a:lnTo>
                  <a:pt x="1724164" y="1073912"/>
                </a:lnTo>
                <a:lnTo>
                  <a:pt x="1744840" y="1071994"/>
                </a:lnTo>
                <a:lnTo>
                  <a:pt x="1746427" y="1025359"/>
                </a:lnTo>
                <a:lnTo>
                  <a:pt x="1731467" y="1027150"/>
                </a:lnTo>
                <a:lnTo>
                  <a:pt x="1714449" y="1028547"/>
                </a:lnTo>
                <a:lnTo>
                  <a:pt x="1695399" y="1029538"/>
                </a:lnTo>
                <a:lnTo>
                  <a:pt x="1674291" y="1030135"/>
                </a:lnTo>
                <a:lnTo>
                  <a:pt x="1678292" y="1000645"/>
                </a:lnTo>
                <a:lnTo>
                  <a:pt x="1685061" y="965581"/>
                </a:lnTo>
                <a:lnTo>
                  <a:pt x="1629257" y="962774"/>
                </a:lnTo>
                <a:lnTo>
                  <a:pt x="1629524" y="966495"/>
                </a:lnTo>
                <a:lnTo>
                  <a:pt x="1629664" y="982179"/>
                </a:lnTo>
                <a:lnTo>
                  <a:pt x="1629397" y="989622"/>
                </a:lnTo>
                <a:lnTo>
                  <a:pt x="1628863" y="997851"/>
                </a:lnTo>
                <a:lnTo>
                  <a:pt x="1626069" y="1028534"/>
                </a:lnTo>
                <a:lnTo>
                  <a:pt x="1603006" y="1026401"/>
                </a:lnTo>
                <a:lnTo>
                  <a:pt x="1581632" y="1023162"/>
                </a:lnTo>
                <a:lnTo>
                  <a:pt x="1561947" y="1018832"/>
                </a:lnTo>
                <a:lnTo>
                  <a:pt x="1543964" y="1013396"/>
                </a:lnTo>
                <a:lnTo>
                  <a:pt x="1541983" y="1059624"/>
                </a:lnTo>
                <a:lnTo>
                  <a:pt x="1560601" y="1064564"/>
                </a:lnTo>
                <a:lnTo>
                  <a:pt x="1579841" y="1068603"/>
                </a:lnTo>
                <a:lnTo>
                  <a:pt x="1599666" y="1071740"/>
                </a:lnTo>
                <a:lnTo>
                  <a:pt x="1620088" y="1073975"/>
                </a:lnTo>
                <a:lnTo>
                  <a:pt x="1613725" y="1127785"/>
                </a:lnTo>
                <a:lnTo>
                  <a:pt x="1591919" y="1125296"/>
                </a:lnTo>
                <a:lnTo>
                  <a:pt x="1571561" y="1121803"/>
                </a:lnTo>
                <a:lnTo>
                  <a:pt x="1552663" y="1117320"/>
                </a:lnTo>
                <a:lnTo>
                  <a:pt x="1535214" y="1111834"/>
                </a:lnTo>
                <a:lnTo>
                  <a:pt x="1532813" y="1159675"/>
                </a:lnTo>
                <a:lnTo>
                  <a:pt x="1549209" y="1163777"/>
                </a:lnTo>
                <a:lnTo>
                  <a:pt x="1567281" y="1167333"/>
                </a:lnTo>
                <a:lnTo>
                  <a:pt x="1587068" y="1170355"/>
                </a:lnTo>
                <a:lnTo>
                  <a:pt x="1608531" y="1172832"/>
                </a:lnTo>
                <a:lnTo>
                  <a:pt x="1606740" y="1194536"/>
                </a:lnTo>
                <a:lnTo>
                  <a:pt x="1606296" y="1203756"/>
                </a:lnTo>
                <a:lnTo>
                  <a:pt x="1606143" y="1211872"/>
                </a:lnTo>
                <a:lnTo>
                  <a:pt x="1607908" y="1234224"/>
                </a:lnTo>
                <a:lnTo>
                  <a:pt x="1634439" y="1282420"/>
                </a:lnTo>
                <a:lnTo>
                  <a:pt x="1688769" y="1303718"/>
                </a:lnTo>
                <a:lnTo>
                  <a:pt x="1712163" y="1305140"/>
                </a:lnTo>
                <a:lnTo>
                  <a:pt x="1742605" y="1303337"/>
                </a:lnTo>
                <a:lnTo>
                  <a:pt x="1793722" y="1288999"/>
                </a:lnTo>
                <a:lnTo>
                  <a:pt x="1831035" y="1261046"/>
                </a:lnTo>
                <a:lnTo>
                  <a:pt x="1850072" y="1223987"/>
                </a:lnTo>
                <a:lnTo>
                  <a:pt x="1852447" y="1202309"/>
                </a:lnTo>
                <a:close/>
              </a:path>
              <a:path w="2139950" h="4372609">
                <a:moveTo>
                  <a:pt x="1852447" y="416179"/>
                </a:moveTo>
                <a:lnTo>
                  <a:pt x="1843278" y="368947"/>
                </a:lnTo>
                <a:lnTo>
                  <a:pt x="1823478" y="333641"/>
                </a:lnTo>
                <a:lnTo>
                  <a:pt x="1814195" y="320929"/>
                </a:lnTo>
                <a:lnTo>
                  <a:pt x="1758391" y="333286"/>
                </a:lnTo>
                <a:lnTo>
                  <a:pt x="1776183" y="351955"/>
                </a:lnTo>
                <a:lnTo>
                  <a:pt x="1788883" y="370941"/>
                </a:lnTo>
                <a:lnTo>
                  <a:pt x="1796503" y="390220"/>
                </a:lnTo>
                <a:lnTo>
                  <a:pt x="1799043" y="409803"/>
                </a:lnTo>
                <a:lnTo>
                  <a:pt x="1797634" y="421970"/>
                </a:lnTo>
                <a:lnTo>
                  <a:pt x="1764157" y="458508"/>
                </a:lnTo>
                <a:lnTo>
                  <a:pt x="1713750" y="467588"/>
                </a:lnTo>
                <a:lnTo>
                  <a:pt x="1688122" y="464451"/>
                </a:lnTo>
                <a:lnTo>
                  <a:pt x="1669808" y="455041"/>
                </a:lnTo>
                <a:lnTo>
                  <a:pt x="1658823" y="439343"/>
                </a:lnTo>
                <a:lnTo>
                  <a:pt x="1655165" y="417372"/>
                </a:lnTo>
                <a:lnTo>
                  <a:pt x="1655559" y="404126"/>
                </a:lnTo>
                <a:lnTo>
                  <a:pt x="1656753" y="389877"/>
                </a:lnTo>
                <a:lnTo>
                  <a:pt x="1672297" y="389877"/>
                </a:lnTo>
                <a:lnTo>
                  <a:pt x="1689366" y="389623"/>
                </a:lnTo>
                <a:lnTo>
                  <a:pt x="1706676" y="388874"/>
                </a:lnTo>
                <a:lnTo>
                  <a:pt x="1724240" y="387629"/>
                </a:lnTo>
                <a:lnTo>
                  <a:pt x="1742046" y="385889"/>
                </a:lnTo>
                <a:lnTo>
                  <a:pt x="1743646" y="338861"/>
                </a:lnTo>
                <a:lnTo>
                  <a:pt x="1721802" y="340944"/>
                </a:lnTo>
                <a:lnTo>
                  <a:pt x="1701304" y="342442"/>
                </a:lnTo>
                <a:lnTo>
                  <a:pt x="1682140" y="343331"/>
                </a:lnTo>
                <a:lnTo>
                  <a:pt x="1661147" y="343636"/>
                </a:lnTo>
                <a:lnTo>
                  <a:pt x="1667522" y="290233"/>
                </a:lnTo>
                <a:lnTo>
                  <a:pt x="1685505" y="289966"/>
                </a:lnTo>
                <a:lnTo>
                  <a:pt x="1704390" y="289140"/>
                </a:lnTo>
                <a:lnTo>
                  <a:pt x="1724164" y="287769"/>
                </a:lnTo>
                <a:lnTo>
                  <a:pt x="1744840" y="285851"/>
                </a:lnTo>
                <a:lnTo>
                  <a:pt x="1746427" y="239217"/>
                </a:lnTo>
                <a:lnTo>
                  <a:pt x="1731467" y="241020"/>
                </a:lnTo>
                <a:lnTo>
                  <a:pt x="1714449" y="242404"/>
                </a:lnTo>
                <a:lnTo>
                  <a:pt x="1695399" y="243408"/>
                </a:lnTo>
                <a:lnTo>
                  <a:pt x="1674291" y="244005"/>
                </a:lnTo>
                <a:lnTo>
                  <a:pt x="1678292" y="214503"/>
                </a:lnTo>
                <a:lnTo>
                  <a:pt x="1685061" y="179438"/>
                </a:lnTo>
                <a:lnTo>
                  <a:pt x="1629257" y="176644"/>
                </a:lnTo>
                <a:lnTo>
                  <a:pt x="1629524" y="180365"/>
                </a:lnTo>
                <a:lnTo>
                  <a:pt x="1629664" y="196049"/>
                </a:lnTo>
                <a:lnTo>
                  <a:pt x="1629397" y="203479"/>
                </a:lnTo>
                <a:lnTo>
                  <a:pt x="1628863" y="211721"/>
                </a:lnTo>
                <a:lnTo>
                  <a:pt x="1626069" y="242404"/>
                </a:lnTo>
                <a:lnTo>
                  <a:pt x="1603006" y="240271"/>
                </a:lnTo>
                <a:lnTo>
                  <a:pt x="1581632" y="237032"/>
                </a:lnTo>
                <a:lnTo>
                  <a:pt x="1561947" y="232702"/>
                </a:lnTo>
                <a:lnTo>
                  <a:pt x="1543964" y="227266"/>
                </a:lnTo>
                <a:lnTo>
                  <a:pt x="1541983" y="273494"/>
                </a:lnTo>
                <a:lnTo>
                  <a:pt x="1560601" y="278434"/>
                </a:lnTo>
                <a:lnTo>
                  <a:pt x="1579841" y="282473"/>
                </a:lnTo>
                <a:lnTo>
                  <a:pt x="1599666" y="285610"/>
                </a:lnTo>
                <a:lnTo>
                  <a:pt x="1620088" y="287845"/>
                </a:lnTo>
                <a:lnTo>
                  <a:pt x="1613725" y="341642"/>
                </a:lnTo>
                <a:lnTo>
                  <a:pt x="1591919" y="339153"/>
                </a:lnTo>
                <a:lnTo>
                  <a:pt x="1571561" y="335673"/>
                </a:lnTo>
                <a:lnTo>
                  <a:pt x="1552663" y="331190"/>
                </a:lnTo>
                <a:lnTo>
                  <a:pt x="1535214" y="325704"/>
                </a:lnTo>
                <a:lnTo>
                  <a:pt x="1532813" y="373545"/>
                </a:lnTo>
                <a:lnTo>
                  <a:pt x="1549209" y="377647"/>
                </a:lnTo>
                <a:lnTo>
                  <a:pt x="1567281" y="381203"/>
                </a:lnTo>
                <a:lnTo>
                  <a:pt x="1587068" y="384225"/>
                </a:lnTo>
                <a:lnTo>
                  <a:pt x="1608531" y="386689"/>
                </a:lnTo>
                <a:lnTo>
                  <a:pt x="1606740" y="408406"/>
                </a:lnTo>
                <a:lnTo>
                  <a:pt x="1606296" y="417614"/>
                </a:lnTo>
                <a:lnTo>
                  <a:pt x="1606143" y="425742"/>
                </a:lnTo>
                <a:lnTo>
                  <a:pt x="1607908" y="448081"/>
                </a:lnTo>
                <a:lnTo>
                  <a:pt x="1634439" y="496277"/>
                </a:lnTo>
                <a:lnTo>
                  <a:pt x="1688769" y="517588"/>
                </a:lnTo>
                <a:lnTo>
                  <a:pt x="1712163" y="518998"/>
                </a:lnTo>
                <a:lnTo>
                  <a:pt x="1742605" y="517207"/>
                </a:lnTo>
                <a:lnTo>
                  <a:pt x="1793722" y="502856"/>
                </a:lnTo>
                <a:lnTo>
                  <a:pt x="1831035" y="474916"/>
                </a:lnTo>
                <a:lnTo>
                  <a:pt x="1850072" y="437845"/>
                </a:lnTo>
                <a:lnTo>
                  <a:pt x="1852447" y="416179"/>
                </a:lnTo>
                <a:close/>
              </a:path>
              <a:path w="2139950" h="4372609">
                <a:moveTo>
                  <a:pt x="1852917" y="3306991"/>
                </a:moveTo>
                <a:lnTo>
                  <a:pt x="1787156" y="3306991"/>
                </a:lnTo>
                <a:lnTo>
                  <a:pt x="1777060" y="3307194"/>
                </a:lnTo>
                <a:lnTo>
                  <a:pt x="1765528" y="3307791"/>
                </a:lnTo>
                <a:lnTo>
                  <a:pt x="1752549" y="3308794"/>
                </a:lnTo>
                <a:lnTo>
                  <a:pt x="1738134" y="3310178"/>
                </a:lnTo>
                <a:lnTo>
                  <a:pt x="1782076" y="3262807"/>
                </a:lnTo>
                <a:lnTo>
                  <a:pt x="1813458" y="3219107"/>
                </a:lnTo>
                <a:lnTo>
                  <a:pt x="1832292" y="3179102"/>
                </a:lnTo>
                <a:lnTo>
                  <a:pt x="1838566" y="3142780"/>
                </a:lnTo>
                <a:lnTo>
                  <a:pt x="1836940" y="3122726"/>
                </a:lnTo>
                <a:lnTo>
                  <a:pt x="1812467" y="3075228"/>
                </a:lnTo>
                <a:lnTo>
                  <a:pt x="1763991" y="3051505"/>
                </a:lnTo>
                <a:lnTo>
                  <a:pt x="1743697" y="3049917"/>
                </a:lnTo>
                <a:lnTo>
                  <a:pt x="1729422" y="3050616"/>
                </a:lnTo>
                <a:lnTo>
                  <a:pt x="1692097" y="3061093"/>
                </a:lnTo>
                <a:lnTo>
                  <a:pt x="1658797" y="3084779"/>
                </a:lnTo>
                <a:lnTo>
                  <a:pt x="1647647" y="3095764"/>
                </a:lnTo>
                <a:lnTo>
                  <a:pt x="1680337" y="3128441"/>
                </a:lnTo>
                <a:lnTo>
                  <a:pt x="1694408" y="3114840"/>
                </a:lnTo>
                <a:lnTo>
                  <a:pt x="1708340" y="3105124"/>
                </a:lnTo>
                <a:lnTo>
                  <a:pt x="1722120" y="3099295"/>
                </a:lnTo>
                <a:lnTo>
                  <a:pt x="1735747" y="3097352"/>
                </a:lnTo>
                <a:lnTo>
                  <a:pt x="1745907" y="3098165"/>
                </a:lnTo>
                <a:lnTo>
                  <a:pt x="1778177" y="3125800"/>
                </a:lnTo>
                <a:lnTo>
                  <a:pt x="1781162" y="3146374"/>
                </a:lnTo>
                <a:lnTo>
                  <a:pt x="1779143" y="3163659"/>
                </a:lnTo>
                <a:lnTo>
                  <a:pt x="1762899" y="3201530"/>
                </a:lnTo>
                <a:lnTo>
                  <a:pt x="1730375" y="3244253"/>
                </a:lnTo>
                <a:lnTo>
                  <a:pt x="1681251" y="3294659"/>
                </a:lnTo>
                <a:lnTo>
                  <a:pt x="1650453" y="3322929"/>
                </a:lnTo>
                <a:lnTo>
                  <a:pt x="1650453" y="3357613"/>
                </a:lnTo>
                <a:lnTo>
                  <a:pt x="1852917" y="3357613"/>
                </a:lnTo>
                <a:lnTo>
                  <a:pt x="1852917" y="3306991"/>
                </a:lnTo>
                <a:close/>
              </a:path>
              <a:path w="2139950" h="4372609">
                <a:moveTo>
                  <a:pt x="1874367" y="2272715"/>
                </a:moveTo>
                <a:lnTo>
                  <a:pt x="1846872" y="2243937"/>
                </a:lnTo>
                <a:lnTo>
                  <a:pt x="1810397" y="2211730"/>
                </a:lnTo>
                <a:lnTo>
                  <a:pt x="1790674" y="2197379"/>
                </a:lnTo>
                <a:lnTo>
                  <a:pt x="1757591" y="2230463"/>
                </a:lnTo>
                <a:lnTo>
                  <a:pt x="1766582" y="2237346"/>
                </a:lnTo>
                <a:lnTo>
                  <a:pt x="1776425" y="2245614"/>
                </a:lnTo>
                <a:lnTo>
                  <a:pt x="1810131" y="2277872"/>
                </a:lnTo>
                <a:lnTo>
                  <a:pt x="1838909" y="2309774"/>
                </a:lnTo>
                <a:lnTo>
                  <a:pt x="1874367" y="2272715"/>
                </a:lnTo>
                <a:close/>
              </a:path>
              <a:path w="2139950" h="4372609">
                <a:moveTo>
                  <a:pt x="1892312" y="1825840"/>
                </a:moveTo>
                <a:lnTo>
                  <a:pt x="1891017" y="1825447"/>
                </a:lnTo>
                <a:lnTo>
                  <a:pt x="1867979" y="1818309"/>
                </a:lnTo>
                <a:lnTo>
                  <a:pt x="1844027" y="1809254"/>
                </a:lnTo>
                <a:lnTo>
                  <a:pt x="1841919" y="1808302"/>
                </a:lnTo>
                <a:lnTo>
                  <a:pt x="1820456" y="1798675"/>
                </a:lnTo>
                <a:lnTo>
                  <a:pt x="1775015" y="1773212"/>
                </a:lnTo>
                <a:lnTo>
                  <a:pt x="1748028" y="1753743"/>
                </a:lnTo>
                <a:lnTo>
                  <a:pt x="1748028" y="1808302"/>
                </a:lnTo>
                <a:lnTo>
                  <a:pt x="1645602" y="1808302"/>
                </a:lnTo>
                <a:lnTo>
                  <a:pt x="1661134" y="1796872"/>
                </a:lnTo>
                <a:lnTo>
                  <a:pt x="1674685" y="1786089"/>
                </a:lnTo>
                <a:lnTo>
                  <a:pt x="1686255" y="1775942"/>
                </a:lnTo>
                <a:lnTo>
                  <a:pt x="1695818" y="1766455"/>
                </a:lnTo>
                <a:lnTo>
                  <a:pt x="1706410" y="1776539"/>
                </a:lnTo>
                <a:lnTo>
                  <a:pt x="1718640" y="1786877"/>
                </a:lnTo>
                <a:lnTo>
                  <a:pt x="1732508" y="1797469"/>
                </a:lnTo>
                <a:lnTo>
                  <a:pt x="1748028" y="1808302"/>
                </a:lnTo>
                <a:lnTo>
                  <a:pt x="1748028" y="1753743"/>
                </a:lnTo>
                <a:lnTo>
                  <a:pt x="1735264" y="1743430"/>
                </a:lnTo>
                <a:lnTo>
                  <a:pt x="1717751" y="1726996"/>
                </a:lnTo>
                <a:lnTo>
                  <a:pt x="1669910" y="1726996"/>
                </a:lnTo>
                <a:lnTo>
                  <a:pt x="1655889" y="1741703"/>
                </a:lnTo>
                <a:lnTo>
                  <a:pt x="1639328" y="1756346"/>
                </a:lnTo>
                <a:lnTo>
                  <a:pt x="1598574" y="1785391"/>
                </a:lnTo>
                <a:lnTo>
                  <a:pt x="1551838" y="1811045"/>
                </a:lnTo>
                <a:lnTo>
                  <a:pt x="1503311" y="1830222"/>
                </a:lnTo>
                <a:lnTo>
                  <a:pt x="1510487" y="1838642"/>
                </a:lnTo>
                <a:lnTo>
                  <a:pt x="1517269" y="1847951"/>
                </a:lnTo>
                <a:lnTo>
                  <a:pt x="1523644" y="1858175"/>
                </a:lnTo>
                <a:lnTo>
                  <a:pt x="1529626" y="1869274"/>
                </a:lnTo>
                <a:lnTo>
                  <a:pt x="1551495" y="1860410"/>
                </a:lnTo>
                <a:lnTo>
                  <a:pt x="1573657" y="1850148"/>
                </a:lnTo>
                <a:lnTo>
                  <a:pt x="1596136" y="1838490"/>
                </a:lnTo>
                <a:lnTo>
                  <a:pt x="1618907" y="1825447"/>
                </a:lnTo>
                <a:lnTo>
                  <a:pt x="1618907" y="1848548"/>
                </a:lnTo>
                <a:lnTo>
                  <a:pt x="1776717" y="1848548"/>
                </a:lnTo>
                <a:lnTo>
                  <a:pt x="1776717" y="1826641"/>
                </a:lnTo>
                <a:lnTo>
                  <a:pt x="1798167" y="1838502"/>
                </a:lnTo>
                <a:lnTo>
                  <a:pt x="1819871" y="1849361"/>
                </a:lnTo>
                <a:lnTo>
                  <a:pt x="1841817" y="1859216"/>
                </a:lnTo>
                <a:lnTo>
                  <a:pt x="1864004" y="1868081"/>
                </a:lnTo>
                <a:lnTo>
                  <a:pt x="1870710" y="1856028"/>
                </a:lnTo>
                <a:lnTo>
                  <a:pt x="1877656" y="1844967"/>
                </a:lnTo>
                <a:lnTo>
                  <a:pt x="1884857" y="1834908"/>
                </a:lnTo>
                <a:lnTo>
                  <a:pt x="1891652" y="1826641"/>
                </a:lnTo>
                <a:lnTo>
                  <a:pt x="1892312" y="1825840"/>
                </a:lnTo>
                <a:close/>
              </a:path>
              <a:path w="2139950" h="4372609">
                <a:moveTo>
                  <a:pt x="1893493" y="2583281"/>
                </a:moveTo>
                <a:lnTo>
                  <a:pt x="1876361" y="2544622"/>
                </a:lnTo>
                <a:lnTo>
                  <a:pt x="1835429" y="2576525"/>
                </a:lnTo>
                <a:lnTo>
                  <a:pt x="1791970" y="2599321"/>
                </a:lnTo>
                <a:lnTo>
                  <a:pt x="1745957" y="2612999"/>
                </a:lnTo>
                <a:lnTo>
                  <a:pt x="1697405" y="2617559"/>
                </a:lnTo>
                <a:lnTo>
                  <a:pt x="1648866" y="2612999"/>
                </a:lnTo>
                <a:lnTo>
                  <a:pt x="1602854" y="2599321"/>
                </a:lnTo>
                <a:lnTo>
                  <a:pt x="1559394" y="2576525"/>
                </a:lnTo>
                <a:lnTo>
                  <a:pt x="1518475" y="2544622"/>
                </a:lnTo>
                <a:lnTo>
                  <a:pt x="1501330" y="2583281"/>
                </a:lnTo>
                <a:lnTo>
                  <a:pt x="1543177" y="2618498"/>
                </a:lnTo>
                <a:lnTo>
                  <a:pt x="1589798" y="2643657"/>
                </a:lnTo>
                <a:lnTo>
                  <a:pt x="1641221" y="2658757"/>
                </a:lnTo>
                <a:lnTo>
                  <a:pt x="1697405" y="2663787"/>
                </a:lnTo>
                <a:lnTo>
                  <a:pt x="1753603" y="2658757"/>
                </a:lnTo>
                <a:lnTo>
                  <a:pt x="1805025" y="2643657"/>
                </a:lnTo>
                <a:lnTo>
                  <a:pt x="1851647" y="2618498"/>
                </a:lnTo>
                <a:lnTo>
                  <a:pt x="1893493" y="2583281"/>
                </a:lnTo>
                <a:close/>
              </a:path>
              <a:path w="2139950" h="4372609">
                <a:moveTo>
                  <a:pt x="1893493" y="80505"/>
                </a:moveTo>
                <a:lnTo>
                  <a:pt x="1851647" y="45288"/>
                </a:lnTo>
                <a:lnTo>
                  <a:pt x="1805025" y="20116"/>
                </a:lnTo>
                <a:lnTo>
                  <a:pt x="1753616" y="5029"/>
                </a:lnTo>
                <a:lnTo>
                  <a:pt x="1697418" y="0"/>
                </a:lnTo>
                <a:lnTo>
                  <a:pt x="1641221" y="5029"/>
                </a:lnTo>
                <a:lnTo>
                  <a:pt x="1589811" y="20116"/>
                </a:lnTo>
                <a:lnTo>
                  <a:pt x="1543177" y="45288"/>
                </a:lnTo>
                <a:lnTo>
                  <a:pt x="1501330" y="80505"/>
                </a:lnTo>
                <a:lnTo>
                  <a:pt x="1518475" y="119151"/>
                </a:lnTo>
                <a:lnTo>
                  <a:pt x="1559394" y="87249"/>
                </a:lnTo>
                <a:lnTo>
                  <a:pt x="1602867" y="64465"/>
                </a:lnTo>
                <a:lnTo>
                  <a:pt x="1648866" y="50787"/>
                </a:lnTo>
                <a:lnTo>
                  <a:pt x="1697418" y="46240"/>
                </a:lnTo>
                <a:lnTo>
                  <a:pt x="1745957" y="50787"/>
                </a:lnTo>
                <a:lnTo>
                  <a:pt x="1791970" y="64465"/>
                </a:lnTo>
                <a:lnTo>
                  <a:pt x="1835429" y="87249"/>
                </a:lnTo>
                <a:lnTo>
                  <a:pt x="1876361" y="119151"/>
                </a:lnTo>
                <a:lnTo>
                  <a:pt x="1893493" y="80505"/>
                </a:lnTo>
                <a:close/>
              </a:path>
              <a:path w="2139950" h="4372609">
                <a:moveTo>
                  <a:pt x="2139569" y="2937446"/>
                </a:moveTo>
                <a:lnTo>
                  <a:pt x="2097722" y="2902216"/>
                </a:lnTo>
                <a:lnTo>
                  <a:pt x="2051088" y="2877058"/>
                </a:lnTo>
                <a:lnTo>
                  <a:pt x="1999678" y="2861957"/>
                </a:lnTo>
                <a:lnTo>
                  <a:pt x="1943481" y="2856928"/>
                </a:lnTo>
                <a:lnTo>
                  <a:pt x="1887283" y="2861957"/>
                </a:lnTo>
                <a:lnTo>
                  <a:pt x="1835873" y="2877058"/>
                </a:lnTo>
                <a:lnTo>
                  <a:pt x="1789239" y="2902216"/>
                </a:lnTo>
                <a:lnTo>
                  <a:pt x="1747393" y="2937446"/>
                </a:lnTo>
                <a:lnTo>
                  <a:pt x="1764538" y="2976092"/>
                </a:lnTo>
                <a:lnTo>
                  <a:pt x="1805457" y="2944190"/>
                </a:lnTo>
                <a:lnTo>
                  <a:pt x="1848929" y="2921393"/>
                </a:lnTo>
                <a:lnTo>
                  <a:pt x="1894941" y="2907728"/>
                </a:lnTo>
                <a:lnTo>
                  <a:pt x="1943481" y="2903169"/>
                </a:lnTo>
                <a:lnTo>
                  <a:pt x="1992033" y="2907728"/>
                </a:lnTo>
                <a:lnTo>
                  <a:pt x="2038032" y="2921393"/>
                </a:lnTo>
                <a:lnTo>
                  <a:pt x="2081504" y="2944190"/>
                </a:lnTo>
                <a:lnTo>
                  <a:pt x="2122424" y="2976092"/>
                </a:lnTo>
                <a:lnTo>
                  <a:pt x="2139569" y="2937446"/>
                </a:lnTo>
                <a:close/>
              </a:path>
            </a:pathLst>
          </a:custGeom>
          <a:solidFill>
            <a:srgbClr val="FFFFFF"/>
          </a:solidFill>
        </p:spPr>
        <p:txBody>
          <a:bodyPr wrap="square" lIns="0" tIns="0" rIns="0" bIns="0" rtlCol="0"/>
          <a:lstStyle/>
          <a:p>
            <a:endParaRPr/>
          </a:p>
        </p:txBody>
      </p:sp>
      <p:pic>
        <p:nvPicPr>
          <p:cNvPr id="50" name="object 50"/>
          <p:cNvPicPr/>
          <p:nvPr/>
        </p:nvPicPr>
        <p:blipFill>
          <a:blip r:embed="rId7" cstate="email">
            <a:extLst>
              <a:ext uri="{28A0092B-C50C-407E-A947-70E740481C1C}">
                <a14:useLocalDpi xmlns:a14="http://schemas.microsoft.com/office/drawing/2010/main"/>
              </a:ext>
            </a:extLst>
          </a:blip>
          <a:stretch>
            <a:fillRect/>
          </a:stretch>
        </p:blipFill>
        <p:spPr>
          <a:xfrm>
            <a:off x="15159743" y="7311182"/>
            <a:ext cx="74531" cy="78123"/>
          </a:xfrm>
          <a:prstGeom prst="rect">
            <a:avLst/>
          </a:prstGeom>
        </p:spPr>
      </p:pic>
      <p:sp>
        <p:nvSpPr>
          <p:cNvPr id="51" name="object 51"/>
          <p:cNvSpPr/>
          <p:nvPr/>
        </p:nvSpPr>
        <p:spPr>
          <a:xfrm>
            <a:off x="15000720" y="7081627"/>
            <a:ext cx="485140" cy="1317625"/>
          </a:xfrm>
          <a:custGeom>
            <a:avLst/>
            <a:gdLst/>
            <a:ahLst/>
            <a:cxnLst/>
            <a:rect l="l" t="t" r="r" b="b"/>
            <a:pathLst>
              <a:path w="485140" h="1317625">
                <a:moveTo>
                  <a:pt x="146265" y="393458"/>
                </a:moveTo>
                <a:lnTo>
                  <a:pt x="100838" y="393458"/>
                </a:lnTo>
                <a:lnTo>
                  <a:pt x="100838" y="436905"/>
                </a:lnTo>
                <a:lnTo>
                  <a:pt x="100838" y="508647"/>
                </a:lnTo>
                <a:lnTo>
                  <a:pt x="100838" y="550887"/>
                </a:lnTo>
                <a:lnTo>
                  <a:pt x="100838" y="627811"/>
                </a:lnTo>
                <a:lnTo>
                  <a:pt x="63373" y="627811"/>
                </a:lnTo>
                <a:lnTo>
                  <a:pt x="63373" y="550887"/>
                </a:lnTo>
                <a:lnTo>
                  <a:pt x="100838" y="550887"/>
                </a:lnTo>
                <a:lnTo>
                  <a:pt x="100838" y="508647"/>
                </a:lnTo>
                <a:lnTo>
                  <a:pt x="63373" y="508647"/>
                </a:lnTo>
                <a:lnTo>
                  <a:pt x="63373" y="436905"/>
                </a:lnTo>
                <a:lnTo>
                  <a:pt x="100838" y="436905"/>
                </a:lnTo>
                <a:lnTo>
                  <a:pt x="100838" y="393458"/>
                </a:lnTo>
                <a:lnTo>
                  <a:pt x="18719" y="393458"/>
                </a:lnTo>
                <a:lnTo>
                  <a:pt x="18719" y="707123"/>
                </a:lnTo>
                <a:lnTo>
                  <a:pt x="63373" y="707123"/>
                </a:lnTo>
                <a:lnTo>
                  <a:pt x="63373" y="670852"/>
                </a:lnTo>
                <a:lnTo>
                  <a:pt x="146265" y="670852"/>
                </a:lnTo>
                <a:lnTo>
                  <a:pt x="146265" y="627811"/>
                </a:lnTo>
                <a:lnTo>
                  <a:pt x="146265" y="550887"/>
                </a:lnTo>
                <a:lnTo>
                  <a:pt x="146265" y="508647"/>
                </a:lnTo>
                <a:lnTo>
                  <a:pt x="146265" y="436905"/>
                </a:lnTo>
                <a:lnTo>
                  <a:pt x="146265" y="393458"/>
                </a:lnTo>
                <a:close/>
              </a:path>
              <a:path w="485140" h="1317625">
                <a:moveTo>
                  <a:pt x="181343" y="796505"/>
                </a:moveTo>
                <a:lnTo>
                  <a:pt x="135902" y="796505"/>
                </a:lnTo>
                <a:lnTo>
                  <a:pt x="135902" y="831557"/>
                </a:lnTo>
                <a:lnTo>
                  <a:pt x="135902" y="853084"/>
                </a:lnTo>
                <a:lnTo>
                  <a:pt x="135902" y="885774"/>
                </a:lnTo>
                <a:lnTo>
                  <a:pt x="135902" y="908888"/>
                </a:lnTo>
                <a:lnTo>
                  <a:pt x="73329" y="908888"/>
                </a:lnTo>
                <a:lnTo>
                  <a:pt x="73329" y="885774"/>
                </a:lnTo>
                <a:lnTo>
                  <a:pt x="135902" y="885774"/>
                </a:lnTo>
                <a:lnTo>
                  <a:pt x="135902" y="853084"/>
                </a:lnTo>
                <a:lnTo>
                  <a:pt x="73329" y="853084"/>
                </a:lnTo>
                <a:lnTo>
                  <a:pt x="73329" y="831557"/>
                </a:lnTo>
                <a:lnTo>
                  <a:pt x="135902" y="831557"/>
                </a:lnTo>
                <a:lnTo>
                  <a:pt x="135902" y="796505"/>
                </a:lnTo>
                <a:lnTo>
                  <a:pt x="25107" y="796505"/>
                </a:lnTo>
                <a:lnTo>
                  <a:pt x="25107" y="1161973"/>
                </a:lnTo>
                <a:lnTo>
                  <a:pt x="73329" y="1161973"/>
                </a:lnTo>
                <a:lnTo>
                  <a:pt x="73329" y="943571"/>
                </a:lnTo>
                <a:lnTo>
                  <a:pt x="181343" y="943571"/>
                </a:lnTo>
                <a:lnTo>
                  <a:pt x="181343" y="908888"/>
                </a:lnTo>
                <a:lnTo>
                  <a:pt x="181343" y="885774"/>
                </a:lnTo>
                <a:lnTo>
                  <a:pt x="181343" y="853084"/>
                </a:lnTo>
                <a:lnTo>
                  <a:pt x="181343" y="831557"/>
                </a:lnTo>
                <a:lnTo>
                  <a:pt x="181343" y="796505"/>
                </a:lnTo>
                <a:close/>
              </a:path>
              <a:path w="485140" h="1317625">
                <a:moveTo>
                  <a:pt x="258660" y="681228"/>
                </a:moveTo>
                <a:lnTo>
                  <a:pt x="251079" y="666877"/>
                </a:lnTo>
                <a:lnTo>
                  <a:pt x="240322" y="650925"/>
                </a:lnTo>
                <a:lnTo>
                  <a:pt x="226364" y="633399"/>
                </a:lnTo>
                <a:lnTo>
                  <a:pt x="209232" y="614260"/>
                </a:lnTo>
                <a:lnTo>
                  <a:pt x="170180" y="636587"/>
                </a:lnTo>
                <a:lnTo>
                  <a:pt x="186537" y="656120"/>
                </a:lnTo>
                <a:lnTo>
                  <a:pt x="199771" y="674052"/>
                </a:lnTo>
                <a:lnTo>
                  <a:pt x="209867" y="690397"/>
                </a:lnTo>
                <a:lnTo>
                  <a:pt x="216814" y="705142"/>
                </a:lnTo>
                <a:lnTo>
                  <a:pt x="258660" y="681228"/>
                </a:lnTo>
                <a:close/>
              </a:path>
              <a:path w="485140" h="1317625">
                <a:moveTo>
                  <a:pt x="369455" y="796505"/>
                </a:moveTo>
                <a:lnTo>
                  <a:pt x="320446" y="796505"/>
                </a:lnTo>
                <a:lnTo>
                  <a:pt x="320446" y="831557"/>
                </a:lnTo>
                <a:lnTo>
                  <a:pt x="320446" y="853084"/>
                </a:lnTo>
                <a:lnTo>
                  <a:pt x="320446" y="885774"/>
                </a:lnTo>
                <a:lnTo>
                  <a:pt x="320446" y="909688"/>
                </a:lnTo>
                <a:lnTo>
                  <a:pt x="255866" y="909688"/>
                </a:lnTo>
                <a:lnTo>
                  <a:pt x="255866" y="885774"/>
                </a:lnTo>
                <a:lnTo>
                  <a:pt x="320446" y="885774"/>
                </a:lnTo>
                <a:lnTo>
                  <a:pt x="320446" y="853084"/>
                </a:lnTo>
                <a:lnTo>
                  <a:pt x="255866" y="853084"/>
                </a:lnTo>
                <a:lnTo>
                  <a:pt x="255866" y="831557"/>
                </a:lnTo>
                <a:lnTo>
                  <a:pt x="320446" y="831557"/>
                </a:lnTo>
                <a:lnTo>
                  <a:pt x="320446" y="796505"/>
                </a:lnTo>
                <a:lnTo>
                  <a:pt x="209638" y="796505"/>
                </a:lnTo>
                <a:lnTo>
                  <a:pt x="209638" y="944359"/>
                </a:lnTo>
                <a:lnTo>
                  <a:pt x="320446" y="944359"/>
                </a:lnTo>
                <a:lnTo>
                  <a:pt x="320446" y="1110018"/>
                </a:lnTo>
                <a:lnTo>
                  <a:pt x="317246" y="1112951"/>
                </a:lnTo>
                <a:lnTo>
                  <a:pt x="310870" y="1112951"/>
                </a:lnTo>
                <a:lnTo>
                  <a:pt x="305308" y="1113243"/>
                </a:lnTo>
                <a:lnTo>
                  <a:pt x="297421" y="1113345"/>
                </a:lnTo>
                <a:lnTo>
                  <a:pt x="287185" y="1113243"/>
                </a:lnTo>
                <a:lnTo>
                  <a:pt x="274599" y="1112951"/>
                </a:lnTo>
                <a:lnTo>
                  <a:pt x="274599" y="1088631"/>
                </a:lnTo>
                <a:lnTo>
                  <a:pt x="274599" y="1063129"/>
                </a:lnTo>
                <a:lnTo>
                  <a:pt x="274599" y="1028458"/>
                </a:lnTo>
                <a:lnTo>
                  <a:pt x="274599" y="1004138"/>
                </a:lnTo>
                <a:lnTo>
                  <a:pt x="274599" y="968273"/>
                </a:lnTo>
                <a:lnTo>
                  <a:pt x="228765" y="968273"/>
                </a:lnTo>
                <a:lnTo>
                  <a:pt x="228765" y="1004138"/>
                </a:lnTo>
                <a:lnTo>
                  <a:pt x="228765" y="1028458"/>
                </a:lnTo>
                <a:lnTo>
                  <a:pt x="228765" y="1063129"/>
                </a:lnTo>
                <a:lnTo>
                  <a:pt x="228765" y="1088631"/>
                </a:lnTo>
                <a:lnTo>
                  <a:pt x="161404" y="1088631"/>
                </a:lnTo>
                <a:lnTo>
                  <a:pt x="161404" y="1063129"/>
                </a:lnTo>
                <a:lnTo>
                  <a:pt x="228765" y="1063129"/>
                </a:lnTo>
                <a:lnTo>
                  <a:pt x="228765" y="1028458"/>
                </a:lnTo>
                <a:lnTo>
                  <a:pt x="161404" y="1028458"/>
                </a:lnTo>
                <a:lnTo>
                  <a:pt x="161404" y="1004138"/>
                </a:lnTo>
                <a:lnTo>
                  <a:pt x="228765" y="1004138"/>
                </a:lnTo>
                <a:lnTo>
                  <a:pt x="228765" y="968273"/>
                </a:lnTo>
                <a:lnTo>
                  <a:pt x="117182" y="968273"/>
                </a:lnTo>
                <a:lnTo>
                  <a:pt x="117182" y="1144828"/>
                </a:lnTo>
                <a:lnTo>
                  <a:pt x="161404" y="1144828"/>
                </a:lnTo>
                <a:lnTo>
                  <a:pt x="161404" y="1124102"/>
                </a:lnTo>
                <a:lnTo>
                  <a:pt x="262648" y="1124102"/>
                </a:lnTo>
                <a:lnTo>
                  <a:pt x="266750" y="1135735"/>
                </a:lnTo>
                <a:lnTo>
                  <a:pt x="269913" y="1145921"/>
                </a:lnTo>
                <a:lnTo>
                  <a:pt x="272135" y="1154671"/>
                </a:lnTo>
                <a:lnTo>
                  <a:pt x="273405" y="1161973"/>
                </a:lnTo>
                <a:lnTo>
                  <a:pt x="299135" y="1161402"/>
                </a:lnTo>
                <a:lnTo>
                  <a:pt x="347941" y="1152791"/>
                </a:lnTo>
                <a:lnTo>
                  <a:pt x="369163" y="1114171"/>
                </a:lnTo>
                <a:lnTo>
                  <a:pt x="369455" y="1104582"/>
                </a:lnTo>
                <a:lnTo>
                  <a:pt x="369455" y="909688"/>
                </a:lnTo>
                <a:lnTo>
                  <a:pt x="369455" y="885774"/>
                </a:lnTo>
                <a:lnTo>
                  <a:pt x="369455" y="853084"/>
                </a:lnTo>
                <a:lnTo>
                  <a:pt x="369455" y="831557"/>
                </a:lnTo>
                <a:lnTo>
                  <a:pt x="369455" y="796505"/>
                </a:lnTo>
                <a:close/>
              </a:path>
              <a:path w="485140" h="1317625">
                <a:moveTo>
                  <a:pt x="386207" y="489915"/>
                </a:moveTo>
                <a:lnTo>
                  <a:pt x="293331" y="489915"/>
                </a:lnTo>
                <a:lnTo>
                  <a:pt x="293331" y="454037"/>
                </a:lnTo>
                <a:lnTo>
                  <a:pt x="375031" y="454037"/>
                </a:lnTo>
                <a:lnTo>
                  <a:pt x="375031" y="411403"/>
                </a:lnTo>
                <a:lnTo>
                  <a:pt x="293331" y="411403"/>
                </a:lnTo>
                <a:lnTo>
                  <a:pt x="293331" y="368757"/>
                </a:lnTo>
                <a:lnTo>
                  <a:pt x="245503" y="368757"/>
                </a:lnTo>
                <a:lnTo>
                  <a:pt x="245503" y="411403"/>
                </a:lnTo>
                <a:lnTo>
                  <a:pt x="166992" y="411403"/>
                </a:lnTo>
                <a:lnTo>
                  <a:pt x="166992" y="454037"/>
                </a:lnTo>
                <a:lnTo>
                  <a:pt x="245503" y="454037"/>
                </a:lnTo>
                <a:lnTo>
                  <a:pt x="245503" y="489915"/>
                </a:lnTo>
                <a:lnTo>
                  <a:pt x="153035" y="489915"/>
                </a:lnTo>
                <a:lnTo>
                  <a:pt x="153035" y="532155"/>
                </a:lnTo>
                <a:lnTo>
                  <a:pt x="297319" y="532155"/>
                </a:lnTo>
                <a:lnTo>
                  <a:pt x="297319" y="567232"/>
                </a:lnTo>
                <a:lnTo>
                  <a:pt x="154241" y="567232"/>
                </a:lnTo>
                <a:lnTo>
                  <a:pt x="154241" y="609473"/>
                </a:lnTo>
                <a:lnTo>
                  <a:pt x="297319" y="609473"/>
                </a:lnTo>
                <a:lnTo>
                  <a:pt x="297319" y="701941"/>
                </a:lnTo>
                <a:lnTo>
                  <a:pt x="294386" y="704342"/>
                </a:lnTo>
                <a:lnTo>
                  <a:pt x="288544" y="704342"/>
                </a:lnTo>
                <a:lnTo>
                  <a:pt x="262140" y="704138"/>
                </a:lnTo>
                <a:lnTo>
                  <a:pt x="250659" y="703897"/>
                </a:lnTo>
                <a:lnTo>
                  <a:pt x="240322" y="703541"/>
                </a:lnTo>
                <a:lnTo>
                  <a:pt x="246380" y="716724"/>
                </a:lnTo>
                <a:lnTo>
                  <a:pt x="250990" y="728751"/>
                </a:lnTo>
                <a:lnTo>
                  <a:pt x="254152" y="739635"/>
                </a:lnTo>
                <a:lnTo>
                  <a:pt x="255866" y="749363"/>
                </a:lnTo>
                <a:lnTo>
                  <a:pt x="278663" y="748868"/>
                </a:lnTo>
                <a:lnTo>
                  <a:pt x="324015" y="741400"/>
                </a:lnTo>
                <a:lnTo>
                  <a:pt x="344068" y="706818"/>
                </a:lnTo>
                <a:lnTo>
                  <a:pt x="344347" y="609473"/>
                </a:lnTo>
                <a:lnTo>
                  <a:pt x="383400" y="609473"/>
                </a:lnTo>
                <a:lnTo>
                  <a:pt x="383400" y="567232"/>
                </a:lnTo>
                <a:lnTo>
                  <a:pt x="344347" y="567232"/>
                </a:lnTo>
                <a:lnTo>
                  <a:pt x="344347" y="532155"/>
                </a:lnTo>
                <a:lnTo>
                  <a:pt x="386207" y="532155"/>
                </a:lnTo>
                <a:lnTo>
                  <a:pt x="386207" y="489915"/>
                </a:lnTo>
                <a:close/>
              </a:path>
              <a:path w="485140" h="1317625">
                <a:moveTo>
                  <a:pt x="392176" y="1236599"/>
                </a:moveTo>
                <a:lnTo>
                  <a:pt x="375031" y="1197940"/>
                </a:lnTo>
                <a:lnTo>
                  <a:pt x="334098" y="1229842"/>
                </a:lnTo>
                <a:lnTo>
                  <a:pt x="290639" y="1252639"/>
                </a:lnTo>
                <a:lnTo>
                  <a:pt x="244627" y="1266304"/>
                </a:lnTo>
                <a:lnTo>
                  <a:pt x="196088" y="1270863"/>
                </a:lnTo>
                <a:lnTo>
                  <a:pt x="147535" y="1266304"/>
                </a:lnTo>
                <a:lnTo>
                  <a:pt x="101523" y="1252639"/>
                </a:lnTo>
                <a:lnTo>
                  <a:pt x="58064" y="1229842"/>
                </a:lnTo>
                <a:lnTo>
                  <a:pt x="17145" y="1197940"/>
                </a:lnTo>
                <a:lnTo>
                  <a:pt x="0" y="1236599"/>
                </a:lnTo>
                <a:lnTo>
                  <a:pt x="41846" y="1271816"/>
                </a:lnTo>
                <a:lnTo>
                  <a:pt x="88480" y="1296974"/>
                </a:lnTo>
                <a:lnTo>
                  <a:pt x="139890" y="1312062"/>
                </a:lnTo>
                <a:lnTo>
                  <a:pt x="196088" y="1317091"/>
                </a:lnTo>
                <a:lnTo>
                  <a:pt x="252272" y="1312062"/>
                </a:lnTo>
                <a:lnTo>
                  <a:pt x="303695" y="1296974"/>
                </a:lnTo>
                <a:lnTo>
                  <a:pt x="350329" y="1271816"/>
                </a:lnTo>
                <a:lnTo>
                  <a:pt x="392176" y="1236599"/>
                </a:lnTo>
                <a:close/>
              </a:path>
              <a:path w="485140" h="1317625">
                <a:moveTo>
                  <a:pt x="484733" y="201663"/>
                </a:moveTo>
                <a:lnTo>
                  <a:pt x="478155" y="160274"/>
                </a:lnTo>
                <a:lnTo>
                  <a:pt x="444385" y="119405"/>
                </a:lnTo>
                <a:lnTo>
                  <a:pt x="391477" y="105613"/>
                </a:lnTo>
                <a:lnTo>
                  <a:pt x="382625" y="106159"/>
                </a:lnTo>
                <a:lnTo>
                  <a:pt x="373634" y="107810"/>
                </a:lnTo>
                <a:lnTo>
                  <a:pt x="364490" y="110540"/>
                </a:lnTo>
                <a:lnTo>
                  <a:pt x="355206" y="114376"/>
                </a:lnTo>
                <a:lnTo>
                  <a:pt x="361175" y="50215"/>
                </a:lnTo>
                <a:lnTo>
                  <a:pt x="470789" y="50215"/>
                </a:lnTo>
                <a:lnTo>
                  <a:pt x="470789" y="0"/>
                </a:lnTo>
                <a:lnTo>
                  <a:pt x="309372" y="0"/>
                </a:lnTo>
                <a:lnTo>
                  <a:pt x="301002" y="146659"/>
                </a:lnTo>
                <a:lnTo>
                  <a:pt x="328498" y="164604"/>
                </a:lnTo>
                <a:lnTo>
                  <a:pt x="335178" y="160375"/>
                </a:lnTo>
                <a:lnTo>
                  <a:pt x="341249" y="156883"/>
                </a:lnTo>
                <a:lnTo>
                  <a:pt x="346735" y="154101"/>
                </a:lnTo>
                <a:lnTo>
                  <a:pt x="351612" y="152044"/>
                </a:lnTo>
                <a:lnTo>
                  <a:pt x="357720" y="149796"/>
                </a:lnTo>
                <a:lnTo>
                  <a:pt x="365023" y="148653"/>
                </a:lnTo>
                <a:lnTo>
                  <a:pt x="373545" y="148653"/>
                </a:lnTo>
                <a:lnTo>
                  <a:pt x="410794" y="163004"/>
                </a:lnTo>
                <a:lnTo>
                  <a:pt x="424561" y="203263"/>
                </a:lnTo>
                <a:lnTo>
                  <a:pt x="423646" y="215684"/>
                </a:lnTo>
                <a:lnTo>
                  <a:pt x="402107" y="250482"/>
                </a:lnTo>
                <a:lnTo>
                  <a:pt x="371144" y="258660"/>
                </a:lnTo>
                <a:lnTo>
                  <a:pt x="353682" y="256768"/>
                </a:lnTo>
                <a:lnTo>
                  <a:pt x="336765" y="251091"/>
                </a:lnTo>
                <a:lnTo>
                  <a:pt x="320408" y="241617"/>
                </a:lnTo>
                <a:lnTo>
                  <a:pt x="304596" y="228371"/>
                </a:lnTo>
                <a:lnTo>
                  <a:pt x="277088" y="266623"/>
                </a:lnTo>
                <a:lnTo>
                  <a:pt x="298856" y="284594"/>
                </a:lnTo>
                <a:lnTo>
                  <a:pt x="323113" y="297421"/>
                </a:lnTo>
                <a:lnTo>
                  <a:pt x="349872" y="305117"/>
                </a:lnTo>
                <a:lnTo>
                  <a:pt x="379107" y="307682"/>
                </a:lnTo>
                <a:lnTo>
                  <a:pt x="400227" y="305892"/>
                </a:lnTo>
                <a:lnTo>
                  <a:pt x="437591" y="291541"/>
                </a:lnTo>
                <a:lnTo>
                  <a:pt x="467360" y="263398"/>
                </a:lnTo>
                <a:lnTo>
                  <a:pt x="482803" y="224739"/>
                </a:lnTo>
                <a:lnTo>
                  <a:pt x="484733" y="201663"/>
                </a:lnTo>
                <a:close/>
              </a:path>
            </a:pathLst>
          </a:custGeom>
          <a:solidFill>
            <a:srgbClr val="FFFFFF"/>
          </a:solidFill>
        </p:spPr>
        <p:txBody>
          <a:bodyPr wrap="square" lIns="0" tIns="0" rIns="0" bIns="0" rtlCol="0"/>
          <a:lstStyle/>
          <a:p>
            <a:endParaRPr/>
          </a:p>
        </p:txBody>
      </p:sp>
      <p:sp>
        <p:nvSpPr>
          <p:cNvPr id="52" name="object 52"/>
          <p:cNvSpPr/>
          <p:nvPr/>
        </p:nvSpPr>
        <p:spPr>
          <a:xfrm>
            <a:off x="2488929" y="3611471"/>
            <a:ext cx="15727044" cy="5057775"/>
          </a:xfrm>
          <a:custGeom>
            <a:avLst/>
            <a:gdLst/>
            <a:ahLst/>
            <a:cxnLst/>
            <a:rect l="l" t="t" r="r" b="b"/>
            <a:pathLst>
              <a:path w="15727044" h="5057775">
                <a:moveTo>
                  <a:pt x="1830603" y="5057270"/>
                </a:moveTo>
                <a:lnTo>
                  <a:pt x="0" y="5057270"/>
                </a:lnTo>
                <a:lnTo>
                  <a:pt x="0" y="0"/>
                </a:lnTo>
                <a:lnTo>
                  <a:pt x="1830603" y="0"/>
                </a:lnTo>
                <a:lnTo>
                  <a:pt x="1830603" y="5057270"/>
                </a:lnTo>
                <a:close/>
              </a:path>
              <a:path w="15727044" h="5057775">
                <a:moveTo>
                  <a:pt x="7396371" y="5057270"/>
                </a:moveTo>
                <a:lnTo>
                  <a:pt x="5972572" y="5057270"/>
                </a:lnTo>
                <a:lnTo>
                  <a:pt x="5972572" y="0"/>
                </a:lnTo>
                <a:lnTo>
                  <a:pt x="7396371" y="0"/>
                </a:lnTo>
                <a:lnTo>
                  <a:pt x="7396371" y="5057270"/>
                </a:lnTo>
                <a:close/>
              </a:path>
              <a:path w="15727044" h="5057775">
                <a:moveTo>
                  <a:pt x="15726526" y="5057270"/>
                </a:moveTo>
                <a:lnTo>
                  <a:pt x="13895922" y="5057270"/>
                </a:lnTo>
                <a:lnTo>
                  <a:pt x="13895922" y="0"/>
                </a:lnTo>
                <a:lnTo>
                  <a:pt x="15726526" y="0"/>
                </a:lnTo>
                <a:lnTo>
                  <a:pt x="15726526" y="5057270"/>
                </a:lnTo>
                <a:close/>
              </a:path>
            </a:pathLst>
          </a:custGeom>
          <a:ln w="157063">
            <a:solidFill>
              <a:srgbClr val="FF7800"/>
            </a:solidFill>
          </a:ln>
        </p:spPr>
        <p:txBody>
          <a:bodyPr wrap="square" lIns="0" tIns="0" rIns="0" bIns="0" rtlCol="0"/>
          <a:lstStyle/>
          <a:p>
            <a:endParaRPr/>
          </a:p>
        </p:txBody>
      </p:sp>
      <p:sp>
        <p:nvSpPr>
          <p:cNvPr id="53" name="object 53"/>
          <p:cNvSpPr txBox="1"/>
          <p:nvPr/>
        </p:nvSpPr>
        <p:spPr>
          <a:xfrm>
            <a:off x="706594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a:latin typeface="Gen Shin Gothic P Regular"/>
              <a:cs typeface="Gen Shin Gothic P Regular"/>
            </a:endParaRPr>
          </a:p>
        </p:txBody>
      </p:sp>
      <p:sp>
        <p:nvSpPr>
          <p:cNvPr id="54" name="object 54"/>
          <p:cNvSpPr txBox="1"/>
          <p:nvPr/>
        </p:nvSpPr>
        <p:spPr>
          <a:xfrm>
            <a:off x="10900532" y="4185091"/>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仕</a:t>
            </a:r>
            <a:r>
              <a:rPr sz="3200" b="1" dirty="0">
                <a:solidFill>
                  <a:srgbClr val="FFFFFF"/>
                </a:solidFill>
                <a:latin typeface="Gen Shin Gothic P Bold"/>
                <a:cs typeface="Gen Shin Gothic P Bold"/>
              </a:rPr>
              <a:t>事</a:t>
            </a:r>
            <a:endParaRPr sz="3200" dirty="0">
              <a:latin typeface="Gen Shin Gothic P Regular"/>
              <a:cs typeface="Gen Shin Gothic P Regular"/>
            </a:endParaRPr>
          </a:p>
        </p:txBody>
      </p:sp>
      <p:sp>
        <p:nvSpPr>
          <p:cNvPr id="55" name="object 55"/>
          <p:cNvSpPr txBox="1"/>
          <p:nvPr/>
        </p:nvSpPr>
        <p:spPr>
          <a:xfrm>
            <a:off x="13232595"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報</a:t>
            </a:r>
            <a:r>
              <a:rPr sz="3200" b="1" dirty="0">
                <a:solidFill>
                  <a:srgbClr val="FFFFFF"/>
                </a:solidFill>
                <a:latin typeface="Gen Shin Gothic P Bold"/>
                <a:cs typeface="Gen Shin Gothic P Bold"/>
              </a:rPr>
              <a:t>告</a:t>
            </a:r>
            <a:endParaRPr sz="3200">
              <a:latin typeface="Gen Shin Gothic P Regular"/>
              <a:cs typeface="Gen Shin Gothic P Regular"/>
            </a:endParaRPr>
          </a:p>
        </p:txBody>
      </p:sp>
      <p:sp>
        <p:nvSpPr>
          <p:cNvPr id="56" name="object 56"/>
          <p:cNvSpPr txBox="1"/>
          <p:nvPr/>
        </p:nvSpPr>
        <p:spPr>
          <a:xfrm>
            <a:off x="15226120" y="4143239"/>
            <a:ext cx="433705" cy="845819"/>
          </a:xfrm>
          <a:prstGeom prst="rect">
            <a:avLst/>
          </a:prstGeom>
        </p:spPr>
        <p:txBody>
          <a:bodyPr vert="eaVert" wrap="square" lIns="0" tIns="0" rIns="0" bIns="0" rtlCol="0">
            <a:spAutoFit/>
          </a:bodyPr>
          <a:lstStyle/>
          <a:p>
            <a:pPr marL="12700">
              <a:lnSpc>
                <a:spcPct val="60000"/>
              </a:lnSpc>
            </a:pPr>
            <a:r>
              <a:rPr sz="3200" b="1" spc="30" dirty="0">
                <a:solidFill>
                  <a:srgbClr val="FFFFFF"/>
                </a:solidFill>
                <a:latin typeface="Gen Shin Gothic P Bold"/>
                <a:cs typeface="Gen Shin Gothic P Bold"/>
              </a:rPr>
              <a:t>運</a:t>
            </a:r>
            <a:r>
              <a:rPr sz="3200" b="1" dirty="0">
                <a:solidFill>
                  <a:srgbClr val="FFFFFF"/>
                </a:solidFill>
                <a:latin typeface="Gen Shin Gothic P Bold"/>
                <a:cs typeface="Gen Shin Gothic P Bold"/>
              </a:rPr>
              <a:t>動</a:t>
            </a:r>
            <a:endParaRPr sz="3200">
              <a:latin typeface="Gen Shin Gothic P Regular"/>
              <a:cs typeface="Gen Shin Gothic P Regular"/>
            </a:endParaRPr>
          </a:p>
        </p:txBody>
      </p:sp>
      <p:sp>
        <p:nvSpPr>
          <p:cNvPr id="57" name="object 57"/>
          <p:cNvSpPr txBox="1"/>
          <p:nvPr/>
        </p:nvSpPr>
        <p:spPr>
          <a:xfrm>
            <a:off x="2085905"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6:00</a:t>
            </a:r>
            <a:endParaRPr sz="2950">
              <a:latin typeface="Gen Shin Gothic P Regular"/>
              <a:cs typeface="Gen Shin Gothic P Regular"/>
            </a:endParaRPr>
          </a:p>
        </p:txBody>
      </p:sp>
      <p:sp>
        <p:nvSpPr>
          <p:cNvPr id="58" name="object 58"/>
          <p:cNvSpPr txBox="1"/>
          <p:nvPr/>
        </p:nvSpPr>
        <p:spPr>
          <a:xfrm>
            <a:off x="3879358"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7:30</a:t>
            </a:r>
            <a:endParaRPr sz="2950">
              <a:latin typeface="Gen Shin Gothic P Regular"/>
              <a:cs typeface="Gen Shin Gothic P Regular"/>
            </a:endParaRPr>
          </a:p>
        </p:txBody>
      </p:sp>
      <p:sp>
        <p:nvSpPr>
          <p:cNvPr id="59" name="object 59"/>
          <p:cNvSpPr txBox="1"/>
          <p:nvPr/>
        </p:nvSpPr>
        <p:spPr>
          <a:xfrm>
            <a:off x="5672812" y="2847019"/>
            <a:ext cx="806450"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9:00</a:t>
            </a:r>
            <a:endParaRPr sz="2950">
              <a:latin typeface="Gen Shin Gothic P Regular"/>
              <a:cs typeface="Gen Shin Gothic P Regular"/>
            </a:endParaRPr>
          </a:p>
        </p:txBody>
      </p:sp>
      <p:sp>
        <p:nvSpPr>
          <p:cNvPr id="60" name="object 60"/>
          <p:cNvSpPr txBox="1"/>
          <p:nvPr/>
        </p:nvSpPr>
        <p:spPr>
          <a:xfrm>
            <a:off x="7948268"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12:00</a:t>
            </a:r>
            <a:endParaRPr sz="2950">
              <a:latin typeface="Gen Shin Gothic P Regular"/>
              <a:cs typeface="Gen Shin Gothic P Regular"/>
            </a:endParaRPr>
          </a:p>
        </p:txBody>
      </p:sp>
      <p:sp>
        <p:nvSpPr>
          <p:cNvPr id="61" name="object 61"/>
          <p:cNvSpPr txBox="1"/>
          <p:nvPr/>
        </p:nvSpPr>
        <p:spPr>
          <a:xfrm>
            <a:off x="93721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13:00</a:t>
            </a:r>
            <a:endParaRPr sz="2950">
              <a:latin typeface="Gen Shin Gothic P Regular"/>
              <a:cs typeface="Gen Shin Gothic P Regular"/>
            </a:endParaRPr>
          </a:p>
        </p:txBody>
      </p:sp>
      <p:sp>
        <p:nvSpPr>
          <p:cNvPr id="63" name="object 63"/>
          <p:cNvSpPr txBox="1"/>
          <p:nvPr/>
        </p:nvSpPr>
        <p:spPr>
          <a:xfrm>
            <a:off x="13541894"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17:00</a:t>
            </a:r>
            <a:endParaRPr sz="2950">
              <a:latin typeface="Gen Shin Gothic P Regular"/>
              <a:cs typeface="Gen Shin Gothic P Regular"/>
            </a:endParaRPr>
          </a:p>
        </p:txBody>
      </p:sp>
      <p:sp>
        <p:nvSpPr>
          <p:cNvPr id="64" name="object 64"/>
          <p:cNvSpPr txBox="1"/>
          <p:nvPr/>
        </p:nvSpPr>
        <p:spPr>
          <a:xfrm>
            <a:off x="15890062"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20:00</a:t>
            </a:r>
            <a:endParaRPr sz="2950">
              <a:latin typeface="Gen Shin Gothic P Regular"/>
              <a:cs typeface="Gen Shin Gothic P Regular"/>
            </a:endParaRPr>
          </a:p>
        </p:txBody>
      </p:sp>
      <p:sp>
        <p:nvSpPr>
          <p:cNvPr id="65" name="object 65"/>
          <p:cNvSpPr txBox="1"/>
          <p:nvPr/>
        </p:nvSpPr>
        <p:spPr>
          <a:xfrm>
            <a:off x="17702257" y="2847019"/>
            <a:ext cx="1026794" cy="475615"/>
          </a:xfrm>
          <a:prstGeom prst="rect">
            <a:avLst/>
          </a:prstGeom>
        </p:spPr>
        <p:txBody>
          <a:bodyPr vert="horz" wrap="square" lIns="0" tIns="12700" rIns="0" bIns="0" rtlCol="0">
            <a:spAutoFit/>
          </a:bodyPr>
          <a:lstStyle/>
          <a:p>
            <a:pPr marL="12700">
              <a:lnSpc>
                <a:spcPct val="100000"/>
              </a:lnSpc>
              <a:spcBef>
                <a:spcPts val="100"/>
              </a:spcBef>
            </a:pPr>
            <a:r>
              <a:rPr sz="2950" b="1" spc="-10" dirty="0">
                <a:solidFill>
                  <a:srgbClr val="FFFFFF"/>
                </a:solidFill>
                <a:latin typeface="Gen Shin Gothic P Bold"/>
                <a:cs typeface="Gen Shin Gothic P Bold"/>
              </a:rPr>
              <a:t>21:30</a:t>
            </a:r>
            <a:endParaRPr sz="2950">
              <a:latin typeface="Gen Shin Gothic P Regular"/>
              <a:cs typeface="Gen Shin Gothic P Regular"/>
            </a:endParaRPr>
          </a:p>
        </p:txBody>
      </p:sp>
      <p:sp>
        <p:nvSpPr>
          <p:cNvPr id="66" name="object 66"/>
          <p:cNvSpPr txBox="1"/>
          <p:nvPr/>
        </p:nvSpPr>
        <p:spPr>
          <a:xfrm>
            <a:off x="5322032" y="492639"/>
            <a:ext cx="3552157" cy="371255"/>
          </a:xfrm>
          <a:prstGeom prst="rect">
            <a:avLst/>
          </a:prstGeom>
        </p:spPr>
        <p:txBody>
          <a:bodyPr vert="horz" wrap="square" lIns="0" tIns="17145" rIns="0" bIns="0" rtlCol="0">
            <a:spAutoFit/>
          </a:bodyPr>
          <a:lstStyle/>
          <a:p>
            <a:pPr marL="12700">
              <a:lnSpc>
                <a:spcPct val="100000"/>
              </a:lnSpc>
              <a:spcBef>
                <a:spcPts val="135"/>
              </a:spcBef>
              <a:tabLst>
                <a:tab pos="403860" algn="l"/>
                <a:tab pos="820419" algn="l"/>
                <a:tab pos="1217295" algn="l"/>
                <a:tab pos="1609090" algn="l"/>
                <a:tab pos="2058035" algn="l"/>
                <a:tab pos="2452370" algn="l"/>
                <a:tab pos="2843530" algn="l"/>
              </a:tabLst>
            </a:pPr>
            <a:r>
              <a:rPr sz="2300" b="1" spc="25" dirty="0">
                <a:solidFill>
                  <a:srgbClr val="FFFFFF"/>
                </a:solidFill>
                <a:latin typeface="Gen Shin Gothic P Bold"/>
                <a:cs typeface="Gen Shin Gothic P Bold"/>
              </a:rPr>
              <a:t>う	</a:t>
            </a:r>
            <a:r>
              <a:rPr sz="2300" b="1" spc="30" dirty="0">
                <a:solidFill>
                  <a:srgbClr val="FFFFFF"/>
                </a:solidFill>
                <a:latin typeface="Gen Shin Gothic P Bold"/>
                <a:cs typeface="Gen Shin Gothic P Bold"/>
              </a:rPr>
              <a:t>ち	</a:t>
            </a:r>
            <a:r>
              <a:rPr sz="2300" b="1" spc="25" dirty="0">
                <a:solidFill>
                  <a:srgbClr val="FFFFFF"/>
                </a:solidFill>
                <a:latin typeface="Gen Shin Gothic P Bold"/>
                <a:cs typeface="Gen Shin Gothic P Bold"/>
              </a:rPr>
              <a:t>ゅ	う	</a:t>
            </a:r>
            <a:r>
              <a:rPr sz="2300" b="1" spc="3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こ	う	</a:t>
            </a:r>
            <a:r>
              <a:rPr sz="2300" b="1" spc="30" dirty="0">
                <a:solidFill>
                  <a:srgbClr val="FFFFFF"/>
                </a:solidFill>
                <a:latin typeface="Gen Shin Gothic P Bold"/>
                <a:cs typeface="Gen Shin Gothic P Bold"/>
              </a:rPr>
              <a:t>し</a:t>
            </a:r>
            <a:endParaRPr sz="2300" dirty="0">
              <a:latin typeface="Gen Shin Gothic P Regular"/>
              <a:cs typeface="Gen Shin Gothic P Regular"/>
            </a:endParaRPr>
          </a:p>
        </p:txBody>
      </p:sp>
      <p:sp>
        <p:nvSpPr>
          <p:cNvPr id="41" name="テキスト ボックス 40">
            <a:extLst>
              <a:ext uri="{FF2B5EF4-FFF2-40B4-BE49-F238E27FC236}">
                <a16:creationId xmlns:a16="http://schemas.microsoft.com/office/drawing/2014/main" id="{D22004C1-283A-E343-8B9C-AFD1001D39C0}"/>
              </a:ext>
            </a:extLst>
          </p:cNvPr>
          <p:cNvSpPr txBox="1"/>
          <p:nvPr/>
        </p:nvSpPr>
        <p:spPr>
          <a:xfrm>
            <a:off x="1733072" y="4181346"/>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67" name="テキスト ボックス 66">
            <a:extLst>
              <a:ext uri="{FF2B5EF4-FFF2-40B4-BE49-F238E27FC236}">
                <a16:creationId xmlns:a16="http://schemas.microsoft.com/office/drawing/2014/main" id="{DDD6C693-B561-AD49-BBEE-03EF04FB484C}"/>
              </a:ext>
            </a:extLst>
          </p:cNvPr>
          <p:cNvSpPr txBox="1"/>
          <p:nvPr/>
        </p:nvSpPr>
        <p:spPr>
          <a:xfrm>
            <a:off x="18961900" y="4158061"/>
            <a:ext cx="338554" cy="830997"/>
          </a:xfrm>
          <a:prstGeom prst="rect">
            <a:avLst/>
          </a:prstGeom>
          <a:noFill/>
        </p:spPr>
        <p:txBody>
          <a:bodyPr wrap="none" rtlCol="0">
            <a:spAutoFit/>
          </a:bodyPr>
          <a:lstStyle/>
          <a:p>
            <a:r>
              <a:rPr kumimoji="1" lang="ja-JP" altLang="en-US" sz="1200" b="1">
                <a:solidFill>
                  <a:schemeClr val="bg1"/>
                </a:solidFill>
              </a:rPr>
              <a:t>す</a:t>
            </a:r>
            <a:endParaRPr kumimoji="1" lang="en-US" altLang="ja-JP" sz="1200" b="1" dirty="0">
              <a:solidFill>
                <a:schemeClr val="bg1"/>
              </a:solidFill>
            </a:endParaRPr>
          </a:p>
          <a:p>
            <a:r>
              <a:rPr kumimoji="1" lang="ja-JP" altLang="en-US" sz="1200" b="1">
                <a:solidFill>
                  <a:schemeClr val="bg1"/>
                </a:solidFill>
              </a:rPr>
              <a:t>い</a:t>
            </a:r>
            <a:endParaRPr kumimoji="1" lang="en-US" altLang="ja-JP" sz="1200" b="1" dirty="0">
              <a:solidFill>
                <a:schemeClr val="bg1"/>
              </a:solidFill>
            </a:endParaRPr>
          </a:p>
          <a:p>
            <a:r>
              <a:rPr kumimoji="1" lang="ja-JP" altLang="en-US" sz="1200" b="1">
                <a:solidFill>
                  <a:schemeClr val="bg1"/>
                </a:solidFill>
              </a:rPr>
              <a:t>み</a:t>
            </a:r>
            <a:endParaRPr kumimoji="1" lang="en-US" altLang="ja-JP" sz="1200" b="1" dirty="0">
              <a:solidFill>
                <a:schemeClr val="bg1"/>
              </a:solidFill>
            </a:endParaRPr>
          </a:p>
          <a:p>
            <a:r>
              <a:rPr kumimoji="1" lang="ja-JP" altLang="en-US" sz="1200" b="1">
                <a:solidFill>
                  <a:schemeClr val="bg1"/>
                </a:solidFill>
              </a:rPr>
              <a:t>ん</a:t>
            </a:r>
          </a:p>
        </p:txBody>
      </p:sp>
      <p:sp>
        <p:nvSpPr>
          <p:cNvPr id="68" name="テキスト ボックス 67">
            <a:extLst>
              <a:ext uri="{FF2B5EF4-FFF2-40B4-BE49-F238E27FC236}">
                <a16:creationId xmlns:a16="http://schemas.microsoft.com/office/drawing/2014/main" id="{40F59D7E-6E09-6240-B102-FD48736A30A3}"/>
              </a:ext>
            </a:extLst>
          </p:cNvPr>
          <p:cNvSpPr txBox="1"/>
          <p:nvPr/>
        </p:nvSpPr>
        <p:spPr>
          <a:xfrm>
            <a:off x="3746738" y="4089012"/>
            <a:ext cx="295274" cy="1015663"/>
          </a:xfrm>
          <a:prstGeom prst="rect">
            <a:avLst/>
          </a:prstGeom>
          <a:noFill/>
        </p:spPr>
        <p:txBody>
          <a:bodyPr wrap="none" rtlCol="0">
            <a:spAutoFit/>
          </a:bodyPr>
          <a:lstStyle/>
          <a:p>
            <a:r>
              <a:rPr kumimoji="1" lang="ja-JP" altLang="en-US" sz="1000" b="1"/>
              <a:t>ち</a:t>
            </a:r>
            <a:endParaRPr kumimoji="1" lang="en-US" altLang="ja-JP" sz="1000" b="1" dirty="0"/>
          </a:p>
          <a:p>
            <a:r>
              <a:rPr kumimoji="1" lang="ja-JP" altLang="en-US" sz="1000" b="1"/>
              <a:t>ょ</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69" name="テキスト ボックス 68">
            <a:extLst>
              <a:ext uri="{FF2B5EF4-FFF2-40B4-BE49-F238E27FC236}">
                <a16:creationId xmlns:a16="http://schemas.microsoft.com/office/drawing/2014/main" id="{A1950D51-997A-CE4F-AD1F-6A273F003048}"/>
              </a:ext>
            </a:extLst>
          </p:cNvPr>
          <p:cNvSpPr txBox="1"/>
          <p:nvPr/>
        </p:nvSpPr>
        <p:spPr>
          <a:xfrm>
            <a:off x="9384590" y="4089011"/>
            <a:ext cx="295274" cy="1015663"/>
          </a:xfrm>
          <a:prstGeom prst="rect">
            <a:avLst/>
          </a:prstGeom>
          <a:noFill/>
        </p:spPr>
        <p:txBody>
          <a:bodyPr wrap="none" rtlCol="0">
            <a:spAutoFit/>
          </a:bodyPr>
          <a:lstStyle/>
          <a:p>
            <a:r>
              <a:rPr kumimoji="1" lang="ja-JP" altLang="en-US" sz="1000" b="1"/>
              <a:t>ち</a:t>
            </a:r>
            <a:endParaRPr lang="en-US" altLang="ja-JP" sz="1000" b="1" dirty="0"/>
          </a:p>
          <a:p>
            <a:r>
              <a:rPr kumimoji="1" lang="ja-JP" altLang="en-US" sz="1000" b="1"/>
              <a:t>ゅ</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70" name="テキスト ボックス 69">
            <a:extLst>
              <a:ext uri="{FF2B5EF4-FFF2-40B4-BE49-F238E27FC236}">
                <a16:creationId xmlns:a16="http://schemas.microsoft.com/office/drawing/2014/main" id="{6FD7421F-3E99-CA4C-86DD-4C660556CFE4}"/>
              </a:ext>
            </a:extLst>
          </p:cNvPr>
          <p:cNvSpPr txBox="1"/>
          <p:nvPr/>
        </p:nvSpPr>
        <p:spPr>
          <a:xfrm>
            <a:off x="3181935" y="4181346"/>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71" name="テキスト ボックス 70">
            <a:extLst>
              <a:ext uri="{FF2B5EF4-FFF2-40B4-BE49-F238E27FC236}">
                <a16:creationId xmlns:a16="http://schemas.microsoft.com/office/drawing/2014/main" id="{645F63E5-DE04-A241-B3A1-ADC30CDEFC60}"/>
              </a:ext>
            </a:extLst>
          </p:cNvPr>
          <p:cNvSpPr txBox="1"/>
          <p:nvPr/>
        </p:nvSpPr>
        <p:spPr>
          <a:xfrm>
            <a:off x="17076089" y="4181345"/>
            <a:ext cx="312906" cy="246221"/>
          </a:xfrm>
          <a:prstGeom prst="rect">
            <a:avLst/>
          </a:prstGeom>
          <a:noFill/>
        </p:spPr>
        <p:txBody>
          <a:bodyPr wrap="none" rtlCol="0">
            <a:spAutoFit/>
          </a:bodyPr>
          <a:lstStyle/>
          <a:p>
            <a:r>
              <a:rPr lang="ja-JP" altLang="en-US" sz="1000" b="1"/>
              <a:t>み</a:t>
            </a:r>
            <a:endParaRPr kumimoji="1" lang="en-US" altLang="ja-JP" sz="1000" b="1" dirty="0"/>
          </a:p>
        </p:txBody>
      </p:sp>
      <p:sp>
        <p:nvSpPr>
          <p:cNvPr id="72" name="テキスト ボックス 71">
            <a:extLst>
              <a:ext uri="{FF2B5EF4-FFF2-40B4-BE49-F238E27FC236}">
                <a16:creationId xmlns:a16="http://schemas.microsoft.com/office/drawing/2014/main" id="{8C863D8C-176B-C44F-BF4C-A1020A7EA091}"/>
              </a:ext>
            </a:extLst>
          </p:cNvPr>
          <p:cNvSpPr txBox="1"/>
          <p:nvPr/>
        </p:nvSpPr>
        <p:spPr>
          <a:xfrm>
            <a:off x="17697004" y="4181345"/>
            <a:ext cx="311304" cy="861774"/>
          </a:xfrm>
          <a:prstGeom prst="rect">
            <a:avLst/>
          </a:prstGeom>
          <a:noFill/>
        </p:spPr>
        <p:txBody>
          <a:bodyPr wrap="none" rtlCol="0">
            <a:spAutoFit/>
          </a:bodyPr>
          <a:lstStyle/>
          <a:p>
            <a:r>
              <a:rPr lang="ja-JP" altLang="en-US" sz="1000" b="1"/>
              <a:t>ゆ</a:t>
            </a:r>
            <a:endParaRPr kumimoji="1" lang="en-US" altLang="ja-JP" sz="1000" b="1" dirty="0"/>
          </a:p>
          <a:p>
            <a:r>
              <a:rPr kumimoji="1" lang="ja-JP" altLang="en-US" sz="1000" b="1"/>
              <a:t>う</a:t>
            </a:r>
            <a:endParaRPr kumimoji="1" lang="en-US" altLang="ja-JP" sz="1000" b="1" dirty="0"/>
          </a:p>
          <a:p>
            <a:r>
              <a:rPr kumimoji="1" lang="ja-JP" altLang="en-US" sz="1000" b="1"/>
              <a:t>し</a:t>
            </a:r>
            <a:endParaRPr kumimoji="1" lang="en-US" altLang="ja-JP" sz="1000" b="1" dirty="0"/>
          </a:p>
          <a:p>
            <a:r>
              <a:rPr kumimoji="1" lang="ja-JP" altLang="en-US" sz="1000" b="1"/>
              <a:t>ょ</a:t>
            </a:r>
            <a:endParaRPr kumimoji="1" lang="en-US" altLang="ja-JP" sz="1000" b="1" dirty="0"/>
          </a:p>
          <a:p>
            <a:r>
              <a:rPr kumimoji="1" lang="ja-JP" altLang="en-US" sz="1000" b="1"/>
              <a:t>く</a:t>
            </a:r>
            <a:endParaRPr kumimoji="1" lang="en-US" altLang="ja-JP" sz="1000" b="1" dirty="0"/>
          </a:p>
        </p:txBody>
      </p:sp>
      <p:sp>
        <p:nvSpPr>
          <p:cNvPr id="73" name="テキスト ボックス 72">
            <a:extLst>
              <a:ext uri="{FF2B5EF4-FFF2-40B4-BE49-F238E27FC236}">
                <a16:creationId xmlns:a16="http://schemas.microsoft.com/office/drawing/2014/main" id="{D909267C-D515-5D40-9ACB-400BD8742C14}"/>
              </a:ext>
            </a:extLst>
          </p:cNvPr>
          <p:cNvSpPr txBox="1"/>
          <p:nvPr/>
        </p:nvSpPr>
        <p:spPr>
          <a:xfrm>
            <a:off x="17093799" y="5781300"/>
            <a:ext cx="301686" cy="400110"/>
          </a:xfrm>
          <a:prstGeom prst="rect">
            <a:avLst/>
          </a:prstGeom>
          <a:noFill/>
        </p:spPr>
        <p:txBody>
          <a:bodyPr wrap="none" rtlCol="0">
            <a:spAutoFit/>
          </a:bodyPr>
          <a:lstStyle/>
          <a:p>
            <a:r>
              <a:rPr kumimoji="1" lang="ja-JP" altLang="en-US" sz="1000" b="1"/>
              <a:t>な</a:t>
            </a:r>
            <a:endParaRPr kumimoji="1" lang="en-US" altLang="ja-JP" sz="1000" b="1" dirty="0"/>
          </a:p>
          <a:p>
            <a:r>
              <a:rPr kumimoji="1" lang="ja-JP" altLang="en-US" sz="1000" b="1"/>
              <a:t>ど</a:t>
            </a:r>
            <a:endParaRPr kumimoji="1" lang="en-US" altLang="ja-JP" sz="1000" b="1" dirty="0"/>
          </a:p>
        </p:txBody>
      </p:sp>
      <p:sp>
        <p:nvSpPr>
          <p:cNvPr id="74" name="テキスト ボックス 73">
            <a:extLst>
              <a:ext uri="{FF2B5EF4-FFF2-40B4-BE49-F238E27FC236}">
                <a16:creationId xmlns:a16="http://schemas.microsoft.com/office/drawing/2014/main" id="{780A0684-C433-DE43-AF72-7AFAA4B4CFEC}"/>
              </a:ext>
            </a:extLst>
          </p:cNvPr>
          <p:cNvSpPr txBox="1"/>
          <p:nvPr/>
        </p:nvSpPr>
        <p:spPr>
          <a:xfrm>
            <a:off x="15708279" y="4181345"/>
            <a:ext cx="308098" cy="707886"/>
          </a:xfrm>
          <a:prstGeom prst="rect">
            <a:avLst/>
          </a:prstGeom>
          <a:noFill/>
        </p:spPr>
        <p:txBody>
          <a:bodyPr wrap="none" rtlCol="0">
            <a:spAutoFit/>
          </a:bodyPr>
          <a:lstStyle/>
          <a:p>
            <a:r>
              <a:rPr kumimoji="1" lang="ja-JP" altLang="en-US" sz="1000" b="1">
                <a:solidFill>
                  <a:schemeClr val="bg1"/>
                </a:solidFill>
              </a:rPr>
              <a:t>う</a:t>
            </a:r>
            <a:endParaRPr kumimoji="1" lang="en-US" altLang="ja-JP" sz="1000" b="1" dirty="0">
              <a:solidFill>
                <a:schemeClr val="bg1"/>
              </a:solidFill>
            </a:endParaRPr>
          </a:p>
          <a:p>
            <a:r>
              <a:rPr kumimoji="1" lang="ja-JP" altLang="en-US" sz="1000" b="1">
                <a:solidFill>
                  <a:schemeClr val="bg1"/>
                </a:solidFill>
              </a:rPr>
              <a:t>ん</a:t>
            </a:r>
            <a:endParaRPr kumimoji="1" lang="en-US" altLang="ja-JP" sz="1000" b="1" dirty="0">
              <a:solidFill>
                <a:schemeClr val="bg1"/>
              </a:solidFill>
            </a:endParaRPr>
          </a:p>
          <a:p>
            <a:r>
              <a:rPr kumimoji="1" lang="ja-JP" altLang="en-US" sz="1000" b="1">
                <a:solidFill>
                  <a:schemeClr val="bg1"/>
                </a:solidFill>
              </a:rPr>
              <a:t>ど</a:t>
            </a:r>
            <a:endParaRPr kumimoji="1" lang="en-US" altLang="ja-JP" sz="1000" b="1" dirty="0">
              <a:solidFill>
                <a:schemeClr val="bg1"/>
              </a:solidFill>
            </a:endParaRPr>
          </a:p>
          <a:p>
            <a:r>
              <a:rPr kumimoji="1" lang="ja-JP" altLang="en-US" sz="1000" b="1">
                <a:solidFill>
                  <a:schemeClr val="bg1"/>
                </a:solidFill>
              </a:rPr>
              <a:t>う</a:t>
            </a:r>
            <a:endParaRPr kumimoji="1" lang="en-US" altLang="ja-JP" sz="1000" b="1" dirty="0">
              <a:solidFill>
                <a:schemeClr val="bg1"/>
              </a:solidFill>
            </a:endParaRPr>
          </a:p>
        </p:txBody>
      </p:sp>
      <p:sp>
        <p:nvSpPr>
          <p:cNvPr id="75" name="テキスト ボックス 74">
            <a:extLst>
              <a:ext uri="{FF2B5EF4-FFF2-40B4-BE49-F238E27FC236}">
                <a16:creationId xmlns:a16="http://schemas.microsoft.com/office/drawing/2014/main" id="{A056848D-6400-9043-A217-2311C6ADA8CF}"/>
              </a:ext>
            </a:extLst>
          </p:cNvPr>
          <p:cNvSpPr txBox="1"/>
          <p:nvPr/>
        </p:nvSpPr>
        <p:spPr>
          <a:xfrm>
            <a:off x="15062438" y="5753694"/>
            <a:ext cx="312906" cy="400110"/>
          </a:xfrm>
          <a:prstGeom prst="rect">
            <a:avLst/>
          </a:prstGeom>
          <a:noFill/>
        </p:spPr>
        <p:txBody>
          <a:bodyPr wrap="none" rtlCol="0">
            <a:spAutoFit/>
          </a:bodyPr>
          <a:lstStyle/>
          <a:p>
            <a:r>
              <a:rPr lang="ja-JP" altLang="en-US" sz="1000" b="1">
                <a:solidFill>
                  <a:schemeClr val="bg1"/>
                </a:solidFill>
              </a:rPr>
              <a:t>ふ</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76" name="テキスト ボックス 75">
            <a:extLst>
              <a:ext uri="{FF2B5EF4-FFF2-40B4-BE49-F238E27FC236}">
                <a16:creationId xmlns:a16="http://schemas.microsoft.com/office/drawing/2014/main" id="{3238630E-5DB4-8C45-8F55-D25D77CFC1DA}"/>
              </a:ext>
            </a:extLst>
          </p:cNvPr>
          <p:cNvSpPr txBox="1"/>
          <p:nvPr/>
        </p:nvSpPr>
        <p:spPr>
          <a:xfrm>
            <a:off x="13706352" y="4219616"/>
            <a:ext cx="312906" cy="707886"/>
          </a:xfrm>
          <a:prstGeom prst="rect">
            <a:avLst/>
          </a:prstGeom>
          <a:noFill/>
        </p:spPr>
        <p:txBody>
          <a:bodyPr wrap="none" rtlCol="0">
            <a:spAutoFit/>
          </a:bodyPr>
          <a:lstStyle/>
          <a:p>
            <a:r>
              <a:rPr lang="ja-JP" altLang="en-US" sz="1000" b="1">
                <a:solidFill>
                  <a:schemeClr val="bg1"/>
                </a:solidFill>
              </a:rPr>
              <a:t>ほ</a:t>
            </a:r>
            <a:endParaRPr lang="en-US" altLang="ja-JP" sz="1000" b="1" dirty="0">
              <a:solidFill>
                <a:schemeClr val="bg1"/>
              </a:solidFill>
            </a:endParaRPr>
          </a:p>
          <a:p>
            <a:r>
              <a:rPr lang="ja-JP" altLang="en-US" sz="1000" b="1">
                <a:solidFill>
                  <a:schemeClr val="bg1"/>
                </a:solidFill>
              </a:rPr>
              <a:t>う</a:t>
            </a:r>
            <a:endParaRPr lang="en-US" altLang="ja-JP" sz="1000" b="1" dirty="0">
              <a:solidFill>
                <a:schemeClr val="bg1"/>
              </a:solidFill>
            </a:endParaRPr>
          </a:p>
          <a:p>
            <a:r>
              <a:rPr lang="ja-JP" altLang="en-US" sz="1000" b="1">
                <a:solidFill>
                  <a:schemeClr val="bg1"/>
                </a:solidFill>
              </a:rPr>
              <a:t>こ</a:t>
            </a:r>
            <a:endParaRPr lang="en-US" altLang="ja-JP" sz="1000" b="1" dirty="0">
              <a:solidFill>
                <a:schemeClr val="bg1"/>
              </a:solidFill>
            </a:endParaRPr>
          </a:p>
          <a:p>
            <a:r>
              <a:rPr lang="ja-JP" altLang="en-US" sz="1000" b="1">
                <a:solidFill>
                  <a:schemeClr val="bg1"/>
                </a:solidFill>
              </a:rPr>
              <a:t>く</a:t>
            </a:r>
            <a:endParaRPr kumimoji="1" lang="en-US" altLang="ja-JP" sz="1000" b="1" dirty="0">
              <a:solidFill>
                <a:schemeClr val="bg1"/>
              </a:solidFill>
            </a:endParaRPr>
          </a:p>
        </p:txBody>
      </p:sp>
      <p:sp>
        <p:nvSpPr>
          <p:cNvPr id="77" name="テキスト ボックス 76">
            <a:extLst>
              <a:ext uri="{FF2B5EF4-FFF2-40B4-BE49-F238E27FC236}">
                <a16:creationId xmlns:a16="http://schemas.microsoft.com/office/drawing/2014/main" id="{6B34D697-0C55-8F46-AED3-564E4EC1D0D2}"/>
              </a:ext>
            </a:extLst>
          </p:cNvPr>
          <p:cNvSpPr txBox="1"/>
          <p:nvPr/>
        </p:nvSpPr>
        <p:spPr>
          <a:xfrm>
            <a:off x="11384342"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78" name="テキスト ボックス 77">
            <a:extLst>
              <a:ext uri="{FF2B5EF4-FFF2-40B4-BE49-F238E27FC236}">
                <a16:creationId xmlns:a16="http://schemas.microsoft.com/office/drawing/2014/main" id="{503F737B-95E4-7C4E-A8D0-D9CA7E2C64FE}"/>
              </a:ext>
            </a:extLst>
          </p:cNvPr>
          <p:cNvSpPr txBox="1"/>
          <p:nvPr/>
        </p:nvSpPr>
        <p:spPr>
          <a:xfrm>
            <a:off x="7567311" y="4319843"/>
            <a:ext cx="300082" cy="55399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p:txBody>
      </p:sp>
      <p:sp>
        <p:nvSpPr>
          <p:cNvPr id="79" name="テキスト ボックス 78">
            <a:extLst>
              <a:ext uri="{FF2B5EF4-FFF2-40B4-BE49-F238E27FC236}">
                <a16:creationId xmlns:a16="http://schemas.microsoft.com/office/drawing/2014/main" id="{D9DC5DA5-F497-484B-A940-0F7AEF31A582}"/>
              </a:ext>
            </a:extLst>
          </p:cNvPr>
          <p:cNvSpPr txBox="1"/>
          <p:nvPr/>
        </p:nvSpPr>
        <p:spPr>
          <a:xfrm>
            <a:off x="5268811" y="4296560"/>
            <a:ext cx="308098" cy="1477328"/>
          </a:xfrm>
          <a:prstGeom prst="rect">
            <a:avLst/>
          </a:prstGeom>
          <a:noFill/>
        </p:spPr>
        <p:txBody>
          <a:bodyPr wrap="none" rtlCol="0">
            <a:spAutoFit/>
          </a:bodyPr>
          <a:lstStyle/>
          <a:p>
            <a:r>
              <a:rPr lang="ja-JP" altLang="en-US" sz="1000" b="1">
                <a:solidFill>
                  <a:schemeClr val="bg1"/>
                </a:solidFill>
              </a:rPr>
              <a:t>し</a:t>
            </a:r>
            <a:endParaRPr lang="en-US" altLang="ja-JP" sz="1000" b="1" dirty="0">
              <a:solidFill>
                <a:schemeClr val="bg1"/>
              </a:solidFill>
            </a:endParaRPr>
          </a:p>
          <a:p>
            <a:r>
              <a:rPr lang="ja-JP" altLang="en-US" sz="1000" b="1">
                <a:solidFill>
                  <a:schemeClr val="bg1"/>
                </a:solidFill>
              </a:rPr>
              <a:t>ご</a:t>
            </a:r>
            <a:endParaRPr lang="en-US" altLang="ja-JP" sz="1000" b="1" dirty="0">
              <a:solidFill>
                <a:schemeClr val="bg1"/>
              </a:solidFill>
            </a:endParaRPr>
          </a:p>
          <a:p>
            <a:r>
              <a:rPr lang="ja-JP" altLang="en-US" sz="1000" b="1">
                <a:solidFill>
                  <a:schemeClr val="bg1"/>
                </a:solidFill>
              </a:rPr>
              <a:t>と</a:t>
            </a:r>
            <a:endParaRPr lang="en-US" altLang="ja-JP" sz="1000" b="1" dirty="0">
              <a:solidFill>
                <a:schemeClr val="bg1"/>
              </a:solidFill>
            </a:endParaRPr>
          </a:p>
          <a:p>
            <a:endParaRPr lang="en-US" altLang="ja-JP" sz="1000" b="1" dirty="0">
              <a:solidFill>
                <a:schemeClr val="bg1"/>
              </a:solidFill>
            </a:endParaRPr>
          </a:p>
          <a:p>
            <a:endParaRPr lang="en-US" altLang="ja-JP" sz="1000" b="1" dirty="0">
              <a:solidFill>
                <a:schemeClr val="bg1"/>
              </a:solidFill>
            </a:endParaRPr>
          </a:p>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ゅ</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a:p>
            <a:r>
              <a:rPr lang="ja-JP" altLang="en-US" sz="1000" b="1">
                <a:solidFill>
                  <a:schemeClr val="bg1"/>
                </a:solidFill>
              </a:rPr>
              <a:t>び</a:t>
            </a:r>
            <a:endParaRPr lang="en-US" altLang="ja-JP" sz="1000" b="1" dirty="0">
              <a:solidFill>
                <a:schemeClr val="bg1"/>
              </a:solidFill>
            </a:endParaRPr>
          </a:p>
        </p:txBody>
      </p:sp>
      <p:sp>
        <p:nvSpPr>
          <p:cNvPr id="80" name="テキスト ボックス 79">
            <a:extLst>
              <a:ext uri="{FF2B5EF4-FFF2-40B4-BE49-F238E27FC236}">
                <a16:creationId xmlns:a16="http://schemas.microsoft.com/office/drawing/2014/main" id="{A981E108-25C9-A146-8D9A-17DEBBC1A2D9}"/>
              </a:ext>
            </a:extLst>
          </p:cNvPr>
          <p:cNvSpPr txBox="1"/>
          <p:nvPr/>
        </p:nvSpPr>
        <p:spPr>
          <a:xfrm>
            <a:off x="1761444" y="7673460"/>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81" name="テキスト ボックス 80">
            <a:extLst>
              <a:ext uri="{FF2B5EF4-FFF2-40B4-BE49-F238E27FC236}">
                <a16:creationId xmlns:a16="http://schemas.microsoft.com/office/drawing/2014/main" id="{843082A6-629F-4749-A073-5DA244C73A43}"/>
              </a:ext>
            </a:extLst>
          </p:cNvPr>
          <p:cNvSpPr txBox="1"/>
          <p:nvPr/>
        </p:nvSpPr>
        <p:spPr>
          <a:xfrm>
            <a:off x="5346369" y="7593506"/>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82" name="テキスト ボックス 81">
            <a:extLst>
              <a:ext uri="{FF2B5EF4-FFF2-40B4-BE49-F238E27FC236}">
                <a16:creationId xmlns:a16="http://schemas.microsoft.com/office/drawing/2014/main" id="{051EAE8D-6AB0-1643-9D8A-A604AB6D68F3}"/>
              </a:ext>
            </a:extLst>
          </p:cNvPr>
          <p:cNvSpPr txBox="1"/>
          <p:nvPr/>
        </p:nvSpPr>
        <p:spPr>
          <a:xfrm>
            <a:off x="11459559"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83" name="テキスト ボックス 82">
            <a:extLst>
              <a:ext uri="{FF2B5EF4-FFF2-40B4-BE49-F238E27FC236}">
                <a16:creationId xmlns:a16="http://schemas.microsoft.com/office/drawing/2014/main" id="{887A0B55-4B5B-6C4E-B83D-B670A493AA27}"/>
              </a:ext>
            </a:extLst>
          </p:cNvPr>
          <p:cNvSpPr txBox="1"/>
          <p:nvPr/>
        </p:nvSpPr>
        <p:spPr>
          <a:xfrm>
            <a:off x="1357644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84" name="テキスト ボックス 83">
            <a:extLst>
              <a:ext uri="{FF2B5EF4-FFF2-40B4-BE49-F238E27FC236}">
                <a16:creationId xmlns:a16="http://schemas.microsoft.com/office/drawing/2014/main" id="{5BB7F76E-14C3-BA41-AA17-A5B47D70CD96}"/>
              </a:ext>
            </a:extLst>
          </p:cNvPr>
          <p:cNvSpPr txBox="1"/>
          <p:nvPr/>
        </p:nvSpPr>
        <p:spPr>
          <a:xfrm>
            <a:off x="15332934" y="7670493"/>
            <a:ext cx="312906" cy="553998"/>
          </a:xfrm>
          <a:prstGeom prst="rect">
            <a:avLst/>
          </a:prstGeom>
          <a:noFill/>
        </p:spPr>
        <p:txBody>
          <a:bodyPr wrap="none" rtlCol="0">
            <a:spAutoFit/>
          </a:bodyPr>
          <a:lstStyle/>
          <a:p>
            <a:r>
              <a:rPr lang="ja-JP" altLang="en-US" sz="1000" b="1">
                <a:solidFill>
                  <a:schemeClr val="bg1"/>
                </a:solidFill>
              </a:rPr>
              <a:t>じ</a:t>
            </a:r>
            <a:endParaRPr lang="en-US" altLang="ja-JP" sz="1000" b="1" dirty="0">
              <a:solidFill>
                <a:schemeClr val="bg1"/>
              </a:solidFill>
            </a:endParaRPr>
          </a:p>
          <a:p>
            <a:r>
              <a:rPr lang="ja-JP" altLang="en-US" sz="1000" b="1">
                <a:solidFill>
                  <a:schemeClr val="bg1"/>
                </a:solidFill>
              </a:rPr>
              <a:t>か</a:t>
            </a:r>
            <a:endParaRPr lang="en-US" altLang="ja-JP" sz="1000" b="1" dirty="0">
              <a:solidFill>
                <a:schemeClr val="bg1"/>
              </a:solidFill>
            </a:endParaRPr>
          </a:p>
          <a:p>
            <a:r>
              <a:rPr lang="ja-JP" altLang="en-US" sz="1000" b="1">
                <a:solidFill>
                  <a:schemeClr val="bg1"/>
                </a:solidFill>
              </a:rPr>
              <a:t>ん</a:t>
            </a:r>
            <a:endParaRPr lang="en-US" altLang="ja-JP" sz="1000" b="1" dirty="0">
              <a:solidFill>
                <a:schemeClr val="bg1"/>
              </a:solidFill>
            </a:endParaRPr>
          </a:p>
        </p:txBody>
      </p:sp>
      <p:sp>
        <p:nvSpPr>
          <p:cNvPr id="85" name="テキスト ボックス 84">
            <a:extLst>
              <a:ext uri="{FF2B5EF4-FFF2-40B4-BE49-F238E27FC236}">
                <a16:creationId xmlns:a16="http://schemas.microsoft.com/office/drawing/2014/main" id="{11D5249B-EE25-4540-90D9-84D04EEDC997}"/>
              </a:ext>
            </a:extLst>
          </p:cNvPr>
          <p:cNvSpPr txBox="1"/>
          <p:nvPr/>
        </p:nvSpPr>
        <p:spPr>
          <a:xfrm>
            <a:off x="17451154" y="7694910"/>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86" name="テキスト ボックス 85">
            <a:extLst>
              <a:ext uri="{FF2B5EF4-FFF2-40B4-BE49-F238E27FC236}">
                <a16:creationId xmlns:a16="http://schemas.microsoft.com/office/drawing/2014/main" id="{396B730E-22E4-3345-82C5-94F7B86CBC26}"/>
              </a:ext>
            </a:extLst>
          </p:cNvPr>
          <p:cNvSpPr txBox="1"/>
          <p:nvPr/>
        </p:nvSpPr>
        <p:spPr>
          <a:xfrm>
            <a:off x="9283554" y="7648759"/>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sp>
        <p:nvSpPr>
          <p:cNvPr id="87" name="テキスト ボックス 86">
            <a:extLst>
              <a:ext uri="{FF2B5EF4-FFF2-40B4-BE49-F238E27FC236}">
                <a16:creationId xmlns:a16="http://schemas.microsoft.com/office/drawing/2014/main" id="{C16DFC1F-134B-D844-9E04-E2A60F9F4F25}"/>
              </a:ext>
            </a:extLst>
          </p:cNvPr>
          <p:cNvSpPr txBox="1"/>
          <p:nvPr/>
        </p:nvSpPr>
        <p:spPr>
          <a:xfrm>
            <a:off x="3546785" y="7648191"/>
            <a:ext cx="312906" cy="553998"/>
          </a:xfrm>
          <a:prstGeom prst="rect">
            <a:avLst/>
          </a:prstGeom>
          <a:noFill/>
        </p:spPr>
        <p:txBody>
          <a:bodyPr wrap="none" rtlCol="0">
            <a:spAutoFit/>
          </a:bodyPr>
          <a:lstStyle/>
          <a:p>
            <a:r>
              <a:rPr lang="ja-JP" altLang="en-US" sz="1000" b="1"/>
              <a:t>じ</a:t>
            </a:r>
            <a:endParaRPr lang="en-US" altLang="ja-JP" sz="1000" b="1" dirty="0"/>
          </a:p>
          <a:p>
            <a:r>
              <a:rPr lang="ja-JP" altLang="en-US" sz="1000" b="1"/>
              <a:t>か</a:t>
            </a:r>
            <a:endParaRPr lang="en-US" altLang="ja-JP" sz="1000" b="1" dirty="0"/>
          </a:p>
          <a:p>
            <a:r>
              <a:rPr lang="ja-JP" altLang="en-US" sz="1000" b="1"/>
              <a:t>ん</a:t>
            </a:r>
            <a:endParaRPr lang="en-US" altLang="ja-JP" sz="1000" b="1" dirty="0"/>
          </a:p>
        </p:txBody>
      </p:sp>
      <p:pic>
        <p:nvPicPr>
          <p:cNvPr id="88" name="図 87" descr="挿絵 が含まれている画像&#10;&#10;自動的に生成された説明">
            <a:extLst>
              <a:ext uri="{FF2B5EF4-FFF2-40B4-BE49-F238E27FC236}">
                <a16:creationId xmlns:a16="http://schemas.microsoft.com/office/drawing/2014/main" id="{32E4E1A4-2885-084D-833D-2ED6B4FB89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2"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3324" y="313694"/>
            <a:ext cx="19571741" cy="10681002"/>
          </a:xfrm>
          <a:prstGeom prst="rect">
            <a:avLst/>
          </a:prstGeom>
        </p:spPr>
      </p:pic>
      <p:sp>
        <p:nvSpPr>
          <p:cNvPr id="3" name="object 3"/>
          <p:cNvSpPr txBox="1">
            <a:spLocks noGrp="1"/>
          </p:cNvSpPr>
          <p:nvPr>
            <p:ph type="title"/>
          </p:nvPr>
        </p:nvSpPr>
        <p:spPr>
          <a:xfrm>
            <a:off x="7325472" y="814902"/>
            <a:ext cx="6126319" cy="839332"/>
          </a:xfrm>
          <a:prstGeom prst="rect">
            <a:avLst/>
          </a:prstGeom>
        </p:spPr>
        <p:txBody>
          <a:bodyPr vert="horz" wrap="square" lIns="0" tIns="15875" rIns="0" bIns="0" rtlCol="0">
            <a:spAutoFit/>
          </a:bodyPr>
          <a:lstStyle/>
          <a:p>
            <a:pPr marL="12700">
              <a:lnSpc>
                <a:spcPct val="100000"/>
              </a:lnSpc>
              <a:spcBef>
                <a:spcPts val="125"/>
              </a:spcBef>
            </a:pPr>
            <a:r>
              <a:rPr spc="10" dirty="0"/>
              <a:t>宇宙飛行士の食事</a:t>
            </a:r>
          </a:p>
        </p:txBody>
      </p:sp>
      <p:sp>
        <p:nvSpPr>
          <p:cNvPr id="4" name="object 4"/>
          <p:cNvSpPr txBox="1"/>
          <p:nvPr/>
        </p:nvSpPr>
        <p:spPr>
          <a:xfrm>
            <a:off x="7353818" y="537829"/>
            <a:ext cx="6126319" cy="371255"/>
          </a:xfrm>
          <a:prstGeom prst="rect">
            <a:avLst/>
          </a:prstGeom>
        </p:spPr>
        <p:txBody>
          <a:bodyPr vert="horz" wrap="square" lIns="0" tIns="17145" rIns="0" bIns="0" rtlCol="0">
            <a:spAutoFit/>
          </a:bodyPr>
          <a:lstStyle/>
          <a:p>
            <a:pPr marL="12700">
              <a:lnSpc>
                <a:spcPct val="100000"/>
              </a:lnSpc>
              <a:spcBef>
                <a:spcPts val="135"/>
              </a:spcBef>
              <a:tabLst>
                <a:tab pos="421005" algn="l"/>
                <a:tab pos="854710" algn="l"/>
                <a:tab pos="1269365" algn="l"/>
                <a:tab pos="1678305" algn="l"/>
                <a:tab pos="2144395" algn="l"/>
                <a:tab pos="2555875" algn="l"/>
                <a:tab pos="2964815" algn="l"/>
                <a:tab pos="4116704" algn="l"/>
              </a:tabLst>
            </a:pPr>
            <a:r>
              <a:rPr sz="2300" b="1" spc="25" dirty="0">
                <a:solidFill>
                  <a:srgbClr val="FFFFFF"/>
                </a:solidFill>
                <a:latin typeface="Gen Shin Gothic P Bold"/>
                <a:cs typeface="Gen Shin Gothic P Bold"/>
              </a:rPr>
              <a:t>う	</a:t>
            </a:r>
            <a:r>
              <a:rPr sz="2300" b="1" spc="30" dirty="0">
                <a:solidFill>
                  <a:srgbClr val="FFFFFF"/>
                </a:solidFill>
                <a:latin typeface="Gen Shin Gothic P Bold"/>
                <a:cs typeface="Gen Shin Gothic P Bold"/>
              </a:rPr>
              <a:t>ち	</a:t>
            </a:r>
            <a:r>
              <a:rPr sz="2300" b="1" spc="25" dirty="0">
                <a:solidFill>
                  <a:srgbClr val="FFFFFF"/>
                </a:solidFill>
                <a:latin typeface="Gen Shin Gothic P Bold"/>
                <a:cs typeface="Gen Shin Gothic P Bold"/>
              </a:rPr>
              <a:t>ゅ	う	</a:t>
            </a:r>
            <a:r>
              <a:rPr sz="2300" b="1" spc="3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こ	う	</a:t>
            </a:r>
            <a:r>
              <a:rPr sz="2300" b="1" spc="30" dirty="0" err="1">
                <a:solidFill>
                  <a:srgbClr val="FFFFFF"/>
                </a:solidFill>
                <a:latin typeface="Gen Shin Gothic P Bold"/>
                <a:cs typeface="Gen Shin Gothic P Bold"/>
              </a:rPr>
              <a:t>し</a:t>
            </a:r>
            <a:r>
              <a:rPr lang="en-US" sz="2300" b="1" spc="30" dirty="0">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し</a:t>
            </a:r>
            <a:r>
              <a:rPr sz="2300" b="1" spc="19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ょ</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a:t>
            </a:r>
            <a:r>
              <a:rPr sz="2300" b="1" spc="19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じ</a:t>
            </a:r>
            <a:endParaRPr sz="2300" dirty="0">
              <a:latin typeface="Gen Shin Gothic P Regular"/>
              <a:cs typeface="Gen Shin Gothic P Regular"/>
            </a:endParaRPr>
          </a:p>
        </p:txBody>
      </p:sp>
      <p:grpSp>
        <p:nvGrpSpPr>
          <p:cNvPr id="103" name="グループ化 102">
            <a:extLst>
              <a:ext uri="{FF2B5EF4-FFF2-40B4-BE49-F238E27FC236}">
                <a16:creationId xmlns:a16="http://schemas.microsoft.com/office/drawing/2014/main" id="{3B73548F-320E-B848-B8B9-23C2144944C1}"/>
              </a:ext>
            </a:extLst>
          </p:cNvPr>
          <p:cNvGrpSpPr/>
          <p:nvPr/>
        </p:nvGrpSpPr>
        <p:grpSpPr>
          <a:xfrm>
            <a:off x="7674587" y="1939290"/>
            <a:ext cx="4498638" cy="3714905"/>
            <a:chOff x="7674587" y="1939290"/>
            <a:chExt cx="4498638" cy="3714905"/>
          </a:xfrm>
        </p:grpSpPr>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7990281" y="2681426"/>
              <a:ext cx="4182944" cy="2972769"/>
            </a:xfrm>
            <a:prstGeom prst="rect">
              <a:avLst/>
            </a:prstGeom>
          </p:spPr>
        </p:pic>
        <p:sp>
          <p:nvSpPr>
            <p:cNvPr id="9" name="object 9"/>
            <p:cNvSpPr txBox="1"/>
            <p:nvPr/>
          </p:nvSpPr>
          <p:spPr>
            <a:xfrm>
              <a:off x="8446093" y="5239798"/>
              <a:ext cx="892175"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1F1F1"/>
                  </a:solidFill>
                  <a:latin typeface="Gen Shin Gothic P Bold"/>
                  <a:cs typeface="Gen Shin Gothic P Bold"/>
                </a:rPr>
                <a:t>©NASA</a:t>
              </a:r>
              <a:endParaRPr sz="1950">
                <a:latin typeface="Gen Shin Gothic P Regular"/>
                <a:cs typeface="Gen Shin Gothic P Regular"/>
              </a:endParaRPr>
            </a:p>
          </p:txBody>
        </p:sp>
        <p:sp>
          <p:nvSpPr>
            <p:cNvPr id="10" name="object 10"/>
            <p:cNvSpPr txBox="1"/>
            <p:nvPr/>
          </p:nvSpPr>
          <p:spPr>
            <a:xfrm>
              <a:off x="7674587" y="2123748"/>
              <a:ext cx="4426386" cy="559127"/>
            </a:xfrm>
            <a:prstGeom prst="rect">
              <a:avLst/>
            </a:prstGeom>
          </p:spPr>
          <p:txBody>
            <a:bodyPr vert="horz" wrap="square" lIns="0" tIns="12700" rIns="0" bIns="0" rtlCol="0">
              <a:spAutoFit/>
            </a:bodyPr>
            <a:lstStyle/>
            <a:p>
              <a:pPr marL="12700">
                <a:lnSpc>
                  <a:spcPct val="100000"/>
                </a:lnSpc>
                <a:spcBef>
                  <a:spcPts val="100"/>
                </a:spcBef>
              </a:pPr>
              <a:r>
                <a:rPr sz="3550" b="1" spc="-95" dirty="0">
                  <a:solidFill>
                    <a:srgbClr val="FFFFFF"/>
                  </a:solidFill>
                  <a:latin typeface="Gen Shin Gothic P Bold"/>
                  <a:cs typeface="Gen Shin Gothic P Bold"/>
                </a:rPr>
                <a:t>メニューは約300種類</a:t>
              </a:r>
              <a:endParaRPr sz="3550" dirty="0">
                <a:latin typeface="Gen Shin Gothic P Regular"/>
                <a:cs typeface="Gen Shin Gothic P Regular"/>
              </a:endParaRPr>
            </a:p>
          </p:txBody>
        </p:sp>
        <p:sp>
          <p:nvSpPr>
            <p:cNvPr id="11" name="object 11"/>
            <p:cNvSpPr txBox="1"/>
            <p:nvPr/>
          </p:nvSpPr>
          <p:spPr>
            <a:xfrm>
              <a:off x="10049196" y="1939290"/>
              <a:ext cx="2124029" cy="198772"/>
            </a:xfrm>
            <a:prstGeom prst="rect">
              <a:avLst/>
            </a:prstGeom>
          </p:spPr>
          <p:txBody>
            <a:bodyPr vert="horz" wrap="square" lIns="0" tIns="13970" rIns="0" bIns="0" rtlCol="0">
              <a:spAutoFit/>
            </a:bodyPr>
            <a:lstStyle/>
            <a:p>
              <a:pPr marL="12700">
                <a:lnSpc>
                  <a:spcPct val="100000"/>
                </a:lnSpc>
                <a:spcBef>
                  <a:spcPts val="110"/>
                </a:spcBef>
                <a:tabLst>
                  <a:tab pos="1184910" algn="l"/>
                </a:tabLst>
              </a:pPr>
              <a:r>
                <a:rPr sz="1200" b="1" spc="10" dirty="0" err="1">
                  <a:solidFill>
                    <a:srgbClr val="FFFFFF"/>
                  </a:solidFill>
                  <a:latin typeface="Gen Shin Gothic P Bold"/>
                  <a:cs typeface="Gen Shin Gothic P Bold"/>
                </a:rPr>
                <a:t>や</a:t>
              </a:r>
              <a:r>
                <a:rPr sz="1200" b="1" spc="10" dirty="0">
                  <a:solidFill>
                    <a:srgbClr val="FFFFFF"/>
                  </a:solidFill>
                  <a:latin typeface="Gen Shin Gothic P Bold"/>
                  <a:cs typeface="Gen Shin Gothic P Bold"/>
                </a:rPr>
                <a:t> </a:t>
              </a:r>
              <a:r>
                <a:rPr sz="1200" b="1" spc="50" dirty="0">
                  <a:solidFill>
                    <a:srgbClr val="FFFFFF"/>
                  </a:solidFill>
                  <a:latin typeface="Gen Shin Gothic P Bold"/>
                  <a:cs typeface="Gen Shin Gothic P Bold"/>
                </a:rPr>
                <a:t> </a:t>
              </a:r>
              <a:r>
                <a:rPr sz="1200" b="1" spc="5" dirty="0" err="1">
                  <a:solidFill>
                    <a:srgbClr val="FFFFFF"/>
                  </a:solidFill>
                  <a:latin typeface="Gen Shin Gothic P Bold"/>
                  <a:cs typeface="Gen Shin Gothic P Bold"/>
                </a:rPr>
                <a:t>く</a:t>
              </a:r>
              <a:r>
                <a:rPr lang="ja-JP" altLang="en-US" sz="1200" b="1" spc="5">
                  <a:solidFill>
                    <a:srgbClr val="FFFFFF"/>
                  </a:solidFill>
                  <a:latin typeface="Gen Shin Gothic P Bold"/>
                  <a:cs typeface="Gen Shin Gothic P Bold"/>
                </a:rPr>
                <a:t>　　　　　</a:t>
              </a:r>
              <a:r>
                <a:rPr sz="1200" b="1" spc="5" dirty="0" err="1">
                  <a:solidFill>
                    <a:srgbClr val="FFFFFF"/>
                  </a:solidFill>
                  <a:latin typeface="Gen Shin Gothic P Bold"/>
                  <a:cs typeface="Gen Shin Gothic P Bold"/>
                </a:rPr>
                <a:t>し</a:t>
              </a:r>
              <a:r>
                <a:rPr sz="1200" b="1" spc="5" dirty="0">
                  <a:solidFill>
                    <a:srgbClr val="FFFFFF"/>
                  </a:solidFill>
                  <a:latin typeface="Gen Shin Gothic P Bold"/>
                  <a:cs typeface="Gen Shin Gothic P Bold"/>
                </a:rPr>
                <a:t> </a:t>
              </a:r>
              <a:r>
                <a:rPr sz="1200" b="1" spc="17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ゅ </a:t>
              </a:r>
              <a:r>
                <a:rPr sz="1200" b="1" spc="17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る </a:t>
              </a:r>
              <a:r>
                <a:rPr sz="1200" b="1" spc="17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い</a:t>
              </a:r>
              <a:endParaRPr sz="1200" dirty="0">
                <a:latin typeface="Gen Shin Gothic P Regular"/>
                <a:cs typeface="Gen Shin Gothic P Regular"/>
              </a:endParaRPr>
            </a:p>
          </p:txBody>
        </p:sp>
      </p:grpSp>
      <p:grpSp>
        <p:nvGrpSpPr>
          <p:cNvPr id="108" name="グループ化 107">
            <a:extLst>
              <a:ext uri="{FF2B5EF4-FFF2-40B4-BE49-F238E27FC236}">
                <a16:creationId xmlns:a16="http://schemas.microsoft.com/office/drawing/2014/main" id="{EAF36285-F17B-0C49-B412-69A82A02875B}"/>
              </a:ext>
            </a:extLst>
          </p:cNvPr>
          <p:cNvGrpSpPr/>
          <p:nvPr/>
        </p:nvGrpSpPr>
        <p:grpSpPr>
          <a:xfrm>
            <a:off x="13069731" y="1952797"/>
            <a:ext cx="6439640" cy="3259596"/>
            <a:chOff x="13069731" y="1952797"/>
            <a:chExt cx="6439640" cy="3259596"/>
          </a:xfrm>
        </p:grpSpPr>
        <p:sp>
          <p:nvSpPr>
            <p:cNvPr id="13" name="object 13"/>
            <p:cNvSpPr/>
            <p:nvPr/>
          </p:nvSpPr>
          <p:spPr>
            <a:xfrm>
              <a:off x="14060575" y="2864163"/>
              <a:ext cx="3740150" cy="2348230"/>
            </a:xfrm>
            <a:custGeom>
              <a:avLst/>
              <a:gdLst/>
              <a:ahLst/>
              <a:cxnLst/>
              <a:rect l="l" t="t" r="r" b="b"/>
              <a:pathLst>
                <a:path w="3740150" h="2348229">
                  <a:moveTo>
                    <a:pt x="2877594" y="0"/>
                  </a:moveTo>
                  <a:lnTo>
                    <a:pt x="2826989" y="153"/>
                  </a:lnTo>
                  <a:lnTo>
                    <a:pt x="2776259" y="889"/>
                  </a:lnTo>
                  <a:lnTo>
                    <a:pt x="2725429" y="2139"/>
                  </a:lnTo>
                  <a:lnTo>
                    <a:pt x="2674526" y="3831"/>
                  </a:lnTo>
                  <a:lnTo>
                    <a:pt x="2623574" y="5895"/>
                  </a:lnTo>
                  <a:lnTo>
                    <a:pt x="2572601" y="8260"/>
                  </a:lnTo>
                  <a:lnTo>
                    <a:pt x="2521632" y="10856"/>
                  </a:lnTo>
                  <a:lnTo>
                    <a:pt x="2318311" y="22132"/>
                  </a:lnTo>
                  <a:lnTo>
                    <a:pt x="2217346" y="27316"/>
                  </a:lnTo>
                  <a:lnTo>
                    <a:pt x="2167128" y="29547"/>
                  </a:lnTo>
                  <a:lnTo>
                    <a:pt x="2117121" y="31444"/>
                  </a:lnTo>
                  <a:lnTo>
                    <a:pt x="2067350" y="32936"/>
                  </a:lnTo>
                  <a:lnTo>
                    <a:pt x="2017841" y="33952"/>
                  </a:lnTo>
                  <a:lnTo>
                    <a:pt x="1968621" y="34422"/>
                  </a:lnTo>
                  <a:lnTo>
                    <a:pt x="1710545" y="35089"/>
                  </a:lnTo>
                  <a:lnTo>
                    <a:pt x="1246004" y="34778"/>
                  </a:lnTo>
                  <a:lnTo>
                    <a:pt x="884699" y="32824"/>
                  </a:lnTo>
                  <a:lnTo>
                    <a:pt x="575019" y="29689"/>
                  </a:lnTo>
                  <a:lnTo>
                    <a:pt x="525725" y="29636"/>
                  </a:lnTo>
                  <a:lnTo>
                    <a:pt x="472797" y="30575"/>
                  </a:lnTo>
                  <a:lnTo>
                    <a:pt x="418358" y="32403"/>
                  </a:lnTo>
                  <a:lnTo>
                    <a:pt x="364532" y="35017"/>
                  </a:lnTo>
                  <a:lnTo>
                    <a:pt x="313443" y="38315"/>
                  </a:lnTo>
                  <a:lnTo>
                    <a:pt x="267215" y="42192"/>
                  </a:lnTo>
                  <a:lnTo>
                    <a:pt x="227972" y="46547"/>
                  </a:lnTo>
                  <a:lnTo>
                    <a:pt x="168398" y="60902"/>
                  </a:lnTo>
                  <a:lnTo>
                    <a:pt x="116121" y="85687"/>
                  </a:lnTo>
                  <a:lnTo>
                    <a:pt x="76783" y="117423"/>
                  </a:lnTo>
                  <a:lnTo>
                    <a:pt x="56030" y="152628"/>
                  </a:lnTo>
                  <a:lnTo>
                    <a:pt x="10565" y="322350"/>
                  </a:lnTo>
                  <a:lnTo>
                    <a:pt x="7273" y="371958"/>
                  </a:lnTo>
                  <a:lnTo>
                    <a:pt x="5414" y="440773"/>
                  </a:lnTo>
                  <a:lnTo>
                    <a:pt x="3826" y="533179"/>
                  </a:lnTo>
                  <a:lnTo>
                    <a:pt x="2510" y="644887"/>
                  </a:lnTo>
                  <a:lnTo>
                    <a:pt x="1050" y="839257"/>
                  </a:lnTo>
                  <a:lnTo>
                    <a:pt x="211" y="1052930"/>
                  </a:lnTo>
                  <a:lnTo>
                    <a:pt x="0" y="1271431"/>
                  </a:lnTo>
                  <a:lnTo>
                    <a:pt x="421" y="1480283"/>
                  </a:lnTo>
                  <a:lnTo>
                    <a:pt x="1480" y="1665010"/>
                  </a:lnTo>
                  <a:lnTo>
                    <a:pt x="2543" y="1767611"/>
                  </a:lnTo>
                  <a:lnTo>
                    <a:pt x="3894" y="1848767"/>
                  </a:lnTo>
                  <a:lnTo>
                    <a:pt x="5534" y="1904190"/>
                  </a:lnTo>
                  <a:lnTo>
                    <a:pt x="59129" y="2152598"/>
                  </a:lnTo>
                  <a:lnTo>
                    <a:pt x="100315" y="2211909"/>
                  </a:lnTo>
                  <a:lnTo>
                    <a:pt x="137506" y="2239795"/>
                  </a:lnTo>
                  <a:lnTo>
                    <a:pt x="181919" y="2263620"/>
                  </a:lnTo>
                  <a:lnTo>
                    <a:pt x="230673" y="2281223"/>
                  </a:lnTo>
                  <a:lnTo>
                    <a:pt x="276940" y="2293123"/>
                  </a:lnTo>
                  <a:lnTo>
                    <a:pt x="323889" y="2303567"/>
                  </a:lnTo>
                  <a:lnTo>
                    <a:pt x="371466" y="2312637"/>
                  </a:lnTo>
                  <a:lnTo>
                    <a:pt x="419621" y="2320415"/>
                  </a:lnTo>
                  <a:lnTo>
                    <a:pt x="468301" y="2326983"/>
                  </a:lnTo>
                  <a:lnTo>
                    <a:pt x="517452" y="2332423"/>
                  </a:lnTo>
                  <a:lnTo>
                    <a:pt x="567024" y="2336817"/>
                  </a:lnTo>
                  <a:lnTo>
                    <a:pt x="616963" y="2340246"/>
                  </a:lnTo>
                  <a:lnTo>
                    <a:pt x="667217" y="2342794"/>
                  </a:lnTo>
                  <a:lnTo>
                    <a:pt x="717734" y="2344542"/>
                  </a:lnTo>
                  <a:lnTo>
                    <a:pt x="768461" y="2345571"/>
                  </a:lnTo>
                  <a:lnTo>
                    <a:pt x="819346" y="2345965"/>
                  </a:lnTo>
                  <a:lnTo>
                    <a:pt x="870337" y="2345804"/>
                  </a:lnTo>
                  <a:lnTo>
                    <a:pt x="921381" y="2345172"/>
                  </a:lnTo>
                  <a:lnTo>
                    <a:pt x="972426" y="2344149"/>
                  </a:lnTo>
                  <a:lnTo>
                    <a:pt x="1023420" y="2342819"/>
                  </a:lnTo>
                  <a:lnTo>
                    <a:pt x="1074310" y="2341262"/>
                  </a:lnTo>
                  <a:lnTo>
                    <a:pt x="1225832" y="2336057"/>
                  </a:lnTo>
                  <a:lnTo>
                    <a:pt x="1325367" y="2332959"/>
                  </a:lnTo>
                  <a:lnTo>
                    <a:pt x="1374533" y="2331769"/>
                  </a:lnTo>
                  <a:lnTo>
                    <a:pt x="1423229" y="2330927"/>
                  </a:lnTo>
                  <a:lnTo>
                    <a:pt x="1471403" y="2330514"/>
                  </a:lnTo>
                  <a:lnTo>
                    <a:pt x="1519001" y="2330614"/>
                  </a:lnTo>
                  <a:lnTo>
                    <a:pt x="2922026" y="2341985"/>
                  </a:lnTo>
                  <a:lnTo>
                    <a:pt x="2965035" y="2342772"/>
                  </a:lnTo>
                  <a:lnTo>
                    <a:pt x="3061492" y="2345755"/>
                  </a:lnTo>
                  <a:lnTo>
                    <a:pt x="3113444" y="2347070"/>
                  </a:lnTo>
                  <a:lnTo>
                    <a:pt x="3166881" y="2347677"/>
                  </a:lnTo>
                  <a:lnTo>
                    <a:pt x="3221054" y="2347137"/>
                  </a:lnTo>
                  <a:lnTo>
                    <a:pt x="3275215" y="2345008"/>
                  </a:lnTo>
                  <a:lnTo>
                    <a:pt x="3328616" y="2340849"/>
                  </a:lnTo>
                  <a:lnTo>
                    <a:pt x="3380508" y="2334218"/>
                  </a:lnTo>
                  <a:lnTo>
                    <a:pt x="3430144" y="2324675"/>
                  </a:lnTo>
                  <a:lnTo>
                    <a:pt x="3476774" y="2311777"/>
                  </a:lnTo>
                  <a:lnTo>
                    <a:pt x="3519652" y="2295084"/>
                  </a:lnTo>
                  <a:lnTo>
                    <a:pt x="3558028" y="2274155"/>
                  </a:lnTo>
                  <a:lnTo>
                    <a:pt x="3595330" y="2244088"/>
                  </a:lnTo>
                  <a:lnTo>
                    <a:pt x="3625355" y="2207917"/>
                  </a:lnTo>
                  <a:lnTo>
                    <a:pt x="3648932" y="2166741"/>
                  </a:lnTo>
                  <a:lnTo>
                    <a:pt x="3666889" y="2121660"/>
                  </a:lnTo>
                  <a:lnTo>
                    <a:pt x="3680054" y="2073775"/>
                  </a:lnTo>
                  <a:lnTo>
                    <a:pt x="3689256" y="2024184"/>
                  </a:lnTo>
                  <a:lnTo>
                    <a:pt x="3695323" y="1973989"/>
                  </a:lnTo>
                  <a:lnTo>
                    <a:pt x="3699083" y="1924289"/>
                  </a:lnTo>
                  <a:lnTo>
                    <a:pt x="3701365" y="1876185"/>
                  </a:lnTo>
                  <a:lnTo>
                    <a:pt x="3737419" y="878620"/>
                  </a:lnTo>
                  <a:lnTo>
                    <a:pt x="3738716" y="833672"/>
                  </a:lnTo>
                  <a:lnTo>
                    <a:pt x="3739607" y="788571"/>
                  </a:lnTo>
                  <a:lnTo>
                    <a:pt x="3739927" y="743455"/>
                  </a:lnTo>
                  <a:lnTo>
                    <a:pt x="3739516" y="698463"/>
                  </a:lnTo>
                  <a:lnTo>
                    <a:pt x="3738212" y="653734"/>
                  </a:lnTo>
                  <a:lnTo>
                    <a:pt x="3735851" y="609407"/>
                  </a:lnTo>
                  <a:lnTo>
                    <a:pt x="3732273" y="565621"/>
                  </a:lnTo>
                  <a:lnTo>
                    <a:pt x="3727315" y="522514"/>
                  </a:lnTo>
                  <a:lnTo>
                    <a:pt x="3720814" y="480226"/>
                  </a:lnTo>
                  <a:lnTo>
                    <a:pt x="3712610" y="438895"/>
                  </a:lnTo>
                  <a:lnTo>
                    <a:pt x="3702539" y="398660"/>
                  </a:lnTo>
                  <a:lnTo>
                    <a:pt x="3690440" y="359661"/>
                  </a:lnTo>
                  <a:lnTo>
                    <a:pt x="3676150" y="322035"/>
                  </a:lnTo>
                  <a:lnTo>
                    <a:pt x="3659508" y="285923"/>
                  </a:lnTo>
                  <a:lnTo>
                    <a:pt x="3640351" y="251462"/>
                  </a:lnTo>
                  <a:lnTo>
                    <a:pt x="3618518" y="218793"/>
                  </a:lnTo>
                  <a:lnTo>
                    <a:pt x="3593846" y="188053"/>
                  </a:lnTo>
                  <a:lnTo>
                    <a:pt x="3566173" y="159381"/>
                  </a:lnTo>
                  <a:lnTo>
                    <a:pt x="3535337" y="132917"/>
                  </a:lnTo>
                  <a:lnTo>
                    <a:pt x="3501176" y="108799"/>
                  </a:lnTo>
                  <a:lnTo>
                    <a:pt x="3463528" y="87166"/>
                  </a:lnTo>
                  <a:lnTo>
                    <a:pt x="3422230" y="68157"/>
                  </a:lnTo>
                  <a:lnTo>
                    <a:pt x="3377121" y="51912"/>
                  </a:lnTo>
                  <a:lnTo>
                    <a:pt x="3328039" y="38568"/>
                  </a:lnTo>
                  <a:lnTo>
                    <a:pt x="3274822" y="28265"/>
                  </a:lnTo>
                  <a:lnTo>
                    <a:pt x="3226149" y="21206"/>
                  </a:lnTo>
                  <a:lnTo>
                    <a:pt x="3177145" y="15295"/>
                  </a:lnTo>
                  <a:lnTo>
                    <a:pt x="3127835" y="10462"/>
                  </a:lnTo>
                  <a:lnTo>
                    <a:pt x="3078244" y="6637"/>
                  </a:lnTo>
                  <a:lnTo>
                    <a:pt x="3028399" y="3749"/>
                  </a:lnTo>
                  <a:lnTo>
                    <a:pt x="2978325" y="1727"/>
                  </a:lnTo>
                  <a:lnTo>
                    <a:pt x="2928048" y="501"/>
                  </a:lnTo>
                  <a:lnTo>
                    <a:pt x="2877594"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14309429" y="3036678"/>
              <a:ext cx="3186233" cy="1907806"/>
            </a:xfrm>
            <a:prstGeom prst="rect">
              <a:avLst/>
            </a:prstGeom>
          </p:spPr>
        </p:pic>
        <p:sp>
          <p:nvSpPr>
            <p:cNvPr id="16" name="object 16"/>
            <p:cNvSpPr txBox="1"/>
            <p:nvPr/>
          </p:nvSpPr>
          <p:spPr>
            <a:xfrm>
              <a:off x="13069731" y="1952797"/>
              <a:ext cx="6439640" cy="693780"/>
            </a:xfrm>
            <a:prstGeom prst="rect">
              <a:avLst/>
            </a:prstGeom>
          </p:spPr>
          <p:txBody>
            <a:bodyPr vert="horz" wrap="square" lIns="0" tIns="13970" rIns="0" bIns="0" rtlCol="0">
              <a:spAutoFit/>
            </a:bodyPr>
            <a:lstStyle/>
            <a:p>
              <a:pPr marL="3291204">
                <a:lnSpc>
                  <a:spcPts val="1240"/>
                </a:lnSpc>
                <a:spcBef>
                  <a:spcPts val="110"/>
                </a:spcBef>
                <a:tabLst>
                  <a:tab pos="4872355" algn="l"/>
                </a:tabLst>
              </a:pPr>
              <a:r>
                <a:rPr lang="ja-JP" altLang="en-US" sz="1200" b="1" spc="10">
                  <a:solidFill>
                    <a:srgbClr val="FFFFFF"/>
                  </a:solidFill>
                  <a:latin typeface="+mn-ea"/>
                  <a:cs typeface="Gen Shin Gothic P Bold"/>
                </a:rPr>
                <a:t>　　　</a:t>
              </a:r>
              <a:r>
                <a:rPr lang="en-US" sz="1200" b="1" spc="10" dirty="0">
                  <a:solidFill>
                    <a:srgbClr val="FFFFFF"/>
                  </a:solidFill>
                  <a:latin typeface="+mn-ea"/>
                  <a:cs typeface="Gen Shin Gothic P Bold"/>
                </a:rPr>
                <a:t> </a:t>
              </a:r>
              <a:r>
                <a:rPr lang="ja-JP" altLang="en-US" sz="1200" b="1" spc="10">
                  <a:solidFill>
                    <a:srgbClr val="FFFFFF"/>
                  </a:solidFill>
                  <a:latin typeface="+mn-ea"/>
                  <a:cs typeface="Gen Shin Gothic P Bold"/>
                </a:rPr>
                <a:t>　</a:t>
              </a:r>
              <a:r>
                <a:rPr sz="1200" b="1" spc="10" dirty="0" err="1">
                  <a:solidFill>
                    <a:srgbClr val="FFFFFF"/>
                  </a:solidFill>
                  <a:latin typeface="+mn-ea"/>
                  <a:cs typeface="Gen Shin Gothic P Bold"/>
                </a:rPr>
                <a:t>は</a:t>
              </a:r>
              <a:r>
                <a:rPr sz="1200" b="1" spc="229" dirty="0">
                  <a:solidFill>
                    <a:srgbClr val="FFFFFF"/>
                  </a:solidFill>
                  <a:latin typeface="+mn-ea"/>
                  <a:cs typeface="Gen Shin Gothic P Bold"/>
                </a:rPr>
                <a:t> </a:t>
              </a:r>
              <a:r>
                <a:rPr sz="1200" b="1" spc="10" dirty="0">
                  <a:solidFill>
                    <a:srgbClr val="FFFFFF"/>
                  </a:solidFill>
                  <a:latin typeface="+mn-ea"/>
                  <a:cs typeface="Gen Shin Gothic P Bold"/>
                </a:rPr>
                <a:t>ん</a:t>
              </a:r>
              <a:r>
                <a:rPr sz="1200" b="1" spc="229" dirty="0">
                  <a:solidFill>
                    <a:srgbClr val="FFFFFF"/>
                  </a:solidFill>
                  <a:latin typeface="+mn-ea"/>
                  <a:cs typeface="Gen Shin Gothic P Bold"/>
                </a:rPr>
                <a:t> </a:t>
              </a:r>
              <a:r>
                <a:rPr sz="1200" b="1" spc="10" dirty="0">
                  <a:solidFill>
                    <a:srgbClr val="FFFFFF"/>
                  </a:solidFill>
                  <a:latin typeface="+mn-ea"/>
                  <a:cs typeface="Gen Shin Gothic P Bold"/>
                </a:rPr>
                <a:t>ぶ</a:t>
              </a:r>
              <a:r>
                <a:rPr sz="1200" b="1" spc="235" dirty="0">
                  <a:solidFill>
                    <a:srgbClr val="FFFFFF"/>
                  </a:solidFill>
                  <a:latin typeface="+mn-ea"/>
                  <a:cs typeface="Gen Shin Gothic P Bold"/>
                </a:rPr>
                <a:t> </a:t>
              </a:r>
              <a:r>
                <a:rPr sz="1200" b="1" spc="10" dirty="0">
                  <a:solidFill>
                    <a:srgbClr val="FFFFFF"/>
                  </a:solidFill>
                  <a:latin typeface="+mn-ea"/>
                  <a:cs typeface="Gen Shin Gothic P Bold"/>
                </a:rPr>
                <a:t>ん	</a:t>
              </a:r>
              <a:r>
                <a:rPr lang="en-US" altLang="en-US" sz="1200" b="1" spc="10" dirty="0">
                  <a:solidFill>
                    <a:srgbClr val="FFFFFF"/>
                  </a:solidFill>
                  <a:latin typeface="+mn-ea"/>
                  <a:cs typeface="Gen Shin Gothic P Bold"/>
                </a:rPr>
                <a:t> </a:t>
              </a:r>
              <a:r>
                <a:rPr lang="en-US" sz="1200" b="1" spc="10" dirty="0">
                  <a:solidFill>
                    <a:srgbClr val="FFFFFF"/>
                  </a:solidFill>
                  <a:latin typeface="+mn-ea"/>
                  <a:cs typeface="Gen Shin Gothic P Bold"/>
                </a:rPr>
                <a:t> </a:t>
              </a:r>
              <a:r>
                <a:rPr lang="ja-JP" altLang="en-US" sz="1200" b="1" spc="10">
                  <a:solidFill>
                    <a:srgbClr val="FFFFFF"/>
                  </a:solidFill>
                  <a:latin typeface="+mn-ea"/>
                  <a:cs typeface="Gen Shin Gothic P Bold"/>
                </a:rPr>
                <a:t>　　　　</a:t>
              </a:r>
              <a:r>
                <a:rPr sz="1200" b="1" spc="65" dirty="0" err="1">
                  <a:solidFill>
                    <a:srgbClr val="FFFFFF"/>
                  </a:solidFill>
                  <a:latin typeface="+mn-ea"/>
                  <a:cs typeface="Gen Shin Gothic P Bold"/>
                </a:rPr>
                <a:t>て</a:t>
              </a:r>
              <a:r>
                <a:rPr sz="1200" b="1" spc="-20" dirty="0">
                  <a:solidFill>
                    <a:srgbClr val="FFFFFF"/>
                  </a:solidFill>
                  <a:latin typeface="+mn-ea"/>
                  <a:cs typeface="Gen Shin Gothic P Bold"/>
                </a:rPr>
                <a:t> </a:t>
              </a:r>
              <a:r>
                <a:rPr sz="1200" b="1" spc="5" dirty="0">
                  <a:solidFill>
                    <a:srgbClr val="FFFFFF"/>
                  </a:solidFill>
                  <a:latin typeface="+mn-ea"/>
                  <a:cs typeface="Gen Shin Gothic P Bold"/>
                </a:rPr>
                <a:t>い</a:t>
              </a:r>
              <a:r>
                <a:rPr sz="1200" b="1" spc="35" dirty="0">
                  <a:solidFill>
                    <a:srgbClr val="FFFFFF"/>
                  </a:solidFill>
                  <a:latin typeface="+mn-ea"/>
                  <a:cs typeface="Gen Shin Gothic P Bold"/>
                </a:rPr>
                <a:t> </a:t>
              </a:r>
              <a:r>
                <a:rPr sz="1200" b="1" spc="65" dirty="0">
                  <a:solidFill>
                    <a:srgbClr val="FFFFFF"/>
                  </a:solidFill>
                  <a:latin typeface="+mn-ea"/>
                  <a:cs typeface="Gen Shin Gothic P Bold"/>
                </a:rPr>
                <a:t>き</a:t>
              </a:r>
              <a:r>
                <a:rPr sz="1200" b="1" spc="-20" dirty="0">
                  <a:solidFill>
                    <a:srgbClr val="FFFFFF"/>
                  </a:solidFill>
                  <a:latin typeface="+mn-ea"/>
                  <a:cs typeface="Gen Shin Gothic P Bold"/>
                </a:rPr>
                <a:t> </a:t>
              </a:r>
              <a:r>
                <a:rPr sz="1200" b="1" spc="65" dirty="0">
                  <a:solidFill>
                    <a:srgbClr val="FFFFFF"/>
                  </a:solidFill>
                  <a:latin typeface="+mn-ea"/>
                  <a:cs typeface="Gen Shin Gothic P Bold"/>
                </a:rPr>
                <a:t>ょ</a:t>
              </a:r>
              <a:r>
                <a:rPr sz="1200" b="1" spc="-15" dirty="0">
                  <a:solidFill>
                    <a:srgbClr val="FFFFFF"/>
                  </a:solidFill>
                  <a:latin typeface="+mn-ea"/>
                  <a:cs typeface="Gen Shin Gothic P Bold"/>
                </a:rPr>
                <a:t> </a:t>
              </a:r>
              <a:r>
                <a:rPr sz="1200" b="1" spc="5" dirty="0">
                  <a:solidFill>
                    <a:srgbClr val="FFFFFF"/>
                  </a:solidFill>
                  <a:latin typeface="+mn-ea"/>
                  <a:cs typeface="Gen Shin Gothic P Bold"/>
                </a:rPr>
                <a:t>う</a:t>
              </a:r>
              <a:r>
                <a:rPr sz="1200" b="1" spc="60" dirty="0">
                  <a:solidFill>
                    <a:srgbClr val="FFFFFF"/>
                  </a:solidFill>
                  <a:latin typeface="+mn-ea"/>
                  <a:cs typeface="Gen Shin Gothic P Bold"/>
                </a:rPr>
                <a:t> </a:t>
              </a:r>
              <a:endParaRPr sz="1200" dirty="0">
                <a:latin typeface="+mn-ea"/>
                <a:cs typeface="Gen Shin Gothic P Regular"/>
              </a:endParaRPr>
            </a:p>
            <a:p>
              <a:pPr marL="12700">
                <a:lnSpc>
                  <a:spcPts val="4060"/>
                </a:lnSpc>
              </a:pPr>
              <a:r>
                <a:rPr sz="3550" b="1" spc="-300" dirty="0">
                  <a:solidFill>
                    <a:srgbClr val="FFFFFF"/>
                  </a:solidFill>
                  <a:latin typeface="+mn-ea"/>
                  <a:cs typeface="Gen Shin Gothic P Bold"/>
                </a:rPr>
                <a:t>アメリカとロシアが半分ずつ提供</a:t>
              </a:r>
              <a:endParaRPr sz="3550" spc="-300" dirty="0">
                <a:latin typeface="+mn-ea"/>
                <a:cs typeface="Gen Shin Gothic P Regular"/>
              </a:endParaRPr>
            </a:p>
          </p:txBody>
        </p:sp>
      </p:grpSp>
      <p:grpSp>
        <p:nvGrpSpPr>
          <p:cNvPr id="109" name="グループ化 108">
            <a:extLst>
              <a:ext uri="{FF2B5EF4-FFF2-40B4-BE49-F238E27FC236}">
                <a16:creationId xmlns:a16="http://schemas.microsoft.com/office/drawing/2014/main" id="{5C0C05EE-5090-F445-901B-80D48470C088}"/>
              </a:ext>
            </a:extLst>
          </p:cNvPr>
          <p:cNvGrpSpPr/>
          <p:nvPr/>
        </p:nvGrpSpPr>
        <p:grpSpPr>
          <a:xfrm>
            <a:off x="7955297" y="5845421"/>
            <a:ext cx="4193540" cy="876935"/>
            <a:chOff x="7955297" y="5845421"/>
            <a:chExt cx="4193540" cy="876935"/>
          </a:xfrm>
        </p:grpSpPr>
        <p:sp>
          <p:nvSpPr>
            <p:cNvPr id="15" name="object 15"/>
            <p:cNvSpPr/>
            <p:nvPr/>
          </p:nvSpPr>
          <p:spPr>
            <a:xfrm>
              <a:off x="7955297" y="5845421"/>
              <a:ext cx="4193540" cy="876935"/>
            </a:xfrm>
            <a:custGeom>
              <a:avLst/>
              <a:gdLst/>
              <a:ahLst/>
              <a:cxnLst/>
              <a:rect l="l" t="t" r="r" b="b"/>
              <a:pathLst>
                <a:path w="4193540" h="876934">
                  <a:moveTo>
                    <a:pt x="4088796" y="0"/>
                  </a:moveTo>
                  <a:lnTo>
                    <a:pt x="104708" y="0"/>
                  </a:lnTo>
                  <a:lnTo>
                    <a:pt x="64052" y="8262"/>
                  </a:lnTo>
                  <a:lnTo>
                    <a:pt x="30758" y="30758"/>
                  </a:lnTo>
                  <a:lnTo>
                    <a:pt x="8262" y="64052"/>
                  </a:lnTo>
                  <a:lnTo>
                    <a:pt x="0" y="104708"/>
                  </a:lnTo>
                  <a:lnTo>
                    <a:pt x="0" y="771966"/>
                  </a:lnTo>
                  <a:lnTo>
                    <a:pt x="8262" y="812622"/>
                  </a:lnTo>
                  <a:lnTo>
                    <a:pt x="30758" y="845916"/>
                  </a:lnTo>
                  <a:lnTo>
                    <a:pt x="64052" y="868412"/>
                  </a:lnTo>
                  <a:lnTo>
                    <a:pt x="104708" y="876674"/>
                  </a:lnTo>
                  <a:lnTo>
                    <a:pt x="4088796" y="876674"/>
                  </a:lnTo>
                  <a:lnTo>
                    <a:pt x="4129453" y="868412"/>
                  </a:lnTo>
                  <a:lnTo>
                    <a:pt x="4162747" y="845916"/>
                  </a:lnTo>
                  <a:lnTo>
                    <a:pt x="4185243" y="812622"/>
                  </a:lnTo>
                  <a:lnTo>
                    <a:pt x="4193505" y="771966"/>
                  </a:lnTo>
                  <a:lnTo>
                    <a:pt x="4193505" y="104708"/>
                  </a:lnTo>
                  <a:lnTo>
                    <a:pt x="4185243" y="64052"/>
                  </a:lnTo>
                  <a:lnTo>
                    <a:pt x="4162747" y="30758"/>
                  </a:lnTo>
                  <a:lnTo>
                    <a:pt x="4129453" y="8262"/>
                  </a:lnTo>
                  <a:lnTo>
                    <a:pt x="4088796" y="0"/>
                  </a:lnTo>
                  <a:close/>
                </a:path>
              </a:pathLst>
            </a:custGeom>
            <a:solidFill>
              <a:srgbClr val="FFFFFF"/>
            </a:solidFill>
          </p:spPr>
          <p:txBody>
            <a:bodyPr wrap="square" lIns="0" tIns="0" rIns="0" bIns="0" rtlCol="0"/>
            <a:lstStyle/>
            <a:p>
              <a:endParaRPr/>
            </a:p>
          </p:txBody>
        </p:sp>
        <p:sp>
          <p:nvSpPr>
            <p:cNvPr id="17" name="object 17"/>
            <p:cNvSpPr txBox="1"/>
            <p:nvPr/>
          </p:nvSpPr>
          <p:spPr>
            <a:xfrm>
              <a:off x="8030986" y="5921123"/>
              <a:ext cx="4003148" cy="706604"/>
            </a:xfrm>
            <a:prstGeom prst="rect">
              <a:avLst/>
            </a:prstGeom>
          </p:spPr>
          <p:txBody>
            <a:bodyPr vert="horz" wrap="square" lIns="0" tIns="13970" rIns="0" bIns="0" rtlCol="0">
              <a:spAutoFit/>
            </a:bodyPr>
            <a:lstStyle/>
            <a:p>
              <a:pPr marL="99695">
                <a:lnSpc>
                  <a:spcPts val="1290"/>
                </a:lnSpc>
                <a:spcBef>
                  <a:spcPts val="110"/>
                </a:spcBef>
                <a:tabLst>
                  <a:tab pos="1808480" algn="l"/>
                  <a:tab pos="2088514" algn="l"/>
                  <a:tab pos="2362835" algn="l"/>
                </a:tabLst>
              </a:pPr>
              <a:r>
                <a:rPr sz="1200" b="1" spc="5" dirty="0">
                  <a:solidFill>
                    <a:srgbClr val="6C5757"/>
                  </a:solidFill>
                  <a:latin typeface="Gen Shin Gothic P Bold"/>
                  <a:cs typeface="Gen Shin Gothic P Bold"/>
                </a:rPr>
                <a:t>う</a:t>
              </a:r>
              <a:r>
                <a:rPr sz="1200" b="1" spc="229"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ち</a:t>
              </a:r>
              <a:r>
                <a:rPr sz="1200" b="1" spc="229"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ゅ</a:t>
              </a:r>
              <a:r>
                <a:rPr sz="1200" b="1" spc="229"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う</a:t>
              </a:r>
              <a:r>
                <a:rPr sz="1200" b="1" spc="229"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し</a:t>
              </a:r>
              <a:r>
                <a:rPr sz="1200" b="1" spc="229"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ょ</a:t>
              </a:r>
              <a:r>
                <a:rPr sz="1200" b="1" spc="235" dirty="0">
                  <a:solidFill>
                    <a:srgbClr val="6C5757"/>
                  </a:solidFill>
                  <a:latin typeface="Gen Shin Gothic P Bold"/>
                  <a:cs typeface="Gen Shin Gothic P Bold"/>
                </a:rPr>
                <a:t> </a:t>
              </a:r>
              <a:r>
                <a:rPr sz="1200" b="1" spc="5" dirty="0">
                  <a:solidFill>
                    <a:srgbClr val="6C5757"/>
                  </a:solidFill>
                  <a:latin typeface="Gen Shin Gothic P Bold"/>
                  <a:cs typeface="Gen Shin Gothic P Bold"/>
                </a:rPr>
                <a:t>く	</a:t>
              </a:r>
              <a:r>
                <a:rPr sz="1200" b="1" spc="10" dirty="0">
                  <a:solidFill>
                    <a:srgbClr val="6C5757"/>
                  </a:solidFill>
                  <a:latin typeface="Gen Shin Gothic P Bold"/>
                  <a:cs typeface="Gen Shin Gothic P Bold"/>
                </a:rPr>
                <a:t>だ	</a:t>
              </a:r>
              <a:r>
                <a:rPr sz="1200" b="1" spc="5" dirty="0">
                  <a:solidFill>
                    <a:srgbClr val="6C5757"/>
                  </a:solidFill>
                  <a:latin typeface="Gen Shin Gothic P Bold"/>
                  <a:cs typeface="Gen Shin Gothic P Bold"/>
                </a:rPr>
                <a:t>い	じ</a:t>
              </a:r>
              <a:endParaRPr sz="1200" dirty="0">
                <a:latin typeface="Gen Shin Gothic P Regular"/>
                <a:cs typeface="Gen Shin Gothic P Regular"/>
              </a:endParaRPr>
            </a:p>
            <a:p>
              <a:pPr marL="12700">
                <a:lnSpc>
                  <a:spcPts val="4110"/>
                </a:lnSpc>
              </a:pPr>
              <a:r>
                <a:rPr sz="3550" b="1" spc="-75" dirty="0">
                  <a:solidFill>
                    <a:srgbClr val="6C5757"/>
                  </a:solidFill>
                  <a:latin typeface="Gen Shin Gothic P Bold"/>
                  <a:cs typeface="Gen Shin Gothic P Bold"/>
                </a:rPr>
                <a:t>宇宙食に大事なこと</a:t>
              </a:r>
              <a:endParaRPr sz="3550" dirty="0">
                <a:latin typeface="Gen Shin Gothic P Regular"/>
                <a:cs typeface="Gen Shin Gothic P Regular"/>
              </a:endParaRPr>
            </a:p>
          </p:txBody>
        </p:sp>
      </p:grpSp>
      <p:grpSp>
        <p:nvGrpSpPr>
          <p:cNvPr id="110" name="グループ化 109">
            <a:extLst>
              <a:ext uri="{FF2B5EF4-FFF2-40B4-BE49-F238E27FC236}">
                <a16:creationId xmlns:a16="http://schemas.microsoft.com/office/drawing/2014/main" id="{647DE457-188A-7747-AD62-F12E83E8E4B0}"/>
              </a:ext>
            </a:extLst>
          </p:cNvPr>
          <p:cNvGrpSpPr/>
          <p:nvPr/>
        </p:nvGrpSpPr>
        <p:grpSpPr>
          <a:xfrm>
            <a:off x="2236070" y="6680146"/>
            <a:ext cx="4451855" cy="1366610"/>
            <a:chOff x="2236070" y="6680146"/>
            <a:chExt cx="4451855" cy="1366610"/>
          </a:xfrm>
        </p:grpSpPr>
        <p:sp>
          <p:nvSpPr>
            <p:cNvPr id="18" name="object 18"/>
            <p:cNvSpPr txBox="1"/>
            <p:nvPr/>
          </p:nvSpPr>
          <p:spPr>
            <a:xfrm>
              <a:off x="2236070" y="6932199"/>
              <a:ext cx="3999423" cy="552715"/>
            </a:xfrm>
            <a:prstGeom prst="rect">
              <a:avLst/>
            </a:prstGeom>
          </p:spPr>
          <p:txBody>
            <a:bodyPr vert="horz" wrap="square" lIns="0" tIns="13970" rIns="0" bIns="0" rtlCol="0">
              <a:spAutoFit/>
            </a:bodyPr>
            <a:lstStyle/>
            <a:p>
              <a:pPr marL="12700">
                <a:lnSpc>
                  <a:spcPct val="100000"/>
                </a:lnSpc>
                <a:spcBef>
                  <a:spcPts val="110"/>
                </a:spcBef>
              </a:pPr>
              <a:r>
                <a:rPr sz="3500" b="1" spc="105" dirty="0">
                  <a:solidFill>
                    <a:srgbClr val="FFFFFF"/>
                  </a:solidFill>
                  <a:latin typeface="Gen Shin Gothic P Bold"/>
                  <a:cs typeface="Gen Shin Gothic P Bold"/>
                </a:rPr>
                <a:t>①栄養があること</a:t>
              </a:r>
              <a:endParaRPr sz="3500" dirty="0">
                <a:latin typeface="Gen Shin Gothic P Regular"/>
                <a:cs typeface="Gen Shin Gothic P Regular"/>
              </a:endParaRPr>
            </a:p>
          </p:txBody>
        </p:sp>
        <p:sp>
          <p:nvSpPr>
            <p:cNvPr id="19" name="object 19"/>
            <p:cNvSpPr txBox="1"/>
            <p:nvPr/>
          </p:nvSpPr>
          <p:spPr>
            <a:xfrm>
              <a:off x="2860067" y="6680146"/>
              <a:ext cx="1133099" cy="198772"/>
            </a:xfrm>
            <a:prstGeom prst="rect">
              <a:avLst/>
            </a:prstGeom>
          </p:spPr>
          <p:txBody>
            <a:bodyPr vert="horz" wrap="square" lIns="0" tIns="13970" rIns="0" bIns="0" rtlCol="0">
              <a:spAutoFit/>
            </a:bodyPr>
            <a:lstStyle/>
            <a:p>
              <a:pPr marL="12700">
                <a:lnSpc>
                  <a:spcPct val="100000"/>
                </a:lnSpc>
                <a:spcBef>
                  <a:spcPts val="110"/>
                </a:spcBef>
              </a:pPr>
              <a:r>
                <a:rPr sz="1200" b="1" spc="5" dirty="0">
                  <a:solidFill>
                    <a:srgbClr val="FFFFFF"/>
                  </a:solidFill>
                  <a:latin typeface="Gen Shin Gothic P Bold"/>
                  <a:cs typeface="Gen Shin Gothic P Bold"/>
                </a:rPr>
                <a:t>え </a:t>
              </a:r>
              <a:r>
                <a:rPr sz="1200" b="1" spc="9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い </a:t>
              </a:r>
              <a:r>
                <a:rPr sz="1200" b="1" spc="80"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よ </a:t>
              </a:r>
              <a:r>
                <a:rPr sz="1200" b="1" spc="100"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う</a:t>
              </a:r>
              <a:endParaRPr sz="1200" dirty="0">
                <a:latin typeface="Gen Shin Gothic P Regular"/>
                <a:cs typeface="Gen Shin Gothic P Regular"/>
              </a:endParaRPr>
            </a:p>
          </p:txBody>
        </p:sp>
        <p:sp>
          <p:nvSpPr>
            <p:cNvPr id="20" name="object 20"/>
            <p:cNvSpPr txBox="1"/>
            <p:nvPr/>
          </p:nvSpPr>
          <p:spPr>
            <a:xfrm>
              <a:off x="2487684" y="7482499"/>
              <a:ext cx="4200241" cy="564257"/>
            </a:xfrm>
            <a:prstGeom prst="rect">
              <a:avLst/>
            </a:prstGeom>
          </p:spPr>
          <p:txBody>
            <a:bodyPr vert="horz" wrap="square" lIns="0" tIns="12700" rIns="0" bIns="0" rtlCol="0">
              <a:spAutoFit/>
            </a:bodyPr>
            <a:lstStyle/>
            <a:p>
              <a:pPr marL="72390">
                <a:lnSpc>
                  <a:spcPts val="1235"/>
                </a:lnSpc>
                <a:spcBef>
                  <a:spcPts val="100"/>
                </a:spcBef>
                <a:tabLst>
                  <a:tab pos="2082800" algn="l"/>
                  <a:tab pos="3181985" algn="l"/>
                  <a:tab pos="3505200" algn="l"/>
                </a:tabLst>
              </a:pPr>
              <a:r>
                <a:rPr sz="1050" b="1" dirty="0">
                  <a:solidFill>
                    <a:srgbClr val="FFFFFF"/>
                  </a:solidFill>
                  <a:latin typeface="Gen Shin Gothic P Bold"/>
                  <a:cs typeface="Gen Shin Gothic P Bold"/>
                </a:rPr>
                <a:t>う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ち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ゅ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う  </a:t>
              </a:r>
              <a:r>
                <a:rPr sz="1050" b="1" spc="75"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ひ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こ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う  </a:t>
              </a:r>
              <a:r>
                <a:rPr sz="1050" b="1" spc="70"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し	</a:t>
              </a:r>
              <a:r>
                <a:rPr sz="1050" b="1" spc="95" dirty="0">
                  <a:solidFill>
                    <a:srgbClr val="FFFFFF"/>
                  </a:solidFill>
                  <a:latin typeface="Gen Shin Gothic P Bold"/>
                  <a:cs typeface="Gen Shin Gothic P Bold"/>
                </a:rPr>
                <a:t>け</a:t>
              </a:r>
              <a:r>
                <a:rPr sz="1050" b="1" spc="5" dirty="0">
                  <a:solidFill>
                    <a:srgbClr val="FFFFFF"/>
                  </a:solidFill>
                  <a:latin typeface="Gen Shin Gothic P Bold"/>
                  <a:cs typeface="Gen Shin Gothic P Bold"/>
                </a:rPr>
                <a:t> </a:t>
              </a:r>
              <a:r>
                <a:rPr sz="1050" b="1" spc="95" dirty="0">
                  <a:solidFill>
                    <a:srgbClr val="FFFFFF"/>
                  </a:solidFill>
                  <a:latin typeface="Gen Shin Gothic P Bold"/>
                  <a:cs typeface="Gen Shin Gothic P Bold"/>
                </a:rPr>
                <a:t>ん</a:t>
              </a:r>
              <a:r>
                <a:rPr sz="1050" b="1" dirty="0">
                  <a:solidFill>
                    <a:srgbClr val="FFFFFF"/>
                  </a:solidFill>
                  <a:latin typeface="Gen Shin Gothic P Bold"/>
                  <a:cs typeface="Gen Shin Gothic P Bold"/>
                </a:rPr>
                <a:t> </a:t>
              </a:r>
              <a:r>
                <a:rPr sz="1050" b="1" spc="95" dirty="0">
                  <a:solidFill>
                    <a:srgbClr val="FFFFFF"/>
                  </a:solidFill>
                  <a:latin typeface="Gen Shin Gothic P Bold"/>
                  <a:cs typeface="Gen Shin Gothic P Bold"/>
                </a:rPr>
                <a:t>こ</a:t>
              </a:r>
              <a:r>
                <a:rPr sz="1050" b="1" dirty="0">
                  <a:solidFill>
                    <a:srgbClr val="FFFFFF"/>
                  </a:solidFill>
                  <a:latin typeface="Gen Shin Gothic P Bold"/>
                  <a:cs typeface="Gen Shin Gothic P Bold"/>
                </a:rPr>
                <a:t> う	い	じ</a:t>
              </a:r>
              <a:endParaRPr sz="1050" dirty="0">
                <a:latin typeface="Gen Shin Gothic P Regular"/>
                <a:cs typeface="Gen Shin Gothic P Regular"/>
              </a:endParaRPr>
            </a:p>
            <a:p>
              <a:pPr marL="12700">
                <a:lnSpc>
                  <a:spcPts val="3095"/>
                </a:lnSpc>
              </a:pPr>
              <a:r>
                <a:rPr sz="2600" b="1" spc="100" dirty="0">
                  <a:solidFill>
                    <a:srgbClr val="FFFFFF"/>
                  </a:solidFill>
                  <a:latin typeface="Gen Shin Gothic P Bold"/>
                  <a:cs typeface="Gen Shin Gothic P Bold"/>
                </a:rPr>
                <a:t>宇宙飛行士の健康を維持</a:t>
              </a:r>
              <a:endParaRPr sz="2600" dirty="0">
                <a:latin typeface="Gen Shin Gothic P Regular"/>
                <a:cs typeface="Gen Shin Gothic P Regular"/>
              </a:endParaRPr>
            </a:p>
          </p:txBody>
        </p:sp>
      </p:grpSp>
      <p:grpSp>
        <p:nvGrpSpPr>
          <p:cNvPr id="111" name="グループ化 110">
            <a:extLst>
              <a:ext uri="{FF2B5EF4-FFF2-40B4-BE49-F238E27FC236}">
                <a16:creationId xmlns:a16="http://schemas.microsoft.com/office/drawing/2014/main" id="{A29A0048-E5B4-B849-841A-1A3E446DCDFA}"/>
              </a:ext>
            </a:extLst>
          </p:cNvPr>
          <p:cNvGrpSpPr/>
          <p:nvPr/>
        </p:nvGrpSpPr>
        <p:grpSpPr>
          <a:xfrm>
            <a:off x="6887049" y="6799077"/>
            <a:ext cx="7145291" cy="1255679"/>
            <a:chOff x="6887049" y="6799077"/>
            <a:chExt cx="7145291" cy="1255679"/>
          </a:xfrm>
        </p:grpSpPr>
        <p:sp>
          <p:nvSpPr>
            <p:cNvPr id="21" name="object 21"/>
            <p:cNvSpPr txBox="1"/>
            <p:nvPr/>
          </p:nvSpPr>
          <p:spPr>
            <a:xfrm>
              <a:off x="7972883" y="7482499"/>
              <a:ext cx="5012150" cy="572257"/>
            </a:xfrm>
            <a:prstGeom prst="rect">
              <a:avLst/>
            </a:prstGeom>
          </p:spPr>
          <p:txBody>
            <a:bodyPr vert="horz" wrap="square" lIns="0" tIns="12700" rIns="0" bIns="0" rtlCol="0">
              <a:spAutoFit/>
            </a:bodyPr>
            <a:lstStyle/>
            <a:p>
              <a:pPr marL="2715260">
                <a:lnSpc>
                  <a:spcPts val="1225"/>
                </a:lnSpc>
                <a:spcBef>
                  <a:spcPts val="100"/>
                </a:spcBef>
                <a:tabLst>
                  <a:tab pos="3038475" algn="l"/>
                  <a:tab pos="3521710" algn="l"/>
                </a:tabLst>
              </a:pPr>
              <a:r>
                <a:rPr lang="ja-JP" altLang="en-US" sz="1050" b="1">
                  <a:solidFill>
                    <a:srgbClr val="FFFFFF"/>
                  </a:solidFill>
                  <a:latin typeface="Gen Shin Gothic P Bold"/>
                  <a:cs typeface="Gen Shin Gothic P Bold"/>
                </a:rPr>
                <a:t>　　</a:t>
              </a:r>
              <a:r>
                <a:rPr sz="1050" b="1" dirty="0" err="1">
                  <a:solidFill>
                    <a:srgbClr val="FFFFFF"/>
                  </a:solidFill>
                  <a:latin typeface="Gen Shin Gothic P Bold"/>
                  <a:cs typeface="Gen Shin Gothic P Bold"/>
                </a:rPr>
                <a:t>い</a:t>
              </a:r>
              <a:r>
                <a:rPr sz="1050" b="1" dirty="0">
                  <a:solidFill>
                    <a:srgbClr val="FFFFFF"/>
                  </a:solidFill>
                  <a:latin typeface="Gen Shin Gothic P Bold"/>
                  <a:cs typeface="Gen Shin Gothic P Bold"/>
                </a:rPr>
                <a:t>	じ	</a:t>
              </a:r>
              <a:r>
                <a:rPr lang="ja-JP" altLang="en-US" sz="1050" b="1">
                  <a:solidFill>
                    <a:srgbClr val="FFFFFF"/>
                  </a:solidFill>
                  <a:latin typeface="Gen Shin Gothic P Bold"/>
                  <a:cs typeface="Gen Shin Gothic P Bold"/>
                </a:rPr>
                <a:t>　　　</a:t>
              </a:r>
              <a:r>
                <a:rPr sz="1050" b="1" spc="145" dirty="0" err="1">
                  <a:solidFill>
                    <a:srgbClr val="FFFFFF"/>
                  </a:solidFill>
                  <a:latin typeface="Gen Shin Gothic P Bold"/>
                  <a:cs typeface="Gen Shin Gothic P Bold"/>
                </a:rPr>
                <a:t>こうじょう</a:t>
              </a:r>
              <a:endParaRPr sz="1050" dirty="0">
                <a:latin typeface="Gen Shin Gothic P Regular"/>
                <a:cs typeface="Gen Shin Gothic P Regular"/>
              </a:endParaRPr>
            </a:p>
            <a:p>
              <a:pPr marL="12700">
                <a:lnSpc>
                  <a:spcPts val="3085"/>
                </a:lnSpc>
              </a:pPr>
              <a:r>
                <a:rPr sz="2600" b="1" spc="100" dirty="0" err="1">
                  <a:solidFill>
                    <a:srgbClr val="FFFFFF"/>
                  </a:solidFill>
                  <a:latin typeface="Gen Shin Gothic P Bold"/>
                  <a:cs typeface="Gen Shin Gothic P Bold"/>
                </a:rPr>
                <a:t>パフォーマ</a:t>
              </a:r>
              <a:r>
                <a:rPr sz="2600" b="1" spc="55" dirty="0" err="1">
                  <a:solidFill>
                    <a:srgbClr val="FFFFFF"/>
                  </a:solidFill>
                  <a:latin typeface="Gen Shin Gothic P Bold"/>
                  <a:cs typeface="Gen Shin Gothic P Bold"/>
                </a:rPr>
                <a:t>ン</a:t>
              </a:r>
              <a:r>
                <a:rPr sz="2600" b="1" spc="100" dirty="0" err="1">
                  <a:solidFill>
                    <a:srgbClr val="FFFFFF"/>
                  </a:solidFill>
                  <a:latin typeface="Gen Shin Gothic P Bold"/>
                  <a:cs typeface="Gen Shin Gothic P Bold"/>
                </a:rPr>
                <a:t>スの維持・向上</a:t>
              </a:r>
              <a:endParaRPr sz="2600" dirty="0">
                <a:latin typeface="Gen Shin Gothic P Regular"/>
                <a:cs typeface="Gen Shin Gothic P Regular"/>
              </a:endParaRPr>
            </a:p>
          </p:txBody>
        </p:sp>
        <p:sp>
          <p:nvSpPr>
            <p:cNvPr id="22" name="object 22"/>
            <p:cNvSpPr txBox="1"/>
            <p:nvPr/>
          </p:nvSpPr>
          <p:spPr>
            <a:xfrm>
              <a:off x="6887049" y="6799077"/>
              <a:ext cx="7145291" cy="693779"/>
            </a:xfrm>
            <a:prstGeom prst="rect">
              <a:avLst/>
            </a:prstGeom>
          </p:spPr>
          <p:txBody>
            <a:bodyPr vert="horz" wrap="square" lIns="0" tIns="13970" rIns="0" bIns="0" rtlCol="0">
              <a:spAutoFit/>
            </a:bodyPr>
            <a:lstStyle/>
            <a:p>
              <a:pPr marL="649605">
                <a:lnSpc>
                  <a:spcPts val="1235"/>
                </a:lnSpc>
                <a:spcBef>
                  <a:spcPts val="110"/>
                </a:spcBef>
                <a:tabLst>
                  <a:tab pos="1061720" algn="l"/>
                  <a:tab pos="2618105" algn="l"/>
                </a:tabLst>
              </a:pPr>
              <a:r>
                <a:rPr sz="1200" b="1" spc="10" dirty="0">
                  <a:solidFill>
                    <a:srgbClr val="FFFFFF"/>
                  </a:solidFill>
                  <a:latin typeface="Gen Shin Gothic P Bold"/>
                  <a:cs typeface="Gen Shin Gothic P Bold"/>
                </a:rPr>
                <a:t>お	</a:t>
              </a:r>
              <a:r>
                <a:rPr sz="1200" b="1" spc="5" dirty="0">
                  <a:solidFill>
                    <a:srgbClr val="FFFFFF"/>
                  </a:solidFill>
                  <a:latin typeface="Gen Shin Gothic P Bold"/>
                  <a:cs typeface="Gen Shin Gothic P Bold"/>
                </a:rPr>
                <a:t>い	</a:t>
              </a:r>
              <a:r>
                <a:rPr lang="ja-JP" altLang="en-US" sz="1200" b="1" spc="5">
                  <a:solidFill>
                    <a:srgbClr val="FFFFFF"/>
                  </a:solidFill>
                  <a:latin typeface="Gen Shin Gothic P Bold"/>
                  <a:cs typeface="Gen Shin Gothic P Bold"/>
                </a:rPr>
                <a:t>　　　　</a:t>
              </a:r>
              <a:r>
                <a:rPr sz="1200" b="1" spc="5" dirty="0" err="1">
                  <a:solidFill>
                    <a:srgbClr val="FFFFFF"/>
                  </a:solidFill>
                  <a:latin typeface="Gen Shin Gothic P Bold"/>
                  <a:cs typeface="Gen Shin Gothic P Bold"/>
                </a:rPr>
                <a:t>き</a:t>
              </a:r>
              <a:r>
                <a:rPr sz="1200" b="1" spc="150"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ぶ </a:t>
              </a:r>
              <a:r>
                <a:rPr sz="1200" b="1" spc="140"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ん </a:t>
              </a:r>
              <a:r>
                <a:rPr sz="1200" b="1" spc="8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て </a:t>
              </a:r>
              <a:r>
                <a:rPr sz="1200" b="1" spc="145"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ん </a:t>
              </a:r>
              <a:r>
                <a:rPr sz="1200" b="1" spc="145"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か </a:t>
              </a:r>
              <a:r>
                <a:rPr sz="1200" b="1" spc="145"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ん</a:t>
              </a:r>
              <a:endParaRPr sz="1200" dirty="0">
                <a:latin typeface="Gen Shin Gothic P Regular"/>
                <a:cs typeface="Gen Shin Gothic P Regular"/>
              </a:endParaRPr>
            </a:p>
            <a:p>
              <a:pPr marL="12700">
                <a:lnSpc>
                  <a:spcPts val="3995"/>
                </a:lnSpc>
              </a:pPr>
              <a:r>
                <a:rPr sz="3500" b="1" spc="100" dirty="0">
                  <a:solidFill>
                    <a:srgbClr val="FFFFFF"/>
                  </a:solidFill>
                  <a:latin typeface="Gen Shin Gothic P Bold"/>
                  <a:cs typeface="Gen Shin Gothic P Bold"/>
                </a:rPr>
                <a:t>②美味</a:t>
              </a:r>
              <a:r>
                <a:rPr sz="3500" b="1" spc="114" dirty="0">
                  <a:solidFill>
                    <a:srgbClr val="FFFFFF"/>
                  </a:solidFill>
                  <a:latin typeface="Gen Shin Gothic P Bold"/>
                  <a:cs typeface="Gen Shin Gothic P Bold"/>
                </a:rPr>
                <a:t>し</a:t>
              </a:r>
              <a:r>
                <a:rPr sz="3500" b="1" spc="25" dirty="0">
                  <a:solidFill>
                    <a:srgbClr val="FFFFFF"/>
                  </a:solidFill>
                  <a:latin typeface="Gen Shin Gothic P Bold"/>
                  <a:cs typeface="Gen Shin Gothic P Bold"/>
                </a:rPr>
                <a:t>く</a:t>
              </a:r>
              <a:r>
                <a:rPr sz="3500" b="1" spc="105" dirty="0">
                  <a:solidFill>
                    <a:srgbClr val="FFFFFF"/>
                  </a:solidFill>
                  <a:latin typeface="Gen Shin Gothic P Bold"/>
                  <a:cs typeface="Gen Shin Gothic P Bold"/>
                </a:rPr>
                <a:t>て</a:t>
              </a:r>
              <a:r>
                <a:rPr sz="3500" b="1" spc="100" dirty="0">
                  <a:solidFill>
                    <a:srgbClr val="FFFFFF"/>
                  </a:solidFill>
                  <a:latin typeface="Gen Shin Gothic P Bold"/>
                  <a:cs typeface="Gen Shin Gothic P Bold"/>
                </a:rPr>
                <a:t>気分転換</a:t>
              </a:r>
              <a:r>
                <a:rPr sz="3500" b="1" spc="105" dirty="0">
                  <a:solidFill>
                    <a:srgbClr val="FFFFFF"/>
                  </a:solidFill>
                  <a:latin typeface="Gen Shin Gothic P Bold"/>
                  <a:cs typeface="Gen Shin Gothic P Bold"/>
                </a:rPr>
                <a:t>に</a:t>
              </a:r>
              <a:r>
                <a:rPr sz="3500" b="1" spc="100" dirty="0">
                  <a:solidFill>
                    <a:srgbClr val="FFFFFF"/>
                  </a:solidFill>
                  <a:latin typeface="Gen Shin Gothic P Bold"/>
                  <a:cs typeface="Gen Shin Gothic P Bold"/>
                </a:rPr>
                <a:t>な</a:t>
              </a:r>
              <a:r>
                <a:rPr sz="3500" b="1" spc="110" dirty="0">
                  <a:solidFill>
                    <a:srgbClr val="FFFFFF"/>
                  </a:solidFill>
                  <a:latin typeface="Gen Shin Gothic P Bold"/>
                  <a:cs typeface="Gen Shin Gothic P Bold"/>
                </a:rPr>
                <a:t>る</a:t>
              </a:r>
              <a:r>
                <a:rPr sz="3500" b="1" spc="120" dirty="0">
                  <a:solidFill>
                    <a:srgbClr val="FFFFFF"/>
                  </a:solidFill>
                  <a:latin typeface="Gen Shin Gothic P Bold"/>
                  <a:cs typeface="Gen Shin Gothic P Bold"/>
                </a:rPr>
                <a:t>こと</a:t>
              </a:r>
              <a:endParaRPr sz="3500" dirty="0">
                <a:latin typeface="Gen Shin Gothic P Regular"/>
                <a:cs typeface="Gen Shin Gothic P Regular"/>
              </a:endParaRPr>
            </a:p>
          </p:txBody>
        </p:sp>
      </p:grpSp>
      <p:grpSp>
        <p:nvGrpSpPr>
          <p:cNvPr id="117" name="グループ化 116">
            <a:extLst>
              <a:ext uri="{FF2B5EF4-FFF2-40B4-BE49-F238E27FC236}">
                <a16:creationId xmlns:a16="http://schemas.microsoft.com/office/drawing/2014/main" id="{BCD3B425-41D1-BF41-8899-4D5EA6E902A0}"/>
              </a:ext>
            </a:extLst>
          </p:cNvPr>
          <p:cNvGrpSpPr/>
          <p:nvPr/>
        </p:nvGrpSpPr>
        <p:grpSpPr>
          <a:xfrm>
            <a:off x="14423614" y="6715587"/>
            <a:ext cx="5012150" cy="1338104"/>
            <a:chOff x="14423614" y="6715587"/>
            <a:chExt cx="5012150" cy="1338104"/>
          </a:xfrm>
        </p:grpSpPr>
        <p:sp>
          <p:nvSpPr>
            <p:cNvPr id="23" name="object 23"/>
            <p:cNvSpPr txBox="1"/>
            <p:nvPr/>
          </p:nvSpPr>
          <p:spPr>
            <a:xfrm>
              <a:off x="14423614" y="6719351"/>
              <a:ext cx="5012150" cy="1334340"/>
            </a:xfrm>
            <a:prstGeom prst="rect">
              <a:avLst/>
            </a:prstGeom>
          </p:spPr>
          <p:txBody>
            <a:bodyPr vert="horz" wrap="square" lIns="0" tIns="226695" rIns="0" bIns="0" rtlCol="0">
              <a:spAutoFit/>
            </a:bodyPr>
            <a:lstStyle/>
            <a:p>
              <a:pPr marL="12700">
                <a:lnSpc>
                  <a:spcPct val="100000"/>
                </a:lnSpc>
                <a:spcBef>
                  <a:spcPts val="1785"/>
                </a:spcBef>
              </a:pPr>
              <a:r>
                <a:rPr sz="3500" b="1" spc="105" dirty="0">
                  <a:solidFill>
                    <a:srgbClr val="FFFFFF"/>
                  </a:solidFill>
                  <a:latin typeface="Gen Shin Gothic P Bold"/>
                  <a:cs typeface="Gen Shin Gothic P Bold"/>
                </a:rPr>
                <a:t>③種類が豊富なこと</a:t>
              </a:r>
              <a:endParaRPr sz="3500" dirty="0">
                <a:latin typeface="Gen Shin Gothic P Regular"/>
                <a:cs typeface="Gen Shin Gothic P Regular"/>
              </a:endParaRPr>
            </a:p>
            <a:p>
              <a:pPr marL="69215">
                <a:lnSpc>
                  <a:spcPct val="100000"/>
                </a:lnSpc>
                <a:spcBef>
                  <a:spcPts val="1300"/>
                </a:spcBef>
              </a:pPr>
              <a:r>
                <a:rPr lang="ja-JP" altLang="en-US" sz="2600" b="1" spc="100">
                  <a:solidFill>
                    <a:srgbClr val="FFFFFF"/>
                  </a:solidFill>
                  <a:latin typeface="Gen Shin Gothic P Bold"/>
                  <a:cs typeface="Gen Shin Gothic P Bold"/>
                </a:rPr>
                <a:t>　　</a:t>
              </a:r>
              <a:r>
                <a:rPr lang="en-US" altLang="ja-JP" sz="2600" b="1" spc="100" dirty="0">
                  <a:solidFill>
                    <a:srgbClr val="FFFFFF"/>
                  </a:solidFill>
                  <a:latin typeface="Gen Shin Gothic P Bold"/>
                  <a:cs typeface="Gen Shin Gothic P Bold"/>
                </a:rPr>
                <a:t> </a:t>
              </a:r>
              <a:r>
                <a:rPr sz="2600" b="1" spc="100" dirty="0" err="1">
                  <a:solidFill>
                    <a:srgbClr val="FFFFFF"/>
                  </a:solidFill>
                  <a:latin typeface="Gen Shin Gothic P Bold"/>
                  <a:cs typeface="Gen Shin Gothic P Bold"/>
                </a:rPr>
                <a:t>選ぶ楽しみとストレス低減</a:t>
              </a:r>
              <a:endParaRPr sz="2600" dirty="0">
                <a:latin typeface="Gen Shin Gothic P Regular"/>
                <a:cs typeface="Gen Shin Gothic P Regular"/>
              </a:endParaRPr>
            </a:p>
          </p:txBody>
        </p:sp>
        <p:sp>
          <p:nvSpPr>
            <p:cNvPr id="24" name="object 24"/>
            <p:cNvSpPr txBox="1"/>
            <p:nvPr/>
          </p:nvSpPr>
          <p:spPr>
            <a:xfrm>
              <a:off x="15035316" y="7438116"/>
              <a:ext cx="4400448" cy="174407"/>
            </a:xfrm>
            <a:prstGeom prst="rect">
              <a:avLst/>
            </a:prstGeom>
          </p:spPr>
          <p:txBody>
            <a:bodyPr vert="horz" wrap="square" lIns="0" tIns="12700" rIns="0" bIns="0" rtlCol="0">
              <a:spAutoFit/>
            </a:bodyPr>
            <a:lstStyle/>
            <a:p>
              <a:pPr marL="12700">
                <a:lnSpc>
                  <a:spcPct val="100000"/>
                </a:lnSpc>
                <a:spcBef>
                  <a:spcPts val="100"/>
                </a:spcBef>
                <a:tabLst>
                  <a:tab pos="703580" algn="l"/>
                  <a:tab pos="3153410" algn="l"/>
                </a:tabLst>
              </a:pPr>
              <a:r>
                <a:rPr sz="1050" b="1" spc="80" dirty="0">
                  <a:solidFill>
                    <a:srgbClr val="FFFFFF"/>
                  </a:solidFill>
                  <a:latin typeface="Gen Shin Gothic P Bold"/>
                  <a:cs typeface="Gen Shin Gothic P Bold"/>
                </a:rPr>
                <a:t>え</a:t>
              </a:r>
              <a:r>
                <a:rPr sz="1050" b="1" dirty="0">
                  <a:solidFill>
                    <a:srgbClr val="FFFFFF"/>
                  </a:solidFill>
                  <a:latin typeface="Gen Shin Gothic P Bold"/>
                  <a:cs typeface="Gen Shin Gothic P Bold"/>
                </a:rPr>
                <a:t> ら	</a:t>
              </a:r>
              <a:r>
                <a:rPr sz="1050" b="1" spc="160" dirty="0">
                  <a:solidFill>
                    <a:srgbClr val="FFFFFF"/>
                  </a:solidFill>
                  <a:latin typeface="Gen Shin Gothic P Bold"/>
                  <a:cs typeface="Gen Shin Gothic P Bold"/>
                </a:rPr>
                <a:t>た</a:t>
              </a:r>
              <a:r>
                <a:rPr sz="1050" b="1" dirty="0">
                  <a:solidFill>
                    <a:srgbClr val="FFFFFF"/>
                  </a:solidFill>
                  <a:latin typeface="Gen Shin Gothic P Bold"/>
                  <a:cs typeface="Gen Shin Gothic P Bold"/>
                </a:rPr>
                <a:t>の	</a:t>
              </a:r>
              <a:r>
                <a:rPr lang="ja-JP" altLang="en-US" sz="1050" b="1">
                  <a:solidFill>
                    <a:srgbClr val="FFFFFF"/>
                  </a:solidFill>
                  <a:latin typeface="Gen Shin Gothic P Bold"/>
                  <a:cs typeface="Gen Shin Gothic P Bold"/>
                </a:rPr>
                <a:t>　　　</a:t>
              </a:r>
              <a:r>
                <a:rPr sz="1050" b="1" spc="35" dirty="0" err="1">
                  <a:solidFill>
                    <a:srgbClr val="FFFFFF"/>
                  </a:solidFill>
                  <a:latin typeface="Gen Shin Gothic P Bold"/>
                  <a:cs typeface="Gen Shin Gothic P Bold"/>
                </a:rPr>
                <a:t>て</a:t>
              </a:r>
              <a:r>
                <a:rPr sz="1050" b="1" spc="-30" dirty="0">
                  <a:solidFill>
                    <a:srgbClr val="FFFFFF"/>
                  </a:solidFill>
                  <a:latin typeface="Gen Shin Gothic P Bold"/>
                  <a:cs typeface="Gen Shin Gothic P Bold"/>
                </a:rPr>
                <a:t> </a:t>
              </a:r>
              <a:r>
                <a:rPr sz="1050" b="1" spc="35" dirty="0">
                  <a:solidFill>
                    <a:srgbClr val="FFFFFF"/>
                  </a:solidFill>
                  <a:latin typeface="Gen Shin Gothic P Bold"/>
                  <a:cs typeface="Gen Shin Gothic P Bold"/>
                </a:rPr>
                <a:t>い</a:t>
              </a:r>
              <a:r>
                <a:rPr sz="1050" b="1" spc="-25"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げ</a:t>
              </a:r>
              <a:r>
                <a:rPr sz="1050" b="1" spc="5" dirty="0">
                  <a:solidFill>
                    <a:srgbClr val="FFFFFF"/>
                  </a:solidFill>
                  <a:latin typeface="Gen Shin Gothic P Bold"/>
                  <a:cs typeface="Gen Shin Gothic P Bold"/>
                </a:rPr>
                <a:t> </a:t>
              </a:r>
              <a:r>
                <a:rPr sz="1050" b="1" dirty="0">
                  <a:solidFill>
                    <a:srgbClr val="FFFFFF"/>
                  </a:solidFill>
                  <a:latin typeface="Gen Shin Gothic P Bold"/>
                  <a:cs typeface="Gen Shin Gothic P Bold"/>
                </a:rPr>
                <a:t>ん</a:t>
              </a:r>
              <a:endParaRPr sz="1050" dirty="0">
                <a:latin typeface="Gen Shin Gothic P Regular"/>
                <a:cs typeface="Gen Shin Gothic P Regular"/>
              </a:endParaRPr>
            </a:p>
          </p:txBody>
        </p:sp>
        <p:sp>
          <p:nvSpPr>
            <p:cNvPr id="25" name="object 25"/>
            <p:cNvSpPr txBox="1"/>
            <p:nvPr/>
          </p:nvSpPr>
          <p:spPr>
            <a:xfrm>
              <a:off x="15021156" y="6715587"/>
              <a:ext cx="2226945" cy="210185"/>
            </a:xfrm>
            <a:prstGeom prst="rect">
              <a:avLst/>
            </a:prstGeom>
          </p:spPr>
          <p:txBody>
            <a:bodyPr vert="horz" wrap="square" lIns="0" tIns="13970" rIns="0" bIns="0" rtlCol="0">
              <a:spAutoFit/>
            </a:bodyPr>
            <a:lstStyle/>
            <a:p>
              <a:pPr marL="12700">
                <a:lnSpc>
                  <a:spcPct val="100000"/>
                </a:lnSpc>
                <a:spcBef>
                  <a:spcPts val="110"/>
                </a:spcBef>
                <a:tabLst>
                  <a:tab pos="1436370" algn="l"/>
                  <a:tab pos="1758314" algn="l"/>
                  <a:tab pos="2051685" algn="l"/>
                </a:tabLst>
              </a:pPr>
              <a:r>
                <a:rPr sz="1200" b="1" spc="5" dirty="0">
                  <a:solidFill>
                    <a:srgbClr val="FFFFFF"/>
                  </a:solidFill>
                  <a:latin typeface="Gen Shin Gothic P Bold"/>
                  <a:cs typeface="Gen Shin Gothic P Bold"/>
                </a:rPr>
                <a:t>し  </a:t>
              </a:r>
              <a:r>
                <a:rPr sz="1200" b="1" spc="50"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ゅ</a:t>
              </a:r>
              <a:r>
                <a:rPr sz="1200" b="1" dirty="0">
                  <a:solidFill>
                    <a:srgbClr val="FFFFFF"/>
                  </a:solidFill>
                  <a:latin typeface="Gen Shin Gothic P Bold"/>
                  <a:cs typeface="Gen Shin Gothic P Bold"/>
                </a:rPr>
                <a:t>  </a:t>
              </a:r>
              <a:r>
                <a:rPr sz="1200" b="1" spc="50"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る</a:t>
              </a:r>
              <a:r>
                <a:rPr sz="1200" b="1" dirty="0">
                  <a:solidFill>
                    <a:srgbClr val="FFFFFF"/>
                  </a:solidFill>
                  <a:latin typeface="Gen Shin Gothic P Bold"/>
                  <a:cs typeface="Gen Shin Gothic P Bold"/>
                </a:rPr>
                <a:t>  </a:t>
              </a:r>
              <a:r>
                <a:rPr sz="1200" b="1" spc="50"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い</a:t>
              </a:r>
              <a:r>
                <a:rPr sz="1200" b="1"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ほ</a:t>
              </a:r>
              <a:r>
                <a:rPr sz="1200" b="1"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う</a:t>
              </a:r>
              <a:r>
                <a:rPr sz="1200" b="1"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ふ</a:t>
              </a:r>
              <a:endParaRPr sz="1200" dirty="0">
                <a:latin typeface="Gen Shin Gothic P Regular"/>
                <a:cs typeface="Gen Shin Gothic P Regular"/>
              </a:endParaRPr>
            </a:p>
          </p:txBody>
        </p:sp>
      </p:grpSp>
      <p:pic>
        <p:nvPicPr>
          <p:cNvPr id="94" name="object 94"/>
          <p:cNvPicPr/>
          <p:nvPr/>
        </p:nvPicPr>
        <p:blipFill>
          <a:blip r:embed="rId6" cstate="email">
            <a:extLst>
              <a:ext uri="{28A0092B-C50C-407E-A947-70E740481C1C}">
                <a14:useLocalDpi xmlns:a14="http://schemas.microsoft.com/office/drawing/2010/main"/>
              </a:ext>
            </a:extLst>
          </a:blip>
          <a:stretch>
            <a:fillRect/>
          </a:stretch>
        </p:blipFill>
        <p:spPr>
          <a:xfrm>
            <a:off x="4684897" y="8201226"/>
            <a:ext cx="2553399" cy="1819250"/>
          </a:xfrm>
          <a:prstGeom prst="rect">
            <a:avLst/>
          </a:prstGeom>
        </p:spPr>
      </p:pic>
      <p:pic>
        <p:nvPicPr>
          <p:cNvPr id="95" name="object 95"/>
          <p:cNvPicPr/>
          <p:nvPr/>
        </p:nvPicPr>
        <p:blipFill>
          <a:blip r:embed="rId7" cstate="email">
            <a:extLst>
              <a:ext uri="{28A0092B-C50C-407E-A947-70E740481C1C}">
                <a14:useLocalDpi xmlns:a14="http://schemas.microsoft.com/office/drawing/2010/main"/>
              </a:ext>
            </a:extLst>
          </a:blip>
          <a:stretch>
            <a:fillRect/>
          </a:stretch>
        </p:blipFill>
        <p:spPr>
          <a:xfrm>
            <a:off x="7410532" y="8198703"/>
            <a:ext cx="2553403" cy="1819255"/>
          </a:xfrm>
          <a:prstGeom prst="rect">
            <a:avLst/>
          </a:prstGeom>
        </p:spPr>
      </p:pic>
      <p:pic>
        <p:nvPicPr>
          <p:cNvPr id="96" name="object 96"/>
          <p:cNvPicPr/>
          <p:nvPr/>
        </p:nvPicPr>
        <p:blipFill>
          <a:blip r:embed="rId8" cstate="email">
            <a:extLst>
              <a:ext uri="{28A0092B-C50C-407E-A947-70E740481C1C}">
                <a14:useLocalDpi xmlns:a14="http://schemas.microsoft.com/office/drawing/2010/main"/>
              </a:ext>
            </a:extLst>
          </a:blip>
          <a:stretch>
            <a:fillRect/>
          </a:stretch>
        </p:blipFill>
        <p:spPr>
          <a:xfrm>
            <a:off x="10132229" y="8198797"/>
            <a:ext cx="2553399" cy="1819250"/>
          </a:xfrm>
          <a:prstGeom prst="rect">
            <a:avLst/>
          </a:prstGeom>
        </p:spPr>
      </p:pic>
      <p:pic>
        <p:nvPicPr>
          <p:cNvPr id="97" name="object 97"/>
          <p:cNvPicPr/>
          <p:nvPr/>
        </p:nvPicPr>
        <p:blipFill>
          <a:blip r:embed="rId9" cstate="email">
            <a:extLst>
              <a:ext uri="{28A0092B-C50C-407E-A947-70E740481C1C}">
                <a14:useLocalDpi xmlns:a14="http://schemas.microsoft.com/office/drawing/2010/main"/>
              </a:ext>
            </a:extLst>
          </a:blip>
          <a:stretch>
            <a:fillRect/>
          </a:stretch>
        </p:blipFill>
        <p:spPr>
          <a:xfrm>
            <a:off x="12865867" y="8211973"/>
            <a:ext cx="2553398" cy="1806074"/>
          </a:xfrm>
          <a:prstGeom prst="rect">
            <a:avLst/>
          </a:prstGeom>
        </p:spPr>
      </p:pic>
      <p:grpSp>
        <p:nvGrpSpPr>
          <p:cNvPr id="118" name="グループ化 117">
            <a:extLst>
              <a:ext uri="{FF2B5EF4-FFF2-40B4-BE49-F238E27FC236}">
                <a16:creationId xmlns:a16="http://schemas.microsoft.com/office/drawing/2014/main" id="{68C6F0F3-017A-6648-9A60-B0DF92A559EB}"/>
              </a:ext>
            </a:extLst>
          </p:cNvPr>
          <p:cNvGrpSpPr/>
          <p:nvPr/>
        </p:nvGrpSpPr>
        <p:grpSpPr>
          <a:xfrm>
            <a:off x="2039113" y="1920228"/>
            <a:ext cx="4544774" cy="3734034"/>
            <a:chOff x="2039113" y="1920228"/>
            <a:chExt cx="4544774" cy="3734034"/>
          </a:xfrm>
        </p:grpSpPr>
        <p:grpSp>
          <p:nvGrpSpPr>
            <p:cNvPr id="26" name="グループ化 25">
              <a:extLst>
                <a:ext uri="{FF2B5EF4-FFF2-40B4-BE49-F238E27FC236}">
                  <a16:creationId xmlns:a16="http://schemas.microsoft.com/office/drawing/2014/main" id="{8DD28B38-2757-2742-AABE-7C972D2F553C}"/>
                </a:ext>
              </a:extLst>
            </p:cNvPr>
            <p:cNvGrpSpPr/>
            <p:nvPr/>
          </p:nvGrpSpPr>
          <p:grpSpPr>
            <a:xfrm>
              <a:off x="2039113" y="1920228"/>
              <a:ext cx="4544774" cy="3734034"/>
              <a:chOff x="2039113" y="1920228"/>
              <a:chExt cx="4544774" cy="3734034"/>
            </a:xfrm>
          </p:grpSpPr>
          <p:pic>
            <p:nvPicPr>
              <p:cNvPr id="5" name="object 5"/>
              <p:cNvPicPr/>
              <p:nvPr/>
            </p:nvPicPr>
            <p:blipFill>
              <a:blip r:embed="rId10" cstate="email">
                <a:extLst>
                  <a:ext uri="{28A0092B-C50C-407E-A947-70E740481C1C}">
                    <a14:useLocalDpi xmlns:a14="http://schemas.microsoft.com/office/drawing/2010/main"/>
                  </a:ext>
                </a:extLst>
              </a:blip>
              <a:stretch>
                <a:fillRect/>
              </a:stretch>
            </p:blipFill>
            <p:spPr>
              <a:xfrm>
                <a:off x="2039113" y="2681426"/>
                <a:ext cx="4544774" cy="2972836"/>
              </a:xfrm>
              <a:prstGeom prst="rect">
                <a:avLst/>
              </a:prstGeom>
            </p:spPr>
          </p:pic>
          <p:sp>
            <p:nvSpPr>
              <p:cNvPr id="7" name="object 7"/>
              <p:cNvSpPr txBox="1"/>
              <p:nvPr/>
            </p:nvSpPr>
            <p:spPr>
              <a:xfrm>
                <a:off x="2945586" y="1920228"/>
                <a:ext cx="3142150" cy="706604"/>
              </a:xfrm>
              <a:prstGeom prst="rect">
                <a:avLst/>
              </a:prstGeom>
            </p:spPr>
            <p:txBody>
              <a:bodyPr vert="horz" wrap="square" lIns="0" tIns="13970" rIns="0" bIns="0" rtlCol="0">
                <a:spAutoFit/>
              </a:bodyPr>
              <a:lstStyle/>
              <a:p>
                <a:pPr marL="58419">
                  <a:lnSpc>
                    <a:spcPts val="1290"/>
                  </a:lnSpc>
                  <a:spcBef>
                    <a:spcPts val="110"/>
                  </a:spcBef>
                  <a:tabLst>
                    <a:tab pos="2032000" algn="l"/>
                  </a:tabLst>
                </a:pPr>
                <a:r>
                  <a:rPr sz="1200" b="1" spc="5" dirty="0">
                    <a:solidFill>
                      <a:srgbClr val="FFFFFF"/>
                    </a:solidFill>
                    <a:latin typeface="Gen Shin Gothic P Bold"/>
                    <a:cs typeface="Gen Shin Gothic P Bold"/>
                  </a:rPr>
                  <a:t>あ </a:t>
                </a:r>
                <a:r>
                  <a:rPr sz="1200" b="1" spc="1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さ </a:t>
                </a:r>
                <a:r>
                  <a:rPr sz="1200" b="1" spc="15"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ひ </a:t>
                </a:r>
                <a:r>
                  <a:rPr sz="1200" b="1" spc="1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る </a:t>
                </a:r>
                <a:r>
                  <a:rPr sz="1200" b="1" spc="15" dirty="0">
                    <a:solidFill>
                      <a:srgbClr val="FFFFFF"/>
                    </a:solidFill>
                    <a:latin typeface="Gen Shin Gothic P Bold"/>
                    <a:cs typeface="Gen Shin Gothic P Bold"/>
                  </a:rPr>
                  <a:t> </a:t>
                </a:r>
                <a:r>
                  <a:rPr sz="1200" b="1" spc="10" dirty="0">
                    <a:solidFill>
                      <a:srgbClr val="FFFFFF"/>
                    </a:solidFill>
                    <a:latin typeface="Gen Shin Gothic P Bold"/>
                    <a:cs typeface="Gen Shin Gothic P Bold"/>
                  </a:rPr>
                  <a:t>ば  ん	</a:t>
                </a:r>
                <a:r>
                  <a:rPr sz="1200" b="1" spc="5" dirty="0">
                    <a:solidFill>
                      <a:srgbClr val="FFFFFF"/>
                    </a:solidFill>
                    <a:latin typeface="Gen Shin Gothic P Bold"/>
                    <a:cs typeface="Gen Shin Gothic P Bold"/>
                  </a:rPr>
                  <a:t>し</a:t>
                </a:r>
                <a:r>
                  <a:rPr sz="1200" b="1" spc="-10" dirty="0">
                    <a:solidFill>
                      <a:srgbClr val="FFFFFF"/>
                    </a:solidFill>
                    <a:latin typeface="Gen Shin Gothic P Bold"/>
                    <a:cs typeface="Gen Shin Gothic P Bold"/>
                  </a:rPr>
                  <a:t> </a:t>
                </a:r>
                <a:r>
                  <a:rPr sz="1200" b="1" spc="40" dirty="0">
                    <a:solidFill>
                      <a:srgbClr val="FFFFFF"/>
                    </a:solidFill>
                    <a:latin typeface="Gen Shin Gothic P Bold"/>
                    <a:cs typeface="Gen Shin Gothic P Bold"/>
                  </a:rPr>
                  <a:t>ょ</a:t>
                </a:r>
                <a:r>
                  <a:rPr sz="1200" b="1" spc="-45" dirty="0">
                    <a:solidFill>
                      <a:srgbClr val="FFFFFF"/>
                    </a:solidFill>
                    <a:latin typeface="Gen Shin Gothic P Bold"/>
                    <a:cs typeface="Gen Shin Gothic P Bold"/>
                  </a:rPr>
                  <a:t> </a:t>
                </a:r>
                <a:r>
                  <a:rPr sz="1200" b="1" spc="5" dirty="0">
                    <a:solidFill>
                      <a:srgbClr val="FFFFFF"/>
                    </a:solidFill>
                    <a:latin typeface="Gen Shin Gothic P Bold"/>
                    <a:cs typeface="Gen Shin Gothic P Bold"/>
                  </a:rPr>
                  <a:t>く</a:t>
                </a:r>
                <a:r>
                  <a:rPr sz="1200" b="1" spc="35" dirty="0">
                    <a:solidFill>
                      <a:srgbClr val="FFFFFF"/>
                    </a:solidFill>
                    <a:latin typeface="Gen Shin Gothic P Bold"/>
                    <a:cs typeface="Gen Shin Gothic P Bold"/>
                  </a:rPr>
                  <a:t> </a:t>
                </a:r>
                <a:endParaRPr sz="1200" dirty="0">
                  <a:latin typeface="Gen Shin Gothic P Regular"/>
                  <a:cs typeface="Gen Shin Gothic P Regular"/>
                </a:endParaRPr>
              </a:p>
              <a:p>
                <a:pPr marL="12700">
                  <a:lnSpc>
                    <a:spcPts val="4110"/>
                  </a:lnSpc>
                </a:pPr>
                <a:r>
                  <a:rPr sz="3550" b="1" spc="-70" dirty="0">
                    <a:solidFill>
                      <a:srgbClr val="FFFFFF"/>
                    </a:solidFill>
                    <a:latin typeface="Gen Shin Gothic P Bold"/>
                    <a:cs typeface="Gen Shin Gothic P Bold"/>
                  </a:rPr>
                  <a:t>朝昼晩の3食</a:t>
                </a:r>
                <a:endParaRPr sz="3550" dirty="0">
                  <a:latin typeface="Gen Shin Gothic P Regular"/>
                  <a:cs typeface="Gen Shin Gothic P Regular"/>
                </a:endParaRPr>
              </a:p>
            </p:txBody>
          </p:sp>
        </p:grpSp>
        <p:sp>
          <p:nvSpPr>
            <p:cNvPr id="6" name="object 6"/>
            <p:cNvSpPr txBox="1"/>
            <p:nvPr/>
          </p:nvSpPr>
          <p:spPr>
            <a:xfrm>
              <a:off x="4697511" y="523979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grpSp>
      <p:grpSp>
        <p:nvGrpSpPr>
          <p:cNvPr id="74" name="グループ化 73">
            <a:extLst>
              <a:ext uri="{FF2B5EF4-FFF2-40B4-BE49-F238E27FC236}">
                <a16:creationId xmlns:a16="http://schemas.microsoft.com/office/drawing/2014/main" id="{37413404-BB88-E240-A408-C9E2C8EA300F}"/>
              </a:ext>
            </a:extLst>
          </p:cNvPr>
          <p:cNvGrpSpPr/>
          <p:nvPr/>
        </p:nvGrpSpPr>
        <p:grpSpPr>
          <a:xfrm>
            <a:off x="3762057" y="10104461"/>
            <a:ext cx="12574276" cy="783547"/>
            <a:chOff x="3445622" y="10158464"/>
            <a:chExt cx="12574276" cy="783547"/>
          </a:xfrm>
        </p:grpSpPr>
        <p:sp>
          <p:nvSpPr>
            <p:cNvPr id="12" name="正方形/長方形 11">
              <a:extLst>
                <a:ext uri="{FF2B5EF4-FFF2-40B4-BE49-F238E27FC236}">
                  <a16:creationId xmlns:a16="http://schemas.microsoft.com/office/drawing/2014/main" id="{A648CAEA-7DB1-9546-856F-ABF7CD6C0C96}"/>
                </a:ext>
              </a:extLst>
            </p:cNvPr>
            <p:cNvSpPr/>
            <p:nvPr/>
          </p:nvSpPr>
          <p:spPr>
            <a:xfrm>
              <a:off x="3445622" y="10357236"/>
              <a:ext cx="12574276" cy="584775"/>
            </a:xfrm>
            <a:prstGeom prst="rect">
              <a:avLst/>
            </a:prstGeom>
          </p:spPr>
          <p:txBody>
            <a:bodyPr wrap="none">
              <a:spAutoFit/>
            </a:bodyPr>
            <a:lstStyle/>
            <a:p>
              <a:pPr marL="12700">
                <a:spcBef>
                  <a:spcPts val="135"/>
                </a:spcBef>
              </a:pPr>
              <a:r>
                <a:rPr lang="ja-JP" altLang="en-US" sz="3200" b="1" spc="125">
                  <a:solidFill>
                    <a:srgbClr val="FF0606"/>
                  </a:solidFill>
                  <a:effectLst>
                    <a:glow rad="228600">
                      <a:schemeClr val="bg1"/>
                    </a:glow>
                  </a:effectLst>
                  <a:latin typeface="Gen Shin Gothic P Bold"/>
                  <a:cs typeface="Gen Shin Gothic P Bold"/>
                </a:rPr>
                <a:t>日本人宇宙飛行士</a:t>
              </a:r>
              <a:r>
                <a:rPr lang="ja-JP" altLang="en-US" sz="3200" b="1" spc="130">
                  <a:solidFill>
                    <a:srgbClr val="FF0606"/>
                  </a:solidFill>
                  <a:effectLst>
                    <a:glow rad="228600">
                      <a:schemeClr val="bg1"/>
                    </a:glow>
                  </a:effectLst>
                  <a:latin typeface="Gen Shin Gothic P Bold"/>
                  <a:cs typeface="Gen Shin Gothic P Bold"/>
                </a:rPr>
                <a:t>が宇宙に行くとき</a:t>
              </a:r>
              <a:r>
                <a:rPr lang="ja-JP" altLang="en-US" sz="3200" b="1" spc="120">
                  <a:solidFill>
                    <a:srgbClr val="FF0606"/>
                  </a:solidFill>
                  <a:effectLst>
                    <a:glow rad="228600">
                      <a:schemeClr val="bg1"/>
                    </a:glow>
                  </a:effectLst>
                  <a:latin typeface="Gen Shin Gothic P Bold"/>
                  <a:cs typeface="Gen Shin Gothic P Bold"/>
                </a:rPr>
                <a:t>は</a:t>
              </a:r>
              <a:r>
                <a:rPr lang="ja-JP" altLang="en-US" sz="3200" b="1" spc="130">
                  <a:solidFill>
                    <a:srgbClr val="FF0606"/>
                  </a:solidFill>
                  <a:effectLst>
                    <a:glow rad="228600">
                      <a:schemeClr val="bg1"/>
                    </a:glow>
                  </a:effectLst>
                  <a:latin typeface="Gen Shin Gothic P Bold"/>
                  <a:cs typeface="Gen Shin Gothic P Bold"/>
                </a:rPr>
                <a:t>「宇宙日本食」も持</a:t>
              </a:r>
              <a:r>
                <a:rPr lang="ja-JP" altLang="en-US" sz="3200" b="1" spc="-30">
                  <a:solidFill>
                    <a:srgbClr val="FF0606"/>
                  </a:solidFill>
                  <a:effectLst>
                    <a:glow rad="228600">
                      <a:schemeClr val="bg1"/>
                    </a:glow>
                  </a:effectLst>
                  <a:latin typeface="Gen Shin Gothic P Bold"/>
                  <a:cs typeface="Gen Shin Gothic P Bold"/>
                </a:rPr>
                <a:t>っていくよ！</a:t>
              </a:r>
              <a:endParaRPr lang="ja-JP" altLang="en-US" sz="3200" spc="300">
                <a:effectLst>
                  <a:glow rad="228600">
                    <a:schemeClr val="bg1"/>
                  </a:glow>
                </a:effectLst>
                <a:latin typeface="Gen Shin Gothic P Regular"/>
                <a:cs typeface="Gen Shin Gothic P Regular"/>
              </a:endParaRPr>
            </a:p>
          </p:txBody>
        </p:sp>
        <p:sp>
          <p:nvSpPr>
            <p:cNvPr id="119" name="object 99">
              <a:extLst>
                <a:ext uri="{FF2B5EF4-FFF2-40B4-BE49-F238E27FC236}">
                  <a16:creationId xmlns:a16="http://schemas.microsoft.com/office/drawing/2014/main" id="{B2936326-B25B-BE4D-87C6-C5D4F9F1652A}"/>
                </a:ext>
              </a:extLst>
            </p:cNvPr>
            <p:cNvSpPr txBox="1"/>
            <p:nvPr/>
          </p:nvSpPr>
          <p:spPr>
            <a:xfrm>
              <a:off x="3457394" y="10172428"/>
              <a:ext cx="5008403" cy="198772"/>
            </a:xfrm>
            <a:prstGeom prst="rect">
              <a:avLst/>
            </a:prstGeom>
            <a:effectLst>
              <a:glow>
                <a:schemeClr val="accent1"/>
              </a:glow>
            </a:effectLst>
          </p:spPr>
          <p:txBody>
            <a:bodyPr vert="horz" wrap="square" lIns="0" tIns="13970" rIns="0" bIns="0" rtlCol="0">
              <a:spAutoFit/>
            </a:bodyPr>
            <a:lstStyle/>
            <a:p>
              <a:pPr marL="12700">
                <a:lnSpc>
                  <a:spcPct val="100000"/>
                </a:lnSpc>
                <a:spcBef>
                  <a:spcPts val="110"/>
                </a:spcBef>
                <a:tabLst>
                  <a:tab pos="287020" algn="l"/>
                  <a:tab pos="571500" algn="l"/>
                  <a:tab pos="862330" algn="l"/>
                  <a:tab pos="1122045" algn="l"/>
                  <a:tab pos="1412875" algn="l"/>
                  <a:tab pos="1668780" algn="l"/>
                  <a:tab pos="1937385" algn="l"/>
                  <a:tab pos="2196465" algn="l"/>
                  <a:tab pos="2452370" algn="l"/>
                  <a:tab pos="2738120" algn="l"/>
                  <a:tab pos="2995295" algn="l"/>
                  <a:tab pos="3251200" algn="l"/>
                  <a:tab pos="3959860" algn="l"/>
                </a:tabLst>
              </a:pPr>
              <a:r>
                <a:rPr sz="1200" b="1" spc="5" dirty="0">
                  <a:solidFill>
                    <a:srgbClr val="FF0606"/>
                  </a:solidFill>
                  <a:effectLst>
                    <a:glow rad="236665">
                      <a:schemeClr val="bg1"/>
                    </a:glow>
                  </a:effectLst>
                  <a:latin typeface="Gen Shin Gothic P Bold"/>
                  <a:cs typeface="Gen Shin Gothic P Bold"/>
                </a:rPr>
                <a:t>に	</a:t>
              </a:r>
              <a:r>
                <a:rPr sz="1200" b="1" spc="10" dirty="0">
                  <a:solidFill>
                    <a:srgbClr val="FF0606"/>
                  </a:solidFill>
                  <a:effectLst>
                    <a:glow rad="236665">
                      <a:schemeClr val="bg1"/>
                    </a:glow>
                  </a:effectLst>
                  <a:latin typeface="Gen Shin Gothic P Bold"/>
                  <a:cs typeface="Gen Shin Gothic P Bold"/>
                </a:rPr>
                <a:t>ほ	ん	</a:t>
              </a:r>
              <a:r>
                <a:rPr sz="1200" b="1" spc="5" dirty="0">
                  <a:solidFill>
                    <a:srgbClr val="FF0606"/>
                  </a:solidFill>
                  <a:effectLst>
                    <a:glow rad="236665">
                      <a:schemeClr val="bg1"/>
                    </a:glow>
                  </a:effectLst>
                  <a:latin typeface="Gen Shin Gothic P Bold"/>
                  <a:cs typeface="Gen Shin Gothic P Bold"/>
                </a:rPr>
                <a:t>じ	</a:t>
              </a:r>
              <a:r>
                <a:rPr sz="1200" b="1" spc="10" dirty="0">
                  <a:solidFill>
                    <a:srgbClr val="FF0606"/>
                  </a:solidFill>
                  <a:effectLst>
                    <a:glow rad="236665">
                      <a:schemeClr val="bg1"/>
                    </a:glow>
                  </a:effectLst>
                  <a:latin typeface="Gen Shin Gothic P Bold"/>
                  <a:cs typeface="Gen Shin Gothic P Bold"/>
                </a:rPr>
                <a:t>ん	</a:t>
              </a:r>
              <a:r>
                <a:rPr sz="1200" b="1" spc="5" dirty="0">
                  <a:solidFill>
                    <a:srgbClr val="FF0606"/>
                  </a:solidFill>
                  <a:effectLst>
                    <a:glow rad="236665">
                      <a:schemeClr val="bg1"/>
                    </a:glow>
                  </a:effectLst>
                  <a:latin typeface="Gen Shin Gothic P Bold"/>
                  <a:cs typeface="Gen Shin Gothic P Bold"/>
                </a:rPr>
                <a:t>う	ち	ゅ	う	</a:t>
              </a:r>
              <a:r>
                <a:rPr sz="1200" b="1" spc="10" dirty="0">
                  <a:solidFill>
                    <a:srgbClr val="FF0606"/>
                  </a:solidFill>
                  <a:effectLst>
                    <a:glow rad="236665">
                      <a:schemeClr val="bg1"/>
                    </a:glow>
                  </a:effectLst>
                  <a:latin typeface="Gen Shin Gothic P Bold"/>
                  <a:cs typeface="Gen Shin Gothic P Bold"/>
                </a:rPr>
                <a:t>ひ	</a:t>
              </a:r>
              <a:r>
                <a:rPr sz="1200" b="1" spc="5" dirty="0">
                  <a:solidFill>
                    <a:srgbClr val="FF0606"/>
                  </a:solidFill>
                  <a:effectLst>
                    <a:glow rad="236665">
                      <a:schemeClr val="bg1"/>
                    </a:glow>
                  </a:effectLst>
                  <a:latin typeface="Gen Shin Gothic P Bold"/>
                  <a:cs typeface="Gen Shin Gothic P Bold"/>
                </a:rPr>
                <a:t>こ	う	し	う </a:t>
              </a:r>
              <a:r>
                <a:rPr sz="1200" b="1" spc="254" dirty="0">
                  <a:solidFill>
                    <a:srgbClr val="FF0606"/>
                  </a:solidFill>
                  <a:effectLst>
                    <a:glow rad="236665">
                      <a:schemeClr val="bg1"/>
                    </a:glow>
                  </a:effectLst>
                  <a:latin typeface="Gen Shin Gothic P Bold"/>
                  <a:cs typeface="Gen Shin Gothic P Bold"/>
                </a:rPr>
                <a:t> </a:t>
              </a:r>
              <a:r>
                <a:rPr sz="1200" b="1" spc="5" dirty="0">
                  <a:solidFill>
                    <a:srgbClr val="FF0606"/>
                  </a:solidFill>
                  <a:effectLst>
                    <a:glow rad="236665">
                      <a:schemeClr val="bg1"/>
                    </a:glow>
                  </a:effectLst>
                  <a:latin typeface="Gen Shin Gothic P Bold"/>
                  <a:cs typeface="Gen Shin Gothic P Bold"/>
                </a:rPr>
                <a:t>ち </a:t>
              </a:r>
              <a:r>
                <a:rPr sz="1200" b="1" spc="260" dirty="0">
                  <a:solidFill>
                    <a:srgbClr val="FF0606"/>
                  </a:solidFill>
                  <a:effectLst>
                    <a:glow rad="236665">
                      <a:schemeClr val="bg1"/>
                    </a:glow>
                  </a:effectLst>
                  <a:latin typeface="Gen Shin Gothic P Bold"/>
                  <a:cs typeface="Gen Shin Gothic P Bold"/>
                </a:rPr>
                <a:t> </a:t>
              </a:r>
              <a:r>
                <a:rPr sz="1200" b="1" spc="5" dirty="0">
                  <a:solidFill>
                    <a:srgbClr val="FF0606"/>
                  </a:solidFill>
                  <a:effectLst>
                    <a:glow rad="236665">
                      <a:schemeClr val="bg1"/>
                    </a:glow>
                  </a:effectLst>
                  <a:latin typeface="Gen Shin Gothic P Bold"/>
                  <a:cs typeface="Gen Shin Gothic P Bold"/>
                </a:rPr>
                <a:t>ゅ </a:t>
              </a:r>
              <a:r>
                <a:rPr sz="1200" b="1" spc="260" dirty="0">
                  <a:solidFill>
                    <a:srgbClr val="FF0606"/>
                  </a:solidFill>
                  <a:effectLst>
                    <a:glow rad="236665">
                      <a:schemeClr val="bg1"/>
                    </a:glow>
                  </a:effectLst>
                  <a:latin typeface="Gen Shin Gothic P Bold"/>
                  <a:cs typeface="Gen Shin Gothic P Bold"/>
                </a:rPr>
                <a:t> </a:t>
              </a:r>
              <a:r>
                <a:rPr sz="1200" b="1" spc="5" dirty="0">
                  <a:solidFill>
                    <a:srgbClr val="FF0606"/>
                  </a:solidFill>
                  <a:effectLst>
                    <a:glow rad="236665">
                      <a:schemeClr val="bg1"/>
                    </a:glow>
                  </a:effectLst>
                  <a:latin typeface="Gen Shin Gothic P Bold"/>
                  <a:cs typeface="Gen Shin Gothic P Bold"/>
                </a:rPr>
                <a:t>う</a:t>
              </a:r>
              <a:endParaRPr sz="1200" dirty="0">
                <a:effectLst>
                  <a:glow rad="236665">
                    <a:schemeClr val="bg1"/>
                  </a:glow>
                </a:effectLst>
                <a:latin typeface="Gen Shin Gothic P Regular"/>
                <a:cs typeface="Gen Shin Gothic P Regular"/>
              </a:endParaRPr>
            </a:p>
          </p:txBody>
        </p:sp>
        <p:sp>
          <p:nvSpPr>
            <p:cNvPr id="120" name="object 100">
              <a:extLst>
                <a:ext uri="{FF2B5EF4-FFF2-40B4-BE49-F238E27FC236}">
                  <a16:creationId xmlns:a16="http://schemas.microsoft.com/office/drawing/2014/main" id="{BA51D83E-ADB2-BF43-A3A1-780246EB4F4F}"/>
                </a:ext>
              </a:extLst>
            </p:cNvPr>
            <p:cNvSpPr txBox="1"/>
            <p:nvPr/>
          </p:nvSpPr>
          <p:spPr>
            <a:xfrm>
              <a:off x="10678207" y="10158464"/>
              <a:ext cx="3129280" cy="198772"/>
            </a:xfrm>
            <a:prstGeom prst="rect">
              <a:avLst/>
            </a:prstGeom>
          </p:spPr>
          <p:txBody>
            <a:bodyPr vert="horz" wrap="square" lIns="0" tIns="13970" rIns="0" bIns="0" rtlCol="0">
              <a:spAutoFit/>
            </a:bodyPr>
            <a:lstStyle/>
            <a:p>
              <a:pPr marL="12700">
                <a:lnSpc>
                  <a:spcPct val="100000"/>
                </a:lnSpc>
                <a:spcBef>
                  <a:spcPts val="110"/>
                </a:spcBef>
                <a:tabLst>
                  <a:tab pos="2975610" algn="l"/>
                </a:tabLst>
              </a:pPr>
              <a:r>
                <a:rPr sz="1200" b="1" spc="5" dirty="0" err="1">
                  <a:solidFill>
                    <a:srgbClr val="FF0606"/>
                  </a:solidFill>
                  <a:effectLst>
                    <a:glow rad="214474">
                      <a:schemeClr val="bg1"/>
                    </a:glow>
                  </a:effectLst>
                  <a:latin typeface="Gen Shin Gothic P Bold"/>
                  <a:cs typeface="Gen Shin Gothic P Bold"/>
                </a:rPr>
                <a:t>う</a:t>
              </a:r>
              <a:r>
                <a:rPr sz="1200" b="1" spc="5"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ち</a:t>
              </a:r>
              <a:r>
                <a:rPr sz="1200" b="1" dirty="0">
                  <a:solidFill>
                    <a:srgbClr val="FF0606"/>
                  </a:solidFill>
                  <a:effectLst>
                    <a:glow rad="214474">
                      <a:schemeClr val="bg1"/>
                    </a:glow>
                  </a:effectLst>
                  <a:latin typeface="Gen Shin Gothic P Bold"/>
                  <a:cs typeface="Gen Shin Gothic P Bold"/>
                </a:rPr>
                <a:t>  </a:t>
              </a:r>
              <a:r>
                <a:rPr sz="1200" b="1" spc="-65"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ゅ</a:t>
              </a:r>
              <a:r>
                <a:rPr sz="1200" b="1"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う</a:t>
              </a:r>
              <a:r>
                <a:rPr sz="1200" b="1"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に</a:t>
              </a:r>
              <a:r>
                <a:rPr sz="1200" b="1" dirty="0">
                  <a:solidFill>
                    <a:srgbClr val="FF0606"/>
                  </a:solidFill>
                  <a:effectLst>
                    <a:glow rad="214474">
                      <a:schemeClr val="bg1"/>
                    </a:glow>
                  </a:effectLst>
                  <a:latin typeface="Gen Shin Gothic P Bold"/>
                  <a:cs typeface="Gen Shin Gothic P Bold"/>
                </a:rPr>
                <a:t>  </a:t>
              </a:r>
              <a:r>
                <a:rPr sz="1200" b="1" spc="10" dirty="0" err="1">
                  <a:solidFill>
                    <a:srgbClr val="FF0606"/>
                  </a:solidFill>
                  <a:effectLst>
                    <a:glow rad="214474">
                      <a:schemeClr val="bg1"/>
                    </a:glow>
                  </a:effectLst>
                  <a:latin typeface="Gen Shin Gothic P Bold"/>
                  <a:cs typeface="Gen Shin Gothic P Bold"/>
                </a:rPr>
                <a:t>ほ</a:t>
              </a:r>
              <a:r>
                <a:rPr sz="1200" b="1" dirty="0">
                  <a:solidFill>
                    <a:srgbClr val="FF0606"/>
                  </a:solidFill>
                  <a:effectLst>
                    <a:glow rad="214474">
                      <a:schemeClr val="bg1"/>
                    </a:glow>
                  </a:effectLst>
                  <a:latin typeface="Gen Shin Gothic P Bold"/>
                  <a:cs typeface="Gen Shin Gothic P Bold"/>
                </a:rPr>
                <a:t> </a:t>
              </a:r>
              <a:r>
                <a:rPr lang="en-US" sz="1200" b="1" dirty="0">
                  <a:solidFill>
                    <a:srgbClr val="FF0606"/>
                  </a:solidFill>
                  <a:effectLst>
                    <a:glow rad="214474">
                      <a:schemeClr val="bg1"/>
                    </a:glow>
                  </a:effectLst>
                  <a:latin typeface="Gen Shin Gothic P Bold"/>
                  <a:cs typeface="Gen Shin Gothic P Bold"/>
                </a:rPr>
                <a:t> </a:t>
              </a:r>
              <a:r>
                <a:rPr sz="1200" b="1" spc="-65" dirty="0">
                  <a:solidFill>
                    <a:srgbClr val="FF0606"/>
                  </a:solidFill>
                  <a:effectLst>
                    <a:glow rad="214474">
                      <a:schemeClr val="bg1"/>
                    </a:glow>
                  </a:effectLst>
                  <a:latin typeface="Gen Shin Gothic P Bold"/>
                  <a:cs typeface="Gen Shin Gothic P Bold"/>
                </a:rPr>
                <a:t> </a:t>
              </a:r>
              <a:r>
                <a:rPr sz="1200" b="1" spc="10" dirty="0">
                  <a:solidFill>
                    <a:srgbClr val="FF0606"/>
                  </a:solidFill>
                  <a:effectLst>
                    <a:glow rad="214474">
                      <a:schemeClr val="bg1"/>
                    </a:glow>
                  </a:effectLst>
                  <a:latin typeface="Gen Shin Gothic P Bold"/>
                  <a:cs typeface="Gen Shin Gothic P Bold"/>
                </a:rPr>
                <a:t>ん</a:t>
              </a:r>
              <a:r>
                <a:rPr sz="1200" b="1" dirty="0">
                  <a:solidFill>
                    <a:srgbClr val="FF0606"/>
                  </a:solidFill>
                  <a:effectLst>
                    <a:glow rad="214474">
                      <a:schemeClr val="bg1"/>
                    </a:glow>
                  </a:effectLst>
                  <a:latin typeface="Gen Shin Gothic P Bold"/>
                  <a:cs typeface="Gen Shin Gothic P Bold"/>
                </a:rPr>
                <a:t>  </a:t>
              </a:r>
              <a:r>
                <a:rPr sz="1200" b="1" spc="-65"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し</a:t>
              </a:r>
              <a:r>
                <a:rPr sz="1200" b="1" dirty="0">
                  <a:solidFill>
                    <a:srgbClr val="FF0606"/>
                  </a:solidFill>
                  <a:effectLst>
                    <a:glow rad="214474">
                      <a:schemeClr val="bg1"/>
                    </a:glow>
                  </a:effectLst>
                  <a:latin typeface="Gen Shin Gothic P Bold"/>
                  <a:cs typeface="Gen Shin Gothic P Bold"/>
                </a:rPr>
                <a:t> </a:t>
              </a:r>
              <a:r>
                <a:rPr sz="1200" b="1" spc="-65"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ょ</a:t>
              </a:r>
              <a:r>
                <a:rPr sz="1200" b="1" dirty="0">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く</a:t>
              </a:r>
              <a:r>
                <a:rPr lang="ja-JP" altLang="en-US" sz="1200" b="1" spc="5">
                  <a:solidFill>
                    <a:srgbClr val="FF0606"/>
                  </a:solidFill>
                  <a:effectLst>
                    <a:glow rad="214474">
                      <a:schemeClr val="bg1"/>
                    </a:glow>
                  </a:effectLst>
                  <a:latin typeface="Gen Shin Gothic P Bold"/>
                  <a:cs typeface="Gen Shin Gothic P Bold"/>
                </a:rPr>
                <a:t>　　　　　</a:t>
              </a:r>
              <a:r>
                <a:rPr sz="1200" b="1" spc="5" dirty="0" err="1">
                  <a:solidFill>
                    <a:srgbClr val="FF0606"/>
                  </a:solidFill>
                  <a:effectLst>
                    <a:glow rad="214474">
                      <a:schemeClr val="bg1"/>
                    </a:glow>
                  </a:effectLst>
                  <a:latin typeface="Gen Shin Gothic P Bold"/>
                  <a:cs typeface="Gen Shin Gothic P Bold"/>
                </a:rPr>
                <a:t>も</a:t>
              </a:r>
              <a:endParaRPr sz="1200" dirty="0">
                <a:effectLst>
                  <a:glow rad="214474">
                    <a:schemeClr val="bg1"/>
                  </a:glow>
                </a:effectLst>
                <a:latin typeface="Gen Shin Gothic P Regular"/>
                <a:cs typeface="Gen Shin Gothic P Regular"/>
              </a:endParaRPr>
            </a:p>
          </p:txBody>
        </p:sp>
      </p:grpSp>
      <p:pic>
        <p:nvPicPr>
          <p:cNvPr id="41" name="図 40" descr="挿絵 が含まれている画像&#10;&#10;自動的に生成された説明">
            <a:extLst>
              <a:ext uri="{FF2B5EF4-FFF2-40B4-BE49-F238E27FC236}">
                <a16:creationId xmlns:a16="http://schemas.microsoft.com/office/drawing/2014/main" id="{93EE3878-33DD-3744-B895-A86DA32A7F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par>
                                <p:cTn id="43" presetID="10" presetClass="entr" presetSubtype="0" fill="hold" nodeType="with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fade">
                                      <p:cBhvr>
                                        <p:cTn id="45" dur="500"/>
                                        <p:tgtEl>
                                          <p:spTgt spid="95"/>
                                        </p:tgtEl>
                                      </p:cBhvr>
                                    </p:animEffect>
                                  </p:childTnLst>
                                </p:cTn>
                              </p:par>
                              <p:par>
                                <p:cTn id="46" presetID="10" presetClass="entr" presetSubtype="0" fill="hold"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par>
                                <p:cTn id="49" presetID="10"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par>
                                <p:cTn id="52" presetID="10" presetClass="entr" presetSubtype="0" fill="hold" nodeType="with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8332676" y="814902"/>
            <a:ext cx="3700573" cy="860070"/>
          </a:xfrm>
          <a:prstGeom prst="rect">
            <a:avLst/>
          </a:prstGeom>
        </p:spPr>
        <p:txBody>
          <a:bodyPr vert="horz" wrap="square" lIns="0" tIns="15875" rIns="0" bIns="0" rtlCol="0">
            <a:spAutoFit/>
          </a:bodyPr>
          <a:lstStyle/>
          <a:p>
            <a:pPr marL="12700">
              <a:lnSpc>
                <a:spcPct val="100000"/>
              </a:lnSpc>
              <a:spcBef>
                <a:spcPts val="125"/>
              </a:spcBef>
            </a:pPr>
            <a:r>
              <a:rPr spc="25" dirty="0"/>
              <a:t>宇宙日本食</a:t>
            </a:r>
          </a:p>
        </p:txBody>
      </p:sp>
      <p:sp>
        <p:nvSpPr>
          <p:cNvPr id="4" name="object 4"/>
          <p:cNvSpPr txBox="1"/>
          <p:nvPr/>
        </p:nvSpPr>
        <p:spPr>
          <a:xfrm>
            <a:off x="8145415" y="471148"/>
            <a:ext cx="4069930"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FFFFFF"/>
                </a:solidFill>
                <a:latin typeface="Gen Shin Gothic P Bold"/>
                <a:cs typeface="Gen Shin Gothic P Bold"/>
              </a:rPr>
              <a:t>う</a:t>
            </a:r>
            <a:r>
              <a:rPr sz="2300" b="1" spc="19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ち</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spc="20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spc="19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に</a:t>
            </a:r>
            <a:r>
              <a:rPr sz="2300" b="1" spc="19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ほ</a:t>
            </a:r>
            <a:r>
              <a:rPr sz="2300" b="1" spc="20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ん</a:t>
            </a:r>
            <a:r>
              <a:rPr sz="2300" b="1" spc="20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し</a:t>
            </a:r>
            <a:r>
              <a:rPr sz="2300" b="1" spc="20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ょ</a:t>
            </a:r>
            <a:r>
              <a:rPr sz="2300" b="1" spc="19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a:t>
            </a:r>
            <a:endParaRPr sz="2300" dirty="0">
              <a:latin typeface="Gen Shin Gothic P Regular"/>
              <a:cs typeface="Gen Shin Gothic P Regular"/>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6339283" y="2136050"/>
            <a:ext cx="7723990" cy="8397654"/>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01BF569C-0A30-154B-978C-550B6AB8A6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050" y="701675"/>
            <a:ext cx="1826729" cy="113553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2288</TotalTime>
  <Words>5869</Words>
  <Application>Microsoft Office PowerPoint</Application>
  <PresentationFormat>ユーザー設定</PresentationFormat>
  <Paragraphs>1067</Paragraphs>
  <Slides>47</Slides>
  <Notes>37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47</vt:i4>
      </vt:variant>
    </vt:vector>
  </HeadingPairs>
  <TitlesOfParts>
    <vt:vector size="54" baseType="lpstr">
      <vt:lpstr>Gen Shin Gothic P Bold</vt:lpstr>
      <vt:lpstr>Gen Shin Gothic P Regular</vt:lpstr>
      <vt:lpstr>Meiryo UI</vt:lpstr>
      <vt:lpstr>ＭＳ Ｐゴシック</vt:lpstr>
      <vt:lpstr>游ゴシック</vt:lpstr>
      <vt:lpstr>Calibri</vt:lpstr>
      <vt:lpstr>Office Theme</vt:lpstr>
      <vt:lpstr> ひ つ よ う の う り ょ く 宇宙飛行士に必要な能力は？</vt:lpstr>
      <vt:lpstr>chapter.1</vt:lpstr>
      <vt:lpstr>宇宙に行くと？</vt:lpstr>
      <vt:lpstr>そんな宇宙へ行く人！</vt:lpstr>
      <vt:lpstr>国際宇宙ステーション（ISS）</vt:lpstr>
      <vt:lpstr>chapter.2</vt:lpstr>
      <vt:lpstr>宇宙飛行士のスケジュールって？</vt:lpstr>
      <vt:lpstr>宇宙飛行士の食事</vt:lpstr>
      <vt:lpstr>宇宙日本食</vt:lpstr>
      <vt:lpstr>う ち ゅ う し ょ く じ 宇宙で食事</vt:lpstr>
      <vt:lpstr>し ょ く じ 　　　し ゅ だ ん 食事はコミュニケーションの手段!!</vt:lpstr>
      <vt:lpstr>宇宙飛行士のスケジュールって？</vt:lpstr>
      <vt:lpstr>う ち ゅ う う んど う 宇宙で運動</vt:lpstr>
      <vt:lpstr>宇宙飛行士のスケジュールって？</vt:lpstr>
      <vt:lpstr>chapter.3</vt:lpstr>
      <vt:lpstr>と く し ゅ かんきょう じ っ け ん 　　や さ　い 　　さ い ば い 特殊な環境での実験（野菜の栽培）</vt:lpstr>
      <vt:lpstr>国際宇宙ステーションの管理や維持</vt:lpstr>
      <vt:lpstr>PowerPoint プレゼンテーション</vt:lpstr>
      <vt:lpstr>宇宙服を着て船外活動</vt:lpstr>
      <vt:lpstr>chapter.4</vt:lpstr>
      <vt:lpstr>宇宙開発の未来</vt:lpstr>
      <vt:lpstr>chapter.5</vt:lpstr>
      <vt:lpstr>宇宙飛行士に求められる能力とは?</vt:lpstr>
      <vt:lpstr>チーム力向上に求められる能力</vt:lpstr>
      <vt:lpstr>コミュニケーション力をきたえよう</vt:lpstr>
      <vt:lpstr>じ ゅ ん び</vt:lpstr>
      <vt:lpstr>コミュニケーション力をきたえよう</vt:lpstr>
      <vt:lpstr>コミュニケーション力をきたえよう</vt:lpstr>
      <vt:lpstr>コミュニケーション力をきたえよう</vt:lpstr>
      <vt:lpstr>コミュニケーション力をきたえよう</vt:lpstr>
      <vt:lpstr>PowerPoint プレゼンテーション</vt:lpstr>
      <vt:lpstr>ミッション❶</vt:lpstr>
      <vt:lpstr>PowerPoint プレゼンテーション</vt:lpstr>
      <vt:lpstr>ミッション❷</vt:lpstr>
      <vt:lpstr>PowerPoint プレゼンテーション</vt:lpstr>
      <vt:lpstr>ミッション❸</vt:lpstr>
      <vt:lpstr>PowerPoint プレゼンテーション</vt:lpstr>
      <vt:lpstr>ミッション❹</vt:lpstr>
      <vt:lpstr>ミッション❹</vt:lpstr>
      <vt:lpstr>ミッション❹</vt:lpstr>
      <vt:lpstr>chapter.6</vt:lpstr>
      <vt:lpstr>どのようなことを感じ、考えた？</vt:lpstr>
      <vt:lpstr>どのようなことを感じ、考えた？</vt:lpstr>
      <vt:lpstr>油井宇宙飛行士が訓練の中で感じたこと</vt:lpstr>
      <vt:lpstr>PowerPoint プレゼンテーション</vt:lpstr>
      <vt:lpstr>これって宇宙だけの話？</vt:lpstr>
      <vt:lpstr>みんなはチーム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う ち ゅ う ひ こ う し ひ つ よ う の う り ょ く 宇宙飛行士に必要な能力は？</dc:title>
  <dc:creator>西　里子</dc:creator>
  <cp:lastModifiedBy>牧原　玲奈</cp:lastModifiedBy>
  <cp:revision>89</cp:revision>
  <dcterms:created xsi:type="dcterms:W3CDTF">2022-02-02T08:06:39Z</dcterms:created>
  <dcterms:modified xsi:type="dcterms:W3CDTF">2022-03-24T05:37:11Z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Illustrator 26.0 (Macintosh)</vt:lpwstr>
  </property>
</Properties>
</file>