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  <p:sldMasterId id="2147483889" r:id="rId2"/>
  </p:sldMasterIdLst>
  <p:notesMasterIdLst>
    <p:notesMasterId r:id="rId8"/>
  </p:notesMasterIdLst>
  <p:sldIdLst>
    <p:sldId id="1381" r:id="rId3"/>
    <p:sldId id="269" r:id="rId4"/>
    <p:sldId id="275" r:id="rId5"/>
    <p:sldId id="264" r:id="rId6"/>
    <p:sldId id="1382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村　健太" initials="野村　健太" lastIdx="1" clrIdx="0">
    <p:extLst>
      <p:ext uri="{19B8F6BF-5375-455C-9EA6-DF929625EA0E}">
        <p15:presenceInfo xmlns:p15="http://schemas.microsoft.com/office/powerpoint/2012/main" userId="S-1-5-21-1801674531-562591055-725345543-581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3CCFF"/>
    <a:srgbClr val="FF33CC"/>
    <a:srgbClr val="081072"/>
    <a:srgbClr val="5A00B4"/>
    <a:srgbClr val="000046"/>
    <a:srgbClr val="00006C"/>
    <a:srgbClr val="6600CC"/>
    <a:srgbClr val="6600FF"/>
    <a:srgbClr val="091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0" autoAdjust="0"/>
    <p:restoredTop sz="71554" autoAdjust="0"/>
  </p:normalViewPr>
  <p:slideViewPr>
    <p:cSldViewPr snapToGrid="0">
      <p:cViewPr varScale="1">
        <p:scale>
          <a:sx n="104" d="100"/>
          <a:sy n="104" d="100"/>
        </p:scale>
        <p:origin x="68" y="3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5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B2DBA-276C-45B8-856C-709A0D19D0D2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BE39D-676A-4131-9221-B84FBE6FB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17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BE39D-676A-4131-9221-B84FBE6FB86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672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452425-E3D3-451E-AEC6-CD01CE83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81F52-4B00-4D6D-81AD-CA376AF83C08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720177-E9C4-47DC-800F-336C3AB7F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F3186C-0891-42DB-BB14-38F90197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4569-8350-4A0B-B7BD-7DE341553E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358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8BBB9E-FD27-4DB4-96DB-9E53B96F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A178-5897-4721-9488-1F9EDCEC856A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9083DE-9466-4847-B24C-9AE0F925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F0CD57-6A67-419F-8E93-2FF88786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054C9-1D9F-4243-87BA-7B639347E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443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339CCE-9C66-4088-94BF-AB2EF1C74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589D5-2508-4DB9-925F-EBA13B0A14C9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0ECFC7-FB7B-478F-99D6-C9933234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57BA4B-99EB-4B9A-8657-3F985BD19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8E14-A4FC-4203-9170-C81CC5457A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0185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90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2A96FA-E952-4D1B-B20A-B1D92A641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685800" eaLnBrk="1" hangingPunct="1">
              <a:defRPr kumimoji="0" sz="135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3B4E45-2505-45AB-846F-F63D2CEDE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685800" eaLnBrk="1" hangingPunct="1">
              <a:defRPr kumimoji="0" sz="135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6C73E5-8709-4FF9-8C9A-609F9AF46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685800" eaLnBrk="1" hangingPunct="1">
              <a:defRPr kumimoji="0" sz="135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232A5B3-1CB3-4976-952C-F42E2BA870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59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2772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EFC556-B11E-4018-A329-6FCAFE5B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5656-F75A-486D-97E3-3FF218E8E8BE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705251-5E83-4ADF-81F3-56C35E8D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B69047-822D-445C-852B-1094CCCF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0CE38-5DF9-4707-BB0A-3A6A62C65E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3427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81D90-DE62-45EC-85FB-403CA7365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4B685-86A1-440A-A441-DA9FCBE5835E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CC59C8-9DE0-4889-80D9-18713D1F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FF9B2E-4A2A-4B44-A5FB-92B8DD6E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267A0-6F8E-4FC9-87E4-D1CC27E7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9283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B9A262-DB16-4FBA-BC53-90025A72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38D10-2818-42AE-99FA-C7BDC334B77B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154FE3-D22B-42F5-8F16-EAD2E5B02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B63AB-D269-4455-B2FB-E1EE047F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ED671-F39C-470C-8B08-8392159643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3651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C7C8F72-EC67-409E-956E-A7A2BE3B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AAA38-8EEF-4CE2-A98C-0872F88C637A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189F68C-3AB6-42DA-9C42-30061FC5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EB64887-B770-4B1D-A8A5-981F1CE8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8D30C-3840-4752-9851-31D74B083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4318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A1559567-DA0D-4370-A7D3-66FE57EB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B41E-F090-4133-AD33-33DB05D1FE5F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F69314ED-B2E0-43E0-A590-09C04F6E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9CD3BCD-2B01-44AE-BB7A-04BA43469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4EA1-AC58-42E1-B2F4-DF9CE7F411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8336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4333821-CA73-4F12-BF42-A84774224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A993-AF45-4CAE-BB44-3FEE21B7004E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370DDB92-C02A-485E-B652-1B5592F35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2379F37-6E79-4A88-89DE-FFA39E01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FC5C6-7C9C-45BC-BDB9-ADFF1E5B32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14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0DD9DD-AB58-4308-A25D-642F5B88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48A-39F6-436B-BF52-1248A5A8C635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1AF5E1-F0B0-4730-A154-434183C4F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8AA47C-F01E-47A6-88A0-6B4E2CCA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7347-FDB4-456E-98BE-758C809F0D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00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5B2E2787-77AB-413D-9E9E-7916FAF6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720D1-9EAB-4DBE-B1AC-168A9F2CC494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41B0620-18D8-4648-B607-3E09E6B7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4EC7087-8093-42B9-9A97-C261F35B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4A23-89FA-4A56-AF65-4F35E0827E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1335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4322814-A657-4BED-8D5F-3F31B362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1EB2B-E9B5-45C6-95BF-A108A8E4DC6E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008F053-5691-4AD2-B1A6-CC961D18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8153EA9-A2D7-4C49-8FCD-F3295AB3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E4FF6-6B4A-40BB-912B-D0DBE2CC77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4980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DFD8E15-229B-4916-937C-ACB4EBB3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40387-28DA-47E8-9BE6-0093D932DA13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CF63108-EC40-405E-815D-2E3F7FE1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258D5B7-ECFE-4239-B938-0E91A186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C737-D8ED-4121-BE56-D82AB178FE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4080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C0D4A6-10A3-48C0-AEB6-93B5F099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DA44-DBF5-4996-ACE2-F2CEEDAF92F8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CEE682-32D9-4C93-B1E5-3230CC5C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607396-DDEC-419D-A53C-837FD08F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7C48D-F72C-4762-A09B-47E55218F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6894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5A6185-84E4-45DD-88D0-09161820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C080-1B28-44E3-AA10-2D0F24FB03D0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48B7B0-555C-496A-95C4-463DA1BC5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BDE35D-9243-4716-BA32-02EB4809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1FA1-3976-4804-BB88-0556A2D47B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29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236E04-B0DD-45A0-9EBF-03D2F048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7EB19-4744-4F94-9D68-63EA832223C9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2CE41D-8307-415F-829C-3352A9B3D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3D39A0-2DC5-4FC8-AF06-4D6910ED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FCF2-E799-4281-9AD3-D9289BEFA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733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94F84E6-149F-432E-A204-E6701D351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EB216-7FAD-4511-BEE0-FDB020E3A2E1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3CD2192-E915-40CD-9157-E90FA53D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0B0EF2D-AE82-4CC4-A20D-A651204E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60E0-F404-43A5-B53F-5445922F12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39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4F6B4D28-EC38-4E09-B4F5-65DF6E198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66F8-069A-4F84-BB6F-C8E77E0C05F8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1A9ED70-531B-4A22-8C25-6AA03834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539F0D98-8BB2-489E-9456-D7341418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6DF93-2760-492A-9920-696E2BACDB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887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1D13152-D5AF-41DC-A8E6-888E0504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AFFF-5168-4927-BD3C-9411A85F15EE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FD1E1EF-BD6A-47CE-9C95-6ABAC9B4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370F2D2-6720-4DE2-B068-F19A22932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A353D-5DA0-43AE-814A-D22ECF364D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946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9078BDA-A7B9-49DA-9655-ECCE5B4F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F8307-4362-46C3-8AD0-08E110365109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48D10F7-0D07-467C-A27E-DC394211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C32DC42-2565-46DA-845D-24945893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EBC6F-C61E-4190-A5C7-B61EB4869F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19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573CDBD-5E8E-4BA8-82C3-C48BA6038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F8F3-6E44-4D4F-947D-FDE81CBD8D83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87D2B05-6858-40E2-A770-553E43C8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4740A88-CDF1-4630-A915-9397AB94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8E4B-8114-4B7E-9721-F26E949AB2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051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2F858EA-CB0D-45C5-AEBB-10506461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A17B-776F-480F-B766-3467F18DB04E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E2F67D8-F35A-4068-B0B5-0DD6E9BA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1AFD2EB-E114-496F-B441-5DD55070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3AF7-36E0-451E-A99E-4723897747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072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814">
              <a:srgbClr val="5A00B4"/>
            </a:gs>
            <a:gs pos="0">
              <a:srgbClr val="000046"/>
            </a:gs>
            <a:gs pos="38000">
              <a:srgbClr val="091281"/>
            </a:gs>
            <a:gs pos="90000">
              <a:srgbClr val="6600CC"/>
            </a:gs>
            <a:gs pos="58000">
              <a:srgbClr val="181CC7"/>
            </a:gs>
            <a:gs pos="75000">
              <a:srgbClr val="66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ー 1">
            <a:extLst>
              <a:ext uri="{FF2B5EF4-FFF2-40B4-BE49-F238E27FC236}">
                <a16:creationId xmlns:a16="http://schemas.microsoft.com/office/drawing/2014/main" id="{2D896C39-3E7E-4BA2-B34A-D00FAF85E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075" name="テキスト プレースホルダー 2">
            <a:extLst>
              <a:ext uri="{FF2B5EF4-FFF2-40B4-BE49-F238E27FC236}">
                <a16:creationId xmlns:a16="http://schemas.microsoft.com/office/drawing/2014/main" id="{A50E7B7D-5E96-411C-9C30-F82A06BDD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4B215C-7AB9-4D62-B346-4E9773CFA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654280-588B-421E-A1B5-25E530856D6E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C2AFFC-1410-4223-AA30-FC2AD80B9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A17308-C151-44B4-AFFA-95979891C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92D522-6E37-4560-94AC-7F62B4388C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582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1025BAC-650D-4908-BA18-1313C23F5B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A4586E2-8A0D-44B1-8C9E-A0039BAB8D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96E6BE-0FBB-4D49-84FC-DC082F907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5939B8C-121B-4D32-A2A9-485D1799F6E1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B556FD-1D63-40B6-BA8C-246D9B94E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6ECC72-8E1F-4941-9C20-1442794B6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18DA57B-0FCD-4B66-9230-2348458F17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85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du.jaxa.jp/activities/materials/" TargetMode="Externa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9FCE227-F983-48AD-9F71-5B70339C98BB}"/>
              </a:ext>
            </a:extLst>
          </p:cNvPr>
          <p:cNvGrpSpPr/>
          <p:nvPr/>
        </p:nvGrpSpPr>
        <p:grpSpPr>
          <a:xfrm rot="10800000">
            <a:off x="2371725" y="1368425"/>
            <a:ext cx="4087813" cy="4546600"/>
            <a:chOff x="2371725" y="1368425"/>
            <a:chExt cx="4087813" cy="4546600"/>
          </a:xfrm>
        </p:grpSpPr>
        <p:sp>
          <p:nvSpPr>
            <p:cNvPr id="2" name="弦 1">
              <a:extLst>
                <a:ext uri="{FF2B5EF4-FFF2-40B4-BE49-F238E27FC236}">
                  <a16:creationId xmlns:a16="http://schemas.microsoft.com/office/drawing/2014/main" id="{4333E3DE-2587-46F0-B308-6FB160CF4E32}"/>
                </a:ext>
              </a:extLst>
            </p:cNvPr>
            <p:cNvSpPr>
              <a:spLocks noChangeAspect="1"/>
            </p:cNvSpPr>
            <p:nvPr/>
          </p:nvSpPr>
          <p:spPr>
            <a:xfrm rot="17081380">
              <a:off x="2408238" y="1863725"/>
              <a:ext cx="4014787" cy="4087813"/>
            </a:xfrm>
            <a:prstGeom prst="chord">
              <a:avLst>
                <a:gd name="adj1" fmla="val 4538240"/>
                <a:gd name="adj2" fmla="val 15398331"/>
              </a:avLst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" name="二等辺三角形 2">
              <a:extLst>
                <a:ext uri="{FF2B5EF4-FFF2-40B4-BE49-F238E27FC236}">
                  <a16:creationId xmlns:a16="http://schemas.microsoft.com/office/drawing/2014/main" id="{FF70764E-D4DB-4206-A945-6ED27150BB42}"/>
                </a:ext>
              </a:extLst>
            </p:cNvPr>
            <p:cNvSpPr>
              <a:spLocks noChangeAspect="1"/>
            </p:cNvSpPr>
            <p:nvPr/>
          </p:nvSpPr>
          <p:spPr>
            <a:xfrm rot="7202705">
              <a:off x="3155156" y="1578769"/>
              <a:ext cx="3481388" cy="3060700"/>
            </a:xfrm>
            <a:prstGeom prst="triangle">
              <a:avLst>
                <a:gd name="adj" fmla="val 50339"/>
              </a:avLst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" name="星 5 4">
              <a:extLst>
                <a:ext uri="{FF2B5EF4-FFF2-40B4-BE49-F238E27FC236}">
                  <a16:creationId xmlns:a16="http://schemas.microsoft.com/office/drawing/2014/main" id="{7A591927-06B8-459C-BBFF-986D84735821}"/>
                </a:ext>
              </a:extLst>
            </p:cNvPr>
            <p:cNvSpPr>
              <a:spLocks noChangeAspect="1"/>
            </p:cNvSpPr>
            <p:nvPr/>
          </p:nvSpPr>
          <p:spPr>
            <a:xfrm rot="19514085">
              <a:off x="3325813" y="1803400"/>
              <a:ext cx="2016125" cy="1817688"/>
            </a:xfrm>
            <a:prstGeom prst="star5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7C4E86-65BE-498A-A9A6-4C814F1CD67F}"/>
              </a:ext>
            </a:extLst>
          </p:cNvPr>
          <p:cNvSpPr txBox="1"/>
          <p:nvPr/>
        </p:nvSpPr>
        <p:spPr>
          <a:xfrm>
            <a:off x="308918" y="18535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ミッション①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弦 6">
            <a:extLst>
              <a:ext uri="{FF2B5EF4-FFF2-40B4-BE49-F238E27FC236}">
                <a16:creationId xmlns:a16="http://schemas.microsoft.com/office/drawing/2014/main" id="{9518E391-0471-4356-BA53-BAEDAB61A3B4}"/>
              </a:ext>
            </a:extLst>
          </p:cNvPr>
          <p:cNvSpPr>
            <a:spLocks noChangeAspect="1"/>
          </p:cNvSpPr>
          <p:nvPr/>
        </p:nvSpPr>
        <p:spPr>
          <a:xfrm rot="6243151">
            <a:off x="2516982" y="442118"/>
            <a:ext cx="4013200" cy="4087813"/>
          </a:xfrm>
          <a:prstGeom prst="chord">
            <a:avLst>
              <a:gd name="adj1" fmla="val 4538240"/>
              <a:gd name="adj2" fmla="val 15398331"/>
            </a:avLst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BD74334-DF6F-44AE-B6A7-BFE05C514917}"/>
              </a:ext>
            </a:extLst>
          </p:cNvPr>
          <p:cNvSpPr>
            <a:spLocks noChangeAspect="1"/>
          </p:cNvSpPr>
          <p:nvPr/>
        </p:nvSpPr>
        <p:spPr>
          <a:xfrm>
            <a:off x="2508250" y="2535238"/>
            <a:ext cx="4032250" cy="4032250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直角三角形 11">
            <a:extLst>
              <a:ext uri="{FF2B5EF4-FFF2-40B4-BE49-F238E27FC236}">
                <a16:creationId xmlns:a16="http://schemas.microsoft.com/office/drawing/2014/main" id="{D19DB9ED-095D-4299-99AA-0D926D133C91}"/>
              </a:ext>
            </a:extLst>
          </p:cNvPr>
          <p:cNvSpPr>
            <a:spLocks noChangeAspect="1"/>
          </p:cNvSpPr>
          <p:nvPr/>
        </p:nvSpPr>
        <p:spPr>
          <a:xfrm rot="16200000">
            <a:off x="-275431" y="3826669"/>
            <a:ext cx="3455987" cy="2016125"/>
          </a:xfrm>
          <a:prstGeom prst="rtTriangl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直角三角形 17">
            <a:extLst>
              <a:ext uri="{FF2B5EF4-FFF2-40B4-BE49-F238E27FC236}">
                <a16:creationId xmlns:a16="http://schemas.microsoft.com/office/drawing/2014/main" id="{CB7746A1-DA72-4878-854C-536CFE640203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5878681" y="3837740"/>
            <a:ext cx="3456384" cy="1993488"/>
          </a:xfrm>
          <a:prstGeom prst="rtTriangl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星 5 4">
            <a:extLst>
              <a:ext uri="{FF2B5EF4-FFF2-40B4-BE49-F238E27FC236}">
                <a16:creationId xmlns:a16="http://schemas.microsoft.com/office/drawing/2014/main" id="{E072A687-88E1-4708-9406-D324C6B7D9E9}"/>
              </a:ext>
            </a:extLst>
          </p:cNvPr>
          <p:cNvSpPr>
            <a:spLocks noChangeAspect="1"/>
          </p:cNvSpPr>
          <p:nvPr/>
        </p:nvSpPr>
        <p:spPr>
          <a:xfrm rot="19514085">
            <a:off x="3327400" y="2473325"/>
            <a:ext cx="2016125" cy="1817688"/>
          </a:xfrm>
          <a:prstGeom prst="star5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36F10F7-6787-44B5-A150-2FFDD154EBD9}"/>
              </a:ext>
            </a:extLst>
          </p:cNvPr>
          <p:cNvSpPr txBox="1"/>
          <p:nvPr/>
        </p:nvSpPr>
        <p:spPr>
          <a:xfrm>
            <a:off x="308918" y="185351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ミッション②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弦 6">
            <a:extLst>
              <a:ext uri="{FF2B5EF4-FFF2-40B4-BE49-F238E27FC236}">
                <a16:creationId xmlns:a16="http://schemas.microsoft.com/office/drawing/2014/main" id="{FE06952A-CFC8-4B5E-BF21-C3D52152E9C7}"/>
              </a:ext>
            </a:extLst>
          </p:cNvPr>
          <p:cNvSpPr>
            <a:spLocks noChangeAspect="1"/>
          </p:cNvSpPr>
          <p:nvPr/>
        </p:nvSpPr>
        <p:spPr>
          <a:xfrm rot="6263503">
            <a:off x="4828382" y="4701381"/>
            <a:ext cx="4013200" cy="4087813"/>
          </a:xfrm>
          <a:prstGeom prst="chord">
            <a:avLst>
              <a:gd name="adj1" fmla="val 4538240"/>
              <a:gd name="adj2" fmla="val 15398331"/>
            </a:avLst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直角三角形 11">
            <a:extLst>
              <a:ext uri="{FF2B5EF4-FFF2-40B4-BE49-F238E27FC236}">
                <a16:creationId xmlns:a16="http://schemas.microsoft.com/office/drawing/2014/main" id="{E0CDCAA2-545B-4FD0-9FE2-1C46E90DC80C}"/>
              </a:ext>
            </a:extLst>
          </p:cNvPr>
          <p:cNvSpPr>
            <a:spLocks noChangeAspect="1"/>
          </p:cNvSpPr>
          <p:nvPr/>
        </p:nvSpPr>
        <p:spPr>
          <a:xfrm rot="16200000">
            <a:off x="5106194" y="1443831"/>
            <a:ext cx="3455988" cy="2016125"/>
          </a:xfrm>
          <a:prstGeom prst="rtTriangl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弦 7">
            <a:extLst>
              <a:ext uri="{FF2B5EF4-FFF2-40B4-BE49-F238E27FC236}">
                <a16:creationId xmlns:a16="http://schemas.microsoft.com/office/drawing/2014/main" id="{CC6F16F0-726D-4505-8DF5-E68E37DB693E}"/>
              </a:ext>
            </a:extLst>
          </p:cNvPr>
          <p:cNvSpPr>
            <a:spLocks noChangeAspect="1"/>
          </p:cNvSpPr>
          <p:nvPr/>
        </p:nvSpPr>
        <p:spPr>
          <a:xfrm rot="6263621">
            <a:off x="723107" y="4660106"/>
            <a:ext cx="4013200" cy="4087813"/>
          </a:xfrm>
          <a:prstGeom prst="chord">
            <a:avLst>
              <a:gd name="adj1" fmla="val 4538240"/>
              <a:gd name="adj2" fmla="val 15398331"/>
            </a:avLst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FA025FC5-3681-4250-B55E-206A11EDE965}"/>
              </a:ext>
            </a:extLst>
          </p:cNvPr>
          <p:cNvSpPr>
            <a:spLocks noChangeAspect="1"/>
          </p:cNvSpPr>
          <p:nvPr/>
        </p:nvSpPr>
        <p:spPr>
          <a:xfrm rot="16200000">
            <a:off x="2807494" y="3709194"/>
            <a:ext cx="4059237" cy="1908175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4DC92DD1-DF57-4B05-89B9-F4DF15353252}"/>
              </a:ext>
            </a:extLst>
          </p:cNvPr>
          <p:cNvSpPr>
            <a:spLocks noChangeAspect="1"/>
          </p:cNvSpPr>
          <p:nvPr/>
        </p:nvSpPr>
        <p:spPr>
          <a:xfrm>
            <a:off x="3879850" y="723900"/>
            <a:ext cx="1911350" cy="190976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直角三角形 17">
            <a:extLst>
              <a:ext uri="{FF2B5EF4-FFF2-40B4-BE49-F238E27FC236}">
                <a16:creationId xmlns:a16="http://schemas.microsoft.com/office/drawing/2014/main" id="{E70D87CE-CEB6-4DC7-9DC5-07950ED069E9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1152949" y="1455254"/>
            <a:ext cx="3456384" cy="1993488"/>
          </a:xfrm>
          <a:prstGeom prst="rtTriangl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65EF2F-0954-4C3E-8E25-2527CDB6FD60}"/>
              </a:ext>
            </a:extLst>
          </p:cNvPr>
          <p:cNvSpPr txBox="1"/>
          <p:nvPr/>
        </p:nvSpPr>
        <p:spPr>
          <a:xfrm>
            <a:off x="308918" y="185351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ミッション③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グループ化 6">
            <a:extLst>
              <a:ext uri="{FF2B5EF4-FFF2-40B4-BE49-F238E27FC236}">
                <a16:creationId xmlns:a16="http://schemas.microsoft.com/office/drawing/2014/main" id="{456BCB8E-C9AC-4568-BC25-FA2FC9CA73DE}"/>
              </a:ext>
            </a:extLst>
          </p:cNvPr>
          <p:cNvGrpSpPr>
            <a:grpSpLocks/>
          </p:cNvGrpSpPr>
          <p:nvPr/>
        </p:nvGrpSpPr>
        <p:grpSpPr bwMode="auto">
          <a:xfrm>
            <a:off x="2211388" y="1425575"/>
            <a:ext cx="4086225" cy="4129088"/>
            <a:chOff x="2211024" y="1425575"/>
            <a:chExt cx="4086225" cy="4129088"/>
          </a:xfrm>
        </p:grpSpPr>
        <p:sp>
          <p:nvSpPr>
            <p:cNvPr id="2" name="直角三角形 1">
              <a:extLst>
                <a:ext uri="{FF2B5EF4-FFF2-40B4-BE49-F238E27FC236}">
                  <a16:creationId xmlns:a16="http://schemas.microsoft.com/office/drawing/2014/main" id="{3DBD5185-291C-41F0-B2B6-2FE12DE78D3A}"/>
                </a:ext>
              </a:extLst>
            </p:cNvPr>
            <p:cNvSpPr>
              <a:spLocks noChangeAspect="1"/>
            </p:cNvSpPr>
            <p:nvPr/>
          </p:nvSpPr>
          <p:spPr>
            <a:xfrm rot="18860278">
              <a:off x="2238011" y="1455738"/>
              <a:ext cx="4032250" cy="4032250"/>
            </a:xfrm>
            <a:prstGeom prst="rtTriangl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" name="直角三角形 2">
              <a:extLst>
                <a:ext uri="{FF2B5EF4-FFF2-40B4-BE49-F238E27FC236}">
                  <a16:creationId xmlns:a16="http://schemas.microsoft.com/office/drawing/2014/main" id="{41FB5037-5043-458B-AF92-67D80F58F665}"/>
                </a:ext>
              </a:extLst>
            </p:cNvPr>
            <p:cNvSpPr>
              <a:spLocks noChangeAspect="1"/>
            </p:cNvSpPr>
            <p:nvPr/>
          </p:nvSpPr>
          <p:spPr>
            <a:xfrm rot="8085980">
              <a:off x="2237217" y="1426369"/>
              <a:ext cx="4033838" cy="4032250"/>
            </a:xfrm>
            <a:prstGeom prst="rtTriangl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" name="弦 3">
              <a:extLst>
                <a:ext uri="{FF2B5EF4-FFF2-40B4-BE49-F238E27FC236}">
                  <a16:creationId xmlns:a16="http://schemas.microsoft.com/office/drawing/2014/main" id="{1F5AA33C-4490-4477-BDE2-A95BDD5339CA}"/>
                </a:ext>
              </a:extLst>
            </p:cNvPr>
            <p:cNvSpPr>
              <a:spLocks noChangeAspect="1"/>
            </p:cNvSpPr>
            <p:nvPr/>
          </p:nvSpPr>
          <p:spPr>
            <a:xfrm rot="16997167">
              <a:off x="2246743" y="1504156"/>
              <a:ext cx="4014788" cy="4086225"/>
            </a:xfrm>
            <a:prstGeom prst="chord">
              <a:avLst>
                <a:gd name="adj1" fmla="val 4538240"/>
                <a:gd name="adj2" fmla="val 15398331"/>
              </a:avLst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" name="円/楕円 5">
              <a:extLst>
                <a:ext uri="{FF2B5EF4-FFF2-40B4-BE49-F238E27FC236}">
                  <a16:creationId xmlns:a16="http://schemas.microsoft.com/office/drawing/2014/main" id="{D551182D-A207-448E-9F6F-620D396393C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2223724" y="2517775"/>
              <a:ext cx="4060825" cy="1908175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" name="弦 4">
              <a:extLst>
                <a:ext uri="{FF2B5EF4-FFF2-40B4-BE49-F238E27FC236}">
                  <a16:creationId xmlns:a16="http://schemas.microsoft.com/office/drawing/2014/main" id="{C3E523FF-FFCD-41D8-BC79-49A10467BF04}"/>
                </a:ext>
              </a:extLst>
            </p:cNvPr>
            <p:cNvSpPr>
              <a:spLocks noChangeAspect="1"/>
            </p:cNvSpPr>
            <p:nvPr/>
          </p:nvSpPr>
          <p:spPr>
            <a:xfrm rot="6249824">
              <a:off x="2246743" y="1399381"/>
              <a:ext cx="4014788" cy="4086225"/>
            </a:xfrm>
            <a:prstGeom prst="chord">
              <a:avLst>
                <a:gd name="adj1" fmla="val 4538240"/>
                <a:gd name="adj2" fmla="val 15398331"/>
              </a:avLst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10A600D-637C-4B99-AE24-56DDA27EECB3}"/>
              </a:ext>
            </a:extLst>
          </p:cNvPr>
          <p:cNvSpPr txBox="1"/>
          <p:nvPr/>
        </p:nvSpPr>
        <p:spPr>
          <a:xfrm>
            <a:off x="308918" y="185351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ミッション④</a:t>
            </a:r>
            <a:endParaRPr lang="en-US" altLang="ja-JP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47C13F-5712-0997-F3E4-BD8C52D20960}"/>
              </a:ext>
            </a:extLst>
          </p:cNvPr>
          <p:cNvSpPr txBox="1"/>
          <p:nvPr/>
        </p:nvSpPr>
        <p:spPr>
          <a:xfrm>
            <a:off x="563531" y="554711"/>
            <a:ext cx="8016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本資料は</a:t>
            </a:r>
            <a:r>
              <a:rPr kumimoji="1" lang="en-US" altLang="ja-JP" dirty="0"/>
              <a:t>JAXA</a:t>
            </a:r>
            <a:r>
              <a:rPr kumimoji="1" lang="ja-JP" altLang="en-US" dirty="0"/>
              <a:t>宇宙教育センター「宇宙で授業パッケージ」の一部です。</a:t>
            </a:r>
            <a:endParaRPr kumimoji="1" lang="en-US" altLang="ja-JP" dirty="0"/>
          </a:p>
          <a:p>
            <a:r>
              <a:rPr kumimoji="1" lang="ja-JP" altLang="en-US" dirty="0"/>
              <a:t>指導案や動画もセットになっていますので、詳細はウェブサイトをご確認ください。 </a:t>
            </a:r>
            <a:endParaRPr kumimoji="1" lang="en-US" altLang="ja-JP" dirty="0"/>
          </a:p>
          <a:p>
            <a:r>
              <a:rPr kumimoji="1" lang="en-US" altLang="ja-JP" dirty="0">
                <a:hlinkClick r:id="rId2"/>
              </a:rPr>
              <a:t>https://edu.jaxa.jp/activities/materials/</a:t>
            </a:r>
            <a:endParaRPr kumimoji="1" lang="ja-JP" altLang="en-US" dirty="0"/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D44E9E2D-4FC1-CE4A-EE1E-30494533F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1" y="1478041"/>
            <a:ext cx="1285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56321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8666</TotalTime>
  <Words>55</Words>
  <Application>Microsoft Office PowerPoint</Application>
  <PresentationFormat>画面に合わせる (4:3)</PresentationFormat>
  <Paragraphs>8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8_Office ​​テーマ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野村　健太</dc:creator>
  <cp:lastModifiedBy>西　里子</cp:lastModifiedBy>
  <cp:revision>398</cp:revision>
  <cp:lastPrinted>2020-12-11T11:05:17Z</cp:lastPrinted>
  <dcterms:created xsi:type="dcterms:W3CDTF">2019-07-04T06:04:02Z</dcterms:created>
  <dcterms:modified xsi:type="dcterms:W3CDTF">2024-02-14T01:31:23Z</dcterms:modified>
</cp:coreProperties>
</file>